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0.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1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12.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805" r:id="rId5"/>
  </p:sldMasterIdLst>
  <p:notesMasterIdLst>
    <p:notesMasterId r:id="rId29"/>
  </p:notesMasterIdLst>
  <p:sldIdLst>
    <p:sldId id="5689" r:id="rId6"/>
    <p:sldId id="6678" r:id="rId7"/>
    <p:sldId id="6679" r:id="rId8"/>
    <p:sldId id="6690" r:id="rId9"/>
    <p:sldId id="6689" r:id="rId10"/>
    <p:sldId id="6686" r:id="rId11"/>
    <p:sldId id="6693" r:id="rId12"/>
    <p:sldId id="6687" r:id="rId13"/>
    <p:sldId id="6692" r:id="rId14"/>
    <p:sldId id="6688" r:id="rId15"/>
    <p:sldId id="6685" r:id="rId16"/>
    <p:sldId id="6694" r:id="rId17"/>
    <p:sldId id="6691" r:id="rId18"/>
    <p:sldId id="6677" r:id="rId19"/>
    <p:sldId id="6402" r:id="rId20"/>
    <p:sldId id="6023" r:id="rId21"/>
    <p:sldId id="6583" r:id="rId22"/>
    <p:sldId id="6621" r:id="rId23"/>
    <p:sldId id="6605" r:id="rId24"/>
    <p:sldId id="6589" r:id="rId25"/>
    <p:sldId id="6590" r:id="rId26"/>
    <p:sldId id="6624" r:id="rId27"/>
    <p:sldId id="6625" r:id="rId28"/>
  </p:sldIdLst>
  <p:sldSz cx="12192000" cy="6858000"/>
  <p:notesSz cx="6794500" cy="9906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26B600-7D11-3ADD-BE95-A147EC2A7159}" name="Gregor Hochreiter" initials="GH" userId="01106ba55a07a869" providerId="Windows Live"/>
  <p188:author id="{3C94EB4A-A632-66BC-F10D-BC4AB2E6E57F}" name="Ronald-Peter Stöferle" initials="RS" userId="S::rps@incrementum.li::f6db6256-6384-44a3-a56f-b2dc8acadd20" providerId="AD"/>
  <p188:author id="{7B15264B-086A-1046-D511-DD82891FE53E}" name="Richard Knirschnig" initials="RK" userId="Richard Knirschnig" providerId="None"/>
  <p188:author id="{7DAFD867-6781-DC46-245D-FE56FFDE21D3}" name="Ronald-Peter Stöferle" initials="RS" userId="Ronald-Peter Stöferle" providerId="None"/>
  <p188:author id="{EA067F69-1C67-DC04-7CF3-CBEF7A33494B}" name="Handre van Heerden" initials="Hv" userId="d51180472b848230" providerId="Windows Live"/>
  <p188:author id="{5DA7D8B1-808F-B12F-CB74-94D6502D5B28}" name="Lois Hasenauer-Ebner" initials="LHE" userId="S::lhe@incrementum.li::2bc56612-3bd2-4a92-9338-dd974d1702a2" providerId="AD"/>
  <p188:author id="{7ED69BBC-CB1D-82F3-85D6-FA309A767A3A}" name="Richard Knirschnig" initials="RK" userId="S::rk@incrementum.li::70f5c776-e8cc-4843-9376-d8719ce03a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onald-Peter Stöferle" initials="RS [2]" lastIdx="4" clrIdx="6">
    <p:extLst>
      <p:ext uri="{19B8F6BF-5375-455C-9EA6-DF929625EA0E}">
        <p15:presenceInfo xmlns:p15="http://schemas.microsoft.com/office/powerpoint/2012/main" userId="S::rps@incrementum.li::f6db6256-6384-44a3-a56f-b2dc8acadd20" providerId="AD"/>
      </p:ext>
    </p:extLst>
  </p:cmAuthor>
  <p:cmAuthor id="1" name="Richard Knirschnig" initials="RK" lastIdx="13" clrIdx="0">
    <p:extLst>
      <p:ext uri="{19B8F6BF-5375-455C-9EA6-DF929625EA0E}">
        <p15:presenceInfo xmlns:p15="http://schemas.microsoft.com/office/powerpoint/2012/main" userId="199122ed5056a002" providerId="Windows Live"/>
      </p:ext>
    </p:extLst>
  </p:cmAuthor>
  <p:cmAuthor id="8" name="lh" initials="lh" lastIdx="2" clrIdx="7">
    <p:extLst>
      <p:ext uri="{19B8F6BF-5375-455C-9EA6-DF929625EA0E}">
        <p15:presenceInfo xmlns:p15="http://schemas.microsoft.com/office/powerpoint/2012/main" userId="S::lh_ingoldwetrust.li#ext#@incrementumli.onmicrosoft.com::94e92f7d-2829-458e-8cf1-bab20e78e023" providerId="AD"/>
      </p:ext>
    </p:extLst>
  </p:cmAuthor>
  <p:cmAuthor id="2" name="Gregor Hochreiter" initials="GH" lastIdx="26" clrIdx="1">
    <p:extLst>
      <p:ext uri="{19B8F6BF-5375-455C-9EA6-DF929625EA0E}">
        <p15:presenceInfo xmlns:p15="http://schemas.microsoft.com/office/powerpoint/2012/main" userId="01106ba55a07a869" providerId="Windows Live"/>
      </p:ext>
    </p:extLst>
  </p:cmAuthor>
  <p:cmAuthor id="9" name="lois2021" initials="lo" lastIdx="1" clrIdx="8">
    <p:extLst>
      <p:ext uri="{19B8F6BF-5375-455C-9EA6-DF929625EA0E}">
        <p15:presenceInfo xmlns:p15="http://schemas.microsoft.com/office/powerpoint/2012/main" userId="S::lois2021_outlook.at#ext#@incrementumli.onmicrosoft.com::80650e65-afed-451a-9a1e-375bc76cde12" providerId="AD"/>
      </p:ext>
    </p:extLst>
  </p:cmAuthor>
  <p:cmAuthor id="3" name="Gregor Hochreiter" initials="GH [2]" lastIdx="28" clrIdx="2">
    <p:extLst>
      <p:ext uri="{19B8F6BF-5375-455C-9EA6-DF929625EA0E}">
        <p15:presenceInfo xmlns:p15="http://schemas.microsoft.com/office/powerpoint/2012/main" userId="Gregor Hochreiter" providerId="None"/>
      </p:ext>
    </p:extLst>
  </p:cmAuthor>
  <p:cmAuthor id="10" name="Richard Knirschnig" initials="RK [2]" lastIdx="10" clrIdx="9">
    <p:extLst>
      <p:ext uri="{19B8F6BF-5375-455C-9EA6-DF929625EA0E}">
        <p15:presenceInfo xmlns:p15="http://schemas.microsoft.com/office/powerpoint/2012/main" userId="Richard Knirschnig" providerId="None"/>
      </p:ext>
    </p:extLst>
  </p:cmAuthor>
  <p:cmAuthor id="4" name="Gastbenutzer" initials="Ga" lastIdx="8" clrIdx="3">
    <p:extLst>
      <p:ext uri="{19B8F6BF-5375-455C-9EA6-DF929625EA0E}">
        <p15:presenceInfo xmlns:p15="http://schemas.microsoft.com/office/powerpoint/2012/main" userId="S::urn:spo:anon#a25fc108de87a4b1888bdde847931986d4ce24c59bb8bedda56f9b66040767b6::" providerId="AD"/>
      </p:ext>
    </p:extLst>
  </p:cmAuthor>
  <p:cmAuthor id="5" name="Ronald-Peter Stöferle" initials="RS" lastIdx="18" clrIdx="4">
    <p:extLst>
      <p:ext uri="{19B8F6BF-5375-455C-9EA6-DF929625EA0E}">
        <p15:presenceInfo xmlns:p15="http://schemas.microsoft.com/office/powerpoint/2012/main" userId="Ronald-Peter Stöferle" providerId="None"/>
      </p:ext>
    </p:extLst>
  </p:cmAuthor>
  <p:cmAuthor id="6" name="Lois H" initials="LH" lastIdx="7" clrIdx="5">
    <p:extLst>
      <p:ext uri="{19B8F6BF-5375-455C-9EA6-DF929625EA0E}">
        <p15:presenceInfo xmlns:p15="http://schemas.microsoft.com/office/powerpoint/2012/main" userId="e779d77d334563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7FF"/>
    <a:srgbClr val="C2A96C"/>
    <a:srgbClr val="F29C7F"/>
    <a:srgbClr val="6B85BE"/>
    <a:srgbClr val="DACBA7"/>
    <a:srgbClr val="2F426B"/>
    <a:srgbClr val="008000"/>
    <a:srgbClr val="DBD9DC"/>
    <a:srgbClr val="32E4FC"/>
    <a:srgbClr val="028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34" d="100"/>
          <a:sy n="34" d="100"/>
        </p:scale>
        <p:origin x="1072" y="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oleObject" Target="https://incrementumli.sharepoint.com/sites/IGWTtest/Shared%20Documents/General/Ronnie%20Conference%20Presentation/2024/The%20New%20Gold%20Playbook/The%20New%20Gold%20Playbook.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https://incrementumli.sharepoint.com/sites/IGWTtest/Shared%20Documents/General/Ronnie%20Conference%20Presentation/2024/The%20New%20Gold%20Playbook/The%20New%20Gold%20Playbook.xlsx" TargetMode="External"/><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2" Type="http://schemas.openxmlformats.org/officeDocument/2006/relationships/oleObject" Target="https://incrementumli.sharepoint.com/sites/IGWTtest/Shared%20Documents/General/IGWT%20chartbooks/IGWT%20Chartbooks%202024/Preview%20Chartbook%202024/IGWT%202024_Preview%20Chartbook.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https://incrementumli.sharepoint.com/sites/IGWTtest/Shared%20Documents/General/Ronnie%20Conference%20Presentation/2024/The%20New%20Gold%20Playbook/The%20New%20Gold%20Playbook.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https://incrementumli.sharepoint.com/sites/IGWTtest/Shared%20Documents/IGWT%202024/Artikel/01_Einleitung/01_Einleitung.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https://incrementumli.sharepoint.com/sites/IGWTtest/Shared%20Documents/General/Ronnie%20Conference%20Presentation/2024/The%20New%20Gold%20Playbook/The%20New%20Gold%20Playbook.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https://incrementumli.sharepoint.com/sites/IGWTtest/Shared%20Documents/General/Ronnie%20Conference%20Presentation/2024/The%20New%20Gold%20Playbook/The%20New%20Gold%20Playbook.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https://incrementumli.sharepoint.com/sites/IGWTtest/Shared%20Documents/General/Ronnie%20Conference%20Presentation/2024/The%20New%20Gold%20Playbook/The%20New%20Gold%20Playbook.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https://incrementumli.sharepoint.com/sites/IGWTtest/Shared%20Documents/General/Ronnie%20Conference%20Presentation/2024/The%20New%20Gold%20Playbook/The%20New%20Gold%20Playbook.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736039060115959E-2"/>
          <c:y val="1.7766422347341399E-2"/>
          <c:w val="0.95526396093988408"/>
          <c:h val="0.83386331412835912"/>
        </c:manualLayout>
      </c:layout>
      <c:barChart>
        <c:barDir val="col"/>
        <c:grouping val="clustered"/>
        <c:varyColors val="0"/>
        <c:ser>
          <c:idx val="0"/>
          <c:order val="0"/>
          <c:tx>
            <c:strRef>
              <c:f>'CB Demand in Mined Pro.'!$J$16</c:f>
              <c:strCache>
                <c:ptCount val="1"/>
                <c:pt idx="0">
                  <c:v>Net Purchases</c:v>
                </c:pt>
              </c:strCache>
            </c:strRef>
          </c:tx>
          <c:spPr>
            <a:solidFill>
              <a:srgbClr val="C2A96C"/>
            </a:solidFill>
            <a:ln w="9525">
              <a:solidFill>
                <a:srgbClr val="C2A96C"/>
              </a:solidFill>
            </a:ln>
          </c:spPr>
          <c:invertIfNegative val="0"/>
          <c:cat>
            <c:numRef>
              <c:f>'CB Demand in Mined Pro.'!$H$19:$H$150</c:f>
              <c:numCache>
                <c:formatCode>m/d/yyyy</c:formatCode>
                <c:ptCount val="132"/>
                <c:pt idx="0">
                  <c:v>18444</c:v>
                </c:pt>
                <c:pt idx="1">
                  <c:v>18809</c:v>
                </c:pt>
                <c:pt idx="2">
                  <c:v>19175</c:v>
                </c:pt>
                <c:pt idx="3">
                  <c:v>19540</c:v>
                </c:pt>
                <c:pt idx="4">
                  <c:v>19905</c:v>
                </c:pt>
                <c:pt idx="5">
                  <c:v>20270</c:v>
                </c:pt>
                <c:pt idx="6">
                  <c:v>20636</c:v>
                </c:pt>
                <c:pt idx="7">
                  <c:v>21001</c:v>
                </c:pt>
                <c:pt idx="8">
                  <c:v>21366</c:v>
                </c:pt>
                <c:pt idx="9">
                  <c:v>21731</c:v>
                </c:pt>
                <c:pt idx="10">
                  <c:v>22097</c:v>
                </c:pt>
                <c:pt idx="11">
                  <c:v>22462</c:v>
                </c:pt>
                <c:pt idx="12">
                  <c:v>22827</c:v>
                </c:pt>
                <c:pt idx="13">
                  <c:v>23192</c:v>
                </c:pt>
                <c:pt idx="14">
                  <c:v>23558</c:v>
                </c:pt>
                <c:pt idx="15">
                  <c:v>23923</c:v>
                </c:pt>
                <c:pt idx="16">
                  <c:v>24288</c:v>
                </c:pt>
                <c:pt idx="17">
                  <c:v>24653</c:v>
                </c:pt>
                <c:pt idx="18">
                  <c:v>25019</c:v>
                </c:pt>
                <c:pt idx="19">
                  <c:v>25384</c:v>
                </c:pt>
                <c:pt idx="20">
                  <c:v>25749</c:v>
                </c:pt>
                <c:pt idx="21">
                  <c:v>26114</c:v>
                </c:pt>
                <c:pt idx="22">
                  <c:v>26480</c:v>
                </c:pt>
                <c:pt idx="23">
                  <c:v>26845</c:v>
                </c:pt>
                <c:pt idx="24">
                  <c:v>27210</c:v>
                </c:pt>
                <c:pt idx="25">
                  <c:v>27575</c:v>
                </c:pt>
                <c:pt idx="26">
                  <c:v>27941</c:v>
                </c:pt>
                <c:pt idx="27">
                  <c:v>28306</c:v>
                </c:pt>
                <c:pt idx="28">
                  <c:v>28671</c:v>
                </c:pt>
                <c:pt idx="29">
                  <c:v>29036</c:v>
                </c:pt>
                <c:pt idx="30">
                  <c:v>29402</c:v>
                </c:pt>
                <c:pt idx="31">
                  <c:v>29767</c:v>
                </c:pt>
                <c:pt idx="32">
                  <c:v>30132</c:v>
                </c:pt>
                <c:pt idx="33">
                  <c:v>30497</c:v>
                </c:pt>
                <c:pt idx="34">
                  <c:v>30863</c:v>
                </c:pt>
                <c:pt idx="35">
                  <c:v>31228</c:v>
                </c:pt>
                <c:pt idx="36">
                  <c:v>31593</c:v>
                </c:pt>
                <c:pt idx="37">
                  <c:v>31958</c:v>
                </c:pt>
                <c:pt idx="38">
                  <c:v>32324</c:v>
                </c:pt>
                <c:pt idx="39">
                  <c:v>32689</c:v>
                </c:pt>
                <c:pt idx="40">
                  <c:v>33054</c:v>
                </c:pt>
                <c:pt idx="41">
                  <c:v>33419</c:v>
                </c:pt>
                <c:pt idx="42">
                  <c:v>33785</c:v>
                </c:pt>
                <c:pt idx="43">
                  <c:v>34150</c:v>
                </c:pt>
                <c:pt idx="44">
                  <c:v>34515</c:v>
                </c:pt>
                <c:pt idx="45">
                  <c:v>34880</c:v>
                </c:pt>
                <c:pt idx="46">
                  <c:v>35246</c:v>
                </c:pt>
                <c:pt idx="47">
                  <c:v>35611</c:v>
                </c:pt>
                <c:pt idx="48">
                  <c:v>35976</c:v>
                </c:pt>
                <c:pt idx="49">
                  <c:v>36341</c:v>
                </c:pt>
                <c:pt idx="50">
                  <c:v>36707</c:v>
                </c:pt>
                <c:pt idx="51">
                  <c:v>37072</c:v>
                </c:pt>
                <c:pt idx="52">
                  <c:v>37437</c:v>
                </c:pt>
                <c:pt idx="53">
                  <c:v>37802</c:v>
                </c:pt>
                <c:pt idx="54">
                  <c:v>38168</c:v>
                </c:pt>
                <c:pt idx="55">
                  <c:v>38533</c:v>
                </c:pt>
                <c:pt idx="56">
                  <c:v>38898</c:v>
                </c:pt>
                <c:pt idx="57">
                  <c:v>39263</c:v>
                </c:pt>
                <c:pt idx="58">
                  <c:v>39629</c:v>
                </c:pt>
                <c:pt idx="59">
                  <c:v>39994</c:v>
                </c:pt>
                <c:pt idx="60">
                  <c:v>40359</c:v>
                </c:pt>
                <c:pt idx="61">
                  <c:v>40724</c:v>
                </c:pt>
                <c:pt idx="62">
                  <c:v>41090</c:v>
                </c:pt>
                <c:pt idx="63">
                  <c:v>41455</c:v>
                </c:pt>
                <c:pt idx="64">
                  <c:v>41820</c:v>
                </c:pt>
                <c:pt idx="65">
                  <c:v>42185</c:v>
                </c:pt>
                <c:pt idx="66">
                  <c:v>42551</c:v>
                </c:pt>
                <c:pt idx="67">
                  <c:v>42916</c:v>
                </c:pt>
                <c:pt idx="68">
                  <c:v>43281</c:v>
                </c:pt>
                <c:pt idx="69">
                  <c:v>43646</c:v>
                </c:pt>
                <c:pt idx="70">
                  <c:v>44012</c:v>
                </c:pt>
                <c:pt idx="71">
                  <c:v>44377</c:v>
                </c:pt>
                <c:pt idx="72">
                  <c:v>44742</c:v>
                </c:pt>
                <c:pt idx="73">
                  <c:v>45107</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numCache>
            </c:numRef>
          </c:cat>
          <c:val>
            <c:numRef>
              <c:f>'CB Demand in Mined Pro.'!$J$19:$J$150</c:f>
              <c:numCache>
                <c:formatCode>0.00</c:formatCode>
                <c:ptCount val="132"/>
                <c:pt idx="0">
                  <c:v>0.32764505119453924</c:v>
                </c:pt>
                <c:pt idx="1">
                  <c:v>0.26613816534541335</c:v>
                </c:pt>
                <c:pt idx="2">
                  <c:v>0.23617511520737328</c:v>
                </c:pt>
                <c:pt idx="3">
                  <c:v>0.46759259259259262</c:v>
                </c:pt>
                <c:pt idx="4">
                  <c:v>0.61658031088082899</c:v>
                </c:pt>
                <c:pt idx="5">
                  <c:v>0.62407602956705388</c:v>
                </c:pt>
                <c:pt idx="6">
                  <c:v>0.44478527607361962</c:v>
                </c:pt>
                <c:pt idx="7">
                  <c:v>0.60196078431372546</c:v>
                </c:pt>
                <c:pt idx="8">
                  <c:v>0.57619047619047614</c:v>
                </c:pt>
                <c:pt idx="9">
                  <c:v>0.59380530973451329</c:v>
                </c:pt>
                <c:pt idx="10">
                  <c:v>0.22016806722689075</c:v>
                </c:pt>
                <c:pt idx="11">
                  <c:v>0.43739837398373982</c:v>
                </c:pt>
                <c:pt idx="12">
                  <c:v>0.25503875968992246</c:v>
                </c:pt>
                <c:pt idx="13">
                  <c:v>0.54402985074626864</c:v>
                </c:pt>
                <c:pt idx="14">
                  <c:v>0.45395683453237412</c:v>
                </c:pt>
                <c:pt idx="15">
                  <c:v>0.1361111111111111</c:v>
                </c:pt>
                <c:pt idx="16">
                  <c:v>#N/A</c:v>
                </c:pt>
                <c:pt idx="17">
                  <c:v>#N/A</c:v>
                </c:pt>
                <c:pt idx="18">
                  <c:v>#N/A</c:v>
                </c:pt>
                <c:pt idx="19">
                  <c:v>6.2068965517241378E-2</c:v>
                </c:pt>
                <c:pt idx="20">
                  <c:v>0.15945945945945947</c:v>
                </c:pt>
                <c:pt idx="21">
                  <c:v>#N/A</c:v>
                </c:pt>
                <c:pt idx="22">
                  <c:v>0.10863309352517986</c:v>
                </c:pt>
                <c:pt idx="23">
                  <c:v>#N/A</c:v>
                </c:pt>
                <c:pt idx="24">
                  <c:v>#N/A</c:v>
                </c:pt>
                <c:pt idx="25">
                  <c:v>#N/A</c:v>
                </c:pt>
                <c:pt idx="26">
                  <c:v>#N/A</c:v>
                </c:pt>
                <c:pt idx="27">
                  <c:v>#N/A</c:v>
                </c:pt>
                <c:pt idx="28">
                  <c:v>#N/A</c:v>
                </c:pt>
                <c:pt idx="29">
                  <c:v>#N/A</c:v>
                </c:pt>
                <c:pt idx="30">
                  <c:v>0.18852459016393441</c:v>
                </c:pt>
                <c:pt idx="31">
                  <c:v>0.21562500000000001</c:v>
                </c:pt>
                <c:pt idx="32">
                  <c:v>6.3432835820895525E-2</c:v>
                </c:pt>
                <c:pt idx="33">
                  <c:v>#N/A</c:v>
                </c:pt>
                <c:pt idx="34">
                  <c:v>#N/A</c:v>
                </c:pt>
                <c:pt idx="35">
                  <c:v>8.7581699346405223E-2</c:v>
                </c:pt>
                <c:pt idx="36">
                  <c:v>9.0062111801242239E-2</c:v>
                </c:pt>
                <c:pt idx="37">
                  <c:v>#N/A</c:v>
                </c:pt>
                <c:pt idx="38">
                  <c:v>9.6256684491978606E-2</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2.7960478410195652E-2</c:v>
                </c:pt>
                <c:pt idx="61">
                  <c:v>0.16582347503526562</c:v>
                </c:pt>
                <c:pt idx="62">
                  <c:v>0.19546895103462505</c:v>
                </c:pt>
                <c:pt idx="63">
                  <c:v>0.20053677572107184</c:v>
                </c:pt>
                <c:pt idx="64">
                  <c:v>0.1780917139670537</c:v>
                </c:pt>
                <c:pt idx="65">
                  <c:v>0.17175920556080362</c:v>
                </c:pt>
                <c:pt idx="66">
                  <c:v>0.11113823606642734</c:v>
                </c:pt>
                <c:pt idx="67">
                  <c:v>0.10662989433172447</c:v>
                </c:pt>
                <c:pt idx="68">
                  <c:v>0.18007337328573414</c:v>
                </c:pt>
                <c:pt idx="69">
                  <c:v>0.16804973179799493</c:v>
                </c:pt>
                <c:pt idx="70">
                  <c:v>7.4047946865414507E-2</c:v>
                </c:pt>
                <c:pt idx="71">
                  <c:v>0.1260426303752529</c:v>
                </c:pt>
                <c:pt idx="72">
                  <c:v>0.29954840790468135</c:v>
                </c:pt>
                <c:pt idx="73">
                  <c:v>0.28142806488591587</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numCache>
            </c:numRef>
          </c:val>
          <c:extLst>
            <c:ext xmlns:c16="http://schemas.microsoft.com/office/drawing/2014/chart" uri="{C3380CC4-5D6E-409C-BE32-E72D297353CC}">
              <c16:uniqueId val="{00000000-20DE-4F94-8B39-25AB2CE54A80}"/>
            </c:ext>
          </c:extLst>
        </c:ser>
        <c:ser>
          <c:idx val="1"/>
          <c:order val="1"/>
          <c:tx>
            <c:strRef>
              <c:f>'CB Demand in Mined Pro.'!$K$16</c:f>
              <c:strCache>
                <c:ptCount val="1"/>
                <c:pt idx="0">
                  <c:v>Net Sales</c:v>
                </c:pt>
              </c:strCache>
            </c:strRef>
          </c:tx>
          <c:spPr>
            <a:solidFill>
              <a:srgbClr val="2F426B"/>
            </a:solidFill>
            <a:ln w="9525">
              <a:solidFill>
                <a:srgbClr val="2F426B"/>
              </a:solidFill>
            </a:ln>
          </c:spPr>
          <c:invertIfNegative val="0"/>
          <c:cat>
            <c:numRef>
              <c:f>'CB Demand in Mined Pro.'!$H$19:$H$150</c:f>
              <c:numCache>
                <c:formatCode>m/d/yyyy</c:formatCode>
                <c:ptCount val="132"/>
                <c:pt idx="0">
                  <c:v>18444</c:v>
                </c:pt>
                <c:pt idx="1">
                  <c:v>18809</c:v>
                </c:pt>
                <c:pt idx="2">
                  <c:v>19175</c:v>
                </c:pt>
                <c:pt idx="3">
                  <c:v>19540</c:v>
                </c:pt>
                <c:pt idx="4">
                  <c:v>19905</c:v>
                </c:pt>
                <c:pt idx="5">
                  <c:v>20270</c:v>
                </c:pt>
                <c:pt idx="6">
                  <c:v>20636</c:v>
                </c:pt>
                <c:pt idx="7">
                  <c:v>21001</c:v>
                </c:pt>
                <c:pt idx="8">
                  <c:v>21366</c:v>
                </c:pt>
                <c:pt idx="9">
                  <c:v>21731</c:v>
                </c:pt>
                <c:pt idx="10">
                  <c:v>22097</c:v>
                </c:pt>
                <c:pt idx="11">
                  <c:v>22462</c:v>
                </c:pt>
                <c:pt idx="12">
                  <c:v>22827</c:v>
                </c:pt>
                <c:pt idx="13">
                  <c:v>23192</c:v>
                </c:pt>
                <c:pt idx="14">
                  <c:v>23558</c:v>
                </c:pt>
                <c:pt idx="15">
                  <c:v>23923</c:v>
                </c:pt>
                <c:pt idx="16">
                  <c:v>24288</c:v>
                </c:pt>
                <c:pt idx="17">
                  <c:v>24653</c:v>
                </c:pt>
                <c:pt idx="18">
                  <c:v>25019</c:v>
                </c:pt>
                <c:pt idx="19">
                  <c:v>25384</c:v>
                </c:pt>
                <c:pt idx="20">
                  <c:v>25749</c:v>
                </c:pt>
                <c:pt idx="21">
                  <c:v>26114</c:v>
                </c:pt>
                <c:pt idx="22">
                  <c:v>26480</c:v>
                </c:pt>
                <c:pt idx="23">
                  <c:v>26845</c:v>
                </c:pt>
                <c:pt idx="24">
                  <c:v>27210</c:v>
                </c:pt>
                <c:pt idx="25">
                  <c:v>27575</c:v>
                </c:pt>
                <c:pt idx="26">
                  <c:v>27941</c:v>
                </c:pt>
                <c:pt idx="27">
                  <c:v>28306</c:v>
                </c:pt>
                <c:pt idx="28">
                  <c:v>28671</c:v>
                </c:pt>
                <c:pt idx="29">
                  <c:v>29036</c:v>
                </c:pt>
                <c:pt idx="30">
                  <c:v>29402</c:v>
                </c:pt>
                <c:pt idx="31">
                  <c:v>29767</c:v>
                </c:pt>
                <c:pt idx="32">
                  <c:v>30132</c:v>
                </c:pt>
                <c:pt idx="33">
                  <c:v>30497</c:v>
                </c:pt>
                <c:pt idx="34">
                  <c:v>30863</c:v>
                </c:pt>
                <c:pt idx="35">
                  <c:v>31228</c:v>
                </c:pt>
                <c:pt idx="36">
                  <c:v>31593</c:v>
                </c:pt>
                <c:pt idx="37">
                  <c:v>31958</c:v>
                </c:pt>
                <c:pt idx="38">
                  <c:v>32324</c:v>
                </c:pt>
                <c:pt idx="39">
                  <c:v>32689</c:v>
                </c:pt>
                <c:pt idx="40">
                  <c:v>33054</c:v>
                </c:pt>
                <c:pt idx="41">
                  <c:v>33419</c:v>
                </c:pt>
                <c:pt idx="42">
                  <c:v>33785</c:v>
                </c:pt>
                <c:pt idx="43">
                  <c:v>34150</c:v>
                </c:pt>
                <c:pt idx="44">
                  <c:v>34515</c:v>
                </c:pt>
                <c:pt idx="45">
                  <c:v>34880</c:v>
                </c:pt>
                <c:pt idx="46">
                  <c:v>35246</c:v>
                </c:pt>
                <c:pt idx="47">
                  <c:v>35611</c:v>
                </c:pt>
                <c:pt idx="48">
                  <c:v>35976</c:v>
                </c:pt>
                <c:pt idx="49">
                  <c:v>36341</c:v>
                </c:pt>
                <c:pt idx="50">
                  <c:v>36707</c:v>
                </c:pt>
                <c:pt idx="51">
                  <c:v>37072</c:v>
                </c:pt>
                <c:pt idx="52">
                  <c:v>37437</c:v>
                </c:pt>
                <c:pt idx="53">
                  <c:v>37802</c:v>
                </c:pt>
                <c:pt idx="54">
                  <c:v>38168</c:v>
                </c:pt>
                <c:pt idx="55">
                  <c:v>38533</c:v>
                </c:pt>
                <c:pt idx="56">
                  <c:v>38898</c:v>
                </c:pt>
                <c:pt idx="57">
                  <c:v>39263</c:v>
                </c:pt>
                <c:pt idx="58">
                  <c:v>39629</c:v>
                </c:pt>
                <c:pt idx="59">
                  <c:v>39994</c:v>
                </c:pt>
                <c:pt idx="60">
                  <c:v>40359</c:v>
                </c:pt>
                <c:pt idx="61">
                  <c:v>40724</c:v>
                </c:pt>
                <c:pt idx="62">
                  <c:v>41090</c:v>
                </c:pt>
                <c:pt idx="63">
                  <c:v>41455</c:v>
                </c:pt>
                <c:pt idx="64">
                  <c:v>41820</c:v>
                </c:pt>
                <c:pt idx="65">
                  <c:v>42185</c:v>
                </c:pt>
                <c:pt idx="66">
                  <c:v>42551</c:v>
                </c:pt>
                <c:pt idx="67">
                  <c:v>42916</c:v>
                </c:pt>
                <c:pt idx="68">
                  <c:v>43281</c:v>
                </c:pt>
                <c:pt idx="69">
                  <c:v>43646</c:v>
                </c:pt>
                <c:pt idx="70">
                  <c:v>44012</c:v>
                </c:pt>
                <c:pt idx="71">
                  <c:v>44377</c:v>
                </c:pt>
                <c:pt idx="72">
                  <c:v>44742</c:v>
                </c:pt>
                <c:pt idx="73">
                  <c:v>45107</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numCache>
            </c:numRef>
          </c:cat>
          <c:val>
            <c:numRef>
              <c:f>'CB Demand in Mined Pro.'!$K$19:$K$150</c:f>
              <c:numCache>
                <c:formatCode>0.00</c:formatCode>
                <c:ptCount val="13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-2.7586206896551724E-2</c:v>
                </c:pt>
                <c:pt idx="17">
                  <c:v>-0.9887323943661972</c:v>
                </c:pt>
                <c:pt idx="18">
                  <c:v>-0.43055555555555558</c:v>
                </c:pt>
                <c:pt idx="19">
                  <c:v>#N/A</c:v>
                </c:pt>
                <c:pt idx="20">
                  <c:v>#N/A</c:v>
                </c:pt>
                <c:pt idx="21">
                  <c:v>-6.620689655172414E-2</c:v>
                </c:pt>
                <c:pt idx="22">
                  <c:v>#N/A</c:v>
                </c:pt>
                <c:pt idx="23">
                  <c:v>-4.4444444444444444E-3</c:v>
                </c:pt>
                <c:pt idx="24">
                  <c:v>-1.6E-2</c:v>
                </c:pt>
                <c:pt idx="25">
                  <c:v>-7.4999999999999997E-3</c:v>
                </c:pt>
                <c:pt idx="26">
                  <c:v>-4.7933884297520664E-2</c:v>
                </c:pt>
                <c:pt idx="27">
                  <c:v>-0.22231404958677686</c:v>
                </c:pt>
                <c:pt idx="28">
                  <c:v>-0.29917355371900828</c:v>
                </c:pt>
                <c:pt idx="29">
                  <c:v>-0.44958677685950416</c:v>
                </c:pt>
                <c:pt idx="30">
                  <c:v>#N/A</c:v>
                </c:pt>
                <c:pt idx="31">
                  <c:v>#N/A</c:v>
                </c:pt>
                <c:pt idx="32">
                  <c:v>#N/A</c:v>
                </c:pt>
                <c:pt idx="33">
                  <c:v>-0.10142857142857142</c:v>
                </c:pt>
                <c:pt idx="34">
                  <c:v>-5.8219178082191778E-2</c:v>
                </c:pt>
                <c:pt idx="35">
                  <c:v>#N/A</c:v>
                </c:pt>
                <c:pt idx="36">
                  <c:v>#N/A</c:v>
                </c:pt>
                <c:pt idx="37">
                  <c:v>-1.0843373493975903E-2</c:v>
                </c:pt>
                <c:pt idx="38">
                  <c:v>#N/A</c:v>
                </c:pt>
                <c:pt idx="39">
                  <c:v>-0.21492537313432836</c:v>
                </c:pt>
                <c:pt idx="40">
                  <c:v>-8.7155963302752298E-2</c:v>
                </c:pt>
                <c:pt idx="41">
                  <c:v>-4.6296296296296294E-2</c:v>
                </c:pt>
                <c:pt idx="42">
                  <c:v>-0.27522123893805311</c:v>
                </c:pt>
                <c:pt idx="43">
                  <c:v>-0.20526315789473684</c:v>
                </c:pt>
                <c:pt idx="44">
                  <c:v>-5.7522123893805309E-2</c:v>
                </c:pt>
                <c:pt idx="45">
                  <c:v>-7.4887892376681614E-2</c:v>
                </c:pt>
                <c:pt idx="46">
                  <c:v>-0.12183406113537118</c:v>
                </c:pt>
                <c:pt idx="47">
                  <c:v>-0.13306122448979593</c:v>
                </c:pt>
                <c:pt idx="48">
                  <c:v>-0.1452</c:v>
                </c:pt>
                <c:pt idx="49">
                  <c:v>-0.18560311284046693</c:v>
                </c:pt>
                <c:pt idx="50">
                  <c:v>-0.18499379136776076</c:v>
                </c:pt>
                <c:pt idx="51">
                  <c:v>-0.20014611958509018</c:v>
                </c:pt>
                <c:pt idx="52">
                  <c:v>-0.21434835165162511</c:v>
                </c:pt>
                <c:pt idx="53">
                  <c:v>-0.24394624227438982</c:v>
                </c:pt>
                <c:pt idx="54">
                  <c:v>-0.19775042086578765</c:v>
                </c:pt>
                <c:pt idx="55">
                  <c:v>-0.26858763179407702</c:v>
                </c:pt>
                <c:pt idx="56">
                  <c:v>-0.15419690690427493</c:v>
                </c:pt>
                <c:pt idx="57">
                  <c:v>-0.20589219760852964</c:v>
                </c:pt>
                <c:pt idx="58">
                  <c:v>-0.10234768609890671</c:v>
                </c:pt>
                <c:pt idx="59">
                  <c:v>-1.3487331340442815E-2</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numCache>
            </c:numRef>
          </c:val>
          <c:extLst>
            <c:ext xmlns:c16="http://schemas.microsoft.com/office/drawing/2014/chart" uri="{C3380CC4-5D6E-409C-BE32-E72D297353CC}">
              <c16:uniqueId val="{00000001-20DE-4F94-8B39-25AB2CE54A80}"/>
            </c:ext>
          </c:extLst>
        </c:ser>
        <c:dLbls>
          <c:showLegendKey val="0"/>
          <c:showVal val="0"/>
          <c:showCatName val="0"/>
          <c:showSerName val="0"/>
          <c:showPercent val="0"/>
          <c:showBubbleSize val="0"/>
        </c:dLbls>
        <c:gapWidth val="150"/>
        <c:axId val="839698344"/>
        <c:axId val="839698736"/>
      </c:barChart>
      <c:dateAx>
        <c:axId val="839698344"/>
        <c:scaling>
          <c:orientation val="minMax"/>
          <c:min val="34700"/>
        </c:scaling>
        <c:delete val="0"/>
        <c:axPos val="b"/>
        <c:numFmt formatCode="yyyy" sourceLinked="0"/>
        <c:majorTickMark val="out"/>
        <c:minorTickMark val="none"/>
        <c:tickLblPos val="low"/>
        <c:spPr>
          <a:ln>
            <a:solidFill>
              <a:sysClr val="windowText" lastClr="000000"/>
            </a:solidFill>
          </a:ln>
        </c:spPr>
        <c:txPr>
          <a:bodyPr/>
          <a:lstStyle/>
          <a:p>
            <a:pPr>
              <a:defRPr sz="1100" baseline="0">
                <a:latin typeface="Arial" panose="020B0604020202020204" pitchFamily="34" charset="0"/>
              </a:defRPr>
            </a:pPr>
            <a:endParaRPr lang="en-US"/>
          </a:p>
        </c:txPr>
        <c:crossAx val="839698736"/>
        <c:crosses val="autoZero"/>
        <c:auto val="1"/>
        <c:lblOffset val="100"/>
        <c:baseTimeUnit val="years"/>
        <c:majorUnit val="5"/>
        <c:majorTimeUnit val="years"/>
      </c:dateAx>
      <c:valAx>
        <c:axId val="839698736"/>
        <c:scaling>
          <c:orientation val="minMax"/>
          <c:max val="0.4"/>
          <c:min val="-0.4"/>
        </c:scaling>
        <c:delete val="0"/>
        <c:axPos val="l"/>
        <c:numFmt formatCode="0%" sourceLinked="0"/>
        <c:majorTickMark val="out"/>
        <c:minorTickMark val="none"/>
        <c:tickLblPos val="nextTo"/>
        <c:spPr>
          <a:ln>
            <a:solidFill>
              <a:sysClr val="windowText" lastClr="000000"/>
            </a:solidFill>
          </a:ln>
        </c:spPr>
        <c:txPr>
          <a:bodyPr/>
          <a:lstStyle/>
          <a:p>
            <a:pPr>
              <a:defRPr sz="1100" baseline="0">
                <a:latin typeface="Arial" panose="020B0604020202020204" pitchFamily="34" charset="0"/>
              </a:defRPr>
            </a:pPr>
            <a:endParaRPr lang="en-US"/>
          </a:p>
        </c:txPr>
        <c:crossAx val="839698344"/>
        <c:crosses val="autoZero"/>
        <c:crossBetween val="between"/>
      </c:valAx>
      <c:spPr>
        <a:solidFill>
          <a:sysClr val="window" lastClr="FFFFFF"/>
        </a:solidFill>
        <a:effectLst/>
      </c:spPr>
    </c:plotArea>
    <c:legend>
      <c:legendPos val="b"/>
      <c:layout>
        <c:manualLayout>
          <c:xMode val="edge"/>
          <c:yMode val="edge"/>
          <c:x val="0"/>
          <c:y val="0.93709118856844165"/>
          <c:w val="1"/>
          <c:h val="6.2908811431558256E-2"/>
        </c:manualLayout>
      </c:layout>
      <c:overlay val="0"/>
      <c:txPr>
        <a:bodyPr/>
        <a:lstStyle/>
        <a:p>
          <a:pPr>
            <a:defRPr sz="1200" b="1" baseline="0">
              <a:solidFill>
                <a:srgbClr val="334252"/>
              </a:solidFill>
            </a:defRPr>
          </a:pPr>
          <a:endParaRPr lang="en-US"/>
        </a:p>
      </c:txPr>
    </c:legend>
    <c:plotVisOnly val="1"/>
    <c:dispBlanksAs val="gap"/>
    <c:showDLblsOverMax val="0"/>
  </c:chart>
  <c:spPr>
    <a:solidFill>
      <a:sysClr val="window" lastClr="FFFFFF"/>
    </a:solidFill>
    <a:ln w="25400">
      <a:noFill/>
    </a:ln>
  </c:spPr>
  <c:txPr>
    <a:bodyPr/>
    <a:lstStyle/>
    <a:p>
      <a:pPr>
        <a:defRPr>
          <a:latin typeface="Arial" pitchFamily="34" charset="0"/>
          <a:cs typeface="Arial"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794886334966441E-2"/>
          <c:y val="1.7766422347341399E-2"/>
          <c:w val="0.93141297374447052"/>
          <c:h val="0.83386331412835912"/>
        </c:manualLayout>
      </c:layout>
      <c:areaChart>
        <c:grouping val="standard"/>
        <c:varyColors val="0"/>
        <c:ser>
          <c:idx val="1"/>
          <c:order val="2"/>
          <c:tx>
            <c:strRef>
              <c:f>'HUI &amp; Fed First Cut 24M'!$L$16</c:f>
              <c:strCache>
                <c:ptCount val="1"/>
                <c:pt idx="0">
                  <c:v>EN3</c:v>
                </c:pt>
              </c:strCache>
            </c:strRef>
          </c:tx>
          <c:spPr>
            <a:solidFill>
              <a:srgbClr val="5AB496">
                <a:lumMod val="40000"/>
                <a:lumOff val="60000"/>
              </a:srgbClr>
            </a:solidFill>
            <a:ln w="9525">
              <a:solidFill>
                <a:srgbClr val="5AB496">
                  <a:lumMod val="40000"/>
                  <a:lumOff val="60000"/>
                </a:srgbClr>
              </a:solidFill>
            </a:ln>
          </c:spPr>
          <c:cat>
            <c:numRef>
              <c:f>'HUI &amp; Fed First Cut 24M'!$H$19:$H$9642</c:f>
              <c:numCache>
                <c:formatCode>m/d/yyyy</c:formatCode>
                <c:ptCount val="9624"/>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pt idx="3653">
                  <c:v>40179</c:v>
                </c:pt>
                <c:pt idx="3654">
                  <c:v>40180</c:v>
                </c:pt>
                <c:pt idx="3655">
                  <c:v>40181</c:v>
                </c:pt>
                <c:pt idx="3656">
                  <c:v>40182</c:v>
                </c:pt>
                <c:pt idx="3657">
                  <c:v>40183</c:v>
                </c:pt>
                <c:pt idx="3658">
                  <c:v>40184</c:v>
                </c:pt>
                <c:pt idx="3659">
                  <c:v>40185</c:v>
                </c:pt>
                <c:pt idx="3660">
                  <c:v>40186</c:v>
                </c:pt>
                <c:pt idx="3661">
                  <c:v>40187</c:v>
                </c:pt>
                <c:pt idx="3662">
                  <c:v>40188</c:v>
                </c:pt>
                <c:pt idx="3663">
                  <c:v>40189</c:v>
                </c:pt>
                <c:pt idx="3664">
                  <c:v>40190</c:v>
                </c:pt>
                <c:pt idx="3665">
                  <c:v>40191</c:v>
                </c:pt>
                <c:pt idx="3666">
                  <c:v>40192</c:v>
                </c:pt>
                <c:pt idx="3667">
                  <c:v>40193</c:v>
                </c:pt>
                <c:pt idx="3668">
                  <c:v>40194</c:v>
                </c:pt>
                <c:pt idx="3669">
                  <c:v>40195</c:v>
                </c:pt>
                <c:pt idx="3670">
                  <c:v>40196</c:v>
                </c:pt>
                <c:pt idx="3671">
                  <c:v>40197</c:v>
                </c:pt>
                <c:pt idx="3672">
                  <c:v>40198</c:v>
                </c:pt>
                <c:pt idx="3673">
                  <c:v>40199</c:v>
                </c:pt>
                <c:pt idx="3674">
                  <c:v>40200</c:v>
                </c:pt>
                <c:pt idx="3675">
                  <c:v>40201</c:v>
                </c:pt>
                <c:pt idx="3676">
                  <c:v>40202</c:v>
                </c:pt>
                <c:pt idx="3677">
                  <c:v>40203</c:v>
                </c:pt>
                <c:pt idx="3678">
                  <c:v>40204</c:v>
                </c:pt>
                <c:pt idx="3679">
                  <c:v>40205</c:v>
                </c:pt>
                <c:pt idx="3680">
                  <c:v>40206</c:v>
                </c:pt>
                <c:pt idx="3681">
                  <c:v>40207</c:v>
                </c:pt>
                <c:pt idx="3682">
                  <c:v>40208</c:v>
                </c:pt>
                <c:pt idx="3683">
                  <c:v>40209</c:v>
                </c:pt>
                <c:pt idx="3684">
                  <c:v>40210</c:v>
                </c:pt>
                <c:pt idx="3685">
                  <c:v>40211</c:v>
                </c:pt>
                <c:pt idx="3686">
                  <c:v>40212</c:v>
                </c:pt>
                <c:pt idx="3687">
                  <c:v>40213</c:v>
                </c:pt>
                <c:pt idx="3688">
                  <c:v>40214</c:v>
                </c:pt>
                <c:pt idx="3689">
                  <c:v>40215</c:v>
                </c:pt>
                <c:pt idx="3690">
                  <c:v>40216</c:v>
                </c:pt>
                <c:pt idx="3691">
                  <c:v>40217</c:v>
                </c:pt>
                <c:pt idx="3692">
                  <c:v>40218</c:v>
                </c:pt>
                <c:pt idx="3693">
                  <c:v>40219</c:v>
                </c:pt>
                <c:pt idx="3694">
                  <c:v>40220</c:v>
                </c:pt>
                <c:pt idx="3695">
                  <c:v>40221</c:v>
                </c:pt>
                <c:pt idx="3696">
                  <c:v>40222</c:v>
                </c:pt>
                <c:pt idx="3697">
                  <c:v>40223</c:v>
                </c:pt>
                <c:pt idx="3698">
                  <c:v>40224</c:v>
                </c:pt>
                <c:pt idx="3699">
                  <c:v>40225</c:v>
                </c:pt>
                <c:pt idx="3700">
                  <c:v>40226</c:v>
                </c:pt>
                <c:pt idx="3701">
                  <c:v>40227</c:v>
                </c:pt>
                <c:pt idx="3702">
                  <c:v>40228</c:v>
                </c:pt>
                <c:pt idx="3703">
                  <c:v>40229</c:v>
                </c:pt>
                <c:pt idx="3704">
                  <c:v>40230</c:v>
                </c:pt>
                <c:pt idx="3705">
                  <c:v>40231</c:v>
                </c:pt>
                <c:pt idx="3706">
                  <c:v>40232</c:v>
                </c:pt>
                <c:pt idx="3707">
                  <c:v>40233</c:v>
                </c:pt>
                <c:pt idx="3708">
                  <c:v>40234</c:v>
                </c:pt>
                <c:pt idx="3709">
                  <c:v>40235</c:v>
                </c:pt>
                <c:pt idx="3710">
                  <c:v>40236</c:v>
                </c:pt>
                <c:pt idx="3711">
                  <c:v>40237</c:v>
                </c:pt>
                <c:pt idx="3712">
                  <c:v>40238</c:v>
                </c:pt>
                <c:pt idx="3713">
                  <c:v>40239</c:v>
                </c:pt>
                <c:pt idx="3714">
                  <c:v>40240</c:v>
                </c:pt>
                <c:pt idx="3715">
                  <c:v>40241</c:v>
                </c:pt>
                <c:pt idx="3716">
                  <c:v>40242</c:v>
                </c:pt>
                <c:pt idx="3717">
                  <c:v>40243</c:v>
                </c:pt>
                <c:pt idx="3718">
                  <c:v>40244</c:v>
                </c:pt>
                <c:pt idx="3719">
                  <c:v>40245</c:v>
                </c:pt>
                <c:pt idx="3720">
                  <c:v>40246</c:v>
                </c:pt>
                <c:pt idx="3721">
                  <c:v>40247</c:v>
                </c:pt>
                <c:pt idx="3722">
                  <c:v>40248</c:v>
                </c:pt>
                <c:pt idx="3723">
                  <c:v>40249</c:v>
                </c:pt>
                <c:pt idx="3724">
                  <c:v>40250</c:v>
                </c:pt>
                <c:pt idx="3725">
                  <c:v>40251</c:v>
                </c:pt>
                <c:pt idx="3726">
                  <c:v>40252</c:v>
                </c:pt>
                <c:pt idx="3727">
                  <c:v>40253</c:v>
                </c:pt>
                <c:pt idx="3728">
                  <c:v>40254</c:v>
                </c:pt>
                <c:pt idx="3729">
                  <c:v>40255</c:v>
                </c:pt>
                <c:pt idx="3730">
                  <c:v>40256</c:v>
                </c:pt>
                <c:pt idx="3731">
                  <c:v>40257</c:v>
                </c:pt>
                <c:pt idx="3732">
                  <c:v>40258</c:v>
                </c:pt>
                <c:pt idx="3733">
                  <c:v>40259</c:v>
                </c:pt>
                <c:pt idx="3734">
                  <c:v>40260</c:v>
                </c:pt>
                <c:pt idx="3735">
                  <c:v>40261</c:v>
                </c:pt>
                <c:pt idx="3736">
                  <c:v>40262</c:v>
                </c:pt>
                <c:pt idx="3737">
                  <c:v>40263</c:v>
                </c:pt>
                <c:pt idx="3738">
                  <c:v>40264</c:v>
                </c:pt>
                <c:pt idx="3739">
                  <c:v>40265</c:v>
                </c:pt>
                <c:pt idx="3740">
                  <c:v>40266</c:v>
                </c:pt>
                <c:pt idx="3741">
                  <c:v>40267</c:v>
                </c:pt>
                <c:pt idx="3742">
                  <c:v>40268</c:v>
                </c:pt>
                <c:pt idx="3743">
                  <c:v>40269</c:v>
                </c:pt>
                <c:pt idx="3744">
                  <c:v>40270</c:v>
                </c:pt>
                <c:pt idx="3745">
                  <c:v>40271</c:v>
                </c:pt>
                <c:pt idx="3746">
                  <c:v>40272</c:v>
                </c:pt>
                <c:pt idx="3747">
                  <c:v>40273</c:v>
                </c:pt>
                <c:pt idx="3748">
                  <c:v>40274</c:v>
                </c:pt>
                <c:pt idx="3749">
                  <c:v>40275</c:v>
                </c:pt>
                <c:pt idx="3750">
                  <c:v>40276</c:v>
                </c:pt>
                <c:pt idx="3751">
                  <c:v>40277</c:v>
                </c:pt>
                <c:pt idx="3752">
                  <c:v>40278</c:v>
                </c:pt>
                <c:pt idx="3753">
                  <c:v>40279</c:v>
                </c:pt>
                <c:pt idx="3754">
                  <c:v>40280</c:v>
                </c:pt>
                <c:pt idx="3755">
                  <c:v>40281</c:v>
                </c:pt>
                <c:pt idx="3756">
                  <c:v>40282</c:v>
                </c:pt>
                <c:pt idx="3757">
                  <c:v>40283</c:v>
                </c:pt>
                <c:pt idx="3758">
                  <c:v>40284</c:v>
                </c:pt>
                <c:pt idx="3759">
                  <c:v>40285</c:v>
                </c:pt>
                <c:pt idx="3760">
                  <c:v>40286</c:v>
                </c:pt>
                <c:pt idx="3761">
                  <c:v>40287</c:v>
                </c:pt>
                <c:pt idx="3762">
                  <c:v>40288</c:v>
                </c:pt>
                <c:pt idx="3763">
                  <c:v>40289</c:v>
                </c:pt>
                <c:pt idx="3764">
                  <c:v>40290</c:v>
                </c:pt>
                <c:pt idx="3765">
                  <c:v>40291</c:v>
                </c:pt>
                <c:pt idx="3766">
                  <c:v>40292</c:v>
                </c:pt>
                <c:pt idx="3767">
                  <c:v>40293</c:v>
                </c:pt>
                <c:pt idx="3768">
                  <c:v>40294</c:v>
                </c:pt>
                <c:pt idx="3769">
                  <c:v>40295</c:v>
                </c:pt>
                <c:pt idx="3770">
                  <c:v>40296</c:v>
                </c:pt>
                <c:pt idx="3771">
                  <c:v>40297</c:v>
                </c:pt>
                <c:pt idx="3772">
                  <c:v>40298</c:v>
                </c:pt>
                <c:pt idx="3773">
                  <c:v>40299</c:v>
                </c:pt>
                <c:pt idx="3774">
                  <c:v>40300</c:v>
                </c:pt>
                <c:pt idx="3775">
                  <c:v>40301</c:v>
                </c:pt>
                <c:pt idx="3776">
                  <c:v>40302</c:v>
                </c:pt>
                <c:pt idx="3777">
                  <c:v>40303</c:v>
                </c:pt>
                <c:pt idx="3778">
                  <c:v>40304</c:v>
                </c:pt>
                <c:pt idx="3779">
                  <c:v>40305</c:v>
                </c:pt>
                <c:pt idx="3780">
                  <c:v>40306</c:v>
                </c:pt>
                <c:pt idx="3781">
                  <c:v>40307</c:v>
                </c:pt>
                <c:pt idx="3782">
                  <c:v>40308</c:v>
                </c:pt>
                <c:pt idx="3783">
                  <c:v>40309</c:v>
                </c:pt>
                <c:pt idx="3784">
                  <c:v>40310</c:v>
                </c:pt>
                <c:pt idx="3785">
                  <c:v>40311</c:v>
                </c:pt>
                <c:pt idx="3786">
                  <c:v>40312</c:v>
                </c:pt>
                <c:pt idx="3787">
                  <c:v>40313</c:v>
                </c:pt>
                <c:pt idx="3788">
                  <c:v>40314</c:v>
                </c:pt>
                <c:pt idx="3789">
                  <c:v>40315</c:v>
                </c:pt>
                <c:pt idx="3790">
                  <c:v>40316</c:v>
                </c:pt>
                <c:pt idx="3791">
                  <c:v>40317</c:v>
                </c:pt>
                <c:pt idx="3792">
                  <c:v>40318</c:v>
                </c:pt>
                <c:pt idx="3793">
                  <c:v>40319</c:v>
                </c:pt>
                <c:pt idx="3794">
                  <c:v>40320</c:v>
                </c:pt>
                <c:pt idx="3795">
                  <c:v>40321</c:v>
                </c:pt>
                <c:pt idx="3796">
                  <c:v>40322</c:v>
                </c:pt>
                <c:pt idx="3797">
                  <c:v>40323</c:v>
                </c:pt>
                <c:pt idx="3798">
                  <c:v>40324</c:v>
                </c:pt>
                <c:pt idx="3799">
                  <c:v>40325</c:v>
                </c:pt>
                <c:pt idx="3800">
                  <c:v>40326</c:v>
                </c:pt>
                <c:pt idx="3801">
                  <c:v>40327</c:v>
                </c:pt>
                <c:pt idx="3802">
                  <c:v>40328</c:v>
                </c:pt>
                <c:pt idx="3803">
                  <c:v>40329</c:v>
                </c:pt>
                <c:pt idx="3804">
                  <c:v>40330</c:v>
                </c:pt>
                <c:pt idx="3805">
                  <c:v>40331</c:v>
                </c:pt>
                <c:pt idx="3806">
                  <c:v>40332</c:v>
                </c:pt>
                <c:pt idx="3807">
                  <c:v>40333</c:v>
                </c:pt>
                <c:pt idx="3808">
                  <c:v>40334</c:v>
                </c:pt>
                <c:pt idx="3809">
                  <c:v>40335</c:v>
                </c:pt>
                <c:pt idx="3810">
                  <c:v>40336</c:v>
                </c:pt>
                <c:pt idx="3811">
                  <c:v>40337</c:v>
                </c:pt>
                <c:pt idx="3812">
                  <c:v>40338</c:v>
                </c:pt>
                <c:pt idx="3813">
                  <c:v>40339</c:v>
                </c:pt>
                <c:pt idx="3814">
                  <c:v>40340</c:v>
                </c:pt>
                <c:pt idx="3815">
                  <c:v>40341</c:v>
                </c:pt>
                <c:pt idx="3816">
                  <c:v>40342</c:v>
                </c:pt>
                <c:pt idx="3817">
                  <c:v>40343</c:v>
                </c:pt>
                <c:pt idx="3818">
                  <c:v>40344</c:v>
                </c:pt>
                <c:pt idx="3819">
                  <c:v>40345</c:v>
                </c:pt>
                <c:pt idx="3820">
                  <c:v>40346</c:v>
                </c:pt>
                <c:pt idx="3821">
                  <c:v>40347</c:v>
                </c:pt>
                <c:pt idx="3822">
                  <c:v>40348</c:v>
                </c:pt>
                <c:pt idx="3823">
                  <c:v>40349</c:v>
                </c:pt>
                <c:pt idx="3824">
                  <c:v>40350</c:v>
                </c:pt>
                <c:pt idx="3825">
                  <c:v>40351</c:v>
                </c:pt>
                <c:pt idx="3826">
                  <c:v>40352</c:v>
                </c:pt>
                <c:pt idx="3827">
                  <c:v>40353</c:v>
                </c:pt>
                <c:pt idx="3828">
                  <c:v>40354</c:v>
                </c:pt>
                <c:pt idx="3829">
                  <c:v>40355</c:v>
                </c:pt>
                <c:pt idx="3830">
                  <c:v>40356</c:v>
                </c:pt>
                <c:pt idx="3831">
                  <c:v>40357</c:v>
                </c:pt>
                <c:pt idx="3832">
                  <c:v>40358</c:v>
                </c:pt>
                <c:pt idx="3833">
                  <c:v>40359</c:v>
                </c:pt>
                <c:pt idx="3834">
                  <c:v>40360</c:v>
                </c:pt>
                <c:pt idx="3835">
                  <c:v>40361</c:v>
                </c:pt>
                <c:pt idx="3836">
                  <c:v>40362</c:v>
                </c:pt>
                <c:pt idx="3837">
                  <c:v>40363</c:v>
                </c:pt>
                <c:pt idx="3838">
                  <c:v>40364</c:v>
                </c:pt>
                <c:pt idx="3839">
                  <c:v>40365</c:v>
                </c:pt>
                <c:pt idx="3840">
                  <c:v>40366</c:v>
                </c:pt>
                <c:pt idx="3841">
                  <c:v>40367</c:v>
                </c:pt>
                <c:pt idx="3842">
                  <c:v>40368</c:v>
                </c:pt>
                <c:pt idx="3843">
                  <c:v>40369</c:v>
                </c:pt>
                <c:pt idx="3844">
                  <c:v>40370</c:v>
                </c:pt>
                <c:pt idx="3845">
                  <c:v>40371</c:v>
                </c:pt>
                <c:pt idx="3846">
                  <c:v>40372</c:v>
                </c:pt>
                <c:pt idx="3847">
                  <c:v>40373</c:v>
                </c:pt>
                <c:pt idx="3848">
                  <c:v>40374</c:v>
                </c:pt>
                <c:pt idx="3849">
                  <c:v>40375</c:v>
                </c:pt>
                <c:pt idx="3850">
                  <c:v>40376</c:v>
                </c:pt>
                <c:pt idx="3851">
                  <c:v>40377</c:v>
                </c:pt>
                <c:pt idx="3852">
                  <c:v>40378</c:v>
                </c:pt>
                <c:pt idx="3853">
                  <c:v>40379</c:v>
                </c:pt>
                <c:pt idx="3854">
                  <c:v>40380</c:v>
                </c:pt>
                <c:pt idx="3855">
                  <c:v>40381</c:v>
                </c:pt>
                <c:pt idx="3856">
                  <c:v>40382</c:v>
                </c:pt>
                <c:pt idx="3857">
                  <c:v>40383</c:v>
                </c:pt>
                <c:pt idx="3858">
                  <c:v>40384</c:v>
                </c:pt>
                <c:pt idx="3859">
                  <c:v>40385</c:v>
                </c:pt>
                <c:pt idx="3860">
                  <c:v>40386</c:v>
                </c:pt>
                <c:pt idx="3861">
                  <c:v>40387</c:v>
                </c:pt>
                <c:pt idx="3862">
                  <c:v>40388</c:v>
                </c:pt>
                <c:pt idx="3863">
                  <c:v>40389</c:v>
                </c:pt>
                <c:pt idx="3864">
                  <c:v>40390</c:v>
                </c:pt>
                <c:pt idx="3865">
                  <c:v>40391</c:v>
                </c:pt>
                <c:pt idx="3866">
                  <c:v>40392</c:v>
                </c:pt>
                <c:pt idx="3867">
                  <c:v>40393</c:v>
                </c:pt>
                <c:pt idx="3868">
                  <c:v>40394</c:v>
                </c:pt>
                <c:pt idx="3869">
                  <c:v>40395</c:v>
                </c:pt>
                <c:pt idx="3870">
                  <c:v>40396</c:v>
                </c:pt>
                <c:pt idx="3871">
                  <c:v>40397</c:v>
                </c:pt>
                <c:pt idx="3872">
                  <c:v>40398</c:v>
                </c:pt>
                <c:pt idx="3873">
                  <c:v>40399</c:v>
                </c:pt>
                <c:pt idx="3874">
                  <c:v>40400</c:v>
                </c:pt>
                <c:pt idx="3875">
                  <c:v>40401</c:v>
                </c:pt>
                <c:pt idx="3876">
                  <c:v>40402</c:v>
                </c:pt>
                <c:pt idx="3877">
                  <c:v>40403</c:v>
                </c:pt>
                <c:pt idx="3878">
                  <c:v>40404</c:v>
                </c:pt>
                <c:pt idx="3879">
                  <c:v>40405</c:v>
                </c:pt>
                <c:pt idx="3880">
                  <c:v>40406</c:v>
                </c:pt>
                <c:pt idx="3881">
                  <c:v>40407</c:v>
                </c:pt>
                <c:pt idx="3882">
                  <c:v>40408</c:v>
                </c:pt>
                <c:pt idx="3883">
                  <c:v>40409</c:v>
                </c:pt>
                <c:pt idx="3884">
                  <c:v>40410</c:v>
                </c:pt>
                <c:pt idx="3885">
                  <c:v>40411</c:v>
                </c:pt>
                <c:pt idx="3886">
                  <c:v>40412</c:v>
                </c:pt>
                <c:pt idx="3887">
                  <c:v>40413</c:v>
                </c:pt>
                <c:pt idx="3888">
                  <c:v>40414</c:v>
                </c:pt>
                <c:pt idx="3889">
                  <c:v>40415</c:v>
                </c:pt>
                <c:pt idx="3890">
                  <c:v>40416</c:v>
                </c:pt>
                <c:pt idx="3891">
                  <c:v>40417</c:v>
                </c:pt>
                <c:pt idx="3892">
                  <c:v>40418</c:v>
                </c:pt>
                <c:pt idx="3893">
                  <c:v>40419</c:v>
                </c:pt>
                <c:pt idx="3894">
                  <c:v>40420</c:v>
                </c:pt>
                <c:pt idx="3895">
                  <c:v>40421</c:v>
                </c:pt>
                <c:pt idx="3896">
                  <c:v>40422</c:v>
                </c:pt>
                <c:pt idx="3897">
                  <c:v>40423</c:v>
                </c:pt>
                <c:pt idx="3898">
                  <c:v>40424</c:v>
                </c:pt>
                <c:pt idx="3899">
                  <c:v>40425</c:v>
                </c:pt>
                <c:pt idx="3900">
                  <c:v>40426</c:v>
                </c:pt>
                <c:pt idx="3901">
                  <c:v>40427</c:v>
                </c:pt>
                <c:pt idx="3902">
                  <c:v>40428</c:v>
                </c:pt>
                <c:pt idx="3903">
                  <c:v>40429</c:v>
                </c:pt>
                <c:pt idx="3904">
                  <c:v>40430</c:v>
                </c:pt>
                <c:pt idx="3905">
                  <c:v>40431</c:v>
                </c:pt>
                <c:pt idx="3906">
                  <c:v>40432</c:v>
                </c:pt>
                <c:pt idx="3907">
                  <c:v>40433</c:v>
                </c:pt>
                <c:pt idx="3908">
                  <c:v>40434</c:v>
                </c:pt>
                <c:pt idx="3909">
                  <c:v>40435</c:v>
                </c:pt>
                <c:pt idx="3910">
                  <c:v>40436</c:v>
                </c:pt>
                <c:pt idx="3911">
                  <c:v>40437</c:v>
                </c:pt>
                <c:pt idx="3912">
                  <c:v>40438</c:v>
                </c:pt>
                <c:pt idx="3913">
                  <c:v>40439</c:v>
                </c:pt>
                <c:pt idx="3914">
                  <c:v>40440</c:v>
                </c:pt>
                <c:pt idx="3915">
                  <c:v>40441</c:v>
                </c:pt>
                <c:pt idx="3916">
                  <c:v>40442</c:v>
                </c:pt>
                <c:pt idx="3917">
                  <c:v>40443</c:v>
                </c:pt>
                <c:pt idx="3918">
                  <c:v>40444</c:v>
                </c:pt>
                <c:pt idx="3919">
                  <c:v>40445</c:v>
                </c:pt>
                <c:pt idx="3920">
                  <c:v>40446</c:v>
                </c:pt>
                <c:pt idx="3921">
                  <c:v>40447</c:v>
                </c:pt>
                <c:pt idx="3922">
                  <c:v>40448</c:v>
                </c:pt>
                <c:pt idx="3923">
                  <c:v>40449</c:v>
                </c:pt>
                <c:pt idx="3924">
                  <c:v>40450</c:v>
                </c:pt>
                <c:pt idx="3925">
                  <c:v>40451</c:v>
                </c:pt>
                <c:pt idx="3926">
                  <c:v>40452</c:v>
                </c:pt>
                <c:pt idx="3927">
                  <c:v>40453</c:v>
                </c:pt>
                <c:pt idx="3928">
                  <c:v>40454</c:v>
                </c:pt>
                <c:pt idx="3929">
                  <c:v>40455</c:v>
                </c:pt>
                <c:pt idx="3930">
                  <c:v>40456</c:v>
                </c:pt>
                <c:pt idx="3931">
                  <c:v>40457</c:v>
                </c:pt>
                <c:pt idx="3932">
                  <c:v>40458</c:v>
                </c:pt>
                <c:pt idx="3933">
                  <c:v>40459</c:v>
                </c:pt>
                <c:pt idx="3934">
                  <c:v>40460</c:v>
                </c:pt>
                <c:pt idx="3935">
                  <c:v>40461</c:v>
                </c:pt>
                <c:pt idx="3936">
                  <c:v>40462</c:v>
                </c:pt>
                <c:pt idx="3937">
                  <c:v>40463</c:v>
                </c:pt>
                <c:pt idx="3938">
                  <c:v>40464</c:v>
                </c:pt>
                <c:pt idx="3939">
                  <c:v>40465</c:v>
                </c:pt>
                <c:pt idx="3940">
                  <c:v>40466</c:v>
                </c:pt>
                <c:pt idx="3941">
                  <c:v>40467</c:v>
                </c:pt>
                <c:pt idx="3942">
                  <c:v>40468</c:v>
                </c:pt>
                <c:pt idx="3943">
                  <c:v>40469</c:v>
                </c:pt>
                <c:pt idx="3944">
                  <c:v>40470</c:v>
                </c:pt>
                <c:pt idx="3945">
                  <c:v>40471</c:v>
                </c:pt>
                <c:pt idx="3946">
                  <c:v>40472</c:v>
                </c:pt>
                <c:pt idx="3947">
                  <c:v>40473</c:v>
                </c:pt>
                <c:pt idx="3948">
                  <c:v>40474</c:v>
                </c:pt>
                <c:pt idx="3949">
                  <c:v>40475</c:v>
                </c:pt>
                <c:pt idx="3950">
                  <c:v>40476</c:v>
                </c:pt>
                <c:pt idx="3951">
                  <c:v>40477</c:v>
                </c:pt>
                <c:pt idx="3952">
                  <c:v>40478</c:v>
                </c:pt>
                <c:pt idx="3953">
                  <c:v>40479</c:v>
                </c:pt>
                <c:pt idx="3954">
                  <c:v>40480</c:v>
                </c:pt>
                <c:pt idx="3955">
                  <c:v>40481</c:v>
                </c:pt>
                <c:pt idx="3956">
                  <c:v>40482</c:v>
                </c:pt>
                <c:pt idx="3957">
                  <c:v>40483</c:v>
                </c:pt>
                <c:pt idx="3958">
                  <c:v>40484</c:v>
                </c:pt>
                <c:pt idx="3959">
                  <c:v>40485</c:v>
                </c:pt>
                <c:pt idx="3960">
                  <c:v>40486</c:v>
                </c:pt>
                <c:pt idx="3961">
                  <c:v>40487</c:v>
                </c:pt>
                <c:pt idx="3962">
                  <c:v>40488</c:v>
                </c:pt>
                <c:pt idx="3963">
                  <c:v>40489</c:v>
                </c:pt>
                <c:pt idx="3964">
                  <c:v>40490</c:v>
                </c:pt>
                <c:pt idx="3965">
                  <c:v>40491</c:v>
                </c:pt>
                <c:pt idx="3966">
                  <c:v>40492</c:v>
                </c:pt>
                <c:pt idx="3967">
                  <c:v>40493</c:v>
                </c:pt>
                <c:pt idx="3968">
                  <c:v>40494</c:v>
                </c:pt>
                <c:pt idx="3969">
                  <c:v>40495</c:v>
                </c:pt>
                <c:pt idx="3970">
                  <c:v>40496</c:v>
                </c:pt>
                <c:pt idx="3971">
                  <c:v>40497</c:v>
                </c:pt>
                <c:pt idx="3972">
                  <c:v>40498</c:v>
                </c:pt>
                <c:pt idx="3973">
                  <c:v>40499</c:v>
                </c:pt>
                <c:pt idx="3974">
                  <c:v>40500</c:v>
                </c:pt>
                <c:pt idx="3975">
                  <c:v>40501</c:v>
                </c:pt>
                <c:pt idx="3976">
                  <c:v>40502</c:v>
                </c:pt>
                <c:pt idx="3977">
                  <c:v>40503</c:v>
                </c:pt>
                <c:pt idx="3978">
                  <c:v>40504</c:v>
                </c:pt>
                <c:pt idx="3979">
                  <c:v>40505</c:v>
                </c:pt>
                <c:pt idx="3980">
                  <c:v>40506</c:v>
                </c:pt>
                <c:pt idx="3981">
                  <c:v>40507</c:v>
                </c:pt>
                <c:pt idx="3982">
                  <c:v>40508</c:v>
                </c:pt>
                <c:pt idx="3983">
                  <c:v>40509</c:v>
                </c:pt>
                <c:pt idx="3984">
                  <c:v>40510</c:v>
                </c:pt>
                <c:pt idx="3985">
                  <c:v>40511</c:v>
                </c:pt>
                <c:pt idx="3986">
                  <c:v>40512</c:v>
                </c:pt>
                <c:pt idx="3987">
                  <c:v>40513</c:v>
                </c:pt>
                <c:pt idx="3988">
                  <c:v>40514</c:v>
                </c:pt>
                <c:pt idx="3989">
                  <c:v>40515</c:v>
                </c:pt>
                <c:pt idx="3990">
                  <c:v>40516</c:v>
                </c:pt>
                <c:pt idx="3991">
                  <c:v>40517</c:v>
                </c:pt>
                <c:pt idx="3992">
                  <c:v>40518</c:v>
                </c:pt>
                <c:pt idx="3993">
                  <c:v>40519</c:v>
                </c:pt>
                <c:pt idx="3994">
                  <c:v>40520</c:v>
                </c:pt>
                <c:pt idx="3995">
                  <c:v>40521</c:v>
                </c:pt>
                <c:pt idx="3996">
                  <c:v>40522</c:v>
                </c:pt>
                <c:pt idx="3997">
                  <c:v>40523</c:v>
                </c:pt>
                <c:pt idx="3998">
                  <c:v>40524</c:v>
                </c:pt>
                <c:pt idx="3999">
                  <c:v>40525</c:v>
                </c:pt>
                <c:pt idx="4000">
                  <c:v>40526</c:v>
                </c:pt>
                <c:pt idx="4001">
                  <c:v>40527</c:v>
                </c:pt>
                <c:pt idx="4002">
                  <c:v>40528</c:v>
                </c:pt>
                <c:pt idx="4003">
                  <c:v>40529</c:v>
                </c:pt>
                <c:pt idx="4004">
                  <c:v>40530</c:v>
                </c:pt>
                <c:pt idx="4005">
                  <c:v>40531</c:v>
                </c:pt>
                <c:pt idx="4006">
                  <c:v>40532</c:v>
                </c:pt>
                <c:pt idx="4007">
                  <c:v>40533</c:v>
                </c:pt>
                <c:pt idx="4008">
                  <c:v>40534</c:v>
                </c:pt>
                <c:pt idx="4009">
                  <c:v>40535</c:v>
                </c:pt>
                <c:pt idx="4010">
                  <c:v>40536</c:v>
                </c:pt>
                <c:pt idx="4011">
                  <c:v>40537</c:v>
                </c:pt>
                <c:pt idx="4012">
                  <c:v>40538</c:v>
                </c:pt>
                <c:pt idx="4013">
                  <c:v>40539</c:v>
                </c:pt>
                <c:pt idx="4014">
                  <c:v>40540</c:v>
                </c:pt>
                <c:pt idx="4015">
                  <c:v>40541</c:v>
                </c:pt>
                <c:pt idx="4016">
                  <c:v>40542</c:v>
                </c:pt>
                <c:pt idx="4017">
                  <c:v>40543</c:v>
                </c:pt>
                <c:pt idx="4018">
                  <c:v>40544</c:v>
                </c:pt>
                <c:pt idx="4019">
                  <c:v>40545</c:v>
                </c:pt>
                <c:pt idx="4020">
                  <c:v>40546</c:v>
                </c:pt>
                <c:pt idx="4021">
                  <c:v>40547</c:v>
                </c:pt>
                <c:pt idx="4022">
                  <c:v>40548</c:v>
                </c:pt>
                <c:pt idx="4023">
                  <c:v>40549</c:v>
                </c:pt>
                <c:pt idx="4024">
                  <c:v>40550</c:v>
                </c:pt>
                <c:pt idx="4025">
                  <c:v>40551</c:v>
                </c:pt>
                <c:pt idx="4026">
                  <c:v>40552</c:v>
                </c:pt>
                <c:pt idx="4027">
                  <c:v>40553</c:v>
                </c:pt>
                <c:pt idx="4028">
                  <c:v>40554</c:v>
                </c:pt>
                <c:pt idx="4029">
                  <c:v>40555</c:v>
                </c:pt>
                <c:pt idx="4030">
                  <c:v>40556</c:v>
                </c:pt>
                <c:pt idx="4031">
                  <c:v>40557</c:v>
                </c:pt>
                <c:pt idx="4032">
                  <c:v>40558</c:v>
                </c:pt>
                <c:pt idx="4033">
                  <c:v>40559</c:v>
                </c:pt>
                <c:pt idx="4034">
                  <c:v>40560</c:v>
                </c:pt>
                <c:pt idx="4035">
                  <c:v>40561</c:v>
                </c:pt>
                <c:pt idx="4036">
                  <c:v>40562</c:v>
                </c:pt>
                <c:pt idx="4037">
                  <c:v>40563</c:v>
                </c:pt>
                <c:pt idx="4038">
                  <c:v>40564</c:v>
                </c:pt>
                <c:pt idx="4039">
                  <c:v>40565</c:v>
                </c:pt>
                <c:pt idx="4040">
                  <c:v>40566</c:v>
                </c:pt>
                <c:pt idx="4041">
                  <c:v>40567</c:v>
                </c:pt>
                <c:pt idx="4042">
                  <c:v>40568</c:v>
                </c:pt>
                <c:pt idx="4043">
                  <c:v>40569</c:v>
                </c:pt>
                <c:pt idx="4044">
                  <c:v>40570</c:v>
                </c:pt>
                <c:pt idx="4045">
                  <c:v>40571</c:v>
                </c:pt>
                <c:pt idx="4046">
                  <c:v>40572</c:v>
                </c:pt>
                <c:pt idx="4047">
                  <c:v>40573</c:v>
                </c:pt>
                <c:pt idx="4048">
                  <c:v>40574</c:v>
                </c:pt>
                <c:pt idx="4049">
                  <c:v>40575</c:v>
                </c:pt>
                <c:pt idx="4050">
                  <c:v>40576</c:v>
                </c:pt>
                <c:pt idx="4051">
                  <c:v>40577</c:v>
                </c:pt>
                <c:pt idx="4052">
                  <c:v>40578</c:v>
                </c:pt>
                <c:pt idx="4053">
                  <c:v>40579</c:v>
                </c:pt>
                <c:pt idx="4054">
                  <c:v>40580</c:v>
                </c:pt>
                <c:pt idx="4055">
                  <c:v>40581</c:v>
                </c:pt>
                <c:pt idx="4056">
                  <c:v>40582</c:v>
                </c:pt>
                <c:pt idx="4057">
                  <c:v>40583</c:v>
                </c:pt>
                <c:pt idx="4058">
                  <c:v>40584</c:v>
                </c:pt>
                <c:pt idx="4059">
                  <c:v>40585</c:v>
                </c:pt>
                <c:pt idx="4060">
                  <c:v>40586</c:v>
                </c:pt>
                <c:pt idx="4061">
                  <c:v>40587</c:v>
                </c:pt>
                <c:pt idx="4062">
                  <c:v>40588</c:v>
                </c:pt>
                <c:pt idx="4063">
                  <c:v>40589</c:v>
                </c:pt>
                <c:pt idx="4064">
                  <c:v>40590</c:v>
                </c:pt>
                <c:pt idx="4065">
                  <c:v>40591</c:v>
                </c:pt>
                <c:pt idx="4066">
                  <c:v>40592</c:v>
                </c:pt>
                <c:pt idx="4067">
                  <c:v>40593</c:v>
                </c:pt>
                <c:pt idx="4068">
                  <c:v>40594</c:v>
                </c:pt>
                <c:pt idx="4069">
                  <c:v>40595</c:v>
                </c:pt>
                <c:pt idx="4070">
                  <c:v>40596</c:v>
                </c:pt>
                <c:pt idx="4071">
                  <c:v>40597</c:v>
                </c:pt>
                <c:pt idx="4072">
                  <c:v>40598</c:v>
                </c:pt>
                <c:pt idx="4073">
                  <c:v>40599</c:v>
                </c:pt>
                <c:pt idx="4074">
                  <c:v>40600</c:v>
                </c:pt>
                <c:pt idx="4075">
                  <c:v>40601</c:v>
                </c:pt>
                <c:pt idx="4076">
                  <c:v>40602</c:v>
                </c:pt>
                <c:pt idx="4077">
                  <c:v>40603</c:v>
                </c:pt>
                <c:pt idx="4078">
                  <c:v>40604</c:v>
                </c:pt>
                <c:pt idx="4079">
                  <c:v>40605</c:v>
                </c:pt>
                <c:pt idx="4080">
                  <c:v>40606</c:v>
                </c:pt>
                <c:pt idx="4081">
                  <c:v>40607</c:v>
                </c:pt>
                <c:pt idx="4082">
                  <c:v>40608</c:v>
                </c:pt>
                <c:pt idx="4083">
                  <c:v>40609</c:v>
                </c:pt>
                <c:pt idx="4084">
                  <c:v>40610</c:v>
                </c:pt>
                <c:pt idx="4085">
                  <c:v>40611</c:v>
                </c:pt>
                <c:pt idx="4086">
                  <c:v>40612</c:v>
                </c:pt>
                <c:pt idx="4087">
                  <c:v>40613</c:v>
                </c:pt>
                <c:pt idx="4088">
                  <c:v>40614</c:v>
                </c:pt>
                <c:pt idx="4089">
                  <c:v>40615</c:v>
                </c:pt>
                <c:pt idx="4090">
                  <c:v>40616</c:v>
                </c:pt>
                <c:pt idx="4091">
                  <c:v>40617</c:v>
                </c:pt>
                <c:pt idx="4092">
                  <c:v>40618</c:v>
                </c:pt>
                <c:pt idx="4093">
                  <c:v>40619</c:v>
                </c:pt>
                <c:pt idx="4094">
                  <c:v>40620</c:v>
                </c:pt>
                <c:pt idx="4095">
                  <c:v>40621</c:v>
                </c:pt>
                <c:pt idx="4096">
                  <c:v>40622</c:v>
                </c:pt>
                <c:pt idx="4097">
                  <c:v>40623</c:v>
                </c:pt>
                <c:pt idx="4098">
                  <c:v>40624</c:v>
                </c:pt>
                <c:pt idx="4099">
                  <c:v>40625</c:v>
                </c:pt>
                <c:pt idx="4100">
                  <c:v>40626</c:v>
                </c:pt>
                <c:pt idx="4101">
                  <c:v>40627</c:v>
                </c:pt>
                <c:pt idx="4102">
                  <c:v>40628</c:v>
                </c:pt>
                <c:pt idx="4103">
                  <c:v>40629</c:v>
                </c:pt>
                <c:pt idx="4104">
                  <c:v>40630</c:v>
                </c:pt>
                <c:pt idx="4105">
                  <c:v>40631</c:v>
                </c:pt>
                <c:pt idx="4106">
                  <c:v>40632</c:v>
                </c:pt>
                <c:pt idx="4107">
                  <c:v>40633</c:v>
                </c:pt>
                <c:pt idx="4108">
                  <c:v>40634</c:v>
                </c:pt>
                <c:pt idx="4109">
                  <c:v>40635</c:v>
                </c:pt>
                <c:pt idx="4110">
                  <c:v>40636</c:v>
                </c:pt>
                <c:pt idx="4111">
                  <c:v>40637</c:v>
                </c:pt>
                <c:pt idx="4112">
                  <c:v>40638</c:v>
                </c:pt>
                <c:pt idx="4113">
                  <c:v>40639</c:v>
                </c:pt>
                <c:pt idx="4114">
                  <c:v>40640</c:v>
                </c:pt>
                <c:pt idx="4115">
                  <c:v>40641</c:v>
                </c:pt>
                <c:pt idx="4116">
                  <c:v>40642</c:v>
                </c:pt>
                <c:pt idx="4117">
                  <c:v>40643</c:v>
                </c:pt>
                <c:pt idx="4118">
                  <c:v>40644</c:v>
                </c:pt>
                <c:pt idx="4119">
                  <c:v>40645</c:v>
                </c:pt>
                <c:pt idx="4120">
                  <c:v>40646</c:v>
                </c:pt>
                <c:pt idx="4121">
                  <c:v>40647</c:v>
                </c:pt>
                <c:pt idx="4122">
                  <c:v>40648</c:v>
                </c:pt>
                <c:pt idx="4123">
                  <c:v>40649</c:v>
                </c:pt>
                <c:pt idx="4124">
                  <c:v>40650</c:v>
                </c:pt>
                <c:pt idx="4125">
                  <c:v>40651</c:v>
                </c:pt>
                <c:pt idx="4126">
                  <c:v>40652</c:v>
                </c:pt>
                <c:pt idx="4127">
                  <c:v>40653</c:v>
                </c:pt>
                <c:pt idx="4128">
                  <c:v>40654</c:v>
                </c:pt>
                <c:pt idx="4129">
                  <c:v>40655</c:v>
                </c:pt>
                <c:pt idx="4130">
                  <c:v>40656</c:v>
                </c:pt>
                <c:pt idx="4131">
                  <c:v>40657</c:v>
                </c:pt>
                <c:pt idx="4132">
                  <c:v>40658</c:v>
                </c:pt>
                <c:pt idx="4133">
                  <c:v>40659</c:v>
                </c:pt>
                <c:pt idx="4134">
                  <c:v>40660</c:v>
                </c:pt>
                <c:pt idx="4135">
                  <c:v>40661</c:v>
                </c:pt>
                <c:pt idx="4136">
                  <c:v>40662</c:v>
                </c:pt>
                <c:pt idx="4137">
                  <c:v>40663</c:v>
                </c:pt>
                <c:pt idx="4138">
                  <c:v>40664</c:v>
                </c:pt>
                <c:pt idx="4139">
                  <c:v>40665</c:v>
                </c:pt>
                <c:pt idx="4140">
                  <c:v>40666</c:v>
                </c:pt>
                <c:pt idx="4141">
                  <c:v>40667</c:v>
                </c:pt>
                <c:pt idx="4142">
                  <c:v>40668</c:v>
                </c:pt>
                <c:pt idx="4143">
                  <c:v>40669</c:v>
                </c:pt>
                <c:pt idx="4144">
                  <c:v>40670</c:v>
                </c:pt>
                <c:pt idx="4145">
                  <c:v>40671</c:v>
                </c:pt>
                <c:pt idx="4146">
                  <c:v>40672</c:v>
                </c:pt>
                <c:pt idx="4147">
                  <c:v>40673</c:v>
                </c:pt>
                <c:pt idx="4148">
                  <c:v>40674</c:v>
                </c:pt>
                <c:pt idx="4149">
                  <c:v>40675</c:v>
                </c:pt>
                <c:pt idx="4150">
                  <c:v>40676</c:v>
                </c:pt>
                <c:pt idx="4151">
                  <c:v>40677</c:v>
                </c:pt>
                <c:pt idx="4152">
                  <c:v>40678</c:v>
                </c:pt>
                <c:pt idx="4153">
                  <c:v>40679</c:v>
                </c:pt>
                <c:pt idx="4154">
                  <c:v>40680</c:v>
                </c:pt>
                <c:pt idx="4155">
                  <c:v>40681</c:v>
                </c:pt>
                <c:pt idx="4156">
                  <c:v>40682</c:v>
                </c:pt>
                <c:pt idx="4157">
                  <c:v>40683</c:v>
                </c:pt>
                <c:pt idx="4158">
                  <c:v>40684</c:v>
                </c:pt>
                <c:pt idx="4159">
                  <c:v>40685</c:v>
                </c:pt>
                <c:pt idx="4160">
                  <c:v>40686</c:v>
                </c:pt>
                <c:pt idx="4161">
                  <c:v>40687</c:v>
                </c:pt>
                <c:pt idx="4162">
                  <c:v>40688</c:v>
                </c:pt>
                <c:pt idx="4163">
                  <c:v>40689</c:v>
                </c:pt>
                <c:pt idx="4164">
                  <c:v>40690</c:v>
                </c:pt>
                <c:pt idx="4165">
                  <c:v>40691</c:v>
                </c:pt>
                <c:pt idx="4166">
                  <c:v>40692</c:v>
                </c:pt>
                <c:pt idx="4167">
                  <c:v>40693</c:v>
                </c:pt>
                <c:pt idx="4168">
                  <c:v>40694</c:v>
                </c:pt>
                <c:pt idx="4169">
                  <c:v>40695</c:v>
                </c:pt>
                <c:pt idx="4170">
                  <c:v>40696</c:v>
                </c:pt>
                <c:pt idx="4171">
                  <c:v>40697</c:v>
                </c:pt>
                <c:pt idx="4172">
                  <c:v>40698</c:v>
                </c:pt>
                <c:pt idx="4173">
                  <c:v>40699</c:v>
                </c:pt>
                <c:pt idx="4174">
                  <c:v>40700</c:v>
                </c:pt>
                <c:pt idx="4175">
                  <c:v>40701</c:v>
                </c:pt>
                <c:pt idx="4176">
                  <c:v>40702</c:v>
                </c:pt>
                <c:pt idx="4177">
                  <c:v>40703</c:v>
                </c:pt>
                <c:pt idx="4178">
                  <c:v>40704</c:v>
                </c:pt>
                <c:pt idx="4179">
                  <c:v>40705</c:v>
                </c:pt>
                <c:pt idx="4180">
                  <c:v>40706</c:v>
                </c:pt>
                <c:pt idx="4181">
                  <c:v>40707</c:v>
                </c:pt>
                <c:pt idx="4182">
                  <c:v>40708</c:v>
                </c:pt>
                <c:pt idx="4183">
                  <c:v>40709</c:v>
                </c:pt>
                <c:pt idx="4184">
                  <c:v>40710</c:v>
                </c:pt>
                <c:pt idx="4185">
                  <c:v>40711</c:v>
                </c:pt>
                <c:pt idx="4186">
                  <c:v>40712</c:v>
                </c:pt>
                <c:pt idx="4187">
                  <c:v>40713</c:v>
                </c:pt>
                <c:pt idx="4188">
                  <c:v>40714</c:v>
                </c:pt>
                <c:pt idx="4189">
                  <c:v>40715</c:v>
                </c:pt>
                <c:pt idx="4190">
                  <c:v>40716</c:v>
                </c:pt>
                <c:pt idx="4191">
                  <c:v>40717</c:v>
                </c:pt>
                <c:pt idx="4192">
                  <c:v>40718</c:v>
                </c:pt>
                <c:pt idx="4193">
                  <c:v>40719</c:v>
                </c:pt>
                <c:pt idx="4194">
                  <c:v>40720</c:v>
                </c:pt>
                <c:pt idx="4195">
                  <c:v>40721</c:v>
                </c:pt>
                <c:pt idx="4196">
                  <c:v>40722</c:v>
                </c:pt>
                <c:pt idx="4197">
                  <c:v>40723</c:v>
                </c:pt>
                <c:pt idx="4198">
                  <c:v>40724</c:v>
                </c:pt>
                <c:pt idx="4199">
                  <c:v>40725</c:v>
                </c:pt>
                <c:pt idx="4200">
                  <c:v>40726</c:v>
                </c:pt>
                <c:pt idx="4201">
                  <c:v>40727</c:v>
                </c:pt>
                <c:pt idx="4202">
                  <c:v>40728</c:v>
                </c:pt>
                <c:pt idx="4203">
                  <c:v>40729</c:v>
                </c:pt>
                <c:pt idx="4204">
                  <c:v>40730</c:v>
                </c:pt>
                <c:pt idx="4205">
                  <c:v>40731</c:v>
                </c:pt>
                <c:pt idx="4206">
                  <c:v>40732</c:v>
                </c:pt>
                <c:pt idx="4207">
                  <c:v>40733</c:v>
                </c:pt>
                <c:pt idx="4208">
                  <c:v>40734</c:v>
                </c:pt>
                <c:pt idx="4209">
                  <c:v>40735</c:v>
                </c:pt>
                <c:pt idx="4210">
                  <c:v>40736</c:v>
                </c:pt>
                <c:pt idx="4211">
                  <c:v>40737</c:v>
                </c:pt>
                <c:pt idx="4212">
                  <c:v>40738</c:v>
                </c:pt>
                <c:pt idx="4213">
                  <c:v>40739</c:v>
                </c:pt>
                <c:pt idx="4214">
                  <c:v>40740</c:v>
                </c:pt>
                <c:pt idx="4215">
                  <c:v>40741</c:v>
                </c:pt>
                <c:pt idx="4216">
                  <c:v>40742</c:v>
                </c:pt>
                <c:pt idx="4217">
                  <c:v>40743</c:v>
                </c:pt>
                <c:pt idx="4218">
                  <c:v>40744</c:v>
                </c:pt>
                <c:pt idx="4219">
                  <c:v>40745</c:v>
                </c:pt>
                <c:pt idx="4220">
                  <c:v>40746</c:v>
                </c:pt>
                <c:pt idx="4221">
                  <c:v>40747</c:v>
                </c:pt>
                <c:pt idx="4222">
                  <c:v>40748</c:v>
                </c:pt>
                <c:pt idx="4223">
                  <c:v>40749</c:v>
                </c:pt>
                <c:pt idx="4224">
                  <c:v>40750</c:v>
                </c:pt>
                <c:pt idx="4225">
                  <c:v>40751</c:v>
                </c:pt>
                <c:pt idx="4226">
                  <c:v>40752</c:v>
                </c:pt>
                <c:pt idx="4227">
                  <c:v>40753</c:v>
                </c:pt>
                <c:pt idx="4228">
                  <c:v>40754</c:v>
                </c:pt>
                <c:pt idx="4229">
                  <c:v>40755</c:v>
                </c:pt>
                <c:pt idx="4230">
                  <c:v>40756</c:v>
                </c:pt>
                <c:pt idx="4231">
                  <c:v>40757</c:v>
                </c:pt>
                <c:pt idx="4232">
                  <c:v>40758</c:v>
                </c:pt>
                <c:pt idx="4233">
                  <c:v>40759</c:v>
                </c:pt>
                <c:pt idx="4234">
                  <c:v>40760</c:v>
                </c:pt>
                <c:pt idx="4235">
                  <c:v>40761</c:v>
                </c:pt>
                <c:pt idx="4236">
                  <c:v>40762</c:v>
                </c:pt>
                <c:pt idx="4237">
                  <c:v>40763</c:v>
                </c:pt>
                <c:pt idx="4238">
                  <c:v>40764</c:v>
                </c:pt>
                <c:pt idx="4239">
                  <c:v>40765</c:v>
                </c:pt>
                <c:pt idx="4240">
                  <c:v>40766</c:v>
                </c:pt>
                <c:pt idx="4241">
                  <c:v>40767</c:v>
                </c:pt>
                <c:pt idx="4242">
                  <c:v>40768</c:v>
                </c:pt>
                <c:pt idx="4243">
                  <c:v>40769</c:v>
                </c:pt>
                <c:pt idx="4244">
                  <c:v>40770</c:v>
                </c:pt>
                <c:pt idx="4245">
                  <c:v>40771</c:v>
                </c:pt>
                <c:pt idx="4246">
                  <c:v>40772</c:v>
                </c:pt>
                <c:pt idx="4247">
                  <c:v>40773</c:v>
                </c:pt>
                <c:pt idx="4248">
                  <c:v>40774</c:v>
                </c:pt>
                <c:pt idx="4249">
                  <c:v>40775</c:v>
                </c:pt>
                <c:pt idx="4250">
                  <c:v>40776</c:v>
                </c:pt>
                <c:pt idx="4251">
                  <c:v>40777</c:v>
                </c:pt>
                <c:pt idx="4252">
                  <c:v>40778</c:v>
                </c:pt>
                <c:pt idx="4253">
                  <c:v>40779</c:v>
                </c:pt>
                <c:pt idx="4254">
                  <c:v>40780</c:v>
                </c:pt>
                <c:pt idx="4255">
                  <c:v>40781</c:v>
                </c:pt>
                <c:pt idx="4256">
                  <c:v>40782</c:v>
                </c:pt>
                <c:pt idx="4257">
                  <c:v>40783</c:v>
                </c:pt>
                <c:pt idx="4258">
                  <c:v>40784</c:v>
                </c:pt>
                <c:pt idx="4259">
                  <c:v>40785</c:v>
                </c:pt>
                <c:pt idx="4260">
                  <c:v>40786</c:v>
                </c:pt>
                <c:pt idx="4261">
                  <c:v>40787</c:v>
                </c:pt>
                <c:pt idx="4262">
                  <c:v>40788</c:v>
                </c:pt>
                <c:pt idx="4263">
                  <c:v>40789</c:v>
                </c:pt>
                <c:pt idx="4264">
                  <c:v>40790</c:v>
                </c:pt>
                <c:pt idx="4265">
                  <c:v>40791</c:v>
                </c:pt>
                <c:pt idx="4266">
                  <c:v>40792</c:v>
                </c:pt>
                <c:pt idx="4267">
                  <c:v>40793</c:v>
                </c:pt>
                <c:pt idx="4268">
                  <c:v>40794</c:v>
                </c:pt>
                <c:pt idx="4269">
                  <c:v>40795</c:v>
                </c:pt>
                <c:pt idx="4270">
                  <c:v>40796</c:v>
                </c:pt>
                <c:pt idx="4271">
                  <c:v>40797</c:v>
                </c:pt>
                <c:pt idx="4272">
                  <c:v>40798</c:v>
                </c:pt>
                <c:pt idx="4273">
                  <c:v>40799</c:v>
                </c:pt>
                <c:pt idx="4274">
                  <c:v>40800</c:v>
                </c:pt>
                <c:pt idx="4275">
                  <c:v>40801</c:v>
                </c:pt>
                <c:pt idx="4276">
                  <c:v>40802</c:v>
                </c:pt>
                <c:pt idx="4277">
                  <c:v>40803</c:v>
                </c:pt>
                <c:pt idx="4278">
                  <c:v>40804</c:v>
                </c:pt>
                <c:pt idx="4279">
                  <c:v>40805</c:v>
                </c:pt>
                <c:pt idx="4280">
                  <c:v>40806</c:v>
                </c:pt>
                <c:pt idx="4281">
                  <c:v>40807</c:v>
                </c:pt>
                <c:pt idx="4282">
                  <c:v>40808</c:v>
                </c:pt>
                <c:pt idx="4283">
                  <c:v>40809</c:v>
                </c:pt>
                <c:pt idx="4284">
                  <c:v>40810</c:v>
                </c:pt>
                <c:pt idx="4285">
                  <c:v>40811</c:v>
                </c:pt>
                <c:pt idx="4286">
                  <c:v>40812</c:v>
                </c:pt>
                <c:pt idx="4287">
                  <c:v>40813</c:v>
                </c:pt>
                <c:pt idx="4288">
                  <c:v>40814</c:v>
                </c:pt>
                <c:pt idx="4289">
                  <c:v>40815</c:v>
                </c:pt>
                <c:pt idx="4290">
                  <c:v>40816</c:v>
                </c:pt>
                <c:pt idx="4291">
                  <c:v>40817</c:v>
                </c:pt>
                <c:pt idx="4292">
                  <c:v>40818</c:v>
                </c:pt>
                <c:pt idx="4293">
                  <c:v>40819</c:v>
                </c:pt>
                <c:pt idx="4294">
                  <c:v>40820</c:v>
                </c:pt>
                <c:pt idx="4295">
                  <c:v>40821</c:v>
                </c:pt>
                <c:pt idx="4296">
                  <c:v>40822</c:v>
                </c:pt>
                <c:pt idx="4297">
                  <c:v>40823</c:v>
                </c:pt>
                <c:pt idx="4298">
                  <c:v>40824</c:v>
                </c:pt>
                <c:pt idx="4299">
                  <c:v>40825</c:v>
                </c:pt>
                <c:pt idx="4300">
                  <c:v>40826</c:v>
                </c:pt>
                <c:pt idx="4301">
                  <c:v>40827</c:v>
                </c:pt>
                <c:pt idx="4302">
                  <c:v>40828</c:v>
                </c:pt>
                <c:pt idx="4303">
                  <c:v>40829</c:v>
                </c:pt>
                <c:pt idx="4304">
                  <c:v>40830</c:v>
                </c:pt>
                <c:pt idx="4305">
                  <c:v>40831</c:v>
                </c:pt>
                <c:pt idx="4306">
                  <c:v>40832</c:v>
                </c:pt>
                <c:pt idx="4307">
                  <c:v>40833</c:v>
                </c:pt>
                <c:pt idx="4308">
                  <c:v>40834</c:v>
                </c:pt>
                <c:pt idx="4309">
                  <c:v>40835</c:v>
                </c:pt>
                <c:pt idx="4310">
                  <c:v>40836</c:v>
                </c:pt>
                <c:pt idx="4311">
                  <c:v>40837</c:v>
                </c:pt>
                <c:pt idx="4312">
                  <c:v>40838</c:v>
                </c:pt>
                <c:pt idx="4313">
                  <c:v>40839</c:v>
                </c:pt>
                <c:pt idx="4314">
                  <c:v>40840</c:v>
                </c:pt>
                <c:pt idx="4315">
                  <c:v>40841</c:v>
                </c:pt>
                <c:pt idx="4316">
                  <c:v>40842</c:v>
                </c:pt>
                <c:pt idx="4317">
                  <c:v>40843</c:v>
                </c:pt>
                <c:pt idx="4318">
                  <c:v>40844</c:v>
                </c:pt>
                <c:pt idx="4319">
                  <c:v>40845</c:v>
                </c:pt>
                <c:pt idx="4320">
                  <c:v>40846</c:v>
                </c:pt>
                <c:pt idx="4321">
                  <c:v>40847</c:v>
                </c:pt>
                <c:pt idx="4322">
                  <c:v>40848</c:v>
                </c:pt>
                <c:pt idx="4323">
                  <c:v>40849</c:v>
                </c:pt>
                <c:pt idx="4324">
                  <c:v>40850</c:v>
                </c:pt>
                <c:pt idx="4325">
                  <c:v>40851</c:v>
                </c:pt>
                <c:pt idx="4326">
                  <c:v>40852</c:v>
                </c:pt>
                <c:pt idx="4327">
                  <c:v>40853</c:v>
                </c:pt>
                <c:pt idx="4328">
                  <c:v>40854</c:v>
                </c:pt>
                <c:pt idx="4329">
                  <c:v>40855</c:v>
                </c:pt>
                <c:pt idx="4330">
                  <c:v>40856</c:v>
                </c:pt>
                <c:pt idx="4331">
                  <c:v>40857</c:v>
                </c:pt>
                <c:pt idx="4332">
                  <c:v>40858</c:v>
                </c:pt>
                <c:pt idx="4333">
                  <c:v>40859</c:v>
                </c:pt>
                <c:pt idx="4334">
                  <c:v>40860</c:v>
                </c:pt>
                <c:pt idx="4335">
                  <c:v>40861</c:v>
                </c:pt>
                <c:pt idx="4336">
                  <c:v>40862</c:v>
                </c:pt>
                <c:pt idx="4337">
                  <c:v>40863</c:v>
                </c:pt>
                <c:pt idx="4338">
                  <c:v>40864</c:v>
                </c:pt>
                <c:pt idx="4339">
                  <c:v>40865</c:v>
                </c:pt>
                <c:pt idx="4340">
                  <c:v>40866</c:v>
                </c:pt>
                <c:pt idx="4341">
                  <c:v>40867</c:v>
                </c:pt>
                <c:pt idx="4342">
                  <c:v>40868</c:v>
                </c:pt>
                <c:pt idx="4343">
                  <c:v>40869</c:v>
                </c:pt>
                <c:pt idx="4344">
                  <c:v>40870</c:v>
                </c:pt>
                <c:pt idx="4345">
                  <c:v>40871</c:v>
                </c:pt>
                <c:pt idx="4346">
                  <c:v>40872</c:v>
                </c:pt>
                <c:pt idx="4347">
                  <c:v>40873</c:v>
                </c:pt>
                <c:pt idx="4348">
                  <c:v>40874</c:v>
                </c:pt>
                <c:pt idx="4349">
                  <c:v>40875</c:v>
                </c:pt>
                <c:pt idx="4350">
                  <c:v>40876</c:v>
                </c:pt>
                <c:pt idx="4351">
                  <c:v>40877</c:v>
                </c:pt>
                <c:pt idx="4352">
                  <c:v>40878</c:v>
                </c:pt>
                <c:pt idx="4353">
                  <c:v>40879</c:v>
                </c:pt>
                <c:pt idx="4354">
                  <c:v>40880</c:v>
                </c:pt>
                <c:pt idx="4355">
                  <c:v>40881</c:v>
                </c:pt>
                <c:pt idx="4356">
                  <c:v>40882</c:v>
                </c:pt>
                <c:pt idx="4357">
                  <c:v>40883</c:v>
                </c:pt>
                <c:pt idx="4358">
                  <c:v>40884</c:v>
                </c:pt>
                <c:pt idx="4359">
                  <c:v>40885</c:v>
                </c:pt>
                <c:pt idx="4360">
                  <c:v>40886</c:v>
                </c:pt>
                <c:pt idx="4361">
                  <c:v>40887</c:v>
                </c:pt>
                <c:pt idx="4362">
                  <c:v>40888</c:v>
                </c:pt>
                <c:pt idx="4363">
                  <c:v>40889</c:v>
                </c:pt>
                <c:pt idx="4364">
                  <c:v>40890</c:v>
                </c:pt>
                <c:pt idx="4365">
                  <c:v>40891</c:v>
                </c:pt>
                <c:pt idx="4366">
                  <c:v>40892</c:v>
                </c:pt>
                <c:pt idx="4367">
                  <c:v>40893</c:v>
                </c:pt>
                <c:pt idx="4368">
                  <c:v>40894</c:v>
                </c:pt>
                <c:pt idx="4369">
                  <c:v>40895</c:v>
                </c:pt>
                <c:pt idx="4370">
                  <c:v>40896</c:v>
                </c:pt>
                <c:pt idx="4371">
                  <c:v>40897</c:v>
                </c:pt>
                <c:pt idx="4372">
                  <c:v>40898</c:v>
                </c:pt>
                <c:pt idx="4373">
                  <c:v>40899</c:v>
                </c:pt>
                <c:pt idx="4374">
                  <c:v>40900</c:v>
                </c:pt>
                <c:pt idx="4375">
                  <c:v>40901</c:v>
                </c:pt>
                <c:pt idx="4376">
                  <c:v>40902</c:v>
                </c:pt>
                <c:pt idx="4377">
                  <c:v>40903</c:v>
                </c:pt>
                <c:pt idx="4378">
                  <c:v>40904</c:v>
                </c:pt>
                <c:pt idx="4379">
                  <c:v>40905</c:v>
                </c:pt>
                <c:pt idx="4380">
                  <c:v>40906</c:v>
                </c:pt>
                <c:pt idx="4381">
                  <c:v>40907</c:v>
                </c:pt>
                <c:pt idx="4382">
                  <c:v>40908</c:v>
                </c:pt>
                <c:pt idx="4383">
                  <c:v>40909</c:v>
                </c:pt>
                <c:pt idx="4384">
                  <c:v>40910</c:v>
                </c:pt>
                <c:pt idx="4385">
                  <c:v>40911</c:v>
                </c:pt>
                <c:pt idx="4386">
                  <c:v>40912</c:v>
                </c:pt>
                <c:pt idx="4387">
                  <c:v>40913</c:v>
                </c:pt>
                <c:pt idx="4388">
                  <c:v>40914</c:v>
                </c:pt>
                <c:pt idx="4389">
                  <c:v>40915</c:v>
                </c:pt>
                <c:pt idx="4390">
                  <c:v>40916</c:v>
                </c:pt>
                <c:pt idx="4391">
                  <c:v>40917</c:v>
                </c:pt>
                <c:pt idx="4392">
                  <c:v>40918</c:v>
                </c:pt>
                <c:pt idx="4393">
                  <c:v>40919</c:v>
                </c:pt>
                <c:pt idx="4394">
                  <c:v>40920</c:v>
                </c:pt>
                <c:pt idx="4395">
                  <c:v>40921</c:v>
                </c:pt>
                <c:pt idx="4396">
                  <c:v>40922</c:v>
                </c:pt>
                <c:pt idx="4397">
                  <c:v>40923</c:v>
                </c:pt>
                <c:pt idx="4398">
                  <c:v>40924</c:v>
                </c:pt>
                <c:pt idx="4399">
                  <c:v>40925</c:v>
                </c:pt>
                <c:pt idx="4400">
                  <c:v>40926</c:v>
                </c:pt>
                <c:pt idx="4401">
                  <c:v>40927</c:v>
                </c:pt>
                <c:pt idx="4402">
                  <c:v>40928</c:v>
                </c:pt>
                <c:pt idx="4403">
                  <c:v>40929</c:v>
                </c:pt>
                <c:pt idx="4404">
                  <c:v>40930</c:v>
                </c:pt>
                <c:pt idx="4405">
                  <c:v>40931</c:v>
                </c:pt>
                <c:pt idx="4406">
                  <c:v>40932</c:v>
                </c:pt>
                <c:pt idx="4407">
                  <c:v>40933</c:v>
                </c:pt>
                <c:pt idx="4408">
                  <c:v>40934</c:v>
                </c:pt>
                <c:pt idx="4409">
                  <c:v>40935</c:v>
                </c:pt>
                <c:pt idx="4410">
                  <c:v>40936</c:v>
                </c:pt>
                <c:pt idx="4411">
                  <c:v>40937</c:v>
                </c:pt>
                <c:pt idx="4412">
                  <c:v>40938</c:v>
                </c:pt>
                <c:pt idx="4413">
                  <c:v>40939</c:v>
                </c:pt>
                <c:pt idx="4414">
                  <c:v>40940</c:v>
                </c:pt>
                <c:pt idx="4415">
                  <c:v>40941</c:v>
                </c:pt>
                <c:pt idx="4416">
                  <c:v>40942</c:v>
                </c:pt>
                <c:pt idx="4417">
                  <c:v>40943</c:v>
                </c:pt>
                <c:pt idx="4418">
                  <c:v>40944</c:v>
                </c:pt>
                <c:pt idx="4419">
                  <c:v>40945</c:v>
                </c:pt>
                <c:pt idx="4420">
                  <c:v>40946</c:v>
                </c:pt>
                <c:pt idx="4421">
                  <c:v>40947</c:v>
                </c:pt>
                <c:pt idx="4422">
                  <c:v>40948</c:v>
                </c:pt>
                <c:pt idx="4423">
                  <c:v>40949</c:v>
                </c:pt>
                <c:pt idx="4424">
                  <c:v>40950</c:v>
                </c:pt>
                <c:pt idx="4425">
                  <c:v>40951</c:v>
                </c:pt>
                <c:pt idx="4426">
                  <c:v>40952</c:v>
                </c:pt>
                <c:pt idx="4427">
                  <c:v>40953</c:v>
                </c:pt>
                <c:pt idx="4428">
                  <c:v>40954</c:v>
                </c:pt>
                <c:pt idx="4429">
                  <c:v>40955</c:v>
                </c:pt>
                <c:pt idx="4430">
                  <c:v>40956</c:v>
                </c:pt>
                <c:pt idx="4431">
                  <c:v>40957</c:v>
                </c:pt>
                <c:pt idx="4432">
                  <c:v>40958</c:v>
                </c:pt>
                <c:pt idx="4433">
                  <c:v>40959</c:v>
                </c:pt>
                <c:pt idx="4434">
                  <c:v>40960</c:v>
                </c:pt>
                <c:pt idx="4435">
                  <c:v>40961</c:v>
                </c:pt>
                <c:pt idx="4436">
                  <c:v>40962</c:v>
                </c:pt>
                <c:pt idx="4437">
                  <c:v>40963</c:v>
                </c:pt>
                <c:pt idx="4438">
                  <c:v>40964</c:v>
                </c:pt>
                <c:pt idx="4439">
                  <c:v>40965</c:v>
                </c:pt>
                <c:pt idx="4440">
                  <c:v>40966</c:v>
                </c:pt>
                <c:pt idx="4441">
                  <c:v>40967</c:v>
                </c:pt>
                <c:pt idx="4442">
                  <c:v>40968</c:v>
                </c:pt>
                <c:pt idx="4443">
                  <c:v>40969</c:v>
                </c:pt>
                <c:pt idx="4444">
                  <c:v>40970</c:v>
                </c:pt>
                <c:pt idx="4445">
                  <c:v>40971</c:v>
                </c:pt>
                <c:pt idx="4446">
                  <c:v>40972</c:v>
                </c:pt>
                <c:pt idx="4447">
                  <c:v>40973</c:v>
                </c:pt>
                <c:pt idx="4448">
                  <c:v>40974</c:v>
                </c:pt>
                <c:pt idx="4449">
                  <c:v>40975</c:v>
                </c:pt>
                <c:pt idx="4450">
                  <c:v>40976</c:v>
                </c:pt>
                <c:pt idx="4451">
                  <c:v>40977</c:v>
                </c:pt>
                <c:pt idx="4452">
                  <c:v>40978</c:v>
                </c:pt>
                <c:pt idx="4453">
                  <c:v>40979</c:v>
                </c:pt>
                <c:pt idx="4454">
                  <c:v>40980</c:v>
                </c:pt>
                <c:pt idx="4455">
                  <c:v>40981</c:v>
                </c:pt>
                <c:pt idx="4456">
                  <c:v>40982</c:v>
                </c:pt>
                <c:pt idx="4457">
                  <c:v>40983</c:v>
                </c:pt>
                <c:pt idx="4458">
                  <c:v>40984</c:v>
                </c:pt>
                <c:pt idx="4459">
                  <c:v>40985</c:v>
                </c:pt>
                <c:pt idx="4460">
                  <c:v>40986</c:v>
                </c:pt>
                <c:pt idx="4461">
                  <c:v>40987</c:v>
                </c:pt>
                <c:pt idx="4462">
                  <c:v>40988</c:v>
                </c:pt>
                <c:pt idx="4463">
                  <c:v>40989</c:v>
                </c:pt>
                <c:pt idx="4464">
                  <c:v>40990</c:v>
                </c:pt>
                <c:pt idx="4465">
                  <c:v>40991</c:v>
                </c:pt>
                <c:pt idx="4466">
                  <c:v>40992</c:v>
                </c:pt>
                <c:pt idx="4467">
                  <c:v>40993</c:v>
                </c:pt>
                <c:pt idx="4468">
                  <c:v>40994</c:v>
                </c:pt>
                <c:pt idx="4469">
                  <c:v>40995</c:v>
                </c:pt>
                <c:pt idx="4470">
                  <c:v>40996</c:v>
                </c:pt>
                <c:pt idx="4471">
                  <c:v>40997</c:v>
                </c:pt>
                <c:pt idx="4472">
                  <c:v>40998</c:v>
                </c:pt>
                <c:pt idx="4473">
                  <c:v>40999</c:v>
                </c:pt>
                <c:pt idx="4474">
                  <c:v>41000</c:v>
                </c:pt>
                <c:pt idx="4475">
                  <c:v>41001</c:v>
                </c:pt>
                <c:pt idx="4476">
                  <c:v>41002</c:v>
                </c:pt>
                <c:pt idx="4477">
                  <c:v>41003</c:v>
                </c:pt>
                <c:pt idx="4478">
                  <c:v>41004</c:v>
                </c:pt>
                <c:pt idx="4479">
                  <c:v>41005</c:v>
                </c:pt>
                <c:pt idx="4480">
                  <c:v>41006</c:v>
                </c:pt>
                <c:pt idx="4481">
                  <c:v>41007</c:v>
                </c:pt>
                <c:pt idx="4482">
                  <c:v>41008</c:v>
                </c:pt>
                <c:pt idx="4483">
                  <c:v>41009</c:v>
                </c:pt>
                <c:pt idx="4484">
                  <c:v>41010</c:v>
                </c:pt>
                <c:pt idx="4485">
                  <c:v>41011</c:v>
                </c:pt>
                <c:pt idx="4486">
                  <c:v>41012</c:v>
                </c:pt>
                <c:pt idx="4487">
                  <c:v>41013</c:v>
                </c:pt>
                <c:pt idx="4488">
                  <c:v>41014</c:v>
                </c:pt>
                <c:pt idx="4489">
                  <c:v>41015</c:v>
                </c:pt>
                <c:pt idx="4490">
                  <c:v>41016</c:v>
                </c:pt>
                <c:pt idx="4491">
                  <c:v>41017</c:v>
                </c:pt>
                <c:pt idx="4492">
                  <c:v>41018</c:v>
                </c:pt>
                <c:pt idx="4493">
                  <c:v>41019</c:v>
                </c:pt>
                <c:pt idx="4494">
                  <c:v>41020</c:v>
                </c:pt>
                <c:pt idx="4495">
                  <c:v>41021</c:v>
                </c:pt>
                <c:pt idx="4496">
                  <c:v>41022</c:v>
                </c:pt>
                <c:pt idx="4497">
                  <c:v>41023</c:v>
                </c:pt>
                <c:pt idx="4498">
                  <c:v>41024</c:v>
                </c:pt>
                <c:pt idx="4499">
                  <c:v>41025</c:v>
                </c:pt>
                <c:pt idx="4500">
                  <c:v>41026</c:v>
                </c:pt>
                <c:pt idx="4501">
                  <c:v>41027</c:v>
                </c:pt>
                <c:pt idx="4502">
                  <c:v>41028</c:v>
                </c:pt>
                <c:pt idx="4503">
                  <c:v>41029</c:v>
                </c:pt>
                <c:pt idx="4504">
                  <c:v>41030</c:v>
                </c:pt>
                <c:pt idx="4505">
                  <c:v>41031</c:v>
                </c:pt>
                <c:pt idx="4506">
                  <c:v>41032</c:v>
                </c:pt>
                <c:pt idx="4507">
                  <c:v>41033</c:v>
                </c:pt>
                <c:pt idx="4508">
                  <c:v>41034</c:v>
                </c:pt>
                <c:pt idx="4509">
                  <c:v>41035</c:v>
                </c:pt>
                <c:pt idx="4510">
                  <c:v>41036</c:v>
                </c:pt>
                <c:pt idx="4511">
                  <c:v>41037</c:v>
                </c:pt>
                <c:pt idx="4512">
                  <c:v>41038</c:v>
                </c:pt>
                <c:pt idx="4513">
                  <c:v>41039</c:v>
                </c:pt>
                <c:pt idx="4514">
                  <c:v>41040</c:v>
                </c:pt>
                <c:pt idx="4515">
                  <c:v>41041</c:v>
                </c:pt>
                <c:pt idx="4516">
                  <c:v>41042</c:v>
                </c:pt>
                <c:pt idx="4517">
                  <c:v>41043</c:v>
                </c:pt>
                <c:pt idx="4518">
                  <c:v>41044</c:v>
                </c:pt>
                <c:pt idx="4519">
                  <c:v>41045</c:v>
                </c:pt>
                <c:pt idx="4520">
                  <c:v>41046</c:v>
                </c:pt>
                <c:pt idx="4521">
                  <c:v>41047</c:v>
                </c:pt>
                <c:pt idx="4522">
                  <c:v>41048</c:v>
                </c:pt>
                <c:pt idx="4523">
                  <c:v>41049</c:v>
                </c:pt>
                <c:pt idx="4524">
                  <c:v>41050</c:v>
                </c:pt>
                <c:pt idx="4525">
                  <c:v>41051</c:v>
                </c:pt>
                <c:pt idx="4526">
                  <c:v>41052</c:v>
                </c:pt>
                <c:pt idx="4527">
                  <c:v>41053</c:v>
                </c:pt>
                <c:pt idx="4528">
                  <c:v>41054</c:v>
                </c:pt>
                <c:pt idx="4529">
                  <c:v>41055</c:v>
                </c:pt>
                <c:pt idx="4530">
                  <c:v>41056</c:v>
                </c:pt>
                <c:pt idx="4531">
                  <c:v>41057</c:v>
                </c:pt>
                <c:pt idx="4532">
                  <c:v>41058</c:v>
                </c:pt>
                <c:pt idx="4533">
                  <c:v>41059</c:v>
                </c:pt>
                <c:pt idx="4534">
                  <c:v>41060</c:v>
                </c:pt>
                <c:pt idx="4535">
                  <c:v>41061</c:v>
                </c:pt>
                <c:pt idx="4536">
                  <c:v>41062</c:v>
                </c:pt>
                <c:pt idx="4537">
                  <c:v>41063</c:v>
                </c:pt>
                <c:pt idx="4538">
                  <c:v>41064</c:v>
                </c:pt>
                <c:pt idx="4539">
                  <c:v>41065</c:v>
                </c:pt>
                <c:pt idx="4540">
                  <c:v>41066</c:v>
                </c:pt>
                <c:pt idx="4541">
                  <c:v>41067</c:v>
                </c:pt>
                <c:pt idx="4542">
                  <c:v>41068</c:v>
                </c:pt>
                <c:pt idx="4543">
                  <c:v>41069</c:v>
                </c:pt>
                <c:pt idx="4544">
                  <c:v>41070</c:v>
                </c:pt>
                <c:pt idx="4545">
                  <c:v>41071</c:v>
                </c:pt>
                <c:pt idx="4546">
                  <c:v>41072</c:v>
                </c:pt>
                <c:pt idx="4547">
                  <c:v>41073</c:v>
                </c:pt>
                <c:pt idx="4548">
                  <c:v>41074</c:v>
                </c:pt>
                <c:pt idx="4549">
                  <c:v>41075</c:v>
                </c:pt>
                <c:pt idx="4550">
                  <c:v>41076</c:v>
                </c:pt>
                <c:pt idx="4551">
                  <c:v>41077</c:v>
                </c:pt>
                <c:pt idx="4552">
                  <c:v>41078</c:v>
                </c:pt>
                <c:pt idx="4553">
                  <c:v>41079</c:v>
                </c:pt>
                <c:pt idx="4554">
                  <c:v>41080</c:v>
                </c:pt>
                <c:pt idx="4555">
                  <c:v>41081</c:v>
                </c:pt>
                <c:pt idx="4556">
                  <c:v>41082</c:v>
                </c:pt>
                <c:pt idx="4557">
                  <c:v>41083</c:v>
                </c:pt>
                <c:pt idx="4558">
                  <c:v>41084</c:v>
                </c:pt>
                <c:pt idx="4559">
                  <c:v>41085</c:v>
                </c:pt>
                <c:pt idx="4560">
                  <c:v>41086</c:v>
                </c:pt>
                <c:pt idx="4561">
                  <c:v>41087</c:v>
                </c:pt>
                <c:pt idx="4562">
                  <c:v>41088</c:v>
                </c:pt>
                <c:pt idx="4563">
                  <c:v>41089</c:v>
                </c:pt>
                <c:pt idx="4564">
                  <c:v>41090</c:v>
                </c:pt>
                <c:pt idx="4565">
                  <c:v>41091</c:v>
                </c:pt>
                <c:pt idx="4566">
                  <c:v>41092</c:v>
                </c:pt>
                <c:pt idx="4567">
                  <c:v>41093</c:v>
                </c:pt>
                <c:pt idx="4568">
                  <c:v>41094</c:v>
                </c:pt>
                <c:pt idx="4569">
                  <c:v>41095</c:v>
                </c:pt>
                <c:pt idx="4570">
                  <c:v>41096</c:v>
                </c:pt>
                <c:pt idx="4571">
                  <c:v>41097</c:v>
                </c:pt>
                <c:pt idx="4572">
                  <c:v>41098</c:v>
                </c:pt>
                <c:pt idx="4573">
                  <c:v>41099</c:v>
                </c:pt>
                <c:pt idx="4574">
                  <c:v>41100</c:v>
                </c:pt>
                <c:pt idx="4575">
                  <c:v>41101</c:v>
                </c:pt>
                <c:pt idx="4576">
                  <c:v>41102</c:v>
                </c:pt>
                <c:pt idx="4577">
                  <c:v>41103</c:v>
                </c:pt>
                <c:pt idx="4578">
                  <c:v>41104</c:v>
                </c:pt>
                <c:pt idx="4579">
                  <c:v>41105</c:v>
                </c:pt>
                <c:pt idx="4580">
                  <c:v>41106</c:v>
                </c:pt>
                <c:pt idx="4581">
                  <c:v>41107</c:v>
                </c:pt>
                <c:pt idx="4582">
                  <c:v>41108</c:v>
                </c:pt>
                <c:pt idx="4583">
                  <c:v>41109</c:v>
                </c:pt>
                <c:pt idx="4584">
                  <c:v>41110</c:v>
                </c:pt>
                <c:pt idx="4585">
                  <c:v>41111</c:v>
                </c:pt>
                <c:pt idx="4586">
                  <c:v>41112</c:v>
                </c:pt>
                <c:pt idx="4587">
                  <c:v>41113</c:v>
                </c:pt>
                <c:pt idx="4588">
                  <c:v>41114</c:v>
                </c:pt>
                <c:pt idx="4589">
                  <c:v>41115</c:v>
                </c:pt>
                <c:pt idx="4590">
                  <c:v>41116</c:v>
                </c:pt>
                <c:pt idx="4591">
                  <c:v>41117</c:v>
                </c:pt>
                <c:pt idx="4592">
                  <c:v>41118</c:v>
                </c:pt>
                <c:pt idx="4593">
                  <c:v>41119</c:v>
                </c:pt>
                <c:pt idx="4594">
                  <c:v>41120</c:v>
                </c:pt>
                <c:pt idx="4595">
                  <c:v>41121</c:v>
                </c:pt>
                <c:pt idx="4596">
                  <c:v>41122</c:v>
                </c:pt>
                <c:pt idx="4597">
                  <c:v>41123</c:v>
                </c:pt>
                <c:pt idx="4598">
                  <c:v>41124</c:v>
                </c:pt>
                <c:pt idx="4599">
                  <c:v>41125</c:v>
                </c:pt>
                <c:pt idx="4600">
                  <c:v>41126</c:v>
                </c:pt>
                <c:pt idx="4601">
                  <c:v>41127</c:v>
                </c:pt>
                <c:pt idx="4602">
                  <c:v>41128</c:v>
                </c:pt>
                <c:pt idx="4603">
                  <c:v>41129</c:v>
                </c:pt>
                <c:pt idx="4604">
                  <c:v>41130</c:v>
                </c:pt>
                <c:pt idx="4605">
                  <c:v>41131</c:v>
                </c:pt>
                <c:pt idx="4606">
                  <c:v>41132</c:v>
                </c:pt>
                <c:pt idx="4607">
                  <c:v>41133</c:v>
                </c:pt>
                <c:pt idx="4608">
                  <c:v>41134</c:v>
                </c:pt>
                <c:pt idx="4609">
                  <c:v>41135</c:v>
                </c:pt>
                <c:pt idx="4610">
                  <c:v>41136</c:v>
                </c:pt>
                <c:pt idx="4611">
                  <c:v>41137</c:v>
                </c:pt>
                <c:pt idx="4612">
                  <c:v>41138</c:v>
                </c:pt>
                <c:pt idx="4613">
                  <c:v>41139</c:v>
                </c:pt>
                <c:pt idx="4614">
                  <c:v>41140</c:v>
                </c:pt>
                <c:pt idx="4615">
                  <c:v>41141</c:v>
                </c:pt>
                <c:pt idx="4616">
                  <c:v>41142</c:v>
                </c:pt>
                <c:pt idx="4617">
                  <c:v>41143</c:v>
                </c:pt>
                <c:pt idx="4618">
                  <c:v>41144</c:v>
                </c:pt>
                <c:pt idx="4619">
                  <c:v>41145</c:v>
                </c:pt>
                <c:pt idx="4620">
                  <c:v>41146</c:v>
                </c:pt>
                <c:pt idx="4621">
                  <c:v>41147</c:v>
                </c:pt>
                <c:pt idx="4622">
                  <c:v>41148</c:v>
                </c:pt>
                <c:pt idx="4623">
                  <c:v>41149</c:v>
                </c:pt>
                <c:pt idx="4624">
                  <c:v>41150</c:v>
                </c:pt>
                <c:pt idx="4625">
                  <c:v>41151</c:v>
                </c:pt>
                <c:pt idx="4626">
                  <c:v>41152</c:v>
                </c:pt>
                <c:pt idx="4627">
                  <c:v>41153</c:v>
                </c:pt>
                <c:pt idx="4628">
                  <c:v>41154</c:v>
                </c:pt>
                <c:pt idx="4629">
                  <c:v>41155</c:v>
                </c:pt>
                <c:pt idx="4630">
                  <c:v>41156</c:v>
                </c:pt>
                <c:pt idx="4631">
                  <c:v>41157</c:v>
                </c:pt>
                <c:pt idx="4632">
                  <c:v>41158</c:v>
                </c:pt>
                <c:pt idx="4633">
                  <c:v>41159</c:v>
                </c:pt>
                <c:pt idx="4634">
                  <c:v>41160</c:v>
                </c:pt>
                <c:pt idx="4635">
                  <c:v>41161</c:v>
                </c:pt>
                <c:pt idx="4636">
                  <c:v>41162</c:v>
                </c:pt>
                <c:pt idx="4637">
                  <c:v>41163</c:v>
                </c:pt>
                <c:pt idx="4638">
                  <c:v>41164</c:v>
                </c:pt>
                <c:pt idx="4639">
                  <c:v>41165</c:v>
                </c:pt>
                <c:pt idx="4640">
                  <c:v>41166</c:v>
                </c:pt>
                <c:pt idx="4641">
                  <c:v>41167</c:v>
                </c:pt>
                <c:pt idx="4642">
                  <c:v>41168</c:v>
                </c:pt>
                <c:pt idx="4643">
                  <c:v>41169</c:v>
                </c:pt>
                <c:pt idx="4644">
                  <c:v>41170</c:v>
                </c:pt>
                <c:pt idx="4645">
                  <c:v>41171</c:v>
                </c:pt>
                <c:pt idx="4646">
                  <c:v>41172</c:v>
                </c:pt>
                <c:pt idx="4647">
                  <c:v>41173</c:v>
                </c:pt>
                <c:pt idx="4648">
                  <c:v>41174</c:v>
                </c:pt>
                <c:pt idx="4649">
                  <c:v>41175</c:v>
                </c:pt>
                <c:pt idx="4650">
                  <c:v>41176</c:v>
                </c:pt>
                <c:pt idx="4651">
                  <c:v>41177</c:v>
                </c:pt>
                <c:pt idx="4652">
                  <c:v>41178</c:v>
                </c:pt>
                <c:pt idx="4653">
                  <c:v>41179</c:v>
                </c:pt>
                <c:pt idx="4654">
                  <c:v>41180</c:v>
                </c:pt>
                <c:pt idx="4655">
                  <c:v>41181</c:v>
                </c:pt>
                <c:pt idx="4656">
                  <c:v>41182</c:v>
                </c:pt>
                <c:pt idx="4657">
                  <c:v>41183</c:v>
                </c:pt>
                <c:pt idx="4658">
                  <c:v>41184</c:v>
                </c:pt>
                <c:pt idx="4659">
                  <c:v>41185</c:v>
                </c:pt>
                <c:pt idx="4660">
                  <c:v>41186</c:v>
                </c:pt>
                <c:pt idx="4661">
                  <c:v>41187</c:v>
                </c:pt>
                <c:pt idx="4662">
                  <c:v>41188</c:v>
                </c:pt>
                <c:pt idx="4663">
                  <c:v>41189</c:v>
                </c:pt>
                <c:pt idx="4664">
                  <c:v>41190</c:v>
                </c:pt>
                <c:pt idx="4665">
                  <c:v>41191</c:v>
                </c:pt>
                <c:pt idx="4666">
                  <c:v>41192</c:v>
                </c:pt>
                <c:pt idx="4667">
                  <c:v>41193</c:v>
                </c:pt>
                <c:pt idx="4668">
                  <c:v>41194</c:v>
                </c:pt>
                <c:pt idx="4669">
                  <c:v>41195</c:v>
                </c:pt>
                <c:pt idx="4670">
                  <c:v>41196</c:v>
                </c:pt>
                <c:pt idx="4671">
                  <c:v>41197</c:v>
                </c:pt>
                <c:pt idx="4672">
                  <c:v>41198</c:v>
                </c:pt>
                <c:pt idx="4673">
                  <c:v>41199</c:v>
                </c:pt>
                <c:pt idx="4674">
                  <c:v>41200</c:v>
                </c:pt>
                <c:pt idx="4675">
                  <c:v>41201</c:v>
                </c:pt>
                <c:pt idx="4676">
                  <c:v>41202</c:v>
                </c:pt>
                <c:pt idx="4677">
                  <c:v>41203</c:v>
                </c:pt>
                <c:pt idx="4678">
                  <c:v>41204</c:v>
                </c:pt>
                <c:pt idx="4679">
                  <c:v>41205</c:v>
                </c:pt>
                <c:pt idx="4680">
                  <c:v>41206</c:v>
                </c:pt>
                <c:pt idx="4681">
                  <c:v>41207</c:v>
                </c:pt>
                <c:pt idx="4682">
                  <c:v>41208</c:v>
                </c:pt>
                <c:pt idx="4683">
                  <c:v>41209</c:v>
                </c:pt>
                <c:pt idx="4684">
                  <c:v>41210</c:v>
                </c:pt>
                <c:pt idx="4685">
                  <c:v>41211</c:v>
                </c:pt>
                <c:pt idx="4686">
                  <c:v>41212</c:v>
                </c:pt>
                <c:pt idx="4687">
                  <c:v>41213</c:v>
                </c:pt>
                <c:pt idx="4688">
                  <c:v>41214</c:v>
                </c:pt>
                <c:pt idx="4689">
                  <c:v>41215</c:v>
                </c:pt>
                <c:pt idx="4690">
                  <c:v>41216</c:v>
                </c:pt>
                <c:pt idx="4691">
                  <c:v>41217</c:v>
                </c:pt>
                <c:pt idx="4692">
                  <c:v>41218</c:v>
                </c:pt>
                <c:pt idx="4693">
                  <c:v>41219</c:v>
                </c:pt>
                <c:pt idx="4694">
                  <c:v>41220</c:v>
                </c:pt>
                <c:pt idx="4695">
                  <c:v>41221</c:v>
                </c:pt>
                <c:pt idx="4696">
                  <c:v>41222</c:v>
                </c:pt>
                <c:pt idx="4697">
                  <c:v>41223</c:v>
                </c:pt>
                <c:pt idx="4698">
                  <c:v>41224</c:v>
                </c:pt>
                <c:pt idx="4699">
                  <c:v>41225</c:v>
                </c:pt>
                <c:pt idx="4700">
                  <c:v>41226</c:v>
                </c:pt>
                <c:pt idx="4701">
                  <c:v>41227</c:v>
                </c:pt>
                <c:pt idx="4702">
                  <c:v>41228</c:v>
                </c:pt>
                <c:pt idx="4703">
                  <c:v>41229</c:v>
                </c:pt>
                <c:pt idx="4704">
                  <c:v>41230</c:v>
                </c:pt>
                <c:pt idx="4705">
                  <c:v>41231</c:v>
                </c:pt>
                <c:pt idx="4706">
                  <c:v>41232</c:v>
                </c:pt>
                <c:pt idx="4707">
                  <c:v>41233</c:v>
                </c:pt>
                <c:pt idx="4708">
                  <c:v>41234</c:v>
                </c:pt>
                <c:pt idx="4709">
                  <c:v>41235</c:v>
                </c:pt>
                <c:pt idx="4710">
                  <c:v>41236</c:v>
                </c:pt>
                <c:pt idx="4711">
                  <c:v>41237</c:v>
                </c:pt>
                <c:pt idx="4712">
                  <c:v>41238</c:v>
                </c:pt>
                <c:pt idx="4713">
                  <c:v>41239</c:v>
                </c:pt>
                <c:pt idx="4714">
                  <c:v>41240</c:v>
                </c:pt>
                <c:pt idx="4715">
                  <c:v>41241</c:v>
                </c:pt>
                <c:pt idx="4716">
                  <c:v>41242</c:v>
                </c:pt>
                <c:pt idx="4717">
                  <c:v>41243</c:v>
                </c:pt>
                <c:pt idx="4718">
                  <c:v>41244</c:v>
                </c:pt>
                <c:pt idx="4719">
                  <c:v>41245</c:v>
                </c:pt>
                <c:pt idx="4720">
                  <c:v>41246</c:v>
                </c:pt>
                <c:pt idx="4721">
                  <c:v>41247</c:v>
                </c:pt>
                <c:pt idx="4722">
                  <c:v>41248</c:v>
                </c:pt>
                <c:pt idx="4723">
                  <c:v>41249</c:v>
                </c:pt>
                <c:pt idx="4724">
                  <c:v>41250</c:v>
                </c:pt>
                <c:pt idx="4725">
                  <c:v>41251</c:v>
                </c:pt>
                <c:pt idx="4726">
                  <c:v>41252</c:v>
                </c:pt>
                <c:pt idx="4727">
                  <c:v>41253</c:v>
                </c:pt>
                <c:pt idx="4728">
                  <c:v>41254</c:v>
                </c:pt>
                <c:pt idx="4729">
                  <c:v>41255</c:v>
                </c:pt>
                <c:pt idx="4730">
                  <c:v>41256</c:v>
                </c:pt>
                <c:pt idx="4731">
                  <c:v>41257</c:v>
                </c:pt>
                <c:pt idx="4732">
                  <c:v>41258</c:v>
                </c:pt>
                <c:pt idx="4733">
                  <c:v>41259</c:v>
                </c:pt>
                <c:pt idx="4734">
                  <c:v>41260</c:v>
                </c:pt>
                <c:pt idx="4735">
                  <c:v>41261</c:v>
                </c:pt>
                <c:pt idx="4736">
                  <c:v>41262</c:v>
                </c:pt>
                <c:pt idx="4737">
                  <c:v>41263</c:v>
                </c:pt>
                <c:pt idx="4738">
                  <c:v>41264</c:v>
                </c:pt>
                <c:pt idx="4739">
                  <c:v>41265</c:v>
                </c:pt>
                <c:pt idx="4740">
                  <c:v>41266</c:v>
                </c:pt>
                <c:pt idx="4741">
                  <c:v>41267</c:v>
                </c:pt>
                <c:pt idx="4742">
                  <c:v>41268</c:v>
                </c:pt>
                <c:pt idx="4743">
                  <c:v>41269</c:v>
                </c:pt>
                <c:pt idx="4744">
                  <c:v>41270</c:v>
                </c:pt>
                <c:pt idx="4745">
                  <c:v>41271</c:v>
                </c:pt>
                <c:pt idx="4746">
                  <c:v>41272</c:v>
                </c:pt>
                <c:pt idx="4747">
                  <c:v>41273</c:v>
                </c:pt>
                <c:pt idx="4748">
                  <c:v>41274</c:v>
                </c:pt>
                <c:pt idx="4749">
                  <c:v>41275</c:v>
                </c:pt>
                <c:pt idx="4750">
                  <c:v>41276</c:v>
                </c:pt>
                <c:pt idx="4751">
                  <c:v>41277</c:v>
                </c:pt>
                <c:pt idx="4752">
                  <c:v>41278</c:v>
                </c:pt>
                <c:pt idx="4753">
                  <c:v>41279</c:v>
                </c:pt>
                <c:pt idx="4754">
                  <c:v>41280</c:v>
                </c:pt>
                <c:pt idx="4755">
                  <c:v>41281</c:v>
                </c:pt>
                <c:pt idx="4756">
                  <c:v>41282</c:v>
                </c:pt>
                <c:pt idx="4757">
                  <c:v>41283</c:v>
                </c:pt>
                <c:pt idx="4758">
                  <c:v>41284</c:v>
                </c:pt>
                <c:pt idx="4759">
                  <c:v>41285</c:v>
                </c:pt>
                <c:pt idx="4760">
                  <c:v>41286</c:v>
                </c:pt>
                <c:pt idx="4761">
                  <c:v>41287</c:v>
                </c:pt>
                <c:pt idx="4762">
                  <c:v>41288</c:v>
                </c:pt>
                <c:pt idx="4763">
                  <c:v>41289</c:v>
                </c:pt>
                <c:pt idx="4764">
                  <c:v>41290</c:v>
                </c:pt>
                <c:pt idx="4765">
                  <c:v>41291</c:v>
                </c:pt>
                <c:pt idx="4766">
                  <c:v>41292</c:v>
                </c:pt>
                <c:pt idx="4767">
                  <c:v>41293</c:v>
                </c:pt>
                <c:pt idx="4768">
                  <c:v>41294</c:v>
                </c:pt>
                <c:pt idx="4769">
                  <c:v>41295</c:v>
                </c:pt>
                <c:pt idx="4770">
                  <c:v>41296</c:v>
                </c:pt>
                <c:pt idx="4771">
                  <c:v>41297</c:v>
                </c:pt>
                <c:pt idx="4772">
                  <c:v>41298</c:v>
                </c:pt>
                <c:pt idx="4773">
                  <c:v>41299</c:v>
                </c:pt>
                <c:pt idx="4774">
                  <c:v>41300</c:v>
                </c:pt>
                <c:pt idx="4775">
                  <c:v>41301</c:v>
                </c:pt>
                <c:pt idx="4776">
                  <c:v>41302</c:v>
                </c:pt>
                <c:pt idx="4777">
                  <c:v>41303</c:v>
                </c:pt>
                <c:pt idx="4778">
                  <c:v>41304</c:v>
                </c:pt>
                <c:pt idx="4779">
                  <c:v>41305</c:v>
                </c:pt>
                <c:pt idx="4780">
                  <c:v>41306</c:v>
                </c:pt>
                <c:pt idx="4781">
                  <c:v>41307</c:v>
                </c:pt>
                <c:pt idx="4782">
                  <c:v>41308</c:v>
                </c:pt>
                <c:pt idx="4783">
                  <c:v>41309</c:v>
                </c:pt>
                <c:pt idx="4784">
                  <c:v>41310</c:v>
                </c:pt>
                <c:pt idx="4785">
                  <c:v>41311</c:v>
                </c:pt>
                <c:pt idx="4786">
                  <c:v>41312</c:v>
                </c:pt>
                <c:pt idx="4787">
                  <c:v>41313</c:v>
                </c:pt>
                <c:pt idx="4788">
                  <c:v>41314</c:v>
                </c:pt>
                <c:pt idx="4789">
                  <c:v>41315</c:v>
                </c:pt>
                <c:pt idx="4790">
                  <c:v>41316</c:v>
                </c:pt>
                <c:pt idx="4791">
                  <c:v>41317</c:v>
                </c:pt>
                <c:pt idx="4792">
                  <c:v>41318</c:v>
                </c:pt>
                <c:pt idx="4793">
                  <c:v>41319</c:v>
                </c:pt>
                <c:pt idx="4794">
                  <c:v>41320</c:v>
                </c:pt>
                <c:pt idx="4795">
                  <c:v>41321</c:v>
                </c:pt>
                <c:pt idx="4796">
                  <c:v>41322</c:v>
                </c:pt>
                <c:pt idx="4797">
                  <c:v>41323</c:v>
                </c:pt>
                <c:pt idx="4798">
                  <c:v>41324</c:v>
                </c:pt>
                <c:pt idx="4799">
                  <c:v>41325</c:v>
                </c:pt>
                <c:pt idx="4800">
                  <c:v>41326</c:v>
                </c:pt>
                <c:pt idx="4801">
                  <c:v>41327</c:v>
                </c:pt>
                <c:pt idx="4802">
                  <c:v>41328</c:v>
                </c:pt>
                <c:pt idx="4803">
                  <c:v>41329</c:v>
                </c:pt>
                <c:pt idx="4804">
                  <c:v>41330</c:v>
                </c:pt>
                <c:pt idx="4805">
                  <c:v>41331</c:v>
                </c:pt>
                <c:pt idx="4806">
                  <c:v>41332</c:v>
                </c:pt>
                <c:pt idx="4807">
                  <c:v>41333</c:v>
                </c:pt>
                <c:pt idx="4808">
                  <c:v>41334</c:v>
                </c:pt>
                <c:pt idx="4809">
                  <c:v>41335</c:v>
                </c:pt>
                <c:pt idx="4810">
                  <c:v>41336</c:v>
                </c:pt>
                <c:pt idx="4811">
                  <c:v>41337</c:v>
                </c:pt>
                <c:pt idx="4812">
                  <c:v>41338</c:v>
                </c:pt>
                <c:pt idx="4813">
                  <c:v>41339</c:v>
                </c:pt>
                <c:pt idx="4814">
                  <c:v>41340</c:v>
                </c:pt>
                <c:pt idx="4815">
                  <c:v>41341</c:v>
                </c:pt>
                <c:pt idx="4816">
                  <c:v>41342</c:v>
                </c:pt>
                <c:pt idx="4817">
                  <c:v>41343</c:v>
                </c:pt>
                <c:pt idx="4818">
                  <c:v>41344</c:v>
                </c:pt>
                <c:pt idx="4819">
                  <c:v>41345</c:v>
                </c:pt>
                <c:pt idx="4820">
                  <c:v>41346</c:v>
                </c:pt>
                <c:pt idx="4821">
                  <c:v>41347</c:v>
                </c:pt>
                <c:pt idx="4822">
                  <c:v>41348</c:v>
                </c:pt>
                <c:pt idx="4823">
                  <c:v>41349</c:v>
                </c:pt>
                <c:pt idx="4824">
                  <c:v>41350</c:v>
                </c:pt>
                <c:pt idx="4825">
                  <c:v>41351</c:v>
                </c:pt>
                <c:pt idx="4826">
                  <c:v>41352</c:v>
                </c:pt>
                <c:pt idx="4827">
                  <c:v>41353</c:v>
                </c:pt>
                <c:pt idx="4828">
                  <c:v>41354</c:v>
                </c:pt>
                <c:pt idx="4829">
                  <c:v>41355</c:v>
                </c:pt>
                <c:pt idx="4830">
                  <c:v>41356</c:v>
                </c:pt>
                <c:pt idx="4831">
                  <c:v>41357</c:v>
                </c:pt>
                <c:pt idx="4832">
                  <c:v>41358</c:v>
                </c:pt>
                <c:pt idx="4833">
                  <c:v>41359</c:v>
                </c:pt>
                <c:pt idx="4834">
                  <c:v>41360</c:v>
                </c:pt>
                <c:pt idx="4835">
                  <c:v>41361</c:v>
                </c:pt>
                <c:pt idx="4836">
                  <c:v>41362</c:v>
                </c:pt>
                <c:pt idx="4837">
                  <c:v>41363</c:v>
                </c:pt>
                <c:pt idx="4838">
                  <c:v>41364</c:v>
                </c:pt>
                <c:pt idx="4839">
                  <c:v>41365</c:v>
                </c:pt>
                <c:pt idx="4840">
                  <c:v>41366</c:v>
                </c:pt>
                <c:pt idx="4841">
                  <c:v>41367</c:v>
                </c:pt>
                <c:pt idx="4842">
                  <c:v>41368</c:v>
                </c:pt>
                <c:pt idx="4843">
                  <c:v>41369</c:v>
                </c:pt>
                <c:pt idx="4844">
                  <c:v>41370</c:v>
                </c:pt>
                <c:pt idx="4845">
                  <c:v>41371</c:v>
                </c:pt>
                <c:pt idx="4846">
                  <c:v>41372</c:v>
                </c:pt>
                <c:pt idx="4847">
                  <c:v>41373</c:v>
                </c:pt>
                <c:pt idx="4848">
                  <c:v>41374</c:v>
                </c:pt>
                <c:pt idx="4849">
                  <c:v>41375</c:v>
                </c:pt>
                <c:pt idx="4850">
                  <c:v>41376</c:v>
                </c:pt>
                <c:pt idx="4851">
                  <c:v>41377</c:v>
                </c:pt>
                <c:pt idx="4852">
                  <c:v>41378</c:v>
                </c:pt>
                <c:pt idx="4853">
                  <c:v>41379</c:v>
                </c:pt>
                <c:pt idx="4854">
                  <c:v>41380</c:v>
                </c:pt>
                <c:pt idx="4855">
                  <c:v>41381</c:v>
                </c:pt>
                <c:pt idx="4856">
                  <c:v>41382</c:v>
                </c:pt>
                <c:pt idx="4857">
                  <c:v>41383</c:v>
                </c:pt>
                <c:pt idx="4858">
                  <c:v>41384</c:v>
                </c:pt>
                <c:pt idx="4859">
                  <c:v>41385</c:v>
                </c:pt>
                <c:pt idx="4860">
                  <c:v>41386</c:v>
                </c:pt>
                <c:pt idx="4861">
                  <c:v>41387</c:v>
                </c:pt>
                <c:pt idx="4862">
                  <c:v>41388</c:v>
                </c:pt>
                <c:pt idx="4863">
                  <c:v>41389</c:v>
                </c:pt>
                <c:pt idx="4864">
                  <c:v>41390</c:v>
                </c:pt>
                <c:pt idx="4865">
                  <c:v>41391</c:v>
                </c:pt>
                <c:pt idx="4866">
                  <c:v>41392</c:v>
                </c:pt>
                <c:pt idx="4867">
                  <c:v>41393</c:v>
                </c:pt>
                <c:pt idx="4868">
                  <c:v>41394</c:v>
                </c:pt>
                <c:pt idx="4869">
                  <c:v>41395</c:v>
                </c:pt>
                <c:pt idx="4870">
                  <c:v>41396</c:v>
                </c:pt>
                <c:pt idx="4871">
                  <c:v>41397</c:v>
                </c:pt>
                <c:pt idx="4872">
                  <c:v>41398</c:v>
                </c:pt>
                <c:pt idx="4873">
                  <c:v>41399</c:v>
                </c:pt>
                <c:pt idx="4874">
                  <c:v>41400</c:v>
                </c:pt>
                <c:pt idx="4875">
                  <c:v>41401</c:v>
                </c:pt>
                <c:pt idx="4876">
                  <c:v>41402</c:v>
                </c:pt>
                <c:pt idx="4877">
                  <c:v>41403</c:v>
                </c:pt>
                <c:pt idx="4878">
                  <c:v>41404</c:v>
                </c:pt>
                <c:pt idx="4879">
                  <c:v>41405</c:v>
                </c:pt>
                <c:pt idx="4880">
                  <c:v>41406</c:v>
                </c:pt>
                <c:pt idx="4881">
                  <c:v>41407</c:v>
                </c:pt>
                <c:pt idx="4882">
                  <c:v>41408</c:v>
                </c:pt>
                <c:pt idx="4883">
                  <c:v>41409</c:v>
                </c:pt>
                <c:pt idx="4884">
                  <c:v>41410</c:v>
                </c:pt>
                <c:pt idx="4885">
                  <c:v>41411</c:v>
                </c:pt>
                <c:pt idx="4886">
                  <c:v>41412</c:v>
                </c:pt>
                <c:pt idx="4887">
                  <c:v>41413</c:v>
                </c:pt>
                <c:pt idx="4888">
                  <c:v>41414</c:v>
                </c:pt>
                <c:pt idx="4889">
                  <c:v>41415</c:v>
                </c:pt>
                <c:pt idx="4890">
                  <c:v>41416</c:v>
                </c:pt>
                <c:pt idx="4891">
                  <c:v>41417</c:v>
                </c:pt>
                <c:pt idx="4892">
                  <c:v>41418</c:v>
                </c:pt>
                <c:pt idx="4893">
                  <c:v>41419</c:v>
                </c:pt>
                <c:pt idx="4894">
                  <c:v>41420</c:v>
                </c:pt>
                <c:pt idx="4895">
                  <c:v>41421</c:v>
                </c:pt>
                <c:pt idx="4896">
                  <c:v>41422</c:v>
                </c:pt>
                <c:pt idx="4897">
                  <c:v>41423</c:v>
                </c:pt>
                <c:pt idx="4898">
                  <c:v>41424</c:v>
                </c:pt>
                <c:pt idx="4899">
                  <c:v>41425</c:v>
                </c:pt>
                <c:pt idx="4900">
                  <c:v>41426</c:v>
                </c:pt>
                <c:pt idx="4901">
                  <c:v>41427</c:v>
                </c:pt>
                <c:pt idx="4902">
                  <c:v>41428</c:v>
                </c:pt>
                <c:pt idx="4903">
                  <c:v>41429</c:v>
                </c:pt>
                <c:pt idx="4904">
                  <c:v>41430</c:v>
                </c:pt>
                <c:pt idx="4905">
                  <c:v>41431</c:v>
                </c:pt>
                <c:pt idx="4906">
                  <c:v>41432</c:v>
                </c:pt>
                <c:pt idx="4907">
                  <c:v>41433</c:v>
                </c:pt>
                <c:pt idx="4908">
                  <c:v>41434</c:v>
                </c:pt>
                <c:pt idx="4909">
                  <c:v>41435</c:v>
                </c:pt>
                <c:pt idx="4910">
                  <c:v>41436</c:v>
                </c:pt>
                <c:pt idx="4911">
                  <c:v>41437</c:v>
                </c:pt>
                <c:pt idx="4912">
                  <c:v>41438</c:v>
                </c:pt>
                <c:pt idx="4913">
                  <c:v>41439</c:v>
                </c:pt>
                <c:pt idx="4914">
                  <c:v>41440</c:v>
                </c:pt>
                <c:pt idx="4915">
                  <c:v>41441</c:v>
                </c:pt>
                <c:pt idx="4916">
                  <c:v>41442</c:v>
                </c:pt>
                <c:pt idx="4917">
                  <c:v>41443</c:v>
                </c:pt>
                <c:pt idx="4918">
                  <c:v>41444</c:v>
                </c:pt>
                <c:pt idx="4919">
                  <c:v>41445</c:v>
                </c:pt>
                <c:pt idx="4920">
                  <c:v>41446</c:v>
                </c:pt>
                <c:pt idx="4921">
                  <c:v>41447</c:v>
                </c:pt>
                <c:pt idx="4922">
                  <c:v>41448</c:v>
                </c:pt>
                <c:pt idx="4923">
                  <c:v>41449</c:v>
                </c:pt>
                <c:pt idx="4924">
                  <c:v>41450</c:v>
                </c:pt>
                <c:pt idx="4925">
                  <c:v>41451</c:v>
                </c:pt>
                <c:pt idx="4926">
                  <c:v>41452</c:v>
                </c:pt>
                <c:pt idx="4927">
                  <c:v>41453</c:v>
                </c:pt>
                <c:pt idx="4928">
                  <c:v>41454</c:v>
                </c:pt>
                <c:pt idx="4929">
                  <c:v>41455</c:v>
                </c:pt>
                <c:pt idx="4930">
                  <c:v>41456</c:v>
                </c:pt>
                <c:pt idx="4931">
                  <c:v>41457</c:v>
                </c:pt>
                <c:pt idx="4932">
                  <c:v>41458</c:v>
                </c:pt>
                <c:pt idx="4933">
                  <c:v>41459</c:v>
                </c:pt>
                <c:pt idx="4934">
                  <c:v>41460</c:v>
                </c:pt>
                <c:pt idx="4935">
                  <c:v>41461</c:v>
                </c:pt>
                <c:pt idx="4936">
                  <c:v>41462</c:v>
                </c:pt>
                <c:pt idx="4937">
                  <c:v>41463</c:v>
                </c:pt>
                <c:pt idx="4938">
                  <c:v>41464</c:v>
                </c:pt>
                <c:pt idx="4939">
                  <c:v>41465</c:v>
                </c:pt>
                <c:pt idx="4940">
                  <c:v>41466</c:v>
                </c:pt>
                <c:pt idx="4941">
                  <c:v>41467</c:v>
                </c:pt>
                <c:pt idx="4942">
                  <c:v>41468</c:v>
                </c:pt>
                <c:pt idx="4943">
                  <c:v>41469</c:v>
                </c:pt>
                <c:pt idx="4944">
                  <c:v>41470</c:v>
                </c:pt>
                <c:pt idx="4945">
                  <c:v>41471</c:v>
                </c:pt>
                <c:pt idx="4946">
                  <c:v>41472</c:v>
                </c:pt>
                <c:pt idx="4947">
                  <c:v>41473</c:v>
                </c:pt>
                <c:pt idx="4948">
                  <c:v>41474</c:v>
                </c:pt>
                <c:pt idx="4949">
                  <c:v>41475</c:v>
                </c:pt>
                <c:pt idx="4950">
                  <c:v>41476</c:v>
                </c:pt>
                <c:pt idx="4951">
                  <c:v>41477</c:v>
                </c:pt>
                <c:pt idx="4952">
                  <c:v>41478</c:v>
                </c:pt>
                <c:pt idx="4953">
                  <c:v>41479</c:v>
                </c:pt>
                <c:pt idx="4954">
                  <c:v>41480</c:v>
                </c:pt>
                <c:pt idx="4955">
                  <c:v>41481</c:v>
                </c:pt>
                <c:pt idx="4956">
                  <c:v>41482</c:v>
                </c:pt>
                <c:pt idx="4957">
                  <c:v>41483</c:v>
                </c:pt>
                <c:pt idx="4958">
                  <c:v>41484</c:v>
                </c:pt>
                <c:pt idx="4959">
                  <c:v>41485</c:v>
                </c:pt>
                <c:pt idx="4960">
                  <c:v>41486</c:v>
                </c:pt>
                <c:pt idx="4961">
                  <c:v>41487</c:v>
                </c:pt>
                <c:pt idx="4962">
                  <c:v>41488</c:v>
                </c:pt>
                <c:pt idx="4963">
                  <c:v>41489</c:v>
                </c:pt>
                <c:pt idx="4964">
                  <c:v>41490</c:v>
                </c:pt>
                <c:pt idx="4965">
                  <c:v>41491</c:v>
                </c:pt>
                <c:pt idx="4966">
                  <c:v>41492</c:v>
                </c:pt>
                <c:pt idx="4967">
                  <c:v>41493</c:v>
                </c:pt>
                <c:pt idx="4968">
                  <c:v>41494</c:v>
                </c:pt>
                <c:pt idx="4969">
                  <c:v>41495</c:v>
                </c:pt>
                <c:pt idx="4970">
                  <c:v>41496</c:v>
                </c:pt>
                <c:pt idx="4971">
                  <c:v>41497</c:v>
                </c:pt>
                <c:pt idx="4972">
                  <c:v>41498</c:v>
                </c:pt>
                <c:pt idx="4973">
                  <c:v>41499</c:v>
                </c:pt>
                <c:pt idx="4974">
                  <c:v>41500</c:v>
                </c:pt>
                <c:pt idx="4975">
                  <c:v>41501</c:v>
                </c:pt>
                <c:pt idx="4976">
                  <c:v>41502</c:v>
                </c:pt>
                <c:pt idx="4977">
                  <c:v>41503</c:v>
                </c:pt>
                <c:pt idx="4978">
                  <c:v>41504</c:v>
                </c:pt>
                <c:pt idx="4979">
                  <c:v>41505</c:v>
                </c:pt>
                <c:pt idx="4980">
                  <c:v>41506</c:v>
                </c:pt>
                <c:pt idx="4981">
                  <c:v>41507</c:v>
                </c:pt>
                <c:pt idx="4982">
                  <c:v>41508</c:v>
                </c:pt>
                <c:pt idx="4983">
                  <c:v>41509</c:v>
                </c:pt>
                <c:pt idx="4984">
                  <c:v>41510</c:v>
                </c:pt>
                <c:pt idx="4985">
                  <c:v>41511</c:v>
                </c:pt>
                <c:pt idx="4986">
                  <c:v>41512</c:v>
                </c:pt>
                <c:pt idx="4987">
                  <c:v>41513</c:v>
                </c:pt>
                <c:pt idx="4988">
                  <c:v>41514</c:v>
                </c:pt>
                <c:pt idx="4989">
                  <c:v>41515</c:v>
                </c:pt>
                <c:pt idx="4990">
                  <c:v>41516</c:v>
                </c:pt>
                <c:pt idx="4991">
                  <c:v>41517</c:v>
                </c:pt>
                <c:pt idx="4992">
                  <c:v>41518</c:v>
                </c:pt>
                <c:pt idx="4993">
                  <c:v>41519</c:v>
                </c:pt>
                <c:pt idx="4994">
                  <c:v>41520</c:v>
                </c:pt>
                <c:pt idx="4995">
                  <c:v>41521</c:v>
                </c:pt>
                <c:pt idx="4996">
                  <c:v>41522</c:v>
                </c:pt>
                <c:pt idx="4997">
                  <c:v>41523</c:v>
                </c:pt>
                <c:pt idx="4998">
                  <c:v>41524</c:v>
                </c:pt>
                <c:pt idx="4999">
                  <c:v>41525</c:v>
                </c:pt>
                <c:pt idx="5000">
                  <c:v>41526</c:v>
                </c:pt>
                <c:pt idx="5001">
                  <c:v>41527</c:v>
                </c:pt>
                <c:pt idx="5002">
                  <c:v>41528</c:v>
                </c:pt>
                <c:pt idx="5003">
                  <c:v>41529</c:v>
                </c:pt>
                <c:pt idx="5004">
                  <c:v>41530</c:v>
                </c:pt>
                <c:pt idx="5005">
                  <c:v>41531</c:v>
                </c:pt>
                <c:pt idx="5006">
                  <c:v>41532</c:v>
                </c:pt>
                <c:pt idx="5007">
                  <c:v>41533</c:v>
                </c:pt>
                <c:pt idx="5008">
                  <c:v>41534</c:v>
                </c:pt>
                <c:pt idx="5009">
                  <c:v>41535</c:v>
                </c:pt>
                <c:pt idx="5010">
                  <c:v>41536</c:v>
                </c:pt>
                <c:pt idx="5011">
                  <c:v>41537</c:v>
                </c:pt>
                <c:pt idx="5012">
                  <c:v>41538</c:v>
                </c:pt>
                <c:pt idx="5013">
                  <c:v>41539</c:v>
                </c:pt>
                <c:pt idx="5014">
                  <c:v>41540</c:v>
                </c:pt>
                <c:pt idx="5015">
                  <c:v>41541</c:v>
                </c:pt>
                <c:pt idx="5016">
                  <c:v>41542</c:v>
                </c:pt>
                <c:pt idx="5017">
                  <c:v>41543</c:v>
                </c:pt>
                <c:pt idx="5018">
                  <c:v>41544</c:v>
                </c:pt>
                <c:pt idx="5019">
                  <c:v>41545</c:v>
                </c:pt>
                <c:pt idx="5020">
                  <c:v>41546</c:v>
                </c:pt>
                <c:pt idx="5021">
                  <c:v>41547</c:v>
                </c:pt>
                <c:pt idx="5022">
                  <c:v>41548</c:v>
                </c:pt>
                <c:pt idx="5023">
                  <c:v>41549</c:v>
                </c:pt>
                <c:pt idx="5024">
                  <c:v>41550</c:v>
                </c:pt>
                <c:pt idx="5025">
                  <c:v>41551</c:v>
                </c:pt>
                <c:pt idx="5026">
                  <c:v>41552</c:v>
                </c:pt>
                <c:pt idx="5027">
                  <c:v>41553</c:v>
                </c:pt>
                <c:pt idx="5028">
                  <c:v>41554</c:v>
                </c:pt>
                <c:pt idx="5029">
                  <c:v>41555</c:v>
                </c:pt>
                <c:pt idx="5030">
                  <c:v>41556</c:v>
                </c:pt>
                <c:pt idx="5031">
                  <c:v>41557</c:v>
                </c:pt>
                <c:pt idx="5032">
                  <c:v>41558</c:v>
                </c:pt>
                <c:pt idx="5033">
                  <c:v>41559</c:v>
                </c:pt>
                <c:pt idx="5034">
                  <c:v>41560</c:v>
                </c:pt>
                <c:pt idx="5035">
                  <c:v>41561</c:v>
                </c:pt>
                <c:pt idx="5036">
                  <c:v>41562</c:v>
                </c:pt>
                <c:pt idx="5037">
                  <c:v>41563</c:v>
                </c:pt>
                <c:pt idx="5038">
                  <c:v>41564</c:v>
                </c:pt>
                <c:pt idx="5039">
                  <c:v>41565</c:v>
                </c:pt>
                <c:pt idx="5040">
                  <c:v>41566</c:v>
                </c:pt>
                <c:pt idx="5041">
                  <c:v>41567</c:v>
                </c:pt>
                <c:pt idx="5042">
                  <c:v>41568</c:v>
                </c:pt>
                <c:pt idx="5043">
                  <c:v>41569</c:v>
                </c:pt>
                <c:pt idx="5044">
                  <c:v>41570</c:v>
                </c:pt>
                <c:pt idx="5045">
                  <c:v>41571</c:v>
                </c:pt>
                <c:pt idx="5046">
                  <c:v>41572</c:v>
                </c:pt>
                <c:pt idx="5047">
                  <c:v>41573</c:v>
                </c:pt>
                <c:pt idx="5048">
                  <c:v>41574</c:v>
                </c:pt>
                <c:pt idx="5049">
                  <c:v>41575</c:v>
                </c:pt>
                <c:pt idx="5050">
                  <c:v>41576</c:v>
                </c:pt>
                <c:pt idx="5051">
                  <c:v>41577</c:v>
                </c:pt>
                <c:pt idx="5052">
                  <c:v>41578</c:v>
                </c:pt>
                <c:pt idx="5053">
                  <c:v>41579</c:v>
                </c:pt>
                <c:pt idx="5054">
                  <c:v>41580</c:v>
                </c:pt>
                <c:pt idx="5055">
                  <c:v>41581</c:v>
                </c:pt>
                <c:pt idx="5056">
                  <c:v>41582</c:v>
                </c:pt>
                <c:pt idx="5057">
                  <c:v>41583</c:v>
                </c:pt>
                <c:pt idx="5058">
                  <c:v>41584</c:v>
                </c:pt>
                <c:pt idx="5059">
                  <c:v>41585</c:v>
                </c:pt>
                <c:pt idx="5060">
                  <c:v>41586</c:v>
                </c:pt>
                <c:pt idx="5061">
                  <c:v>41587</c:v>
                </c:pt>
                <c:pt idx="5062">
                  <c:v>41588</c:v>
                </c:pt>
                <c:pt idx="5063">
                  <c:v>41589</c:v>
                </c:pt>
                <c:pt idx="5064">
                  <c:v>41590</c:v>
                </c:pt>
                <c:pt idx="5065">
                  <c:v>41591</c:v>
                </c:pt>
                <c:pt idx="5066">
                  <c:v>41592</c:v>
                </c:pt>
                <c:pt idx="5067">
                  <c:v>41593</c:v>
                </c:pt>
                <c:pt idx="5068">
                  <c:v>41594</c:v>
                </c:pt>
                <c:pt idx="5069">
                  <c:v>41595</c:v>
                </c:pt>
                <c:pt idx="5070">
                  <c:v>41596</c:v>
                </c:pt>
                <c:pt idx="5071">
                  <c:v>41597</c:v>
                </c:pt>
                <c:pt idx="5072">
                  <c:v>41598</c:v>
                </c:pt>
                <c:pt idx="5073">
                  <c:v>41599</c:v>
                </c:pt>
                <c:pt idx="5074">
                  <c:v>41600</c:v>
                </c:pt>
                <c:pt idx="5075">
                  <c:v>41601</c:v>
                </c:pt>
                <c:pt idx="5076">
                  <c:v>41602</c:v>
                </c:pt>
                <c:pt idx="5077">
                  <c:v>41603</c:v>
                </c:pt>
                <c:pt idx="5078">
                  <c:v>41604</c:v>
                </c:pt>
                <c:pt idx="5079">
                  <c:v>41605</c:v>
                </c:pt>
                <c:pt idx="5080">
                  <c:v>41606</c:v>
                </c:pt>
                <c:pt idx="5081">
                  <c:v>41607</c:v>
                </c:pt>
                <c:pt idx="5082">
                  <c:v>41608</c:v>
                </c:pt>
                <c:pt idx="5083">
                  <c:v>41609</c:v>
                </c:pt>
                <c:pt idx="5084">
                  <c:v>41610</c:v>
                </c:pt>
                <c:pt idx="5085">
                  <c:v>41611</c:v>
                </c:pt>
                <c:pt idx="5086">
                  <c:v>41612</c:v>
                </c:pt>
                <c:pt idx="5087">
                  <c:v>41613</c:v>
                </c:pt>
                <c:pt idx="5088">
                  <c:v>41614</c:v>
                </c:pt>
                <c:pt idx="5089">
                  <c:v>41615</c:v>
                </c:pt>
                <c:pt idx="5090">
                  <c:v>41616</c:v>
                </c:pt>
                <c:pt idx="5091">
                  <c:v>41617</c:v>
                </c:pt>
                <c:pt idx="5092">
                  <c:v>41618</c:v>
                </c:pt>
                <c:pt idx="5093">
                  <c:v>41619</c:v>
                </c:pt>
                <c:pt idx="5094">
                  <c:v>41620</c:v>
                </c:pt>
                <c:pt idx="5095">
                  <c:v>41621</c:v>
                </c:pt>
                <c:pt idx="5096">
                  <c:v>41622</c:v>
                </c:pt>
                <c:pt idx="5097">
                  <c:v>41623</c:v>
                </c:pt>
                <c:pt idx="5098">
                  <c:v>41624</c:v>
                </c:pt>
                <c:pt idx="5099">
                  <c:v>41625</c:v>
                </c:pt>
                <c:pt idx="5100">
                  <c:v>41626</c:v>
                </c:pt>
                <c:pt idx="5101">
                  <c:v>41627</c:v>
                </c:pt>
                <c:pt idx="5102">
                  <c:v>41628</c:v>
                </c:pt>
                <c:pt idx="5103">
                  <c:v>41629</c:v>
                </c:pt>
                <c:pt idx="5104">
                  <c:v>41630</c:v>
                </c:pt>
                <c:pt idx="5105">
                  <c:v>41631</c:v>
                </c:pt>
                <c:pt idx="5106">
                  <c:v>41632</c:v>
                </c:pt>
                <c:pt idx="5107">
                  <c:v>41633</c:v>
                </c:pt>
                <c:pt idx="5108">
                  <c:v>41634</c:v>
                </c:pt>
                <c:pt idx="5109">
                  <c:v>41635</c:v>
                </c:pt>
                <c:pt idx="5110">
                  <c:v>41636</c:v>
                </c:pt>
                <c:pt idx="5111">
                  <c:v>41637</c:v>
                </c:pt>
                <c:pt idx="5112">
                  <c:v>41638</c:v>
                </c:pt>
                <c:pt idx="5113">
                  <c:v>41639</c:v>
                </c:pt>
                <c:pt idx="5114">
                  <c:v>41640</c:v>
                </c:pt>
                <c:pt idx="5115">
                  <c:v>41641</c:v>
                </c:pt>
                <c:pt idx="5116">
                  <c:v>41642</c:v>
                </c:pt>
                <c:pt idx="5117">
                  <c:v>41643</c:v>
                </c:pt>
                <c:pt idx="5118">
                  <c:v>41644</c:v>
                </c:pt>
                <c:pt idx="5119">
                  <c:v>41645</c:v>
                </c:pt>
                <c:pt idx="5120">
                  <c:v>41646</c:v>
                </c:pt>
                <c:pt idx="5121">
                  <c:v>41647</c:v>
                </c:pt>
                <c:pt idx="5122">
                  <c:v>41648</c:v>
                </c:pt>
                <c:pt idx="5123">
                  <c:v>41649</c:v>
                </c:pt>
                <c:pt idx="5124">
                  <c:v>41650</c:v>
                </c:pt>
                <c:pt idx="5125">
                  <c:v>41651</c:v>
                </c:pt>
                <c:pt idx="5126">
                  <c:v>41652</c:v>
                </c:pt>
                <c:pt idx="5127">
                  <c:v>41653</c:v>
                </c:pt>
                <c:pt idx="5128">
                  <c:v>41654</c:v>
                </c:pt>
                <c:pt idx="5129">
                  <c:v>41655</c:v>
                </c:pt>
                <c:pt idx="5130">
                  <c:v>41656</c:v>
                </c:pt>
                <c:pt idx="5131">
                  <c:v>41657</c:v>
                </c:pt>
                <c:pt idx="5132">
                  <c:v>41658</c:v>
                </c:pt>
                <c:pt idx="5133">
                  <c:v>41659</c:v>
                </c:pt>
                <c:pt idx="5134">
                  <c:v>41660</c:v>
                </c:pt>
                <c:pt idx="5135">
                  <c:v>41661</c:v>
                </c:pt>
                <c:pt idx="5136">
                  <c:v>41662</c:v>
                </c:pt>
                <c:pt idx="5137">
                  <c:v>41663</c:v>
                </c:pt>
                <c:pt idx="5138">
                  <c:v>41664</c:v>
                </c:pt>
                <c:pt idx="5139">
                  <c:v>41665</c:v>
                </c:pt>
                <c:pt idx="5140">
                  <c:v>41666</c:v>
                </c:pt>
                <c:pt idx="5141">
                  <c:v>41667</c:v>
                </c:pt>
                <c:pt idx="5142">
                  <c:v>41668</c:v>
                </c:pt>
                <c:pt idx="5143">
                  <c:v>41669</c:v>
                </c:pt>
                <c:pt idx="5144">
                  <c:v>41670</c:v>
                </c:pt>
                <c:pt idx="5145">
                  <c:v>41671</c:v>
                </c:pt>
                <c:pt idx="5146">
                  <c:v>41672</c:v>
                </c:pt>
                <c:pt idx="5147">
                  <c:v>41673</c:v>
                </c:pt>
                <c:pt idx="5148">
                  <c:v>41674</c:v>
                </c:pt>
                <c:pt idx="5149">
                  <c:v>41675</c:v>
                </c:pt>
                <c:pt idx="5150">
                  <c:v>41676</c:v>
                </c:pt>
                <c:pt idx="5151">
                  <c:v>41677</c:v>
                </c:pt>
                <c:pt idx="5152">
                  <c:v>41678</c:v>
                </c:pt>
                <c:pt idx="5153">
                  <c:v>41679</c:v>
                </c:pt>
                <c:pt idx="5154">
                  <c:v>41680</c:v>
                </c:pt>
                <c:pt idx="5155">
                  <c:v>41681</c:v>
                </c:pt>
                <c:pt idx="5156">
                  <c:v>41682</c:v>
                </c:pt>
                <c:pt idx="5157">
                  <c:v>41683</c:v>
                </c:pt>
                <c:pt idx="5158">
                  <c:v>41684</c:v>
                </c:pt>
                <c:pt idx="5159">
                  <c:v>41685</c:v>
                </c:pt>
                <c:pt idx="5160">
                  <c:v>41686</c:v>
                </c:pt>
                <c:pt idx="5161">
                  <c:v>41687</c:v>
                </c:pt>
                <c:pt idx="5162">
                  <c:v>41688</c:v>
                </c:pt>
                <c:pt idx="5163">
                  <c:v>41689</c:v>
                </c:pt>
                <c:pt idx="5164">
                  <c:v>41690</c:v>
                </c:pt>
                <c:pt idx="5165">
                  <c:v>41691</c:v>
                </c:pt>
                <c:pt idx="5166">
                  <c:v>41692</c:v>
                </c:pt>
                <c:pt idx="5167">
                  <c:v>41693</c:v>
                </c:pt>
                <c:pt idx="5168">
                  <c:v>41694</c:v>
                </c:pt>
                <c:pt idx="5169">
                  <c:v>41695</c:v>
                </c:pt>
                <c:pt idx="5170">
                  <c:v>41696</c:v>
                </c:pt>
                <c:pt idx="5171">
                  <c:v>41697</c:v>
                </c:pt>
                <c:pt idx="5172">
                  <c:v>41698</c:v>
                </c:pt>
                <c:pt idx="5173">
                  <c:v>41699</c:v>
                </c:pt>
                <c:pt idx="5174">
                  <c:v>41700</c:v>
                </c:pt>
                <c:pt idx="5175">
                  <c:v>41701</c:v>
                </c:pt>
                <c:pt idx="5176">
                  <c:v>41702</c:v>
                </c:pt>
                <c:pt idx="5177">
                  <c:v>41703</c:v>
                </c:pt>
                <c:pt idx="5178">
                  <c:v>41704</c:v>
                </c:pt>
                <c:pt idx="5179">
                  <c:v>41705</c:v>
                </c:pt>
                <c:pt idx="5180">
                  <c:v>41706</c:v>
                </c:pt>
                <c:pt idx="5181">
                  <c:v>41707</c:v>
                </c:pt>
                <c:pt idx="5182">
                  <c:v>41708</c:v>
                </c:pt>
                <c:pt idx="5183">
                  <c:v>41709</c:v>
                </c:pt>
                <c:pt idx="5184">
                  <c:v>41710</c:v>
                </c:pt>
                <c:pt idx="5185">
                  <c:v>41711</c:v>
                </c:pt>
                <c:pt idx="5186">
                  <c:v>41712</c:v>
                </c:pt>
                <c:pt idx="5187">
                  <c:v>41713</c:v>
                </c:pt>
                <c:pt idx="5188">
                  <c:v>41714</c:v>
                </c:pt>
                <c:pt idx="5189">
                  <c:v>41715</c:v>
                </c:pt>
                <c:pt idx="5190">
                  <c:v>41716</c:v>
                </c:pt>
                <c:pt idx="5191">
                  <c:v>41717</c:v>
                </c:pt>
                <c:pt idx="5192">
                  <c:v>41718</c:v>
                </c:pt>
                <c:pt idx="5193">
                  <c:v>41719</c:v>
                </c:pt>
                <c:pt idx="5194">
                  <c:v>41720</c:v>
                </c:pt>
                <c:pt idx="5195">
                  <c:v>41721</c:v>
                </c:pt>
                <c:pt idx="5196">
                  <c:v>41722</c:v>
                </c:pt>
                <c:pt idx="5197">
                  <c:v>41723</c:v>
                </c:pt>
                <c:pt idx="5198">
                  <c:v>41724</c:v>
                </c:pt>
                <c:pt idx="5199">
                  <c:v>41725</c:v>
                </c:pt>
                <c:pt idx="5200">
                  <c:v>41726</c:v>
                </c:pt>
                <c:pt idx="5201">
                  <c:v>41727</c:v>
                </c:pt>
                <c:pt idx="5202">
                  <c:v>41728</c:v>
                </c:pt>
                <c:pt idx="5203">
                  <c:v>41729</c:v>
                </c:pt>
                <c:pt idx="5204">
                  <c:v>41730</c:v>
                </c:pt>
                <c:pt idx="5205">
                  <c:v>41731</c:v>
                </c:pt>
                <c:pt idx="5206">
                  <c:v>41732</c:v>
                </c:pt>
                <c:pt idx="5207">
                  <c:v>41733</c:v>
                </c:pt>
                <c:pt idx="5208">
                  <c:v>41734</c:v>
                </c:pt>
                <c:pt idx="5209">
                  <c:v>41735</c:v>
                </c:pt>
                <c:pt idx="5210">
                  <c:v>41736</c:v>
                </c:pt>
                <c:pt idx="5211">
                  <c:v>41737</c:v>
                </c:pt>
                <c:pt idx="5212">
                  <c:v>41738</c:v>
                </c:pt>
                <c:pt idx="5213">
                  <c:v>41739</c:v>
                </c:pt>
                <c:pt idx="5214">
                  <c:v>41740</c:v>
                </c:pt>
                <c:pt idx="5215">
                  <c:v>41741</c:v>
                </c:pt>
                <c:pt idx="5216">
                  <c:v>41742</c:v>
                </c:pt>
                <c:pt idx="5217">
                  <c:v>41743</c:v>
                </c:pt>
                <c:pt idx="5218">
                  <c:v>41744</c:v>
                </c:pt>
                <c:pt idx="5219">
                  <c:v>41745</c:v>
                </c:pt>
                <c:pt idx="5220">
                  <c:v>41746</c:v>
                </c:pt>
                <c:pt idx="5221">
                  <c:v>41747</c:v>
                </c:pt>
                <c:pt idx="5222">
                  <c:v>41748</c:v>
                </c:pt>
                <c:pt idx="5223">
                  <c:v>41749</c:v>
                </c:pt>
                <c:pt idx="5224">
                  <c:v>41750</c:v>
                </c:pt>
                <c:pt idx="5225">
                  <c:v>41751</c:v>
                </c:pt>
                <c:pt idx="5226">
                  <c:v>41752</c:v>
                </c:pt>
                <c:pt idx="5227">
                  <c:v>41753</c:v>
                </c:pt>
                <c:pt idx="5228">
                  <c:v>41754</c:v>
                </c:pt>
                <c:pt idx="5229">
                  <c:v>41755</c:v>
                </c:pt>
                <c:pt idx="5230">
                  <c:v>41756</c:v>
                </c:pt>
                <c:pt idx="5231">
                  <c:v>41757</c:v>
                </c:pt>
                <c:pt idx="5232">
                  <c:v>41758</c:v>
                </c:pt>
                <c:pt idx="5233">
                  <c:v>41759</c:v>
                </c:pt>
                <c:pt idx="5234">
                  <c:v>41760</c:v>
                </c:pt>
                <c:pt idx="5235">
                  <c:v>41761</c:v>
                </c:pt>
                <c:pt idx="5236">
                  <c:v>41762</c:v>
                </c:pt>
                <c:pt idx="5237">
                  <c:v>41763</c:v>
                </c:pt>
                <c:pt idx="5238">
                  <c:v>41764</c:v>
                </c:pt>
                <c:pt idx="5239">
                  <c:v>41765</c:v>
                </c:pt>
                <c:pt idx="5240">
                  <c:v>41766</c:v>
                </c:pt>
                <c:pt idx="5241">
                  <c:v>41767</c:v>
                </c:pt>
                <c:pt idx="5242">
                  <c:v>41768</c:v>
                </c:pt>
                <c:pt idx="5243">
                  <c:v>41769</c:v>
                </c:pt>
                <c:pt idx="5244">
                  <c:v>41770</c:v>
                </c:pt>
                <c:pt idx="5245">
                  <c:v>41771</c:v>
                </c:pt>
                <c:pt idx="5246">
                  <c:v>41772</c:v>
                </c:pt>
                <c:pt idx="5247">
                  <c:v>41773</c:v>
                </c:pt>
                <c:pt idx="5248">
                  <c:v>41774</c:v>
                </c:pt>
                <c:pt idx="5249">
                  <c:v>41775</c:v>
                </c:pt>
                <c:pt idx="5250">
                  <c:v>41776</c:v>
                </c:pt>
                <c:pt idx="5251">
                  <c:v>41777</c:v>
                </c:pt>
                <c:pt idx="5252">
                  <c:v>41778</c:v>
                </c:pt>
                <c:pt idx="5253">
                  <c:v>41779</c:v>
                </c:pt>
                <c:pt idx="5254">
                  <c:v>41780</c:v>
                </c:pt>
                <c:pt idx="5255">
                  <c:v>41781</c:v>
                </c:pt>
                <c:pt idx="5256">
                  <c:v>41782</c:v>
                </c:pt>
                <c:pt idx="5257">
                  <c:v>41783</c:v>
                </c:pt>
                <c:pt idx="5258">
                  <c:v>41784</c:v>
                </c:pt>
                <c:pt idx="5259">
                  <c:v>41785</c:v>
                </c:pt>
                <c:pt idx="5260">
                  <c:v>41786</c:v>
                </c:pt>
                <c:pt idx="5261">
                  <c:v>41787</c:v>
                </c:pt>
                <c:pt idx="5262">
                  <c:v>41788</c:v>
                </c:pt>
                <c:pt idx="5263">
                  <c:v>41789</c:v>
                </c:pt>
                <c:pt idx="5264">
                  <c:v>41790</c:v>
                </c:pt>
                <c:pt idx="5265">
                  <c:v>41791</c:v>
                </c:pt>
                <c:pt idx="5266">
                  <c:v>41792</c:v>
                </c:pt>
                <c:pt idx="5267">
                  <c:v>41793</c:v>
                </c:pt>
                <c:pt idx="5268">
                  <c:v>41794</c:v>
                </c:pt>
                <c:pt idx="5269">
                  <c:v>41795</c:v>
                </c:pt>
                <c:pt idx="5270">
                  <c:v>41796</c:v>
                </c:pt>
                <c:pt idx="5271">
                  <c:v>41797</c:v>
                </c:pt>
                <c:pt idx="5272">
                  <c:v>41798</c:v>
                </c:pt>
                <c:pt idx="5273">
                  <c:v>41799</c:v>
                </c:pt>
                <c:pt idx="5274">
                  <c:v>41800</c:v>
                </c:pt>
                <c:pt idx="5275">
                  <c:v>41801</c:v>
                </c:pt>
                <c:pt idx="5276">
                  <c:v>41802</c:v>
                </c:pt>
                <c:pt idx="5277">
                  <c:v>41803</c:v>
                </c:pt>
                <c:pt idx="5278">
                  <c:v>41804</c:v>
                </c:pt>
                <c:pt idx="5279">
                  <c:v>41805</c:v>
                </c:pt>
                <c:pt idx="5280">
                  <c:v>41806</c:v>
                </c:pt>
                <c:pt idx="5281">
                  <c:v>41807</c:v>
                </c:pt>
                <c:pt idx="5282">
                  <c:v>41808</c:v>
                </c:pt>
                <c:pt idx="5283">
                  <c:v>41809</c:v>
                </c:pt>
                <c:pt idx="5284">
                  <c:v>41810</c:v>
                </c:pt>
                <c:pt idx="5285">
                  <c:v>41811</c:v>
                </c:pt>
                <c:pt idx="5286">
                  <c:v>41812</c:v>
                </c:pt>
                <c:pt idx="5287">
                  <c:v>41813</c:v>
                </c:pt>
                <c:pt idx="5288">
                  <c:v>41814</c:v>
                </c:pt>
                <c:pt idx="5289">
                  <c:v>41815</c:v>
                </c:pt>
                <c:pt idx="5290">
                  <c:v>41816</c:v>
                </c:pt>
                <c:pt idx="5291">
                  <c:v>41817</c:v>
                </c:pt>
                <c:pt idx="5292">
                  <c:v>41818</c:v>
                </c:pt>
                <c:pt idx="5293">
                  <c:v>41819</c:v>
                </c:pt>
                <c:pt idx="5294">
                  <c:v>41820</c:v>
                </c:pt>
                <c:pt idx="5295">
                  <c:v>41821</c:v>
                </c:pt>
                <c:pt idx="5296">
                  <c:v>41822</c:v>
                </c:pt>
                <c:pt idx="5297">
                  <c:v>41823</c:v>
                </c:pt>
                <c:pt idx="5298">
                  <c:v>41824</c:v>
                </c:pt>
                <c:pt idx="5299">
                  <c:v>41825</c:v>
                </c:pt>
                <c:pt idx="5300">
                  <c:v>41826</c:v>
                </c:pt>
                <c:pt idx="5301">
                  <c:v>41827</c:v>
                </c:pt>
                <c:pt idx="5302">
                  <c:v>41828</c:v>
                </c:pt>
                <c:pt idx="5303">
                  <c:v>41829</c:v>
                </c:pt>
                <c:pt idx="5304">
                  <c:v>41830</c:v>
                </c:pt>
                <c:pt idx="5305">
                  <c:v>41831</c:v>
                </c:pt>
                <c:pt idx="5306">
                  <c:v>41832</c:v>
                </c:pt>
                <c:pt idx="5307">
                  <c:v>41833</c:v>
                </c:pt>
                <c:pt idx="5308">
                  <c:v>41834</c:v>
                </c:pt>
                <c:pt idx="5309">
                  <c:v>41835</c:v>
                </c:pt>
                <c:pt idx="5310">
                  <c:v>41836</c:v>
                </c:pt>
                <c:pt idx="5311">
                  <c:v>41837</c:v>
                </c:pt>
                <c:pt idx="5312">
                  <c:v>41838</c:v>
                </c:pt>
                <c:pt idx="5313">
                  <c:v>41839</c:v>
                </c:pt>
                <c:pt idx="5314">
                  <c:v>41840</c:v>
                </c:pt>
                <c:pt idx="5315">
                  <c:v>41841</c:v>
                </c:pt>
                <c:pt idx="5316">
                  <c:v>41842</c:v>
                </c:pt>
                <c:pt idx="5317">
                  <c:v>41843</c:v>
                </c:pt>
                <c:pt idx="5318">
                  <c:v>41844</c:v>
                </c:pt>
                <c:pt idx="5319">
                  <c:v>41845</c:v>
                </c:pt>
                <c:pt idx="5320">
                  <c:v>41846</c:v>
                </c:pt>
                <c:pt idx="5321">
                  <c:v>41847</c:v>
                </c:pt>
                <c:pt idx="5322">
                  <c:v>41848</c:v>
                </c:pt>
                <c:pt idx="5323">
                  <c:v>41849</c:v>
                </c:pt>
                <c:pt idx="5324">
                  <c:v>41850</c:v>
                </c:pt>
                <c:pt idx="5325">
                  <c:v>41851</c:v>
                </c:pt>
                <c:pt idx="5326">
                  <c:v>41852</c:v>
                </c:pt>
                <c:pt idx="5327">
                  <c:v>41853</c:v>
                </c:pt>
                <c:pt idx="5328">
                  <c:v>41854</c:v>
                </c:pt>
                <c:pt idx="5329">
                  <c:v>41855</c:v>
                </c:pt>
                <c:pt idx="5330">
                  <c:v>41856</c:v>
                </c:pt>
                <c:pt idx="5331">
                  <c:v>41857</c:v>
                </c:pt>
                <c:pt idx="5332">
                  <c:v>41858</c:v>
                </c:pt>
                <c:pt idx="5333">
                  <c:v>41859</c:v>
                </c:pt>
                <c:pt idx="5334">
                  <c:v>41860</c:v>
                </c:pt>
                <c:pt idx="5335">
                  <c:v>41861</c:v>
                </c:pt>
                <c:pt idx="5336">
                  <c:v>41862</c:v>
                </c:pt>
                <c:pt idx="5337">
                  <c:v>41863</c:v>
                </c:pt>
                <c:pt idx="5338">
                  <c:v>41864</c:v>
                </c:pt>
                <c:pt idx="5339">
                  <c:v>41865</c:v>
                </c:pt>
                <c:pt idx="5340">
                  <c:v>41866</c:v>
                </c:pt>
                <c:pt idx="5341">
                  <c:v>41867</c:v>
                </c:pt>
                <c:pt idx="5342">
                  <c:v>41868</c:v>
                </c:pt>
                <c:pt idx="5343">
                  <c:v>41869</c:v>
                </c:pt>
                <c:pt idx="5344">
                  <c:v>41870</c:v>
                </c:pt>
                <c:pt idx="5345">
                  <c:v>41871</c:v>
                </c:pt>
                <c:pt idx="5346">
                  <c:v>41872</c:v>
                </c:pt>
                <c:pt idx="5347">
                  <c:v>41873</c:v>
                </c:pt>
                <c:pt idx="5348">
                  <c:v>41874</c:v>
                </c:pt>
                <c:pt idx="5349">
                  <c:v>41875</c:v>
                </c:pt>
                <c:pt idx="5350">
                  <c:v>41876</c:v>
                </c:pt>
                <c:pt idx="5351">
                  <c:v>41877</c:v>
                </c:pt>
                <c:pt idx="5352">
                  <c:v>41878</c:v>
                </c:pt>
                <c:pt idx="5353">
                  <c:v>41879</c:v>
                </c:pt>
                <c:pt idx="5354">
                  <c:v>41880</c:v>
                </c:pt>
                <c:pt idx="5355">
                  <c:v>41881</c:v>
                </c:pt>
                <c:pt idx="5356">
                  <c:v>41882</c:v>
                </c:pt>
                <c:pt idx="5357">
                  <c:v>41883</c:v>
                </c:pt>
                <c:pt idx="5358">
                  <c:v>41884</c:v>
                </c:pt>
                <c:pt idx="5359">
                  <c:v>41885</c:v>
                </c:pt>
                <c:pt idx="5360">
                  <c:v>41886</c:v>
                </c:pt>
                <c:pt idx="5361">
                  <c:v>41887</c:v>
                </c:pt>
                <c:pt idx="5362">
                  <c:v>41888</c:v>
                </c:pt>
                <c:pt idx="5363">
                  <c:v>41889</c:v>
                </c:pt>
                <c:pt idx="5364">
                  <c:v>41890</c:v>
                </c:pt>
                <c:pt idx="5365">
                  <c:v>41891</c:v>
                </c:pt>
                <c:pt idx="5366">
                  <c:v>41892</c:v>
                </c:pt>
                <c:pt idx="5367">
                  <c:v>41893</c:v>
                </c:pt>
                <c:pt idx="5368">
                  <c:v>41894</c:v>
                </c:pt>
                <c:pt idx="5369">
                  <c:v>41895</c:v>
                </c:pt>
                <c:pt idx="5370">
                  <c:v>41896</c:v>
                </c:pt>
                <c:pt idx="5371">
                  <c:v>41897</c:v>
                </c:pt>
                <c:pt idx="5372">
                  <c:v>41898</c:v>
                </c:pt>
                <c:pt idx="5373">
                  <c:v>41899</c:v>
                </c:pt>
                <c:pt idx="5374">
                  <c:v>41900</c:v>
                </c:pt>
                <c:pt idx="5375">
                  <c:v>41901</c:v>
                </c:pt>
                <c:pt idx="5376">
                  <c:v>41902</c:v>
                </c:pt>
                <c:pt idx="5377">
                  <c:v>41903</c:v>
                </c:pt>
                <c:pt idx="5378">
                  <c:v>41904</c:v>
                </c:pt>
                <c:pt idx="5379">
                  <c:v>41905</c:v>
                </c:pt>
                <c:pt idx="5380">
                  <c:v>41906</c:v>
                </c:pt>
                <c:pt idx="5381">
                  <c:v>41907</c:v>
                </c:pt>
                <c:pt idx="5382">
                  <c:v>41908</c:v>
                </c:pt>
                <c:pt idx="5383">
                  <c:v>41909</c:v>
                </c:pt>
                <c:pt idx="5384">
                  <c:v>41910</c:v>
                </c:pt>
                <c:pt idx="5385">
                  <c:v>41911</c:v>
                </c:pt>
                <c:pt idx="5386">
                  <c:v>41912</c:v>
                </c:pt>
                <c:pt idx="5387">
                  <c:v>41913</c:v>
                </c:pt>
                <c:pt idx="5388">
                  <c:v>41914</c:v>
                </c:pt>
                <c:pt idx="5389">
                  <c:v>41915</c:v>
                </c:pt>
                <c:pt idx="5390">
                  <c:v>41916</c:v>
                </c:pt>
                <c:pt idx="5391">
                  <c:v>41917</c:v>
                </c:pt>
                <c:pt idx="5392">
                  <c:v>41918</c:v>
                </c:pt>
                <c:pt idx="5393">
                  <c:v>41919</c:v>
                </c:pt>
                <c:pt idx="5394">
                  <c:v>41920</c:v>
                </c:pt>
                <c:pt idx="5395">
                  <c:v>41921</c:v>
                </c:pt>
                <c:pt idx="5396">
                  <c:v>41922</c:v>
                </c:pt>
                <c:pt idx="5397">
                  <c:v>41923</c:v>
                </c:pt>
                <c:pt idx="5398">
                  <c:v>41924</c:v>
                </c:pt>
                <c:pt idx="5399">
                  <c:v>41925</c:v>
                </c:pt>
                <c:pt idx="5400">
                  <c:v>41926</c:v>
                </c:pt>
                <c:pt idx="5401">
                  <c:v>41927</c:v>
                </c:pt>
                <c:pt idx="5402">
                  <c:v>41928</c:v>
                </c:pt>
                <c:pt idx="5403">
                  <c:v>41929</c:v>
                </c:pt>
                <c:pt idx="5404">
                  <c:v>41930</c:v>
                </c:pt>
                <c:pt idx="5405">
                  <c:v>41931</c:v>
                </c:pt>
                <c:pt idx="5406">
                  <c:v>41932</c:v>
                </c:pt>
                <c:pt idx="5407">
                  <c:v>41933</c:v>
                </c:pt>
                <c:pt idx="5408">
                  <c:v>41934</c:v>
                </c:pt>
                <c:pt idx="5409">
                  <c:v>41935</c:v>
                </c:pt>
                <c:pt idx="5410">
                  <c:v>41936</c:v>
                </c:pt>
                <c:pt idx="5411">
                  <c:v>41937</c:v>
                </c:pt>
                <c:pt idx="5412">
                  <c:v>41938</c:v>
                </c:pt>
                <c:pt idx="5413">
                  <c:v>41939</c:v>
                </c:pt>
                <c:pt idx="5414">
                  <c:v>41940</c:v>
                </c:pt>
                <c:pt idx="5415">
                  <c:v>41941</c:v>
                </c:pt>
                <c:pt idx="5416">
                  <c:v>41942</c:v>
                </c:pt>
                <c:pt idx="5417">
                  <c:v>41943</c:v>
                </c:pt>
                <c:pt idx="5418">
                  <c:v>41944</c:v>
                </c:pt>
                <c:pt idx="5419">
                  <c:v>41945</c:v>
                </c:pt>
                <c:pt idx="5420">
                  <c:v>41946</c:v>
                </c:pt>
                <c:pt idx="5421">
                  <c:v>41947</c:v>
                </c:pt>
                <c:pt idx="5422">
                  <c:v>41948</c:v>
                </c:pt>
                <c:pt idx="5423">
                  <c:v>41949</c:v>
                </c:pt>
                <c:pt idx="5424">
                  <c:v>41950</c:v>
                </c:pt>
                <c:pt idx="5425">
                  <c:v>41951</c:v>
                </c:pt>
                <c:pt idx="5426">
                  <c:v>41952</c:v>
                </c:pt>
                <c:pt idx="5427">
                  <c:v>41953</c:v>
                </c:pt>
                <c:pt idx="5428">
                  <c:v>41954</c:v>
                </c:pt>
                <c:pt idx="5429">
                  <c:v>41955</c:v>
                </c:pt>
                <c:pt idx="5430">
                  <c:v>41956</c:v>
                </c:pt>
                <c:pt idx="5431">
                  <c:v>41957</c:v>
                </c:pt>
                <c:pt idx="5432">
                  <c:v>41958</c:v>
                </c:pt>
                <c:pt idx="5433">
                  <c:v>41959</c:v>
                </c:pt>
                <c:pt idx="5434">
                  <c:v>41960</c:v>
                </c:pt>
                <c:pt idx="5435">
                  <c:v>41961</c:v>
                </c:pt>
                <c:pt idx="5436">
                  <c:v>41962</c:v>
                </c:pt>
                <c:pt idx="5437">
                  <c:v>41963</c:v>
                </c:pt>
                <c:pt idx="5438">
                  <c:v>41964</c:v>
                </c:pt>
                <c:pt idx="5439">
                  <c:v>41965</c:v>
                </c:pt>
                <c:pt idx="5440">
                  <c:v>41966</c:v>
                </c:pt>
                <c:pt idx="5441">
                  <c:v>41967</c:v>
                </c:pt>
                <c:pt idx="5442">
                  <c:v>41968</c:v>
                </c:pt>
                <c:pt idx="5443">
                  <c:v>41969</c:v>
                </c:pt>
                <c:pt idx="5444">
                  <c:v>41970</c:v>
                </c:pt>
                <c:pt idx="5445">
                  <c:v>41971</c:v>
                </c:pt>
                <c:pt idx="5446">
                  <c:v>41972</c:v>
                </c:pt>
                <c:pt idx="5447">
                  <c:v>41973</c:v>
                </c:pt>
                <c:pt idx="5448">
                  <c:v>41974</c:v>
                </c:pt>
                <c:pt idx="5449">
                  <c:v>41975</c:v>
                </c:pt>
                <c:pt idx="5450">
                  <c:v>41976</c:v>
                </c:pt>
                <c:pt idx="5451">
                  <c:v>41977</c:v>
                </c:pt>
                <c:pt idx="5452">
                  <c:v>41978</c:v>
                </c:pt>
                <c:pt idx="5453">
                  <c:v>41979</c:v>
                </c:pt>
                <c:pt idx="5454">
                  <c:v>41980</c:v>
                </c:pt>
                <c:pt idx="5455">
                  <c:v>41981</c:v>
                </c:pt>
                <c:pt idx="5456">
                  <c:v>41982</c:v>
                </c:pt>
                <c:pt idx="5457">
                  <c:v>41983</c:v>
                </c:pt>
                <c:pt idx="5458">
                  <c:v>41984</c:v>
                </c:pt>
                <c:pt idx="5459">
                  <c:v>41985</c:v>
                </c:pt>
                <c:pt idx="5460">
                  <c:v>41986</c:v>
                </c:pt>
                <c:pt idx="5461">
                  <c:v>41987</c:v>
                </c:pt>
                <c:pt idx="5462">
                  <c:v>41988</c:v>
                </c:pt>
                <c:pt idx="5463">
                  <c:v>41989</c:v>
                </c:pt>
                <c:pt idx="5464">
                  <c:v>41990</c:v>
                </c:pt>
                <c:pt idx="5465">
                  <c:v>41991</c:v>
                </c:pt>
                <c:pt idx="5466">
                  <c:v>41992</c:v>
                </c:pt>
                <c:pt idx="5467">
                  <c:v>41993</c:v>
                </c:pt>
                <c:pt idx="5468">
                  <c:v>41994</c:v>
                </c:pt>
                <c:pt idx="5469">
                  <c:v>41995</c:v>
                </c:pt>
                <c:pt idx="5470">
                  <c:v>41996</c:v>
                </c:pt>
                <c:pt idx="5471">
                  <c:v>41997</c:v>
                </c:pt>
                <c:pt idx="5472">
                  <c:v>41998</c:v>
                </c:pt>
                <c:pt idx="5473">
                  <c:v>41999</c:v>
                </c:pt>
                <c:pt idx="5474">
                  <c:v>42000</c:v>
                </c:pt>
                <c:pt idx="5475">
                  <c:v>42001</c:v>
                </c:pt>
                <c:pt idx="5476">
                  <c:v>42002</c:v>
                </c:pt>
                <c:pt idx="5477">
                  <c:v>42003</c:v>
                </c:pt>
                <c:pt idx="5478">
                  <c:v>42004</c:v>
                </c:pt>
                <c:pt idx="5479">
                  <c:v>42005</c:v>
                </c:pt>
                <c:pt idx="5480">
                  <c:v>42006</c:v>
                </c:pt>
                <c:pt idx="5481">
                  <c:v>42007</c:v>
                </c:pt>
                <c:pt idx="5482">
                  <c:v>42008</c:v>
                </c:pt>
                <c:pt idx="5483">
                  <c:v>42009</c:v>
                </c:pt>
                <c:pt idx="5484">
                  <c:v>42010</c:v>
                </c:pt>
                <c:pt idx="5485">
                  <c:v>42011</c:v>
                </c:pt>
                <c:pt idx="5486">
                  <c:v>42012</c:v>
                </c:pt>
                <c:pt idx="5487">
                  <c:v>42013</c:v>
                </c:pt>
                <c:pt idx="5488">
                  <c:v>42014</c:v>
                </c:pt>
                <c:pt idx="5489">
                  <c:v>42015</c:v>
                </c:pt>
                <c:pt idx="5490">
                  <c:v>42016</c:v>
                </c:pt>
                <c:pt idx="5491">
                  <c:v>42017</c:v>
                </c:pt>
                <c:pt idx="5492">
                  <c:v>42018</c:v>
                </c:pt>
                <c:pt idx="5493">
                  <c:v>42019</c:v>
                </c:pt>
                <c:pt idx="5494">
                  <c:v>42020</c:v>
                </c:pt>
                <c:pt idx="5495">
                  <c:v>42021</c:v>
                </c:pt>
                <c:pt idx="5496">
                  <c:v>42022</c:v>
                </c:pt>
                <c:pt idx="5497">
                  <c:v>42023</c:v>
                </c:pt>
                <c:pt idx="5498">
                  <c:v>42024</c:v>
                </c:pt>
                <c:pt idx="5499">
                  <c:v>42025</c:v>
                </c:pt>
                <c:pt idx="5500">
                  <c:v>42026</c:v>
                </c:pt>
                <c:pt idx="5501">
                  <c:v>42027</c:v>
                </c:pt>
                <c:pt idx="5502">
                  <c:v>42028</c:v>
                </c:pt>
                <c:pt idx="5503">
                  <c:v>42029</c:v>
                </c:pt>
                <c:pt idx="5504">
                  <c:v>42030</c:v>
                </c:pt>
                <c:pt idx="5505">
                  <c:v>42031</c:v>
                </c:pt>
                <c:pt idx="5506">
                  <c:v>42032</c:v>
                </c:pt>
                <c:pt idx="5507">
                  <c:v>42033</c:v>
                </c:pt>
                <c:pt idx="5508">
                  <c:v>42034</c:v>
                </c:pt>
                <c:pt idx="5509">
                  <c:v>42035</c:v>
                </c:pt>
                <c:pt idx="5510">
                  <c:v>42036</c:v>
                </c:pt>
                <c:pt idx="5511">
                  <c:v>42037</c:v>
                </c:pt>
                <c:pt idx="5512">
                  <c:v>42038</c:v>
                </c:pt>
                <c:pt idx="5513">
                  <c:v>42039</c:v>
                </c:pt>
                <c:pt idx="5514">
                  <c:v>42040</c:v>
                </c:pt>
                <c:pt idx="5515">
                  <c:v>42041</c:v>
                </c:pt>
                <c:pt idx="5516">
                  <c:v>42042</c:v>
                </c:pt>
                <c:pt idx="5517">
                  <c:v>42043</c:v>
                </c:pt>
                <c:pt idx="5518">
                  <c:v>42044</c:v>
                </c:pt>
                <c:pt idx="5519">
                  <c:v>42045</c:v>
                </c:pt>
                <c:pt idx="5520">
                  <c:v>42046</c:v>
                </c:pt>
                <c:pt idx="5521">
                  <c:v>42047</c:v>
                </c:pt>
                <c:pt idx="5522">
                  <c:v>42048</c:v>
                </c:pt>
                <c:pt idx="5523">
                  <c:v>42049</c:v>
                </c:pt>
                <c:pt idx="5524">
                  <c:v>42050</c:v>
                </c:pt>
                <c:pt idx="5525">
                  <c:v>42051</c:v>
                </c:pt>
                <c:pt idx="5526">
                  <c:v>42052</c:v>
                </c:pt>
                <c:pt idx="5527">
                  <c:v>42053</c:v>
                </c:pt>
                <c:pt idx="5528">
                  <c:v>42054</c:v>
                </c:pt>
                <c:pt idx="5529">
                  <c:v>42055</c:v>
                </c:pt>
                <c:pt idx="5530">
                  <c:v>42056</c:v>
                </c:pt>
                <c:pt idx="5531">
                  <c:v>42057</c:v>
                </c:pt>
                <c:pt idx="5532">
                  <c:v>42058</c:v>
                </c:pt>
                <c:pt idx="5533">
                  <c:v>42059</c:v>
                </c:pt>
                <c:pt idx="5534">
                  <c:v>42060</c:v>
                </c:pt>
                <c:pt idx="5535">
                  <c:v>42061</c:v>
                </c:pt>
                <c:pt idx="5536">
                  <c:v>42062</c:v>
                </c:pt>
                <c:pt idx="5537">
                  <c:v>42063</c:v>
                </c:pt>
                <c:pt idx="5538">
                  <c:v>42064</c:v>
                </c:pt>
                <c:pt idx="5539">
                  <c:v>42065</c:v>
                </c:pt>
                <c:pt idx="5540">
                  <c:v>42066</c:v>
                </c:pt>
                <c:pt idx="5541">
                  <c:v>42067</c:v>
                </c:pt>
                <c:pt idx="5542">
                  <c:v>42068</c:v>
                </c:pt>
                <c:pt idx="5543">
                  <c:v>42069</c:v>
                </c:pt>
                <c:pt idx="5544">
                  <c:v>42070</c:v>
                </c:pt>
                <c:pt idx="5545">
                  <c:v>42071</c:v>
                </c:pt>
                <c:pt idx="5546">
                  <c:v>42072</c:v>
                </c:pt>
                <c:pt idx="5547">
                  <c:v>42073</c:v>
                </c:pt>
                <c:pt idx="5548">
                  <c:v>42074</c:v>
                </c:pt>
                <c:pt idx="5549">
                  <c:v>42075</c:v>
                </c:pt>
                <c:pt idx="5550">
                  <c:v>42076</c:v>
                </c:pt>
                <c:pt idx="5551">
                  <c:v>42077</c:v>
                </c:pt>
                <c:pt idx="5552">
                  <c:v>42078</c:v>
                </c:pt>
                <c:pt idx="5553">
                  <c:v>42079</c:v>
                </c:pt>
                <c:pt idx="5554">
                  <c:v>42080</c:v>
                </c:pt>
                <c:pt idx="5555">
                  <c:v>42081</c:v>
                </c:pt>
                <c:pt idx="5556">
                  <c:v>42082</c:v>
                </c:pt>
                <c:pt idx="5557">
                  <c:v>42083</c:v>
                </c:pt>
                <c:pt idx="5558">
                  <c:v>42084</c:v>
                </c:pt>
                <c:pt idx="5559">
                  <c:v>42085</c:v>
                </c:pt>
                <c:pt idx="5560">
                  <c:v>42086</c:v>
                </c:pt>
                <c:pt idx="5561">
                  <c:v>42087</c:v>
                </c:pt>
                <c:pt idx="5562">
                  <c:v>42088</c:v>
                </c:pt>
                <c:pt idx="5563">
                  <c:v>42089</c:v>
                </c:pt>
                <c:pt idx="5564">
                  <c:v>42090</c:v>
                </c:pt>
                <c:pt idx="5565">
                  <c:v>42091</c:v>
                </c:pt>
                <c:pt idx="5566">
                  <c:v>42092</c:v>
                </c:pt>
                <c:pt idx="5567">
                  <c:v>42093</c:v>
                </c:pt>
                <c:pt idx="5568">
                  <c:v>42094</c:v>
                </c:pt>
                <c:pt idx="5569">
                  <c:v>42095</c:v>
                </c:pt>
                <c:pt idx="5570">
                  <c:v>42096</c:v>
                </c:pt>
                <c:pt idx="5571">
                  <c:v>42097</c:v>
                </c:pt>
                <c:pt idx="5572">
                  <c:v>42098</c:v>
                </c:pt>
                <c:pt idx="5573">
                  <c:v>42099</c:v>
                </c:pt>
                <c:pt idx="5574">
                  <c:v>42100</c:v>
                </c:pt>
                <c:pt idx="5575">
                  <c:v>42101</c:v>
                </c:pt>
                <c:pt idx="5576">
                  <c:v>42102</c:v>
                </c:pt>
                <c:pt idx="5577">
                  <c:v>42103</c:v>
                </c:pt>
                <c:pt idx="5578">
                  <c:v>42104</c:v>
                </c:pt>
                <c:pt idx="5579">
                  <c:v>42105</c:v>
                </c:pt>
                <c:pt idx="5580">
                  <c:v>42106</c:v>
                </c:pt>
                <c:pt idx="5581">
                  <c:v>42107</c:v>
                </c:pt>
                <c:pt idx="5582">
                  <c:v>42108</c:v>
                </c:pt>
                <c:pt idx="5583">
                  <c:v>42109</c:v>
                </c:pt>
                <c:pt idx="5584">
                  <c:v>42110</c:v>
                </c:pt>
                <c:pt idx="5585">
                  <c:v>42111</c:v>
                </c:pt>
                <c:pt idx="5586">
                  <c:v>42112</c:v>
                </c:pt>
                <c:pt idx="5587">
                  <c:v>42113</c:v>
                </c:pt>
                <c:pt idx="5588">
                  <c:v>42114</c:v>
                </c:pt>
                <c:pt idx="5589">
                  <c:v>42115</c:v>
                </c:pt>
                <c:pt idx="5590">
                  <c:v>42116</c:v>
                </c:pt>
                <c:pt idx="5591">
                  <c:v>42117</c:v>
                </c:pt>
                <c:pt idx="5592">
                  <c:v>42118</c:v>
                </c:pt>
                <c:pt idx="5593">
                  <c:v>42119</c:v>
                </c:pt>
                <c:pt idx="5594">
                  <c:v>42120</c:v>
                </c:pt>
                <c:pt idx="5595">
                  <c:v>42121</c:v>
                </c:pt>
                <c:pt idx="5596">
                  <c:v>42122</c:v>
                </c:pt>
                <c:pt idx="5597">
                  <c:v>42123</c:v>
                </c:pt>
                <c:pt idx="5598">
                  <c:v>42124</c:v>
                </c:pt>
                <c:pt idx="5599">
                  <c:v>42125</c:v>
                </c:pt>
                <c:pt idx="5600">
                  <c:v>42126</c:v>
                </c:pt>
                <c:pt idx="5601">
                  <c:v>42127</c:v>
                </c:pt>
                <c:pt idx="5602">
                  <c:v>42128</c:v>
                </c:pt>
                <c:pt idx="5603">
                  <c:v>42129</c:v>
                </c:pt>
                <c:pt idx="5604">
                  <c:v>42130</c:v>
                </c:pt>
                <c:pt idx="5605">
                  <c:v>42131</c:v>
                </c:pt>
                <c:pt idx="5606">
                  <c:v>42132</c:v>
                </c:pt>
                <c:pt idx="5607">
                  <c:v>42133</c:v>
                </c:pt>
                <c:pt idx="5608">
                  <c:v>42134</c:v>
                </c:pt>
                <c:pt idx="5609">
                  <c:v>42135</c:v>
                </c:pt>
                <c:pt idx="5610">
                  <c:v>42136</c:v>
                </c:pt>
                <c:pt idx="5611">
                  <c:v>42137</c:v>
                </c:pt>
                <c:pt idx="5612">
                  <c:v>42138</c:v>
                </c:pt>
                <c:pt idx="5613">
                  <c:v>42139</c:v>
                </c:pt>
                <c:pt idx="5614">
                  <c:v>42140</c:v>
                </c:pt>
                <c:pt idx="5615">
                  <c:v>42141</c:v>
                </c:pt>
                <c:pt idx="5616">
                  <c:v>42142</c:v>
                </c:pt>
                <c:pt idx="5617">
                  <c:v>42143</c:v>
                </c:pt>
                <c:pt idx="5618">
                  <c:v>42144</c:v>
                </c:pt>
                <c:pt idx="5619">
                  <c:v>42145</c:v>
                </c:pt>
                <c:pt idx="5620">
                  <c:v>42146</c:v>
                </c:pt>
                <c:pt idx="5621">
                  <c:v>42147</c:v>
                </c:pt>
                <c:pt idx="5622">
                  <c:v>42148</c:v>
                </c:pt>
                <c:pt idx="5623">
                  <c:v>42149</c:v>
                </c:pt>
                <c:pt idx="5624">
                  <c:v>42150</c:v>
                </c:pt>
                <c:pt idx="5625">
                  <c:v>42151</c:v>
                </c:pt>
                <c:pt idx="5626">
                  <c:v>42152</c:v>
                </c:pt>
                <c:pt idx="5627">
                  <c:v>42153</c:v>
                </c:pt>
                <c:pt idx="5628">
                  <c:v>42154</c:v>
                </c:pt>
                <c:pt idx="5629">
                  <c:v>42155</c:v>
                </c:pt>
                <c:pt idx="5630">
                  <c:v>42156</c:v>
                </c:pt>
                <c:pt idx="5631">
                  <c:v>42157</c:v>
                </c:pt>
                <c:pt idx="5632">
                  <c:v>42158</c:v>
                </c:pt>
                <c:pt idx="5633">
                  <c:v>42159</c:v>
                </c:pt>
                <c:pt idx="5634">
                  <c:v>42160</c:v>
                </c:pt>
                <c:pt idx="5635">
                  <c:v>42161</c:v>
                </c:pt>
                <c:pt idx="5636">
                  <c:v>42162</c:v>
                </c:pt>
                <c:pt idx="5637">
                  <c:v>42163</c:v>
                </c:pt>
                <c:pt idx="5638">
                  <c:v>42164</c:v>
                </c:pt>
                <c:pt idx="5639">
                  <c:v>42165</c:v>
                </c:pt>
                <c:pt idx="5640">
                  <c:v>42166</c:v>
                </c:pt>
                <c:pt idx="5641">
                  <c:v>42167</c:v>
                </c:pt>
                <c:pt idx="5642">
                  <c:v>42168</c:v>
                </c:pt>
                <c:pt idx="5643">
                  <c:v>42169</c:v>
                </c:pt>
                <c:pt idx="5644">
                  <c:v>42170</c:v>
                </c:pt>
                <c:pt idx="5645">
                  <c:v>42171</c:v>
                </c:pt>
                <c:pt idx="5646">
                  <c:v>42172</c:v>
                </c:pt>
                <c:pt idx="5647">
                  <c:v>42173</c:v>
                </c:pt>
                <c:pt idx="5648">
                  <c:v>42174</c:v>
                </c:pt>
                <c:pt idx="5649">
                  <c:v>42175</c:v>
                </c:pt>
                <c:pt idx="5650">
                  <c:v>42176</c:v>
                </c:pt>
                <c:pt idx="5651">
                  <c:v>42177</c:v>
                </c:pt>
                <c:pt idx="5652">
                  <c:v>42178</c:v>
                </c:pt>
                <c:pt idx="5653">
                  <c:v>42179</c:v>
                </c:pt>
                <c:pt idx="5654">
                  <c:v>42180</c:v>
                </c:pt>
                <c:pt idx="5655">
                  <c:v>42181</c:v>
                </c:pt>
                <c:pt idx="5656">
                  <c:v>42182</c:v>
                </c:pt>
                <c:pt idx="5657">
                  <c:v>42183</c:v>
                </c:pt>
                <c:pt idx="5658">
                  <c:v>42184</c:v>
                </c:pt>
                <c:pt idx="5659">
                  <c:v>42185</c:v>
                </c:pt>
                <c:pt idx="5660">
                  <c:v>42186</c:v>
                </c:pt>
                <c:pt idx="5661">
                  <c:v>42187</c:v>
                </c:pt>
                <c:pt idx="5662">
                  <c:v>42188</c:v>
                </c:pt>
                <c:pt idx="5663">
                  <c:v>42189</c:v>
                </c:pt>
                <c:pt idx="5664">
                  <c:v>42190</c:v>
                </c:pt>
                <c:pt idx="5665">
                  <c:v>42191</c:v>
                </c:pt>
                <c:pt idx="5666">
                  <c:v>42192</c:v>
                </c:pt>
                <c:pt idx="5667">
                  <c:v>42193</c:v>
                </c:pt>
                <c:pt idx="5668">
                  <c:v>42194</c:v>
                </c:pt>
                <c:pt idx="5669">
                  <c:v>42195</c:v>
                </c:pt>
                <c:pt idx="5670">
                  <c:v>42196</c:v>
                </c:pt>
                <c:pt idx="5671">
                  <c:v>42197</c:v>
                </c:pt>
                <c:pt idx="5672">
                  <c:v>42198</c:v>
                </c:pt>
                <c:pt idx="5673">
                  <c:v>42199</c:v>
                </c:pt>
                <c:pt idx="5674">
                  <c:v>42200</c:v>
                </c:pt>
                <c:pt idx="5675">
                  <c:v>42201</c:v>
                </c:pt>
                <c:pt idx="5676">
                  <c:v>42202</c:v>
                </c:pt>
                <c:pt idx="5677">
                  <c:v>42203</c:v>
                </c:pt>
                <c:pt idx="5678">
                  <c:v>42204</c:v>
                </c:pt>
                <c:pt idx="5679">
                  <c:v>42205</c:v>
                </c:pt>
                <c:pt idx="5680">
                  <c:v>42206</c:v>
                </c:pt>
                <c:pt idx="5681">
                  <c:v>42207</c:v>
                </c:pt>
                <c:pt idx="5682">
                  <c:v>42208</c:v>
                </c:pt>
                <c:pt idx="5683">
                  <c:v>42209</c:v>
                </c:pt>
                <c:pt idx="5684">
                  <c:v>42210</c:v>
                </c:pt>
                <c:pt idx="5685">
                  <c:v>42211</c:v>
                </c:pt>
                <c:pt idx="5686">
                  <c:v>42212</c:v>
                </c:pt>
                <c:pt idx="5687">
                  <c:v>42213</c:v>
                </c:pt>
                <c:pt idx="5688">
                  <c:v>42214</c:v>
                </c:pt>
                <c:pt idx="5689">
                  <c:v>42215</c:v>
                </c:pt>
                <c:pt idx="5690">
                  <c:v>42216</c:v>
                </c:pt>
                <c:pt idx="5691">
                  <c:v>42217</c:v>
                </c:pt>
                <c:pt idx="5692">
                  <c:v>42218</c:v>
                </c:pt>
                <c:pt idx="5693">
                  <c:v>42219</c:v>
                </c:pt>
                <c:pt idx="5694">
                  <c:v>42220</c:v>
                </c:pt>
                <c:pt idx="5695">
                  <c:v>42221</c:v>
                </c:pt>
                <c:pt idx="5696">
                  <c:v>42222</c:v>
                </c:pt>
                <c:pt idx="5697">
                  <c:v>42223</c:v>
                </c:pt>
                <c:pt idx="5698">
                  <c:v>42224</c:v>
                </c:pt>
                <c:pt idx="5699">
                  <c:v>42225</c:v>
                </c:pt>
                <c:pt idx="5700">
                  <c:v>42226</c:v>
                </c:pt>
                <c:pt idx="5701">
                  <c:v>42227</c:v>
                </c:pt>
                <c:pt idx="5702">
                  <c:v>42228</c:v>
                </c:pt>
                <c:pt idx="5703">
                  <c:v>42229</c:v>
                </c:pt>
                <c:pt idx="5704">
                  <c:v>42230</c:v>
                </c:pt>
                <c:pt idx="5705">
                  <c:v>42231</c:v>
                </c:pt>
                <c:pt idx="5706">
                  <c:v>42232</c:v>
                </c:pt>
                <c:pt idx="5707">
                  <c:v>42233</c:v>
                </c:pt>
                <c:pt idx="5708">
                  <c:v>42234</c:v>
                </c:pt>
                <c:pt idx="5709">
                  <c:v>42235</c:v>
                </c:pt>
                <c:pt idx="5710">
                  <c:v>42236</c:v>
                </c:pt>
                <c:pt idx="5711">
                  <c:v>42237</c:v>
                </c:pt>
                <c:pt idx="5712">
                  <c:v>42238</c:v>
                </c:pt>
                <c:pt idx="5713">
                  <c:v>42239</c:v>
                </c:pt>
                <c:pt idx="5714">
                  <c:v>42240</c:v>
                </c:pt>
                <c:pt idx="5715">
                  <c:v>42241</c:v>
                </c:pt>
                <c:pt idx="5716">
                  <c:v>42242</c:v>
                </c:pt>
                <c:pt idx="5717">
                  <c:v>42243</c:v>
                </c:pt>
                <c:pt idx="5718">
                  <c:v>42244</c:v>
                </c:pt>
                <c:pt idx="5719">
                  <c:v>42245</c:v>
                </c:pt>
                <c:pt idx="5720">
                  <c:v>42246</c:v>
                </c:pt>
                <c:pt idx="5721">
                  <c:v>42247</c:v>
                </c:pt>
                <c:pt idx="5722">
                  <c:v>42248</c:v>
                </c:pt>
                <c:pt idx="5723">
                  <c:v>42249</c:v>
                </c:pt>
                <c:pt idx="5724">
                  <c:v>42250</c:v>
                </c:pt>
                <c:pt idx="5725">
                  <c:v>42251</c:v>
                </c:pt>
                <c:pt idx="5726">
                  <c:v>42252</c:v>
                </c:pt>
                <c:pt idx="5727">
                  <c:v>42253</c:v>
                </c:pt>
                <c:pt idx="5728">
                  <c:v>42254</c:v>
                </c:pt>
                <c:pt idx="5729">
                  <c:v>42255</c:v>
                </c:pt>
                <c:pt idx="5730">
                  <c:v>42256</c:v>
                </c:pt>
                <c:pt idx="5731">
                  <c:v>42257</c:v>
                </c:pt>
                <c:pt idx="5732">
                  <c:v>42258</c:v>
                </c:pt>
                <c:pt idx="5733">
                  <c:v>42259</c:v>
                </c:pt>
                <c:pt idx="5734">
                  <c:v>42260</c:v>
                </c:pt>
                <c:pt idx="5735">
                  <c:v>42261</c:v>
                </c:pt>
                <c:pt idx="5736">
                  <c:v>42262</c:v>
                </c:pt>
                <c:pt idx="5737">
                  <c:v>42263</c:v>
                </c:pt>
                <c:pt idx="5738">
                  <c:v>42264</c:v>
                </c:pt>
                <c:pt idx="5739">
                  <c:v>42265</c:v>
                </c:pt>
                <c:pt idx="5740">
                  <c:v>42266</c:v>
                </c:pt>
                <c:pt idx="5741">
                  <c:v>42267</c:v>
                </c:pt>
                <c:pt idx="5742">
                  <c:v>42268</c:v>
                </c:pt>
                <c:pt idx="5743">
                  <c:v>42269</c:v>
                </c:pt>
                <c:pt idx="5744">
                  <c:v>42270</c:v>
                </c:pt>
                <c:pt idx="5745">
                  <c:v>42271</c:v>
                </c:pt>
                <c:pt idx="5746">
                  <c:v>42272</c:v>
                </c:pt>
                <c:pt idx="5747">
                  <c:v>42273</c:v>
                </c:pt>
                <c:pt idx="5748">
                  <c:v>42274</c:v>
                </c:pt>
                <c:pt idx="5749">
                  <c:v>42275</c:v>
                </c:pt>
                <c:pt idx="5750">
                  <c:v>42276</c:v>
                </c:pt>
                <c:pt idx="5751">
                  <c:v>42277</c:v>
                </c:pt>
                <c:pt idx="5752">
                  <c:v>42278</c:v>
                </c:pt>
                <c:pt idx="5753">
                  <c:v>42279</c:v>
                </c:pt>
                <c:pt idx="5754">
                  <c:v>42280</c:v>
                </c:pt>
                <c:pt idx="5755">
                  <c:v>42281</c:v>
                </c:pt>
                <c:pt idx="5756">
                  <c:v>42282</c:v>
                </c:pt>
                <c:pt idx="5757">
                  <c:v>42283</c:v>
                </c:pt>
                <c:pt idx="5758">
                  <c:v>42284</c:v>
                </c:pt>
                <c:pt idx="5759">
                  <c:v>42285</c:v>
                </c:pt>
                <c:pt idx="5760">
                  <c:v>42286</c:v>
                </c:pt>
                <c:pt idx="5761">
                  <c:v>42287</c:v>
                </c:pt>
                <c:pt idx="5762">
                  <c:v>42288</c:v>
                </c:pt>
                <c:pt idx="5763">
                  <c:v>42289</c:v>
                </c:pt>
                <c:pt idx="5764">
                  <c:v>42290</c:v>
                </c:pt>
                <c:pt idx="5765">
                  <c:v>42291</c:v>
                </c:pt>
                <c:pt idx="5766">
                  <c:v>42292</c:v>
                </c:pt>
                <c:pt idx="5767">
                  <c:v>42293</c:v>
                </c:pt>
                <c:pt idx="5768">
                  <c:v>42294</c:v>
                </c:pt>
                <c:pt idx="5769">
                  <c:v>42295</c:v>
                </c:pt>
                <c:pt idx="5770">
                  <c:v>42296</c:v>
                </c:pt>
                <c:pt idx="5771">
                  <c:v>42297</c:v>
                </c:pt>
                <c:pt idx="5772">
                  <c:v>42298</c:v>
                </c:pt>
                <c:pt idx="5773">
                  <c:v>42299</c:v>
                </c:pt>
                <c:pt idx="5774">
                  <c:v>42300</c:v>
                </c:pt>
                <c:pt idx="5775">
                  <c:v>42301</c:v>
                </c:pt>
                <c:pt idx="5776">
                  <c:v>42302</c:v>
                </c:pt>
                <c:pt idx="5777">
                  <c:v>42303</c:v>
                </c:pt>
                <c:pt idx="5778">
                  <c:v>42304</c:v>
                </c:pt>
                <c:pt idx="5779">
                  <c:v>42305</c:v>
                </c:pt>
                <c:pt idx="5780">
                  <c:v>42306</c:v>
                </c:pt>
                <c:pt idx="5781">
                  <c:v>42307</c:v>
                </c:pt>
                <c:pt idx="5782">
                  <c:v>42308</c:v>
                </c:pt>
                <c:pt idx="5783">
                  <c:v>42309</c:v>
                </c:pt>
                <c:pt idx="5784">
                  <c:v>42310</c:v>
                </c:pt>
                <c:pt idx="5785">
                  <c:v>42311</c:v>
                </c:pt>
                <c:pt idx="5786">
                  <c:v>42312</c:v>
                </c:pt>
                <c:pt idx="5787">
                  <c:v>42313</c:v>
                </c:pt>
                <c:pt idx="5788">
                  <c:v>42314</c:v>
                </c:pt>
                <c:pt idx="5789">
                  <c:v>42315</c:v>
                </c:pt>
                <c:pt idx="5790">
                  <c:v>42316</c:v>
                </c:pt>
                <c:pt idx="5791">
                  <c:v>42317</c:v>
                </c:pt>
                <c:pt idx="5792">
                  <c:v>42318</c:v>
                </c:pt>
                <c:pt idx="5793">
                  <c:v>42319</c:v>
                </c:pt>
                <c:pt idx="5794">
                  <c:v>42320</c:v>
                </c:pt>
                <c:pt idx="5795">
                  <c:v>42321</c:v>
                </c:pt>
                <c:pt idx="5796">
                  <c:v>42322</c:v>
                </c:pt>
                <c:pt idx="5797">
                  <c:v>42323</c:v>
                </c:pt>
                <c:pt idx="5798">
                  <c:v>42324</c:v>
                </c:pt>
                <c:pt idx="5799">
                  <c:v>42325</c:v>
                </c:pt>
                <c:pt idx="5800">
                  <c:v>42326</c:v>
                </c:pt>
                <c:pt idx="5801">
                  <c:v>42327</c:v>
                </c:pt>
                <c:pt idx="5802">
                  <c:v>42328</c:v>
                </c:pt>
                <c:pt idx="5803">
                  <c:v>42329</c:v>
                </c:pt>
                <c:pt idx="5804">
                  <c:v>42330</c:v>
                </c:pt>
                <c:pt idx="5805">
                  <c:v>42331</c:v>
                </c:pt>
                <c:pt idx="5806">
                  <c:v>42332</c:v>
                </c:pt>
                <c:pt idx="5807">
                  <c:v>42333</c:v>
                </c:pt>
                <c:pt idx="5808">
                  <c:v>42334</c:v>
                </c:pt>
                <c:pt idx="5809">
                  <c:v>42335</c:v>
                </c:pt>
                <c:pt idx="5810">
                  <c:v>42336</c:v>
                </c:pt>
                <c:pt idx="5811">
                  <c:v>42337</c:v>
                </c:pt>
                <c:pt idx="5812">
                  <c:v>42338</c:v>
                </c:pt>
                <c:pt idx="5813">
                  <c:v>42339</c:v>
                </c:pt>
                <c:pt idx="5814">
                  <c:v>42340</c:v>
                </c:pt>
                <c:pt idx="5815">
                  <c:v>42341</c:v>
                </c:pt>
                <c:pt idx="5816">
                  <c:v>42342</c:v>
                </c:pt>
                <c:pt idx="5817">
                  <c:v>42343</c:v>
                </c:pt>
                <c:pt idx="5818">
                  <c:v>42344</c:v>
                </c:pt>
                <c:pt idx="5819">
                  <c:v>42345</c:v>
                </c:pt>
                <c:pt idx="5820">
                  <c:v>42346</c:v>
                </c:pt>
                <c:pt idx="5821">
                  <c:v>42347</c:v>
                </c:pt>
                <c:pt idx="5822">
                  <c:v>42348</c:v>
                </c:pt>
                <c:pt idx="5823">
                  <c:v>42349</c:v>
                </c:pt>
                <c:pt idx="5824">
                  <c:v>42350</c:v>
                </c:pt>
                <c:pt idx="5825">
                  <c:v>42351</c:v>
                </c:pt>
                <c:pt idx="5826">
                  <c:v>42352</c:v>
                </c:pt>
                <c:pt idx="5827">
                  <c:v>42353</c:v>
                </c:pt>
                <c:pt idx="5828">
                  <c:v>42354</c:v>
                </c:pt>
                <c:pt idx="5829">
                  <c:v>42355</c:v>
                </c:pt>
                <c:pt idx="5830">
                  <c:v>42356</c:v>
                </c:pt>
                <c:pt idx="5831">
                  <c:v>42357</c:v>
                </c:pt>
                <c:pt idx="5832">
                  <c:v>42358</c:v>
                </c:pt>
                <c:pt idx="5833">
                  <c:v>42359</c:v>
                </c:pt>
                <c:pt idx="5834">
                  <c:v>42360</c:v>
                </c:pt>
                <c:pt idx="5835">
                  <c:v>42361</c:v>
                </c:pt>
                <c:pt idx="5836">
                  <c:v>42362</c:v>
                </c:pt>
                <c:pt idx="5837">
                  <c:v>42363</c:v>
                </c:pt>
                <c:pt idx="5838">
                  <c:v>42364</c:v>
                </c:pt>
                <c:pt idx="5839">
                  <c:v>42365</c:v>
                </c:pt>
                <c:pt idx="5840">
                  <c:v>42366</c:v>
                </c:pt>
                <c:pt idx="5841">
                  <c:v>42367</c:v>
                </c:pt>
                <c:pt idx="5842">
                  <c:v>42368</c:v>
                </c:pt>
                <c:pt idx="5843">
                  <c:v>42369</c:v>
                </c:pt>
                <c:pt idx="5844">
                  <c:v>42370</c:v>
                </c:pt>
                <c:pt idx="5845">
                  <c:v>42371</c:v>
                </c:pt>
                <c:pt idx="5846">
                  <c:v>42372</c:v>
                </c:pt>
                <c:pt idx="5847">
                  <c:v>42373</c:v>
                </c:pt>
                <c:pt idx="5848">
                  <c:v>42374</c:v>
                </c:pt>
                <c:pt idx="5849">
                  <c:v>42375</c:v>
                </c:pt>
                <c:pt idx="5850">
                  <c:v>42376</c:v>
                </c:pt>
                <c:pt idx="5851">
                  <c:v>42377</c:v>
                </c:pt>
                <c:pt idx="5852">
                  <c:v>42378</c:v>
                </c:pt>
                <c:pt idx="5853">
                  <c:v>42379</c:v>
                </c:pt>
                <c:pt idx="5854">
                  <c:v>42380</c:v>
                </c:pt>
                <c:pt idx="5855">
                  <c:v>42381</c:v>
                </c:pt>
                <c:pt idx="5856">
                  <c:v>42382</c:v>
                </c:pt>
                <c:pt idx="5857">
                  <c:v>42383</c:v>
                </c:pt>
                <c:pt idx="5858">
                  <c:v>42384</c:v>
                </c:pt>
                <c:pt idx="5859">
                  <c:v>42385</c:v>
                </c:pt>
                <c:pt idx="5860">
                  <c:v>42386</c:v>
                </c:pt>
                <c:pt idx="5861">
                  <c:v>42387</c:v>
                </c:pt>
                <c:pt idx="5862">
                  <c:v>42388</c:v>
                </c:pt>
                <c:pt idx="5863">
                  <c:v>42389</c:v>
                </c:pt>
                <c:pt idx="5864">
                  <c:v>42390</c:v>
                </c:pt>
                <c:pt idx="5865">
                  <c:v>42391</c:v>
                </c:pt>
                <c:pt idx="5866">
                  <c:v>42392</c:v>
                </c:pt>
                <c:pt idx="5867">
                  <c:v>42393</c:v>
                </c:pt>
                <c:pt idx="5868">
                  <c:v>42394</c:v>
                </c:pt>
                <c:pt idx="5869">
                  <c:v>42395</c:v>
                </c:pt>
                <c:pt idx="5870">
                  <c:v>42396</c:v>
                </c:pt>
                <c:pt idx="5871">
                  <c:v>42397</c:v>
                </c:pt>
                <c:pt idx="5872">
                  <c:v>42398</c:v>
                </c:pt>
                <c:pt idx="5873">
                  <c:v>42399</c:v>
                </c:pt>
                <c:pt idx="5874">
                  <c:v>42400</c:v>
                </c:pt>
                <c:pt idx="5875">
                  <c:v>42401</c:v>
                </c:pt>
                <c:pt idx="5876">
                  <c:v>42402</c:v>
                </c:pt>
                <c:pt idx="5877">
                  <c:v>42403</c:v>
                </c:pt>
                <c:pt idx="5878">
                  <c:v>42404</c:v>
                </c:pt>
                <c:pt idx="5879">
                  <c:v>42405</c:v>
                </c:pt>
                <c:pt idx="5880">
                  <c:v>42406</c:v>
                </c:pt>
                <c:pt idx="5881">
                  <c:v>42407</c:v>
                </c:pt>
                <c:pt idx="5882">
                  <c:v>42408</c:v>
                </c:pt>
                <c:pt idx="5883">
                  <c:v>42409</c:v>
                </c:pt>
                <c:pt idx="5884">
                  <c:v>42410</c:v>
                </c:pt>
                <c:pt idx="5885">
                  <c:v>42411</c:v>
                </c:pt>
                <c:pt idx="5886">
                  <c:v>42412</c:v>
                </c:pt>
                <c:pt idx="5887">
                  <c:v>42413</c:v>
                </c:pt>
                <c:pt idx="5888">
                  <c:v>42414</c:v>
                </c:pt>
                <c:pt idx="5889">
                  <c:v>42415</c:v>
                </c:pt>
                <c:pt idx="5890">
                  <c:v>42416</c:v>
                </c:pt>
                <c:pt idx="5891">
                  <c:v>42417</c:v>
                </c:pt>
                <c:pt idx="5892">
                  <c:v>42418</c:v>
                </c:pt>
                <c:pt idx="5893">
                  <c:v>42419</c:v>
                </c:pt>
                <c:pt idx="5894">
                  <c:v>42420</c:v>
                </c:pt>
                <c:pt idx="5895">
                  <c:v>42421</c:v>
                </c:pt>
                <c:pt idx="5896">
                  <c:v>42422</c:v>
                </c:pt>
                <c:pt idx="5897">
                  <c:v>42423</c:v>
                </c:pt>
                <c:pt idx="5898">
                  <c:v>42424</c:v>
                </c:pt>
                <c:pt idx="5899">
                  <c:v>42425</c:v>
                </c:pt>
                <c:pt idx="5900">
                  <c:v>42426</c:v>
                </c:pt>
                <c:pt idx="5901">
                  <c:v>42427</c:v>
                </c:pt>
                <c:pt idx="5902">
                  <c:v>42428</c:v>
                </c:pt>
                <c:pt idx="5903">
                  <c:v>42429</c:v>
                </c:pt>
                <c:pt idx="5904">
                  <c:v>42430</c:v>
                </c:pt>
                <c:pt idx="5905">
                  <c:v>42431</c:v>
                </c:pt>
                <c:pt idx="5906">
                  <c:v>42432</c:v>
                </c:pt>
                <c:pt idx="5907">
                  <c:v>42433</c:v>
                </c:pt>
                <c:pt idx="5908">
                  <c:v>42434</c:v>
                </c:pt>
                <c:pt idx="5909">
                  <c:v>42435</c:v>
                </c:pt>
                <c:pt idx="5910">
                  <c:v>42436</c:v>
                </c:pt>
                <c:pt idx="5911">
                  <c:v>42437</c:v>
                </c:pt>
                <c:pt idx="5912">
                  <c:v>42438</c:v>
                </c:pt>
                <c:pt idx="5913">
                  <c:v>42439</c:v>
                </c:pt>
                <c:pt idx="5914">
                  <c:v>42440</c:v>
                </c:pt>
                <c:pt idx="5915">
                  <c:v>42441</c:v>
                </c:pt>
                <c:pt idx="5916">
                  <c:v>42442</c:v>
                </c:pt>
                <c:pt idx="5917">
                  <c:v>42443</c:v>
                </c:pt>
                <c:pt idx="5918">
                  <c:v>42444</c:v>
                </c:pt>
                <c:pt idx="5919">
                  <c:v>42445</c:v>
                </c:pt>
                <c:pt idx="5920">
                  <c:v>42446</c:v>
                </c:pt>
                <c:pt idx="5921">
                  <c:v>42447</c:v>
                </c:pt>
                <c:pt idx="5922">
                  <c:v>42448</c:v>
                </c:pt>
                <c:pt idx="5923">
                  <c:v>42449</c:v>
                </c:pt>
                <c:pt idx="5924">
                  <c:v>42450</c:v>
                </c:pt>
                <c:pt idx="5925">
                  <c:v>42451</c:v>
                </c:pt>
                <c:pt idx="5926">
                  <c:v>42452</c:v>
                </c:pt>
                <c:pt idx="5927">
                  <c:v>42453</c:v>
                </c:pt>
                <c:pt idx="5928">
                  <c:v>42454</c:v>
                </c:pt>
                <c:pt idx="5929">
                  <c:v>42455</c:v>
                </c:pt>
                <c:pt idx="5930">
                  <c:v>42456</c:v>
                </c:pt>
                <c:pt idx="5931">
                  <c:v>42457</c:v>
                </c:pt>
                <c:pt idx="5932">
                  <c:v>42458</c:v>
                </c:pt>
                <c:pt idx="5933">
                  <c:v>42459</c:v>
                </c:pt>
                <c:pt idx="5934">
                  <c:v>42460</c:v>
                </c:pt>
                <c:pt idx="5935">
                  <c:v>42461</c:v>
                </c:pt>
                <c:pt idx="5936">
                  <c:v>42462</c:v>
                </c:pt>
                <c:pt idx="5937">
                  <c:v>42463</c:v>
                </c:pt>
                <c:pt idx="5938">
                  <c:v>42464</c:v>
                </c:pt>
                <c:pt idx="5939">
                  <c:v>42465</c:v>
                </c:pt>
                <c:pt idx="5940">
                  <c:v>42466</c:v>
                </c:pt>
                <c:pt idx="5941">
                  <c:v>42467</c:v>
                </c:pt>
                <c:pt idx="5942">
                  <c:v>42468</c:v>
                </c:pt>
                <c:pt idx="5943">
                  <c:v>42469</c:v>
                </c:pt>
                <c:pt idx="5944">
                  <c:v>42470</c:v>
                </c:pt>
                <c:pt idx="5945">
                  <c:v>42471</c:v>
                </c:pt>
                <c:pt idx="5946">
                  <c:v>42472</c:v>
                </c:pt>
                <c:pt idx="5947">
                  <c:v>42473</c:v>
                </c:pt>
                <c:pt idx="5948">
                  <c:v>42474</c:v>
                </c:pt>
                <c:pt idx="5949">
                  <c:v>42475</c:v>
                </c:pt>
                <c:pt idx="5950">
                  <c:v>42476</c:v>
                </c:pt>
                <c:pt idx="5951">
                  <c:v>42477</c:v>
                </c:pt>
                <c:pt idx="5952">
                  <c:v>42478</c:v>
                </c:pt>
                <c:pt idx="5953">
                  <c:v>42479</c:v>
                </c:pt>
                <c:pt idx="5954">
                  <c:v>42480</c:v>
                </c:pt>
                <c:pt idx="5955">
                  <c:v>42481</c:v>
                </c:pt>
                <c:pt idx="5956">
                  <c:v>42482</c:v>
                </c:pt>
                <c:pt idx="5957">
                  <c:v>42483</c:v>
                </c:pt>
                <c:pt idx="5958">
                  <c:v>42484</c:v>
                </c:pt>
                <c:pt idx="5959">
                  <c:v>42485</c:v>
                </c:pt>
                <c:pt idx="5960">
                  <c:v>42486</c:v>
                </c:pt>
                <c:pt idx="5961">
                  <c:v>42487</c:v>
                </c:pt>
                <c:pt idx="5962">
                  <c:v>42488</c:v>
                </c:pt>
                <c:pt idx="5963">
                  <c:v>42489</c:v>
                </c:pt>
                <c:pt idx="5964">
                  <c:v>42490</c:v>
                </c:pt>
                <c:pt idx="5965">
                  <c:v>42491</c:v>
                </c:pt>
                <c:pt idx="5966">
                  <c:v>42492</c:v>
                </c:pt>
                <c:pt idx="5967">
                  <c:v>42493</c:v>
                </c:pt>
                <c:pt idx="5968">
                  <c:v>42494</c:v>
                </c:pt>
                <c:pt idx="5969">
                  <c:v>42495</c:v>
                </c:pt>
                <c:pt idx="5970">
                  <c:v>42496</c:v>
                </c:pt>
                <c:pt idx="5971">
                  <c:v>42497</c:v>
                </c:pt>
                <c:pt idx="5972">
                  <c:v>42498</c:v>
                </c:pt>
                <c:pt idx="5973">
                  <c:v>42499</c:v>
                </c:pt>
                <c:pt idx="5974">
                  <c:v>42500</c:v>
                </c:pt>
                <c:pt idx="5975">
                  <c:v>42501</c:v>
                </c:pt>
                <c:pt idx="5976">
                  <c:v>42502</c:v>
                </c:pt>
                <c:pt idx="5977">
                  <c:v>42503</c:v>
                </c:pt>
                <c:pt idx="5978">
                  <c:v>42504</c:v>
                </c:pt>
                <c:pt idx="5979">
                  <c:v>42505</c:v>
                </c:pt>
                <c:pt idx="5980">
                  <c:v>42506</c:v>
                </c:pt>
                <c:pt idx="5981">
                  <c:v>42507</c:v>
                </c:pt>
                <c:pt idx="5982">
                  <c:v>42508</c:v>
                </c:pt>
                <c:pt idx="5983">
                  <c:v>42509</c:v>
                </c:pt>
                <c:pt idx="5984">
                  <c:v>42510</c:v>
                </c:pt>
                <c:pt idx="5985">
                  <c:v>42511</c:v>
                </c:pt>
                <c:pt idx="5986">
                  <c:v>42512</c:v>
                </c:pt>
                <c:pt idx="5987">
                  <c:v>42513</c:v>
                </c:pt>
                <c:pt idx="5988">
                  <c:v>42514</c:v>
                </c:pt>
                <c:pt idx="5989">
                  <c:v>42515</c:v>
                </c:pt>
                <c:pt idx="5990">
                  <c:v>42516</c:v>
                </c:pt>
                <c:pt idx="5991">
                  <c:v>42517</c:v>
                </c:pt>
                <c:pt idx="5992">
                  <c:v>42518</c:v>
                </c:pt>
                <c:pt idx="5993">
                  <c:v>42519</c:v>
                </c:pt>
                <c:pt idx="5994">
                  <c:v>42520</c:v>
                </c:pt>
                <c:pt idx="5995">
                  <c:v>42521</c:v>
                </c:pt>
                <c:pt idx="5996">
                  <c:v>42522</c:v>
                </c:pt>
                <c:pt idx="5997">
                  <c:v>42523</c:v>
                </c:pt>
                <c:pt idx="5998">
                  <c:v>42524</c:v>
                </c:pt>
                <c:pt idx="5999">
                  <c:v>42525</c:v>
                </c:pt>
                <c:pt idx="6000">
                  <c:v>42526</c:v>
                </c:pt>
                <c:pt idx="6001">
                  <c:v>42527</c:v>
                </c:pt>
                <c:pt idx="6002">
                  <c:v>42528</c:v>
                </c:pt>
                <c:pt idx="6003">
                  <c:v>42529</c:v>
                </c:pt>
                <c:pt idx="6004">
                  <c:v>42530</c:v>
                </c:pt>
                <c:pt idx="6005">
                  <c:v>42531</c:v>
                </c:pt>
                <c:pt idx="6006">
                  <c:v>42532</c:v>
                </c:pt>
                <c:pt idx="6007">
                  <c:v>42533</c:v>
                </c:pt>
                <c:pt idx="6008">
                  <c:v>42534</c:v>
                </c:pt>
                <c:pt idx="6009">
                  <c:v>42535</c:v>
                </c:pt>
                <c:pt idx="6010">
                  <c:v>42536</c:v>
                </c:pt>
                <c:pt idx="6011">
                  <c:v>42537</c:v>
                </c:pt>
                <c:pt idx="6012">
                  <c:v>42538</c:v>
                </c:pt>
                <c:pt idx="6013">
                  <c:v>42539</c:v>
                </c:pt>
                <c:pt idx="6014">
                  <c:v>42540</c:v>
                </c:pt>
                <c:pt idx="6015">
                  <c:v>42541</c:v>
                </c:pt>
                <c:pt idx="6016">
                  <c:v>42542</c:v>
                </c:pt>
                <c:pt idx="6017">
                  <c:v>42543</c:v>
                </c:pt>
                <c:pt idx="6018">
                  <c:v>42544</c:v>
                </c:pt>
                <c:pt idx="6019">
                  <c:v>42545</c:v>
                </c:pt>
                <c:pt idx="6020">
                  <c:v>42546</c:v>
                </c:pt>
                <c:pt idx="6021">
                  <c:v>42547</c:v>
                </c:pt>
                <c:pt idx="6022">
                  <c:v>42548</c:v>
                </c:pt>
                <c:pt idx="6023">
                  <c:v>42549</c:v>
                </c:pt>
                <c:pt idx="6024">
                  <c:v>42550</c:v>
                </c:pt>
                <c:pt idx="6025">
                  <c:v>42551</c:v>
                </c:pt>
                <c:pt idx="6026">
                  <c:v>42552</c:v>
                </c:pt>
                <c:pt idx="6027">
                  <c:v>42553</c:v>
                </c:pt>
                <c:pt idx="6028">
                  <c:v>42554</c:v>
                </c:pt>
                <c:pt idx="6029">
                  <c:v>42555</c:v>
                </c:pt>
                <c:pt idx="6030">
                  <c:v>42556</c:v>
                </c:pt>
                <c:pt idx="6031">
                  <c:v>42557</c:v>
                </c:pt>
                <c:pt idx="6032">
                  <c:v>42558</c:v>
                </c:pt>
                <c:pt idx="6033">
                  <c:v>42559</c:v>
                </c:pt>
                <c:pt idx="6034">
                  <c:v>42560</c:v>
                </c:pt>
                <c:pt idx="6035">
                  <c:v>42561</c:v>
                </c:pt>
                <c:pt idx="6036">
                  <c:v>42562</c:v>
                </c:pt>
                <c:pt idx="6037">
                  <c:v>42563</c:v>
                </c:pt>
                <c:pt idx="6038">
                  <c:v>42564</c:v>
                </c:pt>
                <c:pt idx="6039">
                  <c:v>42565</c:v>
                </c:pt>
                <c:pt idx="6040">
                  <c:v>42566</c:v>
                </c:pt>
                <c:pt idx="6041">
                  <c:v>42567</c:v>
                </c:pt>
                <c:pt idx="6042">
                  <c:v>42568</c:v>
                </c:pt>
                <c:pt idx="6043">
                  <c:v>42569</c:v>
                </c:pt>
                <c:pt idx="6044">
                  <c:v>42570</c:v>
                </c:pt>
                <c:pt idx="6045">
                  <c:v>42571</c:v>
                </c:pt>
                <c:pt idx="6046">
                  <c:v>42572</c:v>
                </c:pt>
                <c:pt idx="6047">
                  <c:v>42573</c:v>
                </c:pt>
                <c:pt idx="6048">
                  <c:v>42574</c:v>
                </c:pt>
                <c:pt idx="6049">
                  <c:v>42575</c:v>
                </c:pt>
                <c:pt idx="6050">
                  <c:v>42576</c:v>
                </c:pt>
                <c:pt idx="6051">
                  <c:v>42577</c:v>
                </c:pt>
                <c:pt idx="6052">
                  <c:v>42578</c:v>
                </c:pt>
                <c:pt idx="6053">
                  <c:v>42579</c:v>
                </c:pt>
                <c:pt idx="6054">
                  <c:v>42580</c:v>
                </c:pt>
                <c:pt idx="6055">
                  <c:v>42581</c:v>
                </c:pt>
                <c:pt idx="6056">
                  <c:v>42582</c:v>
                </c:pt>
                <c:pt idx="6057">
                  <c:v>42583</c:v>
                </c:pt>
                <c:pt idx="6058">
                  <c:v>42584</c:v>
                </c:pt>
                <c:pt idx="6059">
                  <c:v>42585</c:v>
                </c:pt>
                <c:pt idx="6060">
                  <c:v>42586</c:v>
                </c:pt>
                <c:pt idx="6061">
                  <c:v>42587</c:v>
                </c:pt>
                <c:pt idx="6062">
                  <c:v>42588</c:v>
                </c:pt>
                <c:pt idx="6063">
                  <c:v>42589</c:v>
                </c:pt>
                <c:pt idx="6064">
                  <c:v>42590</c:v>
                </c:pt>
                <c:pt idx="6065">
                  <c:v>42591</c:v>
                </c:pt>
                <c:pt idx="6066">
                  <c:v>42592</c:v>
                </c:pt>
                <c:pt idx="6067">
                  <c:v>42593</c:v>
                </c:pt>
                <c:pt idx="6068">
                  <c:v>42594</c:v>
                </c:pt>
                <c:pt idx="6069">
                  <c:v>42595</c:v>
                </c:pt>
                <c:pt idx="6070">
                  <c:v>42596</c:v>
                </c:pt>
                <c:pt idx="6071">
                  <c:v>42597</c:v>
                </c:pt>
                <c:pt idx="6072">
                  <c:v>42598</c:v>
                </c:pt>
                <c:pt idx="6073">
                  <c:v>42599</c:v>
                </c:pt>
                <c:pt idx="6074">
                  <c:v>42600</c:v>
                </c:pt>
                <c:pt idx="6075">
                  <c:v>42601</c:v>
                </c:pt>
                <c:pt idx="6076">
                  <c:v>42602</c:v>
                </c:pt>
                <c:pt idx="6077">
                  <c:v>42603</c:v>
                </c:pt>
                <c:pt idx="6078">
                  <c:v>42604</c:v>
                </c:pt>
                <c:pt idx="6079">
                  <c:v>42605</c:v>
                </c:pt>
                <c:pt idx="6080">
                  <c:v>42606</c:v>
                </c:pt>
                <c:pt idx="6081">
                  <c:v>42607</c:v>
                </c:pt>
                <c:pt idx="6082">
                  <c:v>42608</c:v>
                </c:pt>
                <c:pt idx="6083">
                  <c:v>42609</c:v>
                </c:pt>
                <c:pt idx="6084">
                  <c:v>42610</c:v>
                </c:pt>
                <c:pt idx="6085">
                  <c:v>42611</c:v>
                </c:pt>
                <c:pt idx="6086">
                  <c:v>42612</c:v>
                </c:pt>
                <c:pt idx="6087">
                  <c:v>42613</c:v>
                </c:pt>
                <c:pt idx="6088">
                  <c:v>42614</c:v>
                </c:pt>
                <c:pt idx="6089">
                  <c:v>42615</c:v>
                </c:pt>
                <c:pt idx="6090">
                  <c:v>42616</c:v>
                </c:pt>
                <c:pt idx="6091">
                  <c:v>42617</c:v>
                </c:pt>
                <c:pt idx="6092">
                  <c:v>42618</c:v>
                </c:pt>
                <c:pt idx="6093">
                  <c:v>42619</c:v>
                </c:pt>
                <c:pt idx="6094">
                  <c:v>42620</c:v>
                </c:pt>
                <c:pt idx="6095">
                  <c:v>42621</c:v>
                </c:pt>
                <c:pt idx="6096">
                  <c:v>42622</c:v>
                </c:pt>
                <c:pt idx="6097">
                  <c:v>42623</c:v>
                </c:pt>
                <c:pt idx="6098">
                  <c:v>42624</c:v>
                </c:pt>
                <c:pt idx="6099">
                  <c:v>42625</c:v>
                </c:pt>
                <c:pt idx="6100">
                  <c:v>42626</c:v>
                </c:pt>
                <c:pt idx="6101">
                  <c:v>42627</c:v>
                </c:pt>
                <c:pt idx="6102">
                  <c:v>42628</c:v>
                </c:pt>
                <c:pt idx="6103">
                  <c:v>42629</c:v>
                </c:pt>
                <c:pt idx="6104">
                  <c:v>42630</c:v>
                </c:pt>
                <c:pt idx="6105">
                  <c:v>42631</c:v>
                </c:pt>
                <c:pt idx="6106">
                  <c:v>42632</c:v>
                </c:pt>
                <c:pt idx="6107">
                  <c:v>42633</c:v>
                </c:pt>
                <c:pt idx="6108">
                  <c:v>42634</c:v>
                </c:pt>
                <c:pt idx="6109">
                  <c:v>42635</c:v>
                </c:pt>
                <c:pt idx="6110">
                  <c:v>42636</c:v>
                </c:pt>
                <c:pt idx="6111">
                  <c:v>42637</c:v>
                </c:pt>
                <c:pt idx="6112">
                  <c:v>42638</c:v>
                </c:pt>
                <c:pt idx="6113">
                  <c:v>42639</c:v>
                </c:pt>
                <c:pt idx="6114">
                  <c:v>42640</c:v>
                </c:pt>
                <c:pt idx="6115">
                  <c:v>42641</c:v>
                </c:pt>
                <c:pt idx="6116">
                  <c:v>42642</c:v>
                </c:pt>
                <c:pt idx="6117">
                  <c:v>42643</c:v>
                </c:pt>
                <c:pt idx="6118">
                  <c:v>42644</c:v>
                </c:pt>
                <c:pt idx="6119">
                  <c:v>42645</c:v>
                </c:pt>
                <c:pt idx="6120">
                  <c:v>42646</c:v>
                </c:pt>
                <c:pt idx="6121">
                  <c:v>42647</c:v>
                </c:pt>
                <c:pt idx="6122">
                  <c:v>42648</c:v>
                </c:pt>
                <c:pt idx="6123">
                  <c:v>42649</c:v>
                </c:pt>
                <c:pt idx="6124">
                  <c:v>42650</c:v>
                </c:pt>
                <c:pt idx="6125">
                  <c:v>42651</c:v>
                </c:pt>
                <c:pt idx="6126">
                  <c:v>42652</c:v>
                </c:pt>
                <c:pt idx="6127">
                  <c:v>42653</c:v>
                </c:pt>
                <c:pt idx="6128">
                  <c:v>42654</c:v>
                </c:pt>
                <c:pt idx="6129">
                  <c:v>42655</c:v>
                </c:pt>
                <c:pt idx="6130">
                  <c:v>42656</c:v>
                </c:pt>
                <c:pt idx="6131">
                  <c:v>42657</c:v>
                </c:pt>
                <c:pt idx="6132">
                  <c:v>42658</c:v>
                </c:pt>
                <c:pt idx="6133">
                  <c:v>42659</c:v>
                </c:pt>
                <c:pt idx="6134">
                  <c:v>42660</c:v>
                </c:pt>
                <c:pt idx="6135">
                  <c:v>42661</c:v>
                </c:pt>
                <c:pt idx="6136">
                  <c:v>42662</c:v>
                </c:pt>
                <c:pt idx="6137">
                  <c:v>42663</c:v>
                </c:pt>
                <c:pt idx="6138">
                  <c:v>42664</c:v>
                </c:pt>
                <c:pt idx="6139">
                  <c:v>42665</c:v>
                </c:pt>
                <c:pt idx="6140">
                  <c:v>42666</c:v>
                </c:pt>
                <c:pt idx="6141">
                  <c:v>42667</c:v>
                </c:pt>
                <c:pt idx="6142">
                  <c:v>42668</c:v>
                </c:pt>
                <c:pt idx="6143">
                  <c:v>42669</c:v>
                </c:pt>
                <c:pt idx="6144">
                  <c:v>42670</c:v>
                </c:pt>
                <c:pt idx="6145">
                  <c:v>42671</c:v>
                </c:pt>
                <c:pt idx="6146">
                  <c:v>42672</c:v>
                </c:pt>
                <c:pt idx="6147">
                  <c:v>42673</c:v>
                </c:pt>
                <c:pt idx="6148">
                  <c:v>42674</c:v>
                </c:pt>
                <c:pt idx="6149">
                  <c:v>42675</c:v>
                </c:pt>
                <c:pt idx="6150">
                  <c:v>42676</c:v>
                </c:pt>
                <c:pt idx="6151">
                  <c:v>42677</c:v>
                </c:pt>
                <c:pt idx="6152">
                  <c:v>42678</c:v>
                </c:pt>
                <c:pt idx="6153">
                  <c:v>42679</c:v>
                </c:pt>
                <c:pt idx="6154">
                  <c:v>42680</c:v>
                </c:pt>
                <c:pt idx="6155">
                  <c:v>42681</c:v>
                </c:pt>
                <c:pt idx="6156">
                  <c:v>42682</c:v>
                </c:pt>
                <c:pt idx="6157">
                  <c:v>42683</c:v>
                </c:pt>
                <c:pt idx="6158">
                  <c:v>42684</c:v>
                </c:pt>
                <c:pt idx="6159">
                  <c:v>42685</c:v>
                </c:pt>
                <c:pt idx="6160">
                  <c:v>42686</c:v>
                </c:pt>
                <c:pt idx="6161">
                  <c:v>42687</c:v>
                </c:pt>
                <c:pt idx="6162">
                  <c:v>42688</c:v>
                </c:pt>
                <c:pt idx="6163">
                  <c:v>42689</c:v>
                </c:pt>
                <c:pt idx="6164">
                  <c:v>42690</c:v>
                </c:pt>
                <c:pt idx="6165">
                  <c:v>42691</c:v>
                </c:pt>
                <c:pt idx="6166">
                  <c:v>42692</c:v>
                </c:pt>
                <c:pt idx="6167">
                  <c:v>42693</c:v>
                </c:pt>
                <c:pt idx="6168">
                  <c:v>42694</c:v>
                </c:pt>
                <c:pt idx="6169">
                  <c:v>42695</c:v>
                </c:pt>
                <c:pt idx="6170">
                  <c:v>42696</c:v>
                </c:pt>
                <c:pt idx="6171">
                  <c:v>42697</c:v>
                </c:pt>
                <c:pt idx="6172">
                  <c:v>42698</c:v>
                </c:pt>
                <c:pt idx="6173">
                  <c:v>42699</c:v>
                </c:pt>
                <c:pt idx="6174">
                  <c:v>42700</c:v>
                </c:pt>
                <c:pt idx="6175">
                  <c:v>42701</c:v>
                </c:pt>
                <c:pt idx="6176">
                  <c:v>42702</c:v>
                </c:pt>
                <c:pt idx="6177">
                  <c:v>42703</c:v>
                </c:pt>
                <c:pt idx="6178">
                  <c:v>42704</c:v>
                </c:pt>
                <c:pt idx="6179">
                  <c:v>42705</c:v>
                </c:pt>
                <c:pt idx="6180">
                  <c:v>42706</c:v>
                </c:pt>
                <c:pt idx="6181">
                  <c:v>42707</c:v>
                </c:pt>
                <c:pt idx="6182">
                  <c:v>42708</c:v>
                </c:pt>
                <c:pt idx="6183">
                  <c:v>42709</c:v>
                </c:pt>
                <c:pt idx="6184">
                  <c:v>42710</c:v>
                </c:pt>
                <c:pt idx="6185">
                  <c:v>42711</c:v>
                </c:pt>
                <c:pt idx="6186">
                  <c:v>42712</c:v>
                </c:pt>
                <c:pt idx="6187">
                  <c:v>42713</c:v>
                </c:pt>
                <c:pt idx="6188">
                  <c:v>42714</c:v>
                </c:pt>
                <c:pt idx="6189">
                  <c:v>42715</c:v>
                </c:pt>
                <c:pt idx="6190">
                  <c:v>42716</c:v>
                </c:pt>
                <c:pt idx="6191">
                  <c:v>42717</c:v>
                </c:pt>
                <c:pt idx="6192">
                  <c:v>42718</c:v>
                </c:pt>
                <c:pt idx="6193">
                  <c:v>42719</c:v>
                </c:pt>
                <c:pt idx="6194">
                  <c:v>42720</c:v>
                </c:pt>
                <c:pt idx="6195">
                  <c:v>42721</c:v>
                </c:pt>
                <c:pt idx="6196">
                  <c:v>42722</c:v>
                </c:pt>
                <c:pt idx="6197">
                  <c:v>42723</c:v>
                </c:pt>
                <c:pt idx="6198">
                  <c:v>42724</c:v>
                </c:pt>
                <c:pt idx="6199">
                  <c:v>42725</c:v>
                </c:pt>
                <c:pt idx="6200">
                  <c:v>42726</c:v>
                </c:pt>
                <c:pt idx="6201">
                  <c:v>42727</c:v>
                </c:pt>
                <c:pt idx="6202">
                  <c:v>42728</c:v>
                </c:pt>
                <c:pt idx="6203">
                  <c:v>42729</c:v>
                </c:pt>
                <c:pt idx="6204">
                  <c:v>42730</c:v>
                </c:pt>
                <c:pt idx="6205">
                  <c:v>42731</c:v>
                </c:pt>
                <c:pt idx="6206">
                  <c:v>42732</c:v>
                </c:pt>
                <c:pt idx="6207">
                  <c:v>42733</c:v>
                </c:pt>
                <c:pt idx="6208">
                  <c:v>42734</c:v>
                </c:pt>
                <c:pt idx="6209">
                  <c:v>42735</c:v>
                </c:pt>
                <c:pt idx="6210">
                  <c:v>42736</c:v>
                </c:pt>
                <c:pt idx="6211">
                  <c:v>42737</c:v>
                </c:pt>
                <c:pt idx="6212">
                  <c:v>42738</c:v>
                </c:pt>
                <c:pt idx="6213">
                  <c:v>42739</c:v>
                </c:pt>
                <c:pt idx="6214">
                  <c:v>42740</c:v>
                </c:pt>
                <c:pt idx="6215">
                  <c:v>42741</c:v>
                </c:pt>
                <c:pt idx="6216">
                  <c:v>42742</c:v>
                </c:pt>
                <c:pt idx="6217">
                  <c:v>42743</c:v>
                </c:pt>
                <c:pt idx="6218">
                  <c:v>42744</c:v>
                </c:pt>
                <c:pt idx="6219">
                  <c:v>42745</c:v>
                </c:pt>
                <c:pt idx="6220">
                  <c:v>42746</c:v>
                </c:pt>
                <c:pt idx="6221">
                  <c:v>42747</c:v>
                </c:pt>
                <c:pt idx="6222">
                  <c:v>42748</c:v>
                </c:pt>
                <c:pt idx="6223">
                  <c:v>42749</c:v>
                </c:pt>
                <c:pt idx="6224">
                  <c:v>42750</c:v>
                </c:pt>
                <c:pt idx="6225">
                  <c:v>42751</c:v>
                </c:pt>
                <c:pt idx="6226">
                  <c:v>42752</c:v>
                </c:pt>
                <c:pt idx="6227">
                  <c:v>42753</c:v>
                </c:pt>
                <c:pt idx="6228">
                  <c:v>42754</c:v>
                </c:pt>
                <c:pt idx="6229">
                  <c:v>42755</c:v>
                </c:pt>
                <c:pt idx="6230">
                  <c:v>42756</c:v>
                </c:pt>
                <c:pt idx="6231">
                  <c:v>42757</c:v>
                </c:pt>
                <c:pt idx="6232">
                  <c:v>42758</c:v>
                </c:pt>
                <c:pt idx="6233">
                  <c:v>42759</c:v>
                </c:pt>
                <c:pt idx="6234">
                  <c:v>42760</c:v>
                </c:pt>
                <c:pt idx="6235">
                  <c:v>42761</c:v>
                </c:pt>
                <c:pt idx="6236">
                  <c:v>42762</c:v>
                </c:pt>
                <c:pt idx="6237">
                  <c:v>42763</c:v>
                </c:pt>
                <c:pt idx="6238">
                  <c:v>42764</c:v>
                </c:pt>
                <c:pt idx="6239">
                  <c:v>42765</c:v>
                </c:pt>
                <c:pt idx="6240">
                  <c:v>42766</c:v>
                </c:pt>
                <c:pt idx="6241">
                  <c:v>42767</c:v>
                </c:pt>
                <c:pt idx="6242">
                  <c:v>42768</c:v>
                </c:pt>
                <c:pt idx="6243">
                  <c:v>42769</c:v>
                </c:pt>
                <c:pt idx="6244">
                  <c:v>42770</c:v>
                </c:pt>
                <c:pt idx="6245">
                  <c:v>42771</c:v>
                </c:pt>
                <c:pt idx="6246">
                  <c:v>42772</c:v>
                </c:pt>
                <c:pt idx="6247">
                  <c:v>42773</c:v>
                </c:pt>
                <c:pt idx="6248">
                  <c:v>42774</c:v>
                </c:pt>
                <c:pt idx="6249">
                  <c:v>42775</c:v>
                </c:pt>
                <c:pt idx="6250">
                  <c:v>42776</c:v>
                </c:pt>
                <c:pt idx="6251">
                  <c:v>42777</c:v>
                </c:pt>
                <c:pt idx="6252">
                  <c:v>42778</c:v>
                </c:pt>
                <c:pt idx="6253">
                  <c:v>42779</c:v>
                </c:pt>
                <c:pt idx="6254">
                  <c:v>42780</c:v>
                </c:pt>
                <c:pt idx="6255">
                  <c:v>42781</c:v>
                </c:pt>
                <c:pt idx="6256">
                  <c:v>42782</c:v>
                </c:pt>
                <c:pt idx="6257">
                  <c:v>42783</c:v>
                </c:pt>
                <c:pt idx="6258">
                  <c:v>42784</c:v>
                </c:pt>
                <c:pt idx="6259">
                  <c:v>42785</c:v>
                </c:pt>
                <c:pt idx="6260">
                  <c:v>42786</c:v>
                </c:pt>
                <c:pt idx="6261">
                  <c:v>42787</c:v>
                </c:pt>
                <c:pt idx="6262">
                  <c:v>42788</c:v>
                </c:pt>
                <c:pt idx="6263">
                  <c:v>42789</c:v>
                </c:pt>
                <c:pt idx="6264">
                  <c:v>42790</c:v>
                </c:pt>
                <c:pt idx="6265">
                  <c:v>42791</c:v>
                </c:pt>
                <c:pt idx="6266">
                  <c:v>42792</c:v>
                </c:pt>
                <c:pt idx="6267">
                  <c:v>42793</c:v>
                </c:pt>
                <c:pt idx="6268">
                  <c:v>42794</c:v>
                </c:pt>
                <c:pt idx="6269">
                  <c:v>42795</c:v>
                </c:pt>
                <c:pt idx="6270">
                  <c:v>42796</c:v>
                </c:pt>
                <c:pt idx="6271">
                  <c:v>42797</c:v>
                </c:pt>
                <c:pt idx="6272">
                  <c:v>42798</c:v>
                </c:pt>
                <c:pt idx="6273">
                  <c:v>42799</c:v>
                </c:pt>
                <c:pt idx="6274">
                  <c:v>42800</c:v>
                </c:pt>
                <c:pt idx="6275">
                  <c:v>42801</c:v>
                </c:pt>
                <c:pt idx="6276">
                  <c:v>42802</c:v>
                </c:pt>
                <c:pt idx="6277">
                  <c:v>42803</c:v>
                </c:pt>
                <c:pt idx="6278">
                  <c:v>42804</c:v>
                </c:pt>
                <c:pt idx="6279">
                  <c:v>42805</c:v>
                </c:pt>
                <c:pt idx="6280">
                  <c:v>42806</c:v>
                </c:pt>
                <c:pt idx="6281">
                  <c:v>42807</c:v>
                </c:pt>
                <c:pt idx="6282">
                  <c:v>42808</c:v>
                </c:pt>
                <c:pt idx="6283">
                  <c:v>42809</c:v>
                </c:pt>
                <c:pt idx="6284">
                  <c:v>42810</c:v>
                </c:pt>
                <c:pt idx="6285">
                  <c:v>42811</c:v>
                </c:pt>
                <c:pt idx="6286">
                  <c:v>42812</c:v>
                </c:pt>
                <c:pt idx="6287">
                  <c:v>42813</c:v>
                </c:pt>
                <c:pt idx="6288">
                  <c:v>42814</c:v>
                </c:pt>
                <c:pt idx="6289">
                  <c:v>42815</c:v>
                </c:pt>
                <c:pt idx="6290">
                  <c:v>42816</c:v>
                </c:pt>
                <c:pt idx="6291">
                  <c:v>42817</c:v>
                </c:pt>
                <c:pt idx="6292">
                  <c:v>42818</c:v>
                </c:pt>
                <c:pt idx="6293">
                  <c:v>42819</c:v>
                </c:pt>
                <c:pt idx="6294">
                  <c:v>42820</c:v>
                </c:pt>
                <c:pt idx="6295">
                  <c:v>42821</c:v>
                </c:pt>
                <c:pt idx="6296">
                  <c:v>42822</c:v>
                </c:pt>
                <c:pt idx="6297">
                  <c:v>42823</c:v>
                </c:pt>
                <c:pt idx="6298">
                  <c:v>42824</c:v>
                </c:pt>
                <c:pt idx="6299">
                  <c:v>42825</c:v>
                </c:pt>
                <c:pt idx="6300">
                  <c:v>42826</c:v>
                </c:pt>
                <c:pt idx="6301">
                  <c:v>42827</c:v>
                </c:pt>
                <c:pt idx="6302">
                  <c:v>42828</c:v>
                </c:pt>
                <c:pt idx="6303">
                  <c:v>42829</c:v>
                </c:pt>
                <c:pt idx="6304">
                  <c:v>42830</c:v>
                </c:pt>
                <c:pt idx="6305">
                  <c:v>42831</c:v>
                </c:pt>
                <c:pt idx="6306">
                  <c:v>42832</c:v>
                </c:pt>
                <c:pt idx="6307">
                  <c:v>42833</c:v>
                </c:pt>
                <c:pt idx="6308">
                  <c:v>42834</c:v>
                </c:pt>
                <c:pt idx="6309">
                  <c:v>42835</c:v>
                </c:pt>
                <c:pt idx="6310">
                  <c:v>42836</c:v>
                </c:pt>
                <c:pt idx="6311">
                  <c:v>42837</c:v>
                </c:pt>
                <c:pt idx="6312">
                  <c:v>42838</c:v>
                </c:pt>
                <c:pt idx="6313">
                  <c:v>42839</c:v>
                </c:pt>
                <c:pt idx="6314">
                  <c:v>42840</c:v>
                </c:pt>
                <c:pt idx="6315">
                  <c:v>42841</c:v>
                </c:pt>
                <c:pt idx="6316">
                  <c:v>42842</c:v>
                </c:pt>
                <c:pt idx="6317">
                  <c:v>42843</c:v>
                </c:pt>
                <c:pt idx="6318">
                  <c:v>42844</c:v>
                </c:pt>
                <c:pt idx="6319">
                  <c:v>42845</c:v>
                </c:pt>
                <c:pt idx="6320">
                  <c:v>42846</c:v>
                </c:pt>
                <c:pt idx="6321">
                  <c:v>42847</c:v>
                </c:pt>
                <c:pt idx="6322">
                  <c:v>42848</c:v>
                </c:pt>
                <c:pt idx="6323">
                  <c:v>42849</c:v>
                </c:pt>
                <c:pt idx="6324">
                  <c:v>42850</c:v>
                </c:pt>
                <c:pt idx="6325">
                  <c:v>42851</c:v>
                </c:pt>
                <c:pt idx="6326">
                  <c:v>42852</c:v>
                </c:pt>
                <c:pt idx="6327">
                  <c:v>42853</c:v>
                </c:pt>
                <c:pt idx="6328">
                  <c:v>42854</c:v>
                </c:pt>
                <c:pt idx="6329">
                  <c:v>42855</c:v>
                </c:pt>
                <c:pt idx="6330">
                  <c:v>42856</c:v>
                </c:pt>
                <c:pt idx="6331">
                  <c:v>42857</c:v>
                </c:pt>
                <c:pt idx="6332">
                  <c:v>42858</c:v>
                </c:pt>
                <c:pt idx="6333">
                  <c:v>42859</c:v>
                </c:pt>
                <c:pt idx="6334">
                  <c:v>42860</c:v>
                </c:pt>
                <c:pt idx="6335">
                  <c:v>42861</c:v>
                </c:pt>
                <c:pt idx="6336">
                  <c:v>42862</c:v>
                </c:pt>
                <c:pt idx="6337">
                  <c:v>42863</c:v>
                </c:pt>
                <c:pt idx="6338">
                  <c:v>42864</c:v>
                </c:pt>
                <c:pt idx="6339">
                  <c:v>42865</c:v>
                </c:pt>
                <c:pt idx="6340">
                  <c:v>42866</c:v>
                </c:pt>
                <c:pt idx="6341">
                  <c:v>42867</c:v>
                </c:pt>
                <c:pt idx="6342">
                  <c:v>42868</c:v>
                </c:pt>
                <c:pt idx="6343">
                  <c:v>42869</c:v>
                </c:pt>
                <c:pt idx="6344">
                  <c:v>42870</c:v>
                </c:pt>
                <c:pt idx="6345">
                  <c:v>42871</c:v>
                </c:pt>
                <c:pt idx="6346">
                  <c:v>42872</c:v>
                </c:pt>
                <c:pt idx="6347">
                  <c:v>42873</c:v>
                </c:pt>
                <c:pt idx="6348">
                  <c:v>42874</c:v>
                </c:pt>
                <c:pt idx="6349">
                  <c:v>42875</c:v>
                </c:pt>
                <c:pt idx="6350">
                  <c:v>42876</c:v>
                </c:pt>
                <c:pt idx="6351">
                  <c:v>42877</c:v>
                </c:pt>
                <c:pt idx="6352">
                  <c:v>42878</c:v>
                </c:pt>
                <c:pt idx="6353">
                  <c:v>42879</c:v>
                </c:pt>
                <c:pt idx="6354">
                  <c:v>42880</c:v>
                </c:pt>
                <c:pt idx="6355">
                  <c:v>42881</c:v>
                </c:pt>
                <c:pt idx="6356">
                  <c:v>42882</c:v>
                </c:pt>
                <c:pt idx="6357">
                  <c:v>42883</c:v>
                </c:pt>
                <c:pt idx="6358">
                  <c:v>42884</c:v>
                </c:pt>
                <c:pt idx="6359">
                  <c:v>42885</c:v>
                </c:pt>
                <c:pt idx="6360">
                  <c:v>42886</c:v>
                </c:pt>
                <c:pt idx="6361">
                  <c:v>42887</c:v>
                </c:pt>
                <c:pt idx="6362">
                  <c:v>42888</c:v>
                </c:pt>
                <c:pt idx="6363">
                  <c:v>42889</c:v>
                </c:pt>
                <c:pt idx="6364">
                  <c:v>42890</c:v>
                </c:pt>
                <c:pt idx="6365">
                  <c:v>42891</c:v>
                </c:pt>
                <c:pt idx="6366">
                  <c:v>42892</c:v>
                </c:pt>
                <c:pt idx="6367">
                  <c:v>42893</c:v>
                </c:pt>
                <c:pt idx="6368">
                  <c:v>42894</c:v>
                </c:pt>
                <c:pt idx="6369">
                  <c:v>42895</c:v>
                </c:pt>
                <c:pt idx="6370">
                  <c:v>42896</c:v>
                </c:pt>
                <c:pt idx="6371">
                  <c:v>42897</c:v>
                </c:pt>
                <c:pt idx="6372">
                  <c:v>42898</c:v>
                </c:pt>
                <c:pt idx="6373">
                  <c:v>42899</c:v>
                </c:pt>
                <c:pt idx="6374">
                  <c:v>42900</c:v>
                </c:pt>
                <c:pt idx="6375">
                  <c:v>42901</c:v>
                </c:pt>
                <c:pt idx="6376">
                  <c:v>42902</c:v>
                </c:pt>
                <c:pt idx="6377">
                  <c:v>42903</c:v>
                </c:pt>
                <c:pt idx="6378">
                  <c:v>42904</c:v>
                </c:pt>
                <c:pt idx="6379">
                  <c:v>42905</c:v>
                </c:pt>
                <c:pt idx="6380">
                  <c:v>42906</c:v>
                </c:pt>
                <c:pt idx="6381">
                  <c:v>42907</c:v>
                </c:pt>
                <c:pt idx="6382">
                  <c:v>42908</c:v>
                </c:pt>
                <c:pt idx="6383">
                  <c:v>42909</c:v>
                </c:pt>
                <c:pt idx="6384">
                  <c:v>42910</c:v>
                </c:pt>
                <c:pt idx="6385">
                  <c:v>42911</c:v>
                </c:pt>
                <c:pt idx="6386">
                  <c:v>42912</c:v>
                </c:pt>
                <c:pt idx="6387">
                  <c:v>42913</c:v>
                </c:pt>
                <c:pt idx="6388">
                  <c:v>42914</c:v>
                </c:pt>
                <c:pt idx="6389">
                  <c:v>42915</c:v>
                </c:pt>
                <c:pt idx="6390">
                  <c:v>42916</c:v>
                </c:pt>
                <c:pt idx="6391">
                  <c:v>42917</c:v>
                </c:pt>
                <c:pt idx="6392">
                  <c:v>42918</c:v>
                </c:pt>
                <c:pt idx="6393">
                  <c:v>42919</c:v>
                </c:pt>
                <c:pt idx="6394">
                  <c:v>42920</c:v>
                </c:pt>
                <c:pt idx="6395">
                  <c:v>42921</c:v>
                </c:pt>
                <c:pt idx="6396">
                  <c:v>42922</c:v>
                </c:pt>
                <c:pt idx="6397">
                  <c:v>42923</c:v>
                </c:pt>
                <c:pt idx="6398">
                  <c:v>42924</c:v>
                </c:pt>
                <c:pt idx="6399">
                  <c:v>42925</c:v>
                </c:pt>
                <c:pt idx="6400">
                  <c:v>42926</c:v>
                </c:pt>
                <c:pt idx="6401">
                  <c:v>42927</c:v>
                </c:pt>
                <c:pt idx="6402">
                  <c:v>42928</c:v>
                </c:pt>
                <c:pt idx="6403">
                  <c:v>42929</c:v>
                </c:pt>
                <c:pt idx="6404">
                  <c:v>42930</c:v>
                </c:pt>
                <c:pt idx="6405">
                  <c:v>42931</c:v>
                </c:pt>
                <c:pt idx="6406">
                  <c:v>42932</c:v>
                </c:pt>
                <c:pt idx="6407">
                  <c:v>42933</c:v>
                </c:pt>
                <c:pt idx="6408">
                  <c:v>42934</c:v>
                </c:pt>
                <c:pt idx="6409">
                  <c:v>42935</c:v>
                </c:pt>
                <c:pt idx="6410">
                  <c:v>42936</c:v>
                </c:pt>
                <c:pt idx="6411">
                  <c:v>42937</c:v>
                </c:pt>
                <c:pt idx="6412">
                  <c:v>42938</c:v>
                </c:pt>
                <c:pt idx="6413">
                  <c:v>42939</c:v>
                </c:pt>
                <c:pt idx="6414">
                  <c:v>42940</c:v>
                </c:pt>
                <c:pt idx="6415">
                  <c:v>42941</c:v>
                </c:pt>
                <c:pt idx="6416">
                  <c:v>42942</c:v>
                </c:pt>
                <c:pt idx="6417">
                  <c:v>42943</c:v>
                </c:pt>
                <c:pt idx="6418">
                  <c:v>42944</c:v>
                </c:pt>
                <c:pt idx="6419">
                  <c:v>42945</c:v>
                </c:pt>
                <c:pt idx="6420">
                  <c:v>42946</c:v>
                </c:pt>
                <c:pt idx="6421">
                  <c:v>42947</c:v>
                </c:pt>
                <c:pt idx="6422">
                  <c:v>42948</c:v>
                </c:pt>
                <c:pt idx="6423">
                  <c:v>42949</c:v>
                </c:pt>
                <c:pt idx="6424">
                  <c:v>42950</c:v>
                </c:pt>
                <c:pt idx="6425">
                  <c:v>42951</c:v>
                </c:pt>
                <c:pt idx="6426">
                  <c:v>42952</c:v>
                </c:pt>
                <c:pt idx="6427">
                  <c:v>42953</c:v>
                </c:pt>
                <c:pt idx="6428">
                  <c:v>42954</c:v>
                </c:pt>
                <c:pt idx="6429">
                  <c:v>42955</c:v>
                </c:pt>
                <c:pt idx="6430">
                  <c:v>42956</c:v>
                </c:pt>
                <c:pt idx="6431">
                  <c:v>42957</c:v>
                </c:pt>
                <c:pt idx="6432">
                  <c:v>42958</c:v>
                </c:pt>
                <c:pt idx="6433">
                  <c:v>42959</c:v>
                </c:pt>
                <c:pt idx="6434">
                  <c:v>42960</c:v>
                </c:pt>
                <c:pt idx="6435">
                  <c:v>42961</c:v>
                </c:pt>
                <c:pt idx="6436">
                  <c:v>42962</c:v>
                </c:pt>
                <c:pt idx="6437">
                  <c:v>42963</c:v>
                </c:pt>
                <c:pt idx="6438">
                  <c:v>42964</c:v>
                </c:pt>
                <c:pt idx="6439">
                  <c:v>42965</c:v>
                </c:pt>
                <c:pt idx="6440">
                  <c:v>42966</c:v>
                </c:pt>
                <c:pt idx="6441">
                  <c:v>42967</c:v>
                </c:pt>
                <c:pt idx="6442">
                  <c:v>42968</c:v>
                </c:pt>
                <c:pt idx="6443">
                  <c:v>42969</c:v>
                </c:pt>
                <c:pt idx="6444">
                  <c:v>42970</c:v>
                </c:pt>
                <c:pt idx="6445">
                  <c:v>42971</c:v>
                </c:pt>
                <c:pt idx="6446">
                  <c:v>42972</c:v>
                </c:pt>
                <c:pt idx="6447">
                  <c:v>42973</c:v>
                </c:pt>
                <c:pt idx="6448">
                  <c:v>42974</c:v>
                </c:pt>
                <c:pt idx="6449">
                  <c:v>42975</c:v>
                </c:pt>
                <c:pt idx="6450">
                  <c:v>42976</c:v>
                </c:pt>
                <c:pt idx="6451">
                  <c:v>42977</c:v>
                </c:pt>
                <c:pt idx="6452">
                  <c:v>42978</c:v>
                </c:pt>
                <c:pt idx="6453">
                  <c:v>42979</c:v>
                </c:pt>
                <c:pt idx="6454">
                  <c:v>42980</c:v>
                </c:pt>
                <c:pt idx="6455">
                  <c:v>42981</c:v>
                </c:pt>
                <c:pt idx="6456">
                  <c:v>42982</c:v>
                </c:pt>
                <c:pt idx="6457">
                  <c:v>42983</c:v>
                </c:pt>
                <c:pt idx="6458">
                  <c:v>42984</c:v>
                </c:pt>
                <c:pt idx="6459">
                  <c:v>42985</c:v>
                </c:pt>
                <c:pt idx="6460">
                  <c:v>42986</c:v>
                </c:pt>
                <c:pt idx="6461">
                  <c:v>42987</c:v>
                </c:pt>
                <c:pt idx="6462">
                  <c:v>42988</c:v>
                </c:pt>
                <c:pt idx="6463">
                  <c:v>42989</c:v>
                </c:pt>
                <c:pt idx="6464">
                  <c:v>42990</c:v>
                </c:pt>
                <c:pt idx="6465">
                  <c:v>42991</c:v>
                </c:pt>
                <c:pt idx="6466">
                  <c:v>42992</c:v>
                </c:pt>
                <c:pt idx="6467">
                  <c:v>42993</c:v>
                </c:pt>
                <c:pt idx="6468">
                  <c:v>42994</c:v>
                </c:pt>
                <c:pt idx="6469">
                  <c:v>42995</c:v>
                </c:pt>
                <c:pt idx="6470">
                  <c:v>42996</c:v>
                </c:pt>
                <c:pt idx="6471">
                  <c:v>42997</c:v>
                </c:pt>
                <c:pt idx="6472">
                  <c:v>42998</c:v>
                </c:pt>
                <c:pt idx="6473">
                  <c:v>42999</c:v>
                </c:pt>
                <c:pt idx="6474">
                  <c:v>43000</c:v>
                </c:pt>
                <c:pt idx="6475">
                  <c:v>43001</c:v>
                </c:pt>
                <c:pt idx="6476">
                  <c:v>43002</c:v>
                </c:pt>
                <c:pt idx="6477">
                  <c:v>43003</c:v>
                </c:pt>
                <c:pt idx="6478">
                  <c:v>43004</c:v>
                </c:pt>
                <c:pt idx="6479">
                  <c:v>43005</c:v>
                </c:pt>
                <c:pt idx="6480">
                  <c:v>43006</c:v>
                </c:pt>
                <c:pt idx="6481">
                  <c:v>43007</c:v>
                </c:pt>
                <c:pt idx="6482">
                  <c:v>43008</c:v>
                </c:pt>
                <c:pt idx="6483">
                  <c:v>43009</c:v>
                </c:pt>
                <c:pt idx="6484">
                  <c:v>43010</c:v>
                </c:pt>
                <c:pt idx="6485">
                  <c:v>43011</c:v>
                </c:pt>
                <c:pt idx="6486">
                  <c:v>43012</c:v>
                </c:pt>
                <c:pt idx="6487">
                  <c:v>43013</c:v>
                </c:pt>
                <c:pt idx="6488">
                  <c:v>43014</c:v>
                </c:pt>
                <c:pt idx="6489">
                  <c:v>43015</c:v>
                </c:pt>
                <c:pt idx="6490">
                  <c:v>43016</c:v>
                </c:pt>
                <c:pt idx="6491">
                  <c:v>43017</c:v>
                </c:pt>
                <c:pt idx="6492">
                  <c:v>43018</c:v>
                </c:pt>
                <c:pt idx="6493">
                  <c:v>43019</c:v>
                </c:pt>
                <c:pt idx="6494">
                  <c:v>43020</c:v>
                </c:pt>
                <c:pt idx="6495">
                  <c:v>43021</c:v>
                </c:pt>
                <c:pt idx="6496">
                  <c:v>43022</c:v>
                </c:pt>
                <c:pt idx="6497">
                  <c:v>43023</c:v>
                </c:pt>
                <c:pt idx="6498">
                  <c:v>43024</c:v>
                </c:pt>
                <c:pt idx="6499">
                  <c:v>43025</c:v>
                </c:pt>
                <c:pt idx="6500">
                  <c:v>43026</c:v>
                </c:pt>
                <c:pt idx="6501">
                  <c:v>43027</c:v>
                </c:pt>
                <c:pt idx="6502">
                  <c:v>43028</c:v>
                </c:pt>
                <c:pt idx="6503">
                  <c:v>43029</c:v>
                </c:pt>
                <c:pt idx="6504">
                  <c:v>43030</c:v>
                </c:pt>
                <c:pt idx="6505">
                  <c:v>43031</c:v>
                </c:pt>
                <c:pt idx="6506">
                  <c:v>43032</c:v>
                </c:pt>
                <c:pt idx="6507">
                  <c:v>43033</c:v>
                </c:pt>
                <c:pt idx="6508">
                  <c:v>43034</c:v>
                </c:pt>
                <c:pt idx="6509">
                  <c:v>43035</c:v>
                </c:pt>
                <c:pt idx="6510">
                  <c:v>43036</c:v>
                </c:pt>
                <c:pt idx="6511">
                  <c:v>43037</c:v>
                </c:pt>
                <c:pt idx="6512">
                  <c:v>43038</c:v>
                </c:pt>
                <c:pt idx="6513">
                  <c:v>43039</c:v>
                </c:pt>
                <c:pt idx="6514">
                  <c:v>43040</c:v>
                </c:pt>
                <c:pt idx="6515">
                  <c:v>43041</c:v>
                </c:pt>
                <c:pt idx="6516">
                  <c:v>43042</c:v>
                </c:pt>
                <c:pt idx="6517">
                  <c:v>43043</c:v>
                </c:pt>
                <c:pt idx="6518">
                  <c:v>43044</c:v>
                </c:pt>
                <c:pt idx="6519">
                  <c:v>43045</c:v>
                </c:pt>
                <c:pt idx="6520">
                  <c:v>43046</c:v>
                </c:pt>
                <c:pt idx="6521">
                  <c:v>43047</c:v>
                </c:pt>
                <c:pt idx="6522">
                  <c:v>43048</c:v>
                </c:pt>
                <c:pt idx="6523">
                  <c:v>43049</c:v>
                </c:pt>
                <c:pt idx="6524">
                  <c:v>43050</c:v>
                </c:pt>
                <c:pt idx="6525">
                  <c:v>43051</c:v>
                </c:pt>
                <c:pt idx="6526">
                  <c:v>43052</c:v>
                </c:pt>
                <c:pt idx="6527">
                  <c:v>43053</c:v>
                </c:pt>
                <c:pt idx="6528">
                  <c:v>43054</c:v>
                </c:pt>
                <c:pt idx="6529">
                  <c:v>43055</c:v>
                </c:pt>
                <c:pt idx="6530">
                  <c:v>43056</c:v>
                </c:pt>
                <c:pt idx="6531">
                  <c:v>43057</c:v>
                </c:pt>
                <c:pt idx="6532">
                  <c:v>43058</c:v>
                </c:pt>
                <c:pt idx="6533">
                  <c:v>43059</c:v>
                </c:pt>
                <c:pt idx="6534">
                  <c:v>43060</c:v>
                </c:pt>
                <c:pt idx="6535">
                  <c:v>43061</c:v>
                </c:pt>
                <c:pt idx="6536">
                  <c:v>43062</c:v>
                </c:pt>
                <c:pt idx="6537">
                  <c:v>43063</c:v>
                </c:pt>
                <c:pt idx="6538">
                  <c:v>43064</c:v>
                </c:pt>
                <c:pt idx="6539">
                  <c:v>43065</c:v>
                </c:pt>
                <c:pt idx="6540">
                  <c:v>43066</c:v>
                </c:pt>
                <c:pt idx="6541">
                  <c:v>43067</c:v>
                </c:pt>
                <c:pt idx="6542">
                  <c:v>43068</c:v>
                </c:pt>
                <c:pt idx="6543">
                  <c:v>43069</c:v>
                </c:pt>
                <c:pt idx="6544">
                  <c:v>43070</c:v>
                </c:pt>
                <c:pt idx="6545">
                  <c:v>43071</c:v>
                </c:pt>
                <c:pt idx="6546">
                  <c:v>43072</c:v>
                </c:pt>
                <c:pt idx="6547">
                  <c:v>43073</c:v>
                </c:pt>
                <c:pt idx="6548">
                  <c:v>43074</c:v>
                </c:pt>
                <c:pt idx="6549">
                  <c:v>43075</c:v>
                </c:pt>
                <c:pt idx="6550">
                  <c:v>43076</c:v>
                </c:pt>
                <c:pt idx="6551">
                  <c:v>43077</c:v>
                </c:pt>
                <c:pt idx="6552">
                  <c:v>43078</c:v>
                </c:pt>
                <c:pt idx="6553">
                  <c:v>43079</c:v>
                </c:pt>
                <c:pt idx="6554">
                  <c:v>43080</c:v>
                </c:pt>
                <c:pt idx="6555">
                  <c:v>43081</c:v>
                </c:pt>
                <c:pt idx="6556">
                  <c:v>43082</c:v>
                </c:pt>
                <c:pt idx="6557">
                  <c:v>43083</c:v>
                </c:pt>
                <c:pt idx="6558">
                  <c:v>43084</c:v>
                </c:pt>
                <c:pt idx="6559">
                  <c:v>43085</c:v>
                </c:pt>
                <c:pt idx="6560">
                  <c:v>43086</c:v>
                </c:pt>
                <c:pt idx="6561">
                  <c:v>43087</c:v>
                </c:pt>
                <c:pt idx="6562">
                  <c:v>43088</c:v>
                </c:pt>
                <c:pt idx="6563">
                  <c:v>43089</c:v>
                </c:pt>
                <c:pt idx="6564">
                  <c:v>43090</c:v>
                </c:pt>
                <c:pt idx="6565">
                  <c:v>43091</c:v>
                </c:pt>
                <c:pt idx="6566">
                  <c:v>43092</c:v>
                </c:pt>
                <c:pt idx="6567">
                  <c:v>43093</c:v>
                </c:pt>
                <c:pt idx="6568">
                  <c:v>43094</c:v>
                </c:pt>
                <c:pt idx="6569">
                  <c:v>43095</c:v>
                </c:pt>
                <c:pt idx="6570">
                  <c:v>43096</c:v>
                </c:pt>
                <c:pt idx="6571">
                  <c:v>43097</c:v>
                </c:pt>
                <c:pt idx="6572">
                  <c:v>43098</c:v>
                </c:pt>
                <c:pt idx="6573">
                  <c:v>43099</c:v>
                </c:pt>
                <c:pt idx="6574">
                  <c:v>43100</c:v>
                </c:pt>
                <c:pt idx="6575">
                  <c:v>43101</c:v>
                </c:pt>
                <c:pt idx="6576">
                  <c:v>43102</c:v>
                </c:pt>
                <c:pt idx="6577">
                  <c:v>43103</c:v>
                </c:pt>
                <c:pt idx="6578">
                  <c:v>43104</c:v>
                </c:pt>
                <c:pt idx="6579">
                  <c:v>43105</c:v>
                </c:pt>
                <c:pt idx="6580">
                  <c:v>43106</c:v>
                </c:pt>
                <c:pt idx="6581">
                  <c:v>43107</c:v>
                </c:pt>
                <c:pt idx="6582">
                  <c:v>43108</c:v>
                </c:pt>
                <c:pt idx="6583">
                  <c:v>43109</c:v>
                </c:pt>
                <c:pt idx="6584">
                  <c:v>43110</c:v>
                </c:pt>
                <c:pt idx="6585">
                  <c:v>43111</c:v>
                </c:pt>
                <c:pt idx="6586">
                  <c:v>43112</c:v>
                </c:pt>
                <c:pt idx="6587">
                  <c:v>43113</c:v>
                </c:pt>
                <c:pt idx="6588">
                  <c:v>43114</c:v>
                </c:pt>
                <c:pt idx="6589">
                  <c:v>43115</c:v>
                </c:pt>
                <c:pt idx="6590">
                  <c:v>43116</c:v>
                </c:pt>
                <c:pt idx="6591">
                  <c:v>43117</c:v>
                </c:pt>
                <c:pt idx="6592">
                  <c:v>43118</c:v>
                </c:pt>
                <c:pt idx="6593">
                  <c:v>43119</c:v>
                </c:pt>
                <c:pt idx="6594">
                  <c:v>43120</c:v>
                </c:pt>
                <c:pt idx="6595">
                  <c:v>43121</c:v>
                </c:pt>
                <c:pt idx="6596">
                  <c:v>43122</c:v>
                </c:pt>
                <c:pt idx="6597">
                  <c:v>43123</c:v>
                </c:pt>
                <c:pt idx="6598">
                  <c:v>43124</c:v>
                </c:pt>
                <c:pt idx="6599">
                  <c:v>43125</c:v>
                </c:pt>
                <c:pt idx="6600">
                  <c:v>43126</c:v>
                </c:pt>
                <c:pt idx="6601">
                  <c:v>43127</c:v>
                </c:pt>
                <c:pt idx="6602">
                  <c:v>43128</c:v>
                </c:pt>
                <c:pt idx="6603">
                  <c:v>43129</c:v>
                </c:pt>
                <c:pt idx="6604">
                  <c:v>43130</c:v>
                </c:pt>
                <c:pt idx="6605">
                  <c:v>43131</c:v>
                </c:pt>
                <c:pt idx="6606">
                  <c:v>43132</c:v>
                </c:pt>
                <c:pt idx="6607">
                  <c:v>43133</c:v>
                </c:pt>
                <c:pt idx="6608">
                  <c:v>43134</c:v>
                </c:pt>
                <c:pt idx="6609">
                  <c:v>43135</c:v>
                </c:pt>
                <c:pt idx="6610">
                  <c:v>43136</c:v>
                </c:pt>
                <c:pt idx="6611">
                  <c:v>43137</c:v>
                </c:pt>
                <c:pt idx="6612">
                  <c:v>43138</c:v>
                </c:pt>
                <c:pt idx="6613">
                  <c:v>43139</c:v>
                </c:pt>
                <c:pt idx="6614">
                  <c:v>43140</c:v>
                </c:pt>
                <c:pt idx="6615">
                  <c:v>43141</c:v>
                </c:pt>
                <c:pt idx="6616">
                  <c:v>43142</c:v>
                </c:pt>
                <c:pt idx="6617">
                  <c:v>43143</c:v>
                </c:pt>
                <c:pt idx="6618">
                  <c:v>43144</c:v>
                </c:pt>
                <c:pt idx="6619">
                  <c:v>43145</c:v>
                </c:pt>
                <c:pt idx="6620">
                  <c:v>43146</c:v>
                </c:pt>
                <c:pt idx="6621">
                  <c:v>43147</c:v>
                </c:pt>
                <c:pt idx="6622">
                  <c:v>43148</c:v>
                </c:pt>
                <c:pt idx="6623">
                  <c:v>43149</c:v>
                </c:pt>
                <c:pt idx="6624">
                  <c:v>43150</c:v>
                </c:pt>
                <c:pt idx="6625">
                  <c:v>43151</c:v>
                </c:pt>
                <c:pt idx="6626">
                  <c:v>43152</c:v>
                </c:pt>
                <c:pt idx="6627">
                  <c:v>43153</c:v>
                </c:pt>
                <c:pt idx="6628">
                  <c:v>43154</c:v>
                </c:pt>
                <c:pt idx="6629">
                  <c:v>43155</c:v>
                </c:pt>
                <c:pt idx="6630">
                  <c:v>43156</c:v>
                </c:pt>
                <c:pt idx="6631">
                  <c:v>43157</c:v>
                </c:pt>
                <c:pt idx="6632">
                  <c:v>43158</c:v>
                </c:pt>
                <c:pt idx="6633">
                  <c:v>43159</c:v>
                </c:pt>
                <c:pt idx="6634">
                  <c:v>43160</c:v>
                </c:pt>
                <c:pt idx="6635">
                  <c:v>43161</c:v>
                </c:pt>
                <c:pt idx="6636">
                  <c:v>43162</c:v>
                </c:pt>
                <c:pt idx="6637">
                  <c:v>43163</c:v>
                </c:pt>
                <c:pt idx="6638">
                  <c:v>43164</c:v>
                </c:pt>
                <c:pt idx="6639">
                  <c:v>43165</c:v>
                </c:pt>
                <c:pt idx="6640">
                  <c:v>43166</c:v>
                </c:pt>
                <c:pt idx="6641">
                  <c:v>43167</c:v>
                </c:pt>
                <c:pt idx="6642">
                  <c:v>43168</c:v>
                </c:pt>
                <c:pt idx="6643">
                  <c:v>43169</c:v>
                </c:pt>
                <c:pt idx="6644">
                  <c:v>43170</c:v>
                </c:pt>
                <c:pt idx="6645">
                  <c:v>43171</c:v>
                </c:pt>
                <c:pt idx="6646">
                  <c:v>43172</c:v>
                </c:pt>
                <c:pt idx="6647">
                  <c:v>43173</c:v>
                </c:pt>
                <c:pt idx="6648">
                  <c:v>43174</c:v>
                </c:pt>
                <c:pt idx="6649">
                  <c:v>43175</c:v>
                </c:pt>
                <c:pt idx="6650">
                  <c:v>43176</c:v>
                </c:pt>
                <c:pt idx="6651">
                  <c:v>43177</c:v>
                </c:pt>
                <c:pt idx="6652">
                  <c:v>43178</c:v>
                </c:pt>
                <c:pt idx="6653">
                  <c:v>43179</c:v>
                </c:pt>
                <c:pt idx="6654">
                  <c:v>43180</c:v>
                </c:pt>
                <c:pt idx="6655">
                  <c:v>43181</c:v>
                </c:pt>
                <c:pt idx="6656">
                  <c:v>43182</c:v>
                </c:pt>
                <c:pt idx="6657">
                  <c:v>43183</c:v>
                </c:pt>
                <c:pt idx="6658">
                  <c:v>43184</c:v>
                </c:pt>
                <c:pt idx="6659">
                  <c:v>43185</c:v>
                </c:pt>
                <c:pt idx="6660">
                  <c:v>43186</c:v>
                </c:pt>
                <c:pt idx="6661">
                  <c:v>43187</c:v>
                </c:pt>
                <c:pt idx="6662">
                  <c:v>43188</c:v>
                </c:pt>
                <c:pt idx="6663">
                  <c:v>43189</c:v>
                </c:pt>
                <c:pt idx="6664">
                  <c:v>43190</c:v>
                </c:pt>
                <c:pt idx="6665">
                  <c:v>43191</c:v>
                </c:pt>
                <c:pt idx="6666">
                  <c:v>43192</c:v>
                </c:pt>
                <c:pt idx="6667">
                  <c:v>43193</c:v>
                </c:pt>
                <c:pt idx="6668">
                  <c:v>43194</c:v>
                </c:pt>
                <c:pt idx="6669">
                  <c:v>43195</c:v>
                </c:pt>
                <c:pt idx="6670">
                  <c:v>43196</c:v>
                </c:pt>
                <c:pt idx="6671">
                  <c:v>43197</c:v>
                </c:pt>
                <c:pt idx="6672">
                  <c:v>43198</c:v>
                </c:pt>
                <c:pt idx="6673">
                  <c:v>43199</c:v>
                </c:pt>
                <c:pt idx="6674">
                  <c:v>43200</c:v>
                </c:pt>
                <c:pt idx="6675">
                  <c:v>43201</c:v>
                </c:pt>
                <c:pt idx="6676">
                  <c:v>43202</c:v>
                </c:pt>
                <c:pt idx="6677">
                  <c:v>43203</c:v>
                </c:pt>
                <c:pt idx="6678">
                  <c:v>43204</c:v>
                </c:pt>
                <c:pt idx="6679">
                  <c:v>43205</c:v>
                </c:pt>
                <c:pt idx="6680">
                  <c:v>43206</c:v>
                </c:pt>
                <c:pt idx="6681">
                  <c:v>43207</c:v>
                </c:pt>
                <c:pt idx="6682">
                  <c:v>43208</c:v>
                </c:pt>
                <c:pt idx="6683">
                  <c:v>43209</c:v>
                </c:pt>
                <c:pt idx="6684">
                  <c:v>43210</c:v>
                </c:pt>
                <c:pt idx="6685">
                  <c:v>43211</c:v>
                </c:pt>
                <c:pt idx="6686">
                  <c:v>43212</c:v>
                </c:pt>
                <c:pt idx="6687">
                  <c:v>43213</c:v>
                </c:pt>
                <c:pt idx="6688">
                  <c:v>43214</c:v>
                </c:pt>
                <c:pt idx="6689">
                  <c:v>43215</c:v>
                </c:pt>
                <c:pt idx="6690">
                  <c:v>43216</c:v>
                </c:pt>
                <c:pt idx="6691">
                  <c:v>43217</c:v>
                </c:pt>
                <c:pt idx="6692">
                  <c:v>43218</c:v>
                </c:pt>
                <c:pt idx="6693">
                  <c:v>43219</c:v>
                </c:pt>
                <c:pt idx="6694">
                  <c:v>43220</c:v>
                </c:pt>
                <c:pt idx="6695">
                  <c:v>43221</c:v>
                </c:pt>
                <c:pt idx="6696">
                  <c:v>43222</c:v>
                </c:pt>
                <c:pt idx="6697">
                  <c:v>43223</c:v>
                </c:pt>
                <c:pt idx="6698">
                  <c:v>43224</c:v>
                </c:pt>
                <c:pt idx="6699">
                  <c:v>43225</c:v>
                </c:pt>
                <c:pt idx="6700">
                  <c:v>43226</c:v>
                </c:pt>
                <c:pt idx="6701">
                  <c:v>43227</c:v>
                </c:pt>
                <c:pt idx="6702">
                  <c:v>43228</c:v>
                </c:pt>
                <c:pt idx="6703">
                  <c:v>43229</c:v>
                </c:pt>
                <c:pt idx="6704">
                  <c:v>43230</c:v>
                </c:pt>
                <c:pt idx="6705">
                  <c:v>43231</c:v>
                </c:pt>
                <c:pt idx="6706">
                  <c:v>43232</c:v>
                </c:pt>
                <c:pt idx="6707">
                  <c:v>43233</c:v>
                </c:pt>
                <c:pt idx="6708">
                  <c:v>43234</c:v>
                </c:pt>
                <c:pt idx="6709">
                  <c:v>43235</c:v>
                </c:pt>
                <c:pt idx="6710">
                  <c:v>43236</c:v>
                </c:pt>
                <c:pt idx="6711">
                  <c:v>43237</c:v>
                </c:pt>
                <c:pt idx="6712">
                  <c:v>43238</c:v>
                </c:pt>
                <c:pt idx="6713">
                  <c:v>43239</c:v>
                </c:pt>
                <c:pt idx="6714">
                  <c:v>43240</c:v>
                </c:pt>
                <c:pt idx="6715">
                  <c:v>43241</c:v>
                </c:pt>
                <c:pt idx="6716">
                  <c:v>43242</c:v>
                </c:pt>
                <c:pt idx="6717">
                  <c:v>43243</c:v>
                </c:pt>
                <c:pt idx="6718">
                  <c:v>43244</c:v>
                </c:pt>
                <c:pt idx="6719">
                  <c:v>43245</c:v>
                </c:pt>
                <c:pt idx="6720">
                  <c:v>43246</c:v>
                </c:pt>
                <c:pt idx="6721">
                  <c:v>43247</c:v>
                </c:pt>
                <c:pt idx="6722">
                  <c:v>43248</c:v>
                </c:pt>
                <c:pt idx="6723">
                  <c:v>43249</c:v>
                </c:pt>
                <c:pt idx="6724">
                  <c:v>43250</c:v>
                </c:pt>
                <c:pt idx="6725">
                  <c:v>43251</c:v>
                </c:pt>
                <c:pt idx="6726">
                  <c:v>43252</c:v>
                </c:pt>
                <c:pt idx="6727">
                  <c:v>43253</c:v>
                </c:pt>
                <c:pt idx="6728">
                  <c:v>43254</c:v>
                </c:pt>
                <c:pt idx="6729">
                  <c:v>43255</c:v>
                </c:pt>
                <c:pt idx="6730">
                  <c:v>43256</c:v>
                </c:pt>
                <c:pt idx="6731">
                  <c:v>43257</c:v>
                </c:pt>
                <c:pt idx="6732">
                  <c:v>43258</c:v>
                </c:pt>
                <c:pt idx="6733">
                  <c:v>43259</c:v>
                </c:pt>
                <c:pt idx="6734">
                  <c:v>43260</c:v>
                </c:pt>
                <c:pt idx="6735">
                  <c:v>43261</c:v>
                </c:pt>
                <c:pt idx="6736">
                  <c:v>43262</c:v>
                </c:pt>
                <c:pt idx="6737">
                  <c:v>43263</c:v>
                </c:pt>
                <c:pt idx="6738">
                  <c:v>43264</c:v>
                </c:pt>
                <c:pt idx="6739">
                  <c:v>43265</c:v>
                </c:pt>
                <c:pt idx="6740">
                  <c:v>43266</c:v>
                </c:pt>
                <c:pt idx="6741">
                  <c:v>43267</c:v>
                </c:pt>
                <c:pt idx="6742">
                  <c:v>43268</c:v>
                </c:pt>
                <c:pt idx="6743">
                  <c:v>43269</c:v>
                </c:pt>
                <c:pt idx="6744">
                  <c:v>43270</c:v>
                </c:pt>
                <c:pt idx="6745">
                  <c:v>43271</c:v>
                </c:pt>
                <c:pt idx="6746">
                  <c:v>43272</c:v>
                </c:pt>
                <c:pt idx="6747">
                  <c:v>43273</c:v>
                </c:pt>
                <c:pt idx="6748">
                  <c:v>43274</c:v>
                </c:pt>
                <c:pt idx="6749">
                  <c:v>43275</c:v>
                </c:pt>
                <c:pt idx="6750">
                  <c:v>43276</c:v>
                </c:pt>
                <c:pt idx="6751">
                  <c:v>43277</c:v>
                </c:pt>
                <c:pt idx="6752">
                  <c:v>43278</c:v>
                </c:pt>
                <c:pt idx="6753">
                  <c:v>43279</c:v>
                </c:pt>
                <c:pt idx="6754">
                  <c:v>43280</c:v>
                </c:pt>
                <c:pt idx="6755">
                  <c:v>43281</c:v>
                </c:pt>
                <c:pt idx="6756">
                  <c:v>43282</c:v>
                </c:pt>
                <c:pt idx="6757">
                  <c:v>43283</c:v>
                </c:pt>
                <c:pt idx="6758">
                  <c:v>43284</c:v>
                </c:pt>
                <c:pt idx="6759">
                  <c:v>43285</c:v>
                </c:pt>
                <c:pt idx="6760">
                  <c:v>43286</c:v>
                </c:pt>
                <c:pt idx="6761">
                  <c:v>43287</c:v>
                </c:pt>
                <c:pt idx="6762">
                  <c:v>43288</c:v>
                </c:pt>
                <c:pt idx="6763">
                  <c:v>43289</c:v>
                </c:pt>
                <c:pt idx="6764">
                  <c:v>43290</c:v>
                </c:pt>
                <c:pt idx="6765">
                  <c:v>43291</c:v>
                </c:pt>
                <c:pt idx="6766">
                  <c:v>43292</c:v>
                </c:pt>
                <c:pt idx="6767">
                  <c:v>43293</c:v>
                </c:pt>
                <c:pt idx="6768">
                  <c:v>43294</c:v>
                </c:pt>
                <c:pt idx="6769">
                  <c:v>43295</c:v>
                </c:pt>
                <c:pt idx="6770">
                  <c:v>43296</c:v>
                </c:pt>
                <c:pt idx="6771">
                  <c:v>43297</c:v>
                </c:pt>
                <c:pt idx="6772">
                  <c:v>43298</c:v>
                </c:pt>
                <c:pt idx="6773">
                  <c:v>43299</c:v>
                </c:pt>
                <c:pt idx="6774">
                  <c:v>43300</c:v>
                </c:pt>
                <c:pt idx="6775">
                  <c:v>43301</c:v>
                </c:pt>
                <c:pt idx="6776">
                  <c:v>43302</c:v>
                </c:pt>
                <c:pt idx="6777">
                  <c:v>43303</c:v>
                </c:pt>
                <c:pt idx="6778">
                  <c:v>43304</c:v>
                </c:pt>
                <c:pt idx="6779">
                  <c:v>43305</c:v>
                </c:pt>
                <c:pt idx="6780">
                  <c:v>43306</c:v>
                </c:pt>
                <c:pt idx="6781">
                  <c:v>43307</c:v>
                </c:pt>
                <c:pt idx="6782">
                  <c:v>43308</c:v>
                </c:pt>
                <c:pt idx="6783">
                  <c:v>43309</c:v>
                </c:pt>
                <c:pt idx="6784">
                  <c:v>43310</c:v>
                </c:pt>
                <c:pt idx="6785">
                  <c:v>43311</c:v>
                </c:pt>
                <c:pt idx="6786">
                  <c:v>43312</c:v>
                </c:pt>
                <c:pt idx="6787">
                  <c:v>43313</c:v>
                </c:pt>
                <c:pt idx="6788">
                  <c:v>43314</c:v>
                </c:pt>
                <c:pt idx="6789">
                  <c:v>43315</c:v>
                </c:pt>
                <c:pt idx="6790">
                  <c:v>43316</c:v>
                </c:pt>
                <c:pt idx="6791">
                  <c:v>43317</c:v>
                </c:pt>
                <c:pt idx="6792">
                  <c:v>43318</c:v>
                </c:pt>
                <c:pt idx="6793">
                  <c:v>43319</c:v>
                </c:pt>
                <c:pt idx="6794">
                  <c:v>43320</c:v>
                </c:pt>
                <c:pt idx="6795">
                  <c:v>43321</c:v>
                </c:pt>
                <c:pt idx="6796">
                  <c:v>43322</c:v>
                </c:pt>
                <c:pt idx="6797">
                  <c:v>43323</c:v>
                </c:pt>
                <c:pt idx="6798">
                  <c:v>43324</c:v>
                </c:pt>
                <c:pt idx="6799">
                  <c:v>43325</c:v>
                </c:pt>
                <c:pt idx="6800">
                  <c:v>43326</c:v>
                </c:pt>
                <c:pt idx="6801">
                  <c:v>43327</c:v>
                </c:pt>
                <c:pt idx="6802">
                  <c:v>43328</c:v>
                </c:pt>
                <c:pt idx="6803">
                  <c:v>43329</c:v>
                </c:pt>
                <c:pt idx="6804">
                  <c:v>43330</c:v>
                </c:pt>
                <c:pt idx="6805">
                  <c:v>43331</c:v>
                </c:pt>
                <c:pt idx="6806">
                  <c:v>43332</c:v>
                </c:pt>
                <c:pt idx="6807">
                  <c:v>43333</c:v>
                </c:pt>
                <c:pt idx="6808">
                  <c:v>43334</c:v>
                </c:pt>
                <c:pt idx="6809">
                  <c:v>43335</c:v>
                </c:pt>
                <c:pt idx="6810">
                  <c:v>43336</c:v>
                </c:pt>
                <c:pt idx="6811">
                  <c:v>43337</c:v>
                </c:pt>
                <c:pt idx="6812">
                  <c:v>43338</c:v>
                </c:pt>
                <c:pt idx="6813">
                  <c:v>43339</c:v>
                </c:pt>
                <c:pt idx="6814">
                  <c:v>43340</c:v>
                </c:pt>
                <c:pt idx="6815">
                  <c:v>43341</c:v>
                </c:pt>
                <c:pt idx="6816">
                  <c:v>43342</c:v>
                </c:pt>
                <c:pt idx="6817">
                  <c:v>43343</c:v>
                </c:pt>
                <c:pt idx="6818">
                  <c:v>43344</c:v>
                </c:pt>
                <c:pt idx="6819">
                  <c:v>43345</c:v>
                </c:pt>
                <c:pt idx="6820">
                  <c:v>43346</c:v>
                </c:pt>
                <c:pt idx="6821">
                  <c:v>43347</c:v>
                </c:pt>
                <c:pt idx="6822">
                  <c:v>43348</c:v>
                </c:pt>
                <c:pt idx="6823">
                  <c:v>43349</c:v>
                </c:pt>
                <c:pt idx="6824">
                  <c:v>43350</c:v>
                </c:pt>
                <c:pt idx="6825">
                  <c:v>43351</c:v>
                </c:pt>
                <c:pt idx="6826">
                  <c:v>43352</c:v>
                </c:pt>
                <c:pt idx="6827">
                  <c:v>43353</c:v>
                </c:pt>
                <c:pt idx="6828">
                  <c:v>43354</c:v>
                </c:pt>
                <c:pt idx="6829">
                  <c:v>43355</c:v>
                </c:pt>
                <c:pt idx="6830">
                  <c:v>43356</c:v>
                </c:pt>
                <c:pt idx="6831">
                  <c:v>43357</c:v>
                </c:pt>
                <c:pt idx="6832">
                  <c:v>43358</c:v>
                </c:pt>
                <c:pt idx="6833">
                  <c:v>43359</c:v>
                </c:pt>
                <c:pt idx="6834">
                  <c:v>43360</c:v>
                </c:pt>
                <c:pt idx="6835">
                  <c:v>43361</c:v>
                </c:pt>
                <c:pt idx="6836">
                  <c:v>43362</c:v>
                </c:pt>
                <c:pt idx="6837">
                  <c:v>43363</c:v>
                </c:pt>
                <c:pt idx="6838">
                  <c:v>43364</c:v>
                </c:pt>
                <c:pt idx="6839">
                  <c:v>43365</c:v>
                </c:pt>
                <c:pt idx="6840">
                  <c:v>43366</c:v>
                </c:pt>
                <c:pt idx="6841">
                  <c:v>43367</c:v>
                </c:pt>
                <c:pt idx="6842">
                  <c:v>43368</c:v>
                </c:pt>
                <c:pt idx="6843">
                  <c:v>43369</c:v>
                </c:pt>
                <c:pt idx="6844">
                  <c:v>43370</c:v>
                </c:pt>
                <c:pt idx="6845">
                  <c:v>43371</c:v>
                </c:pt>
                <c:pt idx="6846">
                  <c:v>43372</c:v>
                </c:pt>
                <c:pt idx="6847">
                  <c:v>43373</c:v>
                </c:pt>
                <c:pt idx="6848">
                  <c:v>43374</c:v>
                </c:pt>
                <c:pt idx="6849">
                  <c:v>43375</c:v>
                </c:pt>
                <c:pt idx="6850">
                  <c:v>43376</c:v>
                </c:pt>
                <c:pt idx="6851">
                  <c:v>43377</c:v>
                </c:pt>
                <c:pt idx="6852">
                  <c:v>43378</c:v>
                </c:pt>
                <c:pt idx="6853">
                  <c:v>43379</c:v>
                </c:pt>
                <c:pt idx="6854">
                  <c:v>43380</c:v>
                </c:pt>
                <c:pt idx="6855">
                  <c:v>43381</c:v>
                </c:pt>
                <c:pt idx="6856">
                  <c:v>43382</c:v>
                </c:pt>
                <c:pt idx="6857">
                  <c:v>43383</c:v>
                </c:pt>
                <c:pt idx="6858">
                  <c:v>43384</c:v>
                </c:pt>
                <c:pt idx="6859">
                  <c:v>43385</c:v>
                </c:pt>
                <c:pt idx="6860">
                  <c:v>43386</c:v>
                </c:pt>
                <c:pt idx="6861">
                  <c:v>43387</c:v>
                </c:pt>
                <c:pt idx="6862">
                  <c:v>43388</c:v>
                </c:pt>
                <c:pt idx="6863">
                  <c:v>43389</c:v>
                </c:pt>
                <c:pt idx="6864">
                  <c:v>43390</c:v>
                </c:pt>
                <c:pt idx="6865">
                  <c:v>43391</c:v>
                </c:pt>
                <c:pt idx="6866">
                  <c:v>43392</c:v>
                </c:pt>
                <c:pt idx="6867">
                  <c:v>43393</c:v>
                </c:pt>
                <c:pt idx="6868">
                  <c:v>43394</c:v>
                </c:pt>
                <c:pt idx="6869">
                  <c:v>43395</c:v>
                </c:pt>
                <c:pt idx="6870">
                  <c:v>43396</c:v>
                </c:pt>
                <c:pt idx="6871">
                  <c:v>43397</c:v>
                </c:pt>
                <c:pt idx="6872">
                  <c:v>43398</c:v>
                </c:pt>
                <c:pt idx="6873">
                  <c:v>43399</c:v>
                </c:pt>
                <c:pt idx="6874">
                  <c:v>43400</c:v>
                </c:pt>
                <c:pt idx="6875">
                  <c:v>43401</c:v>
                </c:pt>
                <c:pt idx="6876">
                  <c:v>43402</c:v>
                </c:pt>
                <c:pt idx="6877">
                  <c:v>43403</c:v>
                </c:pt>
                <c:pt idx="6878">
                  <c:v>43404</c:v>
                </c:pt>
                <c:pt idx="6879">
                  <c:v>43405</c:v>
                </c:pt>
                <c:pt idx="6880">
                  <c:v>43406</c:v>
                </c:pt>
                <c:pt idx="6881">
                  <c:v>43407</c:v>
                </c:pt>
                <c:pt idx="6882">
                  <c:v>43408</c:v>
                </c:pt>
                <c:pt idx="6883">
                  <c:v>43409</c:v>
                </c:pt>
                <c:pt idx="6884">
                  <c:v>43410</c:v>
                </c:pt>
                <c:pt idx="6885">
                  <c:v>43411</c:v>
                </c:pt>
                <c:pt idx="6886">
                  <c:v>43412</c:v>
                </c:pt>
                <c:pt idx="6887">
                  <c:v>43413</c:v>
                </c:pt>
                <c:pt idx="6888">
                  <c:v>43414</c:v>
                </c:pt>
                <c:pt idx="6889">
                  <c:v>43415</c:v>
                </c:pt>
                <c:pt idx="6890">
                  <c:v>43416</c:v>
                </c:pt>
                <c:pt idx="6891">
                  <c:v>43417</c:v>
                </c:pt>
                <c:pt idx="6892">
                  <c:v>43418</c:v>
                </c:pt>
                <c:pt idx="6893">
                  <c:v>43419</c:v>
                </c:pt>
                <c:pt idx="6894">
                  <c:v>43420</c:v>
                </c:pt>
                <c:pt idx="6895">
                  <c:v>43421</c:v>
                </c:pt>
                <c:pt idx="6896">
                  <c:v>43422</c:v>
                </c:pt>
                <c:pt idx="6897">
                  <c:v>43423</c:v>
                </c:pt>
                <c:pt idx="6898">
                  <c:v>43424</c:v>
                </c:pt>
                <c:pt idx="6899">
                  <c:v>43425</c:v>
                </c:pt>
                <c:pt idx="6900">
                  <c:v>43426</c:v>
                </c:pt>
                <c:pt idx="6901">
                  <c:v>43427</c:v>
                </c:pt>
                <c:pt idx="6902">
                  <c:v>43428</c:v>
                </c:pt>
                <c:pt idx="6903">
                  <c:v>43429</c:v>
                </c:pt>
                <c:pt idx="6904">
                  <c:v>43430</c:v>
                </c:pt>
                <c:pt idx="6905">
                  <c:v>43431</c:v>
                </c:pt>
                <c:pt idx="6906">
                  <c:v>43432</c:v>
                </c:pt>
                <c:pt idx="6907">
                  <c:v>43433</c:v>
                </c:pt>
                <c:pt idx="6908">
                  <c:v>43434</c:v>
                </c:pt>
                <c:pt idx="6909">
                  <c:v>43435</c:v>
                </c:pt>
                <c:pt idx="6910">
                  <c:v>43436</c:v>
                </c:pt>
                <c:pt idx="6911">
                  <c:v>43437</c:v>
                </c:pt>
                <c:pt idx="6912">
                  <c:v>43438</c:v>
                </c:pt>
                <c:pt idx="6913">
                  <c:v>43439</c:v>
                </c:pt>
                <c:pt idx="6914">
                  <c:v>43440</c:v>
                </c:pt>
                <c:pt idx="6915">
                  <c:v>43441</c:v>
                </c:pt>
                <c:pt idx="6916">
                  <c:v>43442</c:v>
                </c:pt>
                <c:pt idx="6917">
                  <c:v>43443</c:v>
                </c:pt>
                <c:pt idx="6918">
                  <c:v>43444</c:v>
                </c:pt>
                <c:pt idx="6919">
                  <c:v>43445</c:v>
                </c:pt>
                <c:pt idx="6920">
                  <c:v>43446</c:v>
                </c:pt>
                <c:pt idx="6921">
                  <c:v>43447</c:v>
                </c:pt>
                <c:pt idx="6922">
                  <c:v>43448</c:v>
                </c:pt>
                <c:pt idx="6923">
                  <c:v>43449</c:v>
                </c:pt>
                <c:pt idx="6924">
                  <c:v>43450</c:v>
                </c:pt>
                <c:pt idx="6925">
                  <c:v>43451</c:v>
                </c:pt>
                <c:pt idx="6926">
                  <c:v>43452</c:v>
                </c:pt>
                <c:pt idx="6927">
                  <c:v>43453</c:v>
                </c:pt>
                <c:pt idx="6928">
                  <c:v>43454</c:v>
                </c:pt>
                <c:pt idx="6929">
                  <c:v>43455</c:v>
                </c:pt>
                <c:pt idx="6930">
                  <c:v>43456</c:v>
                </c:pt>
                <c:pt idx="6931">
                  <c:v>43457</c:v>
                </c:pt>
                <c:pt idx="6932">
                  <c:v>43458</c:v>
                </c:pt>
                <c:pt idx="6933">
                  <c:v>43459</c:v>
                </c:pt>
                <c:pt idx="6934">
                  <c:v>43460</c:v>
                </c:pt>
                <c:pt idx="6935">
                  <c:v>43461</c:v>
                </c:pt>
                <c:pt idx="6936">
                  <c:v>43462</c:v>
                </c:pt>
                <c:pt idx="6937">
                  <c:v>43463</c:v>
                </c:pt>
                <c:pt idx="6938">
                  <c:v>43464</c:v>
                </c:pt>
                <c:pt idx="6939">
                  <c:v>43465</c:v>
                </c:pt>
                <c:pt idx="6940">
                  <c:v>43466</c:v>
                </c:pt>
                <c:pt idx="6941">
                  <c:v>43467</c:v>
                </c:pt>
                <c:pt idx="6942">
                  <c:v>43468</c:v>
                </c:pt>
                <c:pt idx="6943">
                  <c:v>43469</c:v>
                </c:pt>
                <c:pt idx="6944">
                  <c:v>43470</c:v>
                </c:pt>
                <c:pt idx="6945">
                  <c:v>43471</c:v>
                </c:pt>
                <c:pt idx="6946">
                  <c:v>43472</c:v>
                </c:pt>
                <c:pt idx="6947">
                  <c:v>43473</c:v>
                </c:pt>
                <c:pt idx="6948">
                  <c:v>43474</c:v>
                </c:pt>
                <c:pt idx="6949">
                  <c:v>43475</c:v>
                </c:pt>
                <c:pt idx="6950">
                  <c:v>43476</c:v>
                </c:pt>
                <c:pt idx="6951">
                  <c:v>43477</c:v>
                </c:pt>
                <c:pt idx="6952">
                  <c:v>43478</c:v>
                </c:pt>
                <c:pt idx="6953">
                  <c:v>43479</c:v>
                </c:pt>
                <c:pt idx="6954">
                  <c:v>43480</c:v>
                </c:pt>
                <c:pt idx="6955">
                  <c:v>43481</c:v>
                </c:pt>
                <c:pt idx="6956">
                  <c:v>43482</c:v>
                </c:pt>
                <c:pt idx="6957">
                  <c:v>43483</c:v>
                </c:pt>
                <c:pt idx="6958">
                  <c:v>43484</c:v>
                </c:pt>
                <c:pt idx="6959">
                  <c:v>43485</c:v>
                </c:pt>
                <c:pt idx="6960">
                  <c:v>43486</c:v>
                </c:pt>
                <c:pt idx="6961">
                  <c:v>43487</c:v>
                </c:pt>
                <c:pt idx="6962">
                  <c:v>43488</c:v>
                </c:pt>
                <c:pt idx="6963">
                  <c:v>43489</c:v>
                </c:pt>
                <c:pt idx="6964">
                  <c:v>43490</c:v>
                </c:pt>
                <c:pt idx="6965">
                  <c:v>43491</c:v>
                </c:pt>
                <c:pt idx="6966">
                  <c:v>43492</c:v>
                </c:pt>
                <c:pt idx="6967">
                  <c:v>43493</c:v>
                </c:pt>
                <c:pt idx="6968">
                  <c:v>43494</c:v>
                </c:pt>
                <c:pt idx="6969">
                  <c:v>43495</c:v>
                </c:pt>
                <c:pt idx="6970">
                  <c:v>43496</c:v>
                </c:pt>
                <c:pt idx="6971">
                  <c:v>43497</c:v>
                </c:pt>
                <c:pt idx="6972">
                  <c:v>43498</c:v>
                </c:pt>
                <c:pt idx="6973">
                  <c:v>43499</c:v>
                </c:pt>
                <c:pt idx="6974">
                  <c:v>43500</c:v>
                </c:pt>
                <c:pt idx="6975">
                  <c:v>43501</c:v>
                </c:pt>
                <c:pt idx="6976">
                  <c:v>43502</c:v>
                </c:pt>
                <c:pt idx="6977">
                  <c:v>43503</c:v>
                </c:pt>
                <c:pt idx="6978">
                  <c:v>43504</c:v>
                </c:pt>
                <c:pt idx="6979">
                  <c:v>43505</c:v>
                </c:pt>
                <c:pt idx="6980">
                  <c:v>43506</c:v>
                </c:pt>
                <c:pt idx="6981">
                  <c:v>43507</c:v>
                </c:pt>
                <c:pt idx="6982">
                  <c:v>43508</c:v>
                </c:pt>
                <c:pt idx="6983">
                  <c:v>43509</c:v>
                </c:pt>
                <c:pt idx="6984">
                  <c:v>43510</c:v>
                </c:pt>
                <c:pt idx="6985">
                  <c:v>43511</c:v>
                </c:pt>
                <c:pt idx="6986">
                  <c:v>43512</c:v>
                </c:pt>
                <c:pt idx="6987">
                  <c:v>43513</c:v>
                </c:pt>
                <c:pt idx="6988">
                  <c:v>43514</c:v>
                </c:pt>
                <c:pt idx="6989">
                  <c:v>43515</c:v>
                </c:pt>
                <c:pt idx="6990">
                  <c:v>43516</c:v>
                </c:pt>
                <c:pt idx="6991">
                  <c:v>43517</c:v>
                </c:pt>
                <c:pt idx="6992">
                  <c:v>43518</c:v>
                </c:pt>
                <c:pt idx="6993">
                  <c:v>43519</c:v>
                </c:pt>
                <c:pt idx="6994">
                  <c:v>43520</c:v>
                </c:pt>
                <c:pt idx="6995">
                  <c:v>43521</c:v>
                </c:pt>
                <c:pt idx="6996">
                  <c:v>43522</c:v>
                </c:pt>
                <c:pt idx="6997">
                  <c:v>43523</c:v>
                </c:pt>
                <c:pt idx="6998">
                  <c:v>43524</c:v>
                </c:pt>
                <c:pt idx="6999">
                  <c:v>43525</c:v>
                </c:pt>
                <c:pt idx="7000">
                  <c:v>43526</c:v>
                </c:pt>
                <c:pt idx="7001">
                  <c:v>43527</c:v>
                </c:pt>
                <c:pt idx="7002">
                  <c:v>43528</c:v>
                </c:pt>
                <c:pt idx="7003">
                  <c:v>43529</c:v>
                </c:pt>
                <c:pt idx="7004">
                  <c:v>43530</c:v>
                </c:pt>
                <c:pt idx="7005">
                  <c:v>43531</c:v>
                </c:pt>
                <c:pt idx="7006">
                  <c:v>43532</c:v>
                </c:pt>
                <c:pt idx="7007">
                  <c:v>43533</c:v>
                </c:pt>
                <c:pt idx="7008">
                  <c:v>43534</c:v>
                </c:pt>
                <c:pt idx="7009">
                  <c:v>43535</c:v>
                </c:pt>
                <c:pt idx="7010">
                  <c:v>43536</c:v>
                </c:pt>
                <c:pt idx="7011">
                  <c:v>43537</c:v>
                </c:pt>
                <c:pt idx="7012">
                  <c:v>43538</c:v>
                </c:pt>
                <c:pt idx="7013">
                  <c:v>43539</c:v>
                </c:pt>
                <c:pt idx="7014">
                  <c:v>43540</c:v>
                </c:pt>
                <c:pt idx="7015">
                  <c:v>43541</c:v>
                </c:pt>
                <c:pt idx="7016">
                  <c:v>43542</c:v>
                </c:pt>
                <c:pt idx="7017">
                  <c:v>43543</c:v>
                </c:pt>
                <c:pt idx="7018">
                  <c:v>43544</c:v>
                </c:pt>
                <c:pt idx="7019">
                  <c:v>43545</c:v>
                </c:pt>
                <c:pt idx="7020">
                  <c:v>43546</c:v>
                </c:pt>
                <c:pt idx="7021">
                  <c:v>43547</c:v>
                </c:pt>
                <c:pt idx="7022">
                  <c:v>43548</c:v>
                </c:pt>
                <c:pt idx="7023">
                  <c:v>43549</c:v>
                </c:pt>
                <c:pt idx="7024">
                  <c:v>43550</c:v>
                </c:pt>
                <c:pt idx="7025">
                  <c:v>43551</c:v>
                </c:pt>
                <c:pt idx="7026">
                  <c:v>43552</c:v>
                </c:pt>
                <c:pt idx="7027">
                  <c:v>43553</c:v>
                </c:pt>
                <c:pt idx="7028">
                  <c:v>43554</c:v>
                </c:pt>
                <c:pt idx="7029">
                  <c:v>43555</c:v>
                </c:pt>
                <c:pt idx="7030">
                  <c:v>43556</c:v>
                </c:pt>
                <c:pt idx="7031">
                  <c:v>43557</c:v>
                </c:pt>
                <c:pt idx="7032">
                  <c:v>43558</c:v>
                </c:pt>
                <c:pt idx="7033">
                  <c:v>43559</c:v>
                </c:pt>
                <c:pt idx="7034">
                  <c:v>43560</c:v>
                </c:pt>
                <c:pt idx="7035">
                  <c:v>43561</c:v>
                </c:pt>
                <c:pt idx="7036">
                  <c:v>43562</c:v>
                </c:pt>
                <c:pt idx="7037">
                  <c:v>43563</c:v>
                </c:pt>
                <c:pt idx="7038">
                  <c:v>43564</c:v>
                </c:pt>
                <c:pt idx="7039">
                  <c:v>43565</c:v>
                </c:pt>
                <c:pt idx="7040">
                  <c:v>43566</c:v>
                </c:pt>
                <c:pt idx="7041">
                  <c:v>43567</c:v>
                </c:pt>
                <c:pt idx="7042">
                  <c:v>43568</c:v>
                </c:pt>
                <c:pt idx="7043">
                  <c:v>43569</c:v>
                </c:pt>
                <c:pt idx="7044">
                  <c:v>43570</c:v>
                </c:pt>
                <c:pt idx="7045">
                  <c:v>43571</c:v>
                </c:pt>
                <c:pt idx="7046">
                  <c:v>43572</c:v>
                </c:pt>
                <c:pt idx="7047">
                  <c:v>43573</c:v>
                </c:pt>
                <c:pt idx="7048">
                  <c:v>43574</c:v>
                </c:pt>
                <c:pt idx="7049">
                  <c:v>43575</c:v>
                </c:pt>
                <c:pt idx="7050">
                  <c:v>43576</c:v>
                </c:pt>
                <c:pt idx="7051">
                  <c:v>43577</c:v>
                </c:pt>
                <c:pt idx="7052">
                  <c:v>43578</c:v>
                </c:pt>
                <c:pt idx="7053">
                  <c:v>43579</c:v>
                </c:pt>
                <c:pt idx="7054">
                  <c:v>43580</c:v>
                </c:pt>
                <c:pt idx="7055">
                  <c:v>43581</c:v>
                </c:pt>
                <c:pt idx="7056">
                  <c:v>43582</c:v>
                </c:pt>
                <c:pt idx="7057">
                  <c:v>43583</c:v>
                </c:pt>
                <c:pt idx="7058">
                  <c:v>43584</c:v>
                </c:pt>
                <c:pt idx="7059">
                  <c:v>43585</c:v>
                </c:pt>
                <c:pt idx="7060">
                  <c:v>43586</c:v>
                </c:pt>
                <c:pt idx="7061">
                  <c:v>43587</c:v>
                </c:pt>
                <c:pt idx="7062">
                  <c:v>43588</c:v>
                </c:pt>
                <c:pt idx="7063">
                  <c:v>43589</c:v>
                </c:pt>
                <c:pt idx="7064">
                  <c:v>43590</c:v>
                </c:pt>
                <c:pt idx="7065">
                  <c:v>43591</c:v>
                </c:pt>
                <c:pt idx="7066">
                  <c:v>43592</c:v>
                </c:pt>
                <c:pt idx="7067">
                  <c:v>43593</c:v>
                </c:pt>
                <c:pt idx="7068">
                  <c:v>43594</c:v>
                </c:pt>
                <c:pt idx="7069">
                  <c:v>43595</c:v>
                </c:pt>
                <c:pt idx="7070">
                  <c:v>43596</c:v>
                </c:pt>
                <c:pt idx="7071">
                  <c:v>43597</c:v>
                </c:pt>
                <c:pt idx="7072">
                  <c:v>43598</c:v>
                </c:pt>
                <c:pt idx="7073">
                  <c:v>43599</c:v>
                </c:pt>
                <c:pt idx="7074">
                  <c:v>43600</c:v>
                </c:pt>
                <c:pt idx="7075">
                  <c:v>43601</c:v>
                </c:pt>
                <c:pt idx="7076">
                  <c:v>43602</c:v>
                </c:pt>
                <c:pt idx="7077">
                  <c:v>43603</c:v>
                </c:pt>
                <c:pt idx="7078">
                  <c:v>43604</c:v>
                </c:pt>
                <c:pt idx="7079">
                  <c:v>43605</c:v>
                </c:pt>
                <c:pt idx="7080">
                  <c:v>43606</c:v>
                </c:pt>
                <c:pt idx="7081">
                  <c:v>43607</c:v>
                </c:pt>
                <c:pt idx="7082">
                  <c:v>43608</c:v>
                </c:pt>
                <c:pt idx="7083">
                  <c:v>43609</c:v>
                </c:pt>
                <c:pt idx="7084">
                  <c:v>43610</c:v>
                </c:pt>
                <c:pt idx="7085">
                  <c:v>43611</c:v>
                </c:pt>
                <c:pt idx="7086">
                  <c:v>43612</c:v>
                </c:pt>
                <c:pt idx="7087">
                  <c:v>43613</c:v>
                </c:pt>
                <c:pt idx="7088">
                  <c:v>43614</c:v>
                </c:pt>
                <c:pt idx="7089">
                  <c:v>43615</c:v>
                </c:pt>
                <c:pt idx="7090">
                  <c:v>43616</c:v>
                </c:pt>
                <c:pt idx="7091">
                  <c:v>43617</c:v>
                </c:pt>
                <c:pt idx="7092">
                  <c:v>43618</c:v>
                </c:pt>
                <c:pt idx="7093">
                  <c:v>43619</c:v>
                </c:pt>
                <c:pt idx="7094">
                  <c:v>43620</c:v>
                </c:pt>
                <c:pt idx="7095">
                  <c:v>43621</c:v>
                </c:pt>
                <c:pt idx="7096">
                  <c:v>43622</c:v>
                </c:pt>
                <c:pt idx="7097">
                  <c:v>43623</c:v>
                </c:pt>
                <c:pt idx="7098">
                  <c:v>43624</c:v>
                </c:pt>
                <c:pt idx="7099">
                  <c:v>43625</c:v>
                </c:pt>
                <c:pt idx="7100">
                  <c:v>43626</c:v>
                </c:pt>
                <c:pt idx="7101">
                  <c:v>43627</c:v>
                </c:pt>
                <c:pt idx="7102">
                  <c:v>43628</c:v>
                </c:pt>
                <c:pt idx="7103">
                  <c:v>43629</c:v>
                </c:pt>
                <c:pt idx="7104">
                  <c:v>43630</c:v>
                </c:pt>
                <c:pt idx="7105">
                  <c:v>43631</c:v>
                </c:pt>
                <c:pt idx="7106">
                  <c:v>43632</c:v>
                </c:pt>
                <c:pt idx="7107">
                  <c:v>43633</c:v>
                </c:pt>
                <c:pt idx="7108">
                  <c:v>43634</c:v>
                </c:pt>
                <c:pt idx="7109">
                  <c:v>43635</c:v>
                </c:pt>
                <c:pt idx="7110">
                  <c:v>43636</c:v>
                </c:pt>
                <c:pt idx="7111">
                  <c:v>43637</c:v>
                </c:pt>
                <c:pt idx="7112">
                  <c:v>43638</c:v>
                </c:pt>
                <c:pt idx="7113">
                  <c:v>43639</c:v>
                </c:pt>
                <c:pt idx="7114">
                  <c:v>43640</c:v>
                </c:pt>
                <c:pt idx="7115">
                  <c:v>43641</c:v>
                </c:pt>
                <c:pt idx="7116">
                  <c:v>43642</c:v>
                </c:pt>
                <c:pt idx="7117">
                  <c:v>43643</c:v>
                </c:pt>
                <c:pt idx="7118">
                  <c:v>43644</c:v>
                </c:pt>
                <c:pt idx="7119">
                  <c:v>43645</c:v>
                </c:pt>
                <c:pt idx="7120">
                  <c:v>43646</c:v>
                </c:pt>
                <c:pt idx="7121">
                  <c:v>43647</c:v>
                </c:pt>
                <c:pt idx="7122">
                  <c:v>43648</c:v>
                </c:pt>
                <c:pt idx="7123">
                  <c:v>43649</c:v>
                </c:pt>
                <c:pt idx="7124">
                  <c:v>43650</c:v>
                </c:pt>
                <c:pt idx="7125">
                  <c:v>43651</c:v>
                </c:pt>
                <c:pt idx="7126">
                  <c:v>43652</c:v>
                </c:pt>
                <c:pt idx="7127">
                  <c:v>43653</c:v>
                </c:pt>
                <c:pt idx="7128">
                  <c:v>43654</c:v>
                </c:pt>
                <c:pt idx="7129">
                  <c:v>43655</c:v>
                </c:pt>
                <c:pt idx="7130">
                  <c:v>43656</c:v>
                </c:pt>
                <c:pt idx="7131">
                  <c:v>43657</c:v>
                </c:pt>
                <c:pt idx="7132">
                  <c:v>43658</c:v>
                </c:pt>
                <c:pt idx="7133">
                  <c:v>43659</c:v>
                </c:pt>
                <c:pt idx="7134">
                  <c:v>43660</c:v>
                </c:pt>
                <c:pt idx="7135">
                  <c:v>43661</c:v>
                </c:pt>
                <c:pt idx="7136">
                  <c:v>43662</c:v>
                </c:pt>
                <c:pt idx="7137">
                  <c:v>43663</c:v>
                </c:pt>
                <c:pt idx="7138">
                  <c:v>43664</c:v>
                </c:pt>
                <c:pt idx="7139">
                  <c:v>43665</c:v>
                </c:pt>
                <c:pt idx="7140">
                  <c:v>43666</c:v>
                </c:pt>
                <c:pt idx="7141">
                  <c:v>43667</c:v>
                </c:pt>
                <c:pt idx="7142">
                  <c:v>43668</c:v>
                </c:pt>
                <c:pt idx="7143">
                  <c:v>43669</c:v>
                </c:pt>
                <c:pt idx="7144">
                  <c:v>43670</c:v>
                </c:pt>
                <c:pt idx="7145">
                  <c:v>43671</c:v>
                </c:pt>
                <c:pt idx="7146">
                  <c:v>43672</c:v>
                </c:pt>
                <c:pt idx="7147">
                  <c:v>43673</c:v>
                </c:pt>
                <c:pt idx="7148">
                  <c:v>43674</c:v>
                </c:pt>
                <c:pt idx="7149">
                  <c:v>43675</c:v>
                </c:pt>
                <c:pt idx="7150">
                  <c:v>43676</c:v>
                </c:pt>
                <c:pt idx="7151">
                  <c:v>43677</c:v>
                </c:pt>
                <c:pt idx="7152">
                  <c:v>43678</c:v>
                </c:pt>
                <c:pt idx="7153">
                  <c:v>43679</c:v>
                </c:pt>
                <c:pt idx="7154">
                  <c:v>43680</c:v>
                </c:pt>
                <c:pt idx="7155">
                  <c:v>43681</c:v>
                </c:pt>
                <c:pt idx="7156">
                  <c:v>43682</c:v>
                </c:pt>
                <c:pt idx="7157">
                  <c:v>43683</c:v>
                </c:pt>
                <c:pt idx="7158">
                  <c:v>43684</c:v>
                </c:pt>
                <c:pt idx="7159">
                  <c:v>43685</c:v>
                </c:pt>
                <c:pt idx="7160">
                  <c:v>43686</c:v>
                </c:pt>
                <c:pt idx="7161">
                  <c:v>43687</c:v>
                </c:pt>
                <c:pt idx="7162">
                  <c:v>43688</c:v>
                </c:pt>
                <c:pt idx="7163">
                  <c:v>43689</c:v>
                </c:pt>
                <c:pt idx="7164">
                  <c:v>43690</c:v>
                </c:pt>
                <c:pt idx="7165">
                  <c:v>43691</c:v>
                </c:pt>
                <c:pt idx="7166">
                  <c:v>43692</c:v>
                </c:pt>
                <c:pt idx="7167">
                  <c:v>43693</c:v>
                </c:pt>
                <c:pt idx="7168">
                  <c:v>43694</c:v>
                </c:pt>
                <c:pt idx="7169">
                  <c:v>43695</c:v>
                </c:pt>
                <c:pt idx="7170">
                  <c:v>43696</c:v>
                </c:pt>
                <c:pt idx="7171">
                  <c:v>43697</c:v>
                </c:pt>
                <c:pt idx="7172">
                  <c:v>43698</c:v>
                </c:pt>
                <c:pt idx="7173">
                  <c:v>43699</c:v>
                </c:pt>
                <c:pt idx="7174">
                  <c:v>43700</c:v>
                </c:pt>
                <c:pt idx="7175">
                  <c:v>43701</c:v>
                </c:pt>
                <c:pt idx="7176">
                  <c:v>43702</c:v>
                </c:pt>
                <c:pt idx="7177">
                  <c:v>43703</c:v>
                </c:pt>
                <c:pt idx="7178">
                  <c:v>43704</c:v>
                </c:pt>
                <c:pt idx="7179">
                  <c:v>43705</c:v>
                </c:pt>
                <c:pt idx="7180">
                  <c:v>43706</c:v>
                </c:pt>
                <c:pt idx="7181">
                  <c:v>43707</c:v>
                </c:pt>
                <c:pt idx="7182">
                  <c:v>43708</c:v>
                </c:pt>
                <c:pt idx="7183">
                  <c:v>43709</c:v>
                </c:pt>
                <c:pt idx="7184">
                  <c:v>43710</c:v>
                </c:pt>
                <c:pt idx="7185">
                  <c:v>43711</c:v>
                </c:pt>
                <c:pt idx="7186">
                  <c:v>43712</c:v>
                </c:pt>
                <c:pt idx="7187">
                  <c:v>43713</c:v>
                </c:pt>
                <c:pt idx="7188">
                  <c:v>43714</c:v>
                </c:pt>
                <c:pt idx="7189">
                  <c:v>43715</c:v>
                </c:pt>
                <c:pt idx="7190">
                  <c:v>43716</c:v>
                </c:pt>
                <c:pt idx="7191">
                  <c:v>43717</c:v>
                </c:pt>
                <c:pt idx="7192">
                  <c:v>43718</c:v>
                </c:pt>
                <c:pt idx="7193">
                  <c:v>43719</c:v>
                </c:pt>
                <c:pt idx="7194">
                  <c:v>43720</c:v>
                </c:pt>
                <c:pt idx="7195">
                  <c:v>43721</c:v>
                </c:pt>
                <c:pt idx="7196">
                  <c:v>43722</c:v>
                </c:pt>
                <c:pt idx="7197">
                  <c:v>43723</c:v>
                </c:pt>
                <c:pt idx="7198">
                  <c:v>43724</c:v>
                </c:pt>
                <c:pt idx="7199">
                  <c:v>43725</c:v>
                </c:pt>
                <c:pt idx="7200">
                  <c:v>43726</c:v>
                </c:pt>
                <c:pt idx="7201">
                  <c:v>43727</c:v>
                </c:pt>
                <c:pt idx="7202">
                  <c:v>43728</c:v>
                </c:pt>
                <c:pt idx="7203">
                  <c:v>43729</c:v>
                </c:pt>
                <c:pt idx="7204">
                  <c:v>43730</c:v>
                </c:pt>
                <c:pt idx="7205">
                  <c:v>43731</c:v>
                </c:pt>
                <c:pt idx="7206">
                  <c:v>43732</c:v>
                </c:pt>
                <c:pt idx="7207">
                  <c:v>43733</c:v>
                </c:pt>
                <c:pt idx="7208">
                  <c:v>43734</c:v>
                </c:pt>
                <c:pt idx="7209">
                  <c:v>43735</c:v>
                </c:pt>
                <c:pt idx="7210">
                  <c:v>43736</c:v>
                </c:pt>
                <c:pt idx="7211">
                  <c:v>43737</c:v>
                </c:pt>
                <c:pt idx="7212">
                  <c:v>43738</c:v>
                </c:pt>
                <c:pt idx="7213">
                  <c:v>43739</c:v>
                </c:pt>
                <c:pt idx="7214">
                  <c:v>43740</c:v>
                </c:pt>
                <c:pt idx="7215">
                  <c:v>43741</c:v>
                </c:pt>
                <c:pt idx="7216">
                  <c:v>43742</c:v>
                </c:pt>
                <c:pt idx="7217">
                  <c:v>43743</c:v>
                </c:pt>
                <c:pt idx="7218">
                  <c:v>43744</c:v>
                </c:pt>
                <c:pt idx="7219">
                  <c:v>43745</c:v>
                </c:pt>
                <c:pt idx="7220">
                  <c:v>43746</c:v>
                </c:pt>
                <c:pt idx="7221">
                  <c:v>43747</c:v>
                </c:pt>
                <c:pt idx="7222">
                  <c:v>43748</c:v>
                </c:pt>
                <c:pt idx="7223">
                  <c:v>43749</c:v>
                </c:pt>
                <c:pt idx="7224">
                  <c:v>43750</c:v>
                </c:pt>
                <c:pt idx="7225">
                  <c:v>43751</c:v>
                </c:pt>
                <c:pt idx="7226">
                  <c:v>43752</c:v>
                </c:pt>
                <c:pt idx="7227">
                  <c:v>43753</c:v>
                </c:pt>
                <c:pt idx="7228">
                  <c:v>43754</c:v>
                </c:pt>
                <c:pt idx="7229">
                  <c:v>43755</c:v>
                </c:pt>
                <c:pt idx="7230">
                  <c:v>43756</c:v>
                </c:pt>
                <c:pt idx="7231">
                  <c:v>43757</c:v>
                </c:pt>
                <c:pt idx="7232">
                  <c:v>43758</c:v>
                </c:pt>
                <c:pt idx="7233">
                  <c:v>43759</c:v>
                </c:pt>
                <c:pt idx="7234">
                  <c:v>43760</c:v>
                </c:pt>
                <c:pt idx="7235">
                  <c:v>43761</c:v>
                </c:pt>
                <c:pt idx="7236">
                  <c:v>43762</c:v>
                </c:pt>
                <c:pt idx="7237">
                  <c:v>43763</c:v>
                </c:pt>
                <c:pt idx="7238">
                  <c:v>43764</c:v>
                </c:pt>
                <c:pt idx="7239">
                  <c:v>43765</c:v>
                </c:pt>
                <c:pt idx="7240">
                  <c:v>43766</c:v>
                </c:pt>
                <c:pt idx="7241">
                  <c:v>43767</c:v>
                </c:pt>
                <c:pt idx="7242">
                  <c:v>43768</c:v>
                </c:pt>
                <c:pt idx="7243">
                  <c:v>43769</c:v>
                </c:pt>
                <c:pt idx="7244">
                  <c:v>43770</c:v>
                </c:pt>
                <c:pt idx="7245">
                  <c:v>43771</c:v>
                </c:pt>
                <c:pt idx="7246">
                  <c:v>43772</c:v>
                </c:pt>
                <c:pt idx="7247">
                  <c:v>43773</c:v>
                </c:pt>
                <c:pt idx="7248">
                  <c:v>43774</c:v>
                </c:pt>
                <c:pt idx="7249">
                  <c:v>43775</c:v>
                </c:pt>
                <c:pt idx="7250">
                  <c:v>43776</c:v>
                </c:pt>
                <c:pt idx="7251">
                  <c:v>43777</c:v>
                </c:pt>
                <c:pt idx="7252">
                  <c:v>43778</c:v>
                </c:pt>
                <c:pt idx="7253">
                  <c:v>43779</c:v>
                </c:pt>
                <c:pt idx="7254">
                  <c:v>43780</c:v>
                </c:pt>
                <c:pt idx="7255">
                  <c:v>43781</c:v>
                </c:pt>
                <c:pt idx="7256">
                  <c:v>43782</c:v>
                </c:pt>
                <c:pt idx="7257">
                  <c:v>43783</c:v>
                </c:pt>
                <c:pt idx="7258">
                  <c:v>43784</c:v>
                </c:pt>
                <c:pt idx="7259">
                  <c:v>43785</c:v>
                </c:pt>
                <c:pt idx="7260">
                  <c:v>43786</c:v>
                </c:pt>
                <c:pt idx="7261">
                  <c:v>43787</c:v>
                </c:pt>
                <c:pt idx="7262">
                  <c:v>43788</c:v>
                </c:pt>
                <c:pt idx="7263">
                  <c:v>43789</c:v>
                </c:pt>
                <c:pt idx="7264">
                  <c:v>43790</c:v>
                </c:pt>
                <c:pt idx="7265">
                  <c:v>43791</c:v>
                </c:pt>
                <c:pt idx="7266">
                  <c:v>43792</c:v>
                </c:pt>
                <c:pt idx="7267">
                  <c:v>43793</c:v>
                </c:pt>
                <c:pt idx="7268">
                  <c:v>43794</c:v>
                </c:pt>
                <c:pt idx="7269">
                  <c:v>43795</c:v>
                </c:pt>
                <c:pt idx="7270">
                  <c:v>43796</c:v>
                </c:pt>
                <c:pt idx="7271">
                  <c:v>43797</c:v>
                </c:pt>
                <c:pt idx="7272">
                  <c:v>43798</c:v>
                </c:pt>
                <c:pt idx="7273">
                  <c:v>43799</c:v>
                </c:pt>
                <c:pt idx="7274">
                  <c:v>43800</c:v>
                </c:pt>
                <c:pt idx="7275">
                  <c:v>43801</c:v>
                </c:pt>
                <c:pt idx="7276">
                  <c:v>43802</c:v>
                </c:pt>
                <c:pt idx="7277">
                  <c:v>43803</c:v>
                </c:pt>
                <c:pt idx="7278">
                  <c:v>43804</c:v>
                </c:pt>
                <c:pt idx="7279">
                  <c:v>43805</c:v>
                </c:pt>
                <c:pt idx="7280">
                  <c:v>43806</c:v>
                </c:pt>
                <c:pt idx="7281">
                  <c:v>43807</c:v>
                </c:pt>
                <c:pt idx="7282">
                  <c:v>43808</c:v>
                </c:pt>
                <c:pt idx="7283">
                  <c:v>43809</c:v>
                </c:pt>
                <c:pt idx="7284">
                  <c:v>43810</c:v>
                </c:pt>
                <c:pt idx="7285">
                  <c:v>43811</c:v>
                </c:pt>
                <c:pt idx="7286">
                  <c:v>43812</c:v>
                </c:pt>
                <c:pt idx="7287">
                  <c:v>43813</c:v>
                </c:pt>
                <c:pt idx="7288">
                  <c:v>43814</c:v>
                </c:pt>
                <c:pt idx="7289">
                  <c:v>43815</c:v>
                </c:pt>
                <c:pt idx="7290">
                  <c:v>43816</c:v>
                </c:pt>
                <c:pt idx="7291">
                  <c:v>43817</c:v>
                </c:pt>
                <c:pt idx="7292">
                  <c:v>43818</c:v>
                </c:pt>
                <c:pt idx="7293">
                  <c:v>43819</c:v>
                </c:pt>
                <c:pt idx="7294">
                  <c:v>43820</c:v>
                </c:pt>
                <c:pt idx="7295">
                  <c:v>43821</c:v>
                </c:pt>
                <c:pt idx="7296">
                  <c:v>43822</c:v>
                </c:pt>
                <c:pt idx="7297">
                  <c:v>43823</c:v>
                </c:pt>
                <c:pt idx="7298">
                  <c:v>43824</c:v>
                </c:pt>
                <c:pt idx="7299">
                  <c:v>43825</c:v>
                </c:pt>
                <c:pt idx="7300">
                  <c:v>43826</c:v>
                </c:pt>
                <c:pt idx="7301">
                  <c:v>43827</c:v>
                </c:pt>
                <c:pt idx="7302">
                  <c:v>43828</c:v>
                </c:pt>
                <c:pt idx="7303">
                  <c:v>43829</c:v>
                </c:pt>
                <c:pt idx="7304">
                  <c:v>43830</c:v>
                </c:pt>
                <c:pt idx="7305">
                  <c:v>43831</c:v>
                </c:pt>
                <c:pt idx="7306">
                  <c:v>43832</c:v>
                </c:pt>
                <c:pt idx="7307">
                  <c:v>43833</c:v>
                </c:pt>
                <c:pt idx="7308">
                  <c:v>43834</c:v>
                </c:pt>
                <c:pt idx="7309">
                  <c:v>43835</c:v>
                </c:pt>
                <c:pt idx="7310">
                  <c:v>43836</c:v>
                </c:pt>
                <c:pt idx="7311">
                  <c:v>43837</c:v>
                </c:pt>
                <c:pt idx="7312">
                  <c:v>43838</c:v>
                </c:pt>
                <c:pt idx="7313">
                  <c:v>43839</c:v>
                </c:pt>
                <c:pt idx="7314">
                  <c:v>43840</c:v>
                </c:pt>
                <c:pt idx="7315">
                  <c:v>43841</c:v>
                </c:pt>
                <c:pt idx="7316">
                  <c:v>43842</c:v>
                </c:pt>
                <c:pt idx="7317">
                  <c:v>43843</c:v>
                </c:pt>
                <c:pt idx="7318">
                  <c:v>43844</c:v>
                </c:pt>
                <c:pt idx="7319">
                  <c:v>43845</c:v>
                </c:pt>
                <c:pt idx="7320">
                  <c:v>43846</c:v>
                </c:pt>
                <c:pt idx="7321">
                  <c:v>43847</c:v>
                </c:pt>
                <c:pt idx="7322">
                  <c:v>43848</c:v>
                </c:pt>
                <c:pt idx="7323">
                  <c:v>43849</c:v>
                </c:pt>
                <c:pt idx="7324">
                  <c:v>43850</c:v>
                </c:pt>
                <c:pt idx="7325">
                  <c:v>43851</c:v>
                </c:pt>
                <c:pt idx="7326">
                  <c:v>43852</c:v>
                </c:pt>
                <c:pt idx="7327">
                  <c:v>43853</c:v>
                </c:pt>
                <c:pt idx="7328">
                  <c:v>43854</c:v>
                </c:pt>
                <c:pt idx="7329">
                  <c:v>43855</c:v>
                </c:pt>
                <c:pt idx="7330">
                  <c:v>43856</c:v>
                </c:pt>
                <c:pt idx="7331">
                  <c:v>43857</c:v>
                </c:pt>
                <c:pt idx="7332">
                  <c:v>43858</c:v>
                </c:pt>
                <c:pt idx="7333">
                  <c:v>43859</c:v>
                </c:pt>
                <c:pt idx="7334">
                  <c:v>43860</c:v>
                </c:pt>
                <c:pt idx="7335">
                  <c:v>43861</c:v>
                </c:pt>
                <c:pt idx="7336">
                  <c:v>43862</c:v>
                </c:pt>
                <c:pt idx="7337">
                  <c:v>43863</c:v>
                </c:pt>
                <c:pt idx="7338">
                  <c:v>43864</c:v>
                </c:pt>
                <c:pt idx="7339">
                  <c:v>43865</c:v>
                </c:pt>
                <c:pt idx="7340">
                  <c:v>43866</c:v>
                </c:pt>
                <c:pt idx="7341">
                  <c:v>43867</c:v>
                </c:pt>
                <c:pt idx="7342">
                  <c:v>43868</c:v>
                </c:pt>
                <c:pt idx="7343">
                  <c:v>43869</c:v>
                </c:pt>
                <c:pt idx="7344">
                  <c:v>43870</c:v>
                </c:pt>
                <c:pt idx="7345">
                  <c:v>43871</c:v>
                </c:pt>
                <c:pt idx="7346">
                  <c:v>43872</c:v>
                </c:pt>
                <c:pt idx="7347">
                  <c:v>43873</c:v>
                </c:pt>
                <c:pt idx="7348">
                  <c:v>43874</c:v>
                </c:pt>
                <c:pt idx="7349">
                  <c:v>43875</c:v>
                </c:pt>
                <c:pt idx="7350">
                  <c:v>43876</c:v>
                </c:pt>
                <c:pt idx="7351">
                  <c:v>43877</c:v>
                </c:pt>
                <c:pt idx="7352">
                  <c:v>43878</c:v>
                </c:pt>
                <c:pt idx="7353">
                  <c:v>43879</c:v>
                </c:pt>
                <c:pt idx="7354">
                  <c:v>43880</c:v>
                </c:pt>
                <c:pt idx="7355">
                  <c:v>43881</c:v>
                </c:pt>
                <c:pt idx="7356">
                  <c:v>43882</c:v>
                </c:pt>
                <c:pt idx="7357">
                  <c:v>43883</c:v>
                </c:pt>
                <c:pt idx="7358">
                  <c:v>43884</c:v>
                </c:pt>
                <c:pt idx="7359">
                  <c:v>43885</c:v>
                </c:pt>
                <c:pt idx="7360">
                  <c:v>43886</c:v>
                </c:pt>
                <c:pt idx="7361">
                  <c:v>43887</c:v>
                </c:pt>
                <c:pt idx="7362">
                  <c:v>43888</c:v>
                </c:pt>
                <c:pt idx="7363">
                  <c:v>43889</c:v>
                </c:pt>
                <c:pt idx="7364">
                  <c:v>43890</c:v>
                </c:pt>
                <c:pt idx="7365">
                  <c:v>43891</c:v>
                </c:pt>
                <c:pt idx="7366">
                  <c:v>43892</c:v>
                </c:pt>
                <c:pt idx="7367">
                  <c:v>43893</c:v>
                </c:pt>
                <c:pt idx="7368">
                  <c:v>43894</c:v>
                </c:pt>
                <c:pt idx="7369">
                  <c:v>43895</c:v>
                </c:pt>
                <c:pt idx="7370">
                  <c:v>43896</c:v>
                </c:pt>
                <c:pt idx="7371">
                  <c:v>43897</c:v>
                </c:pt>
                <c:pt idx="7372">
                  <c:v>43898</c:v>
                </c:pt>
                <c:pt idx="7373">
                  <c:v>43899</c:v>
                </c:pt>
                <c:pt idx="7374">
                  <c:v>43900</c:v>
                </c:pt>
                <c:pt idx="7375">
                  <c:v>43901</c:v>
                </c:pt>
                <c:pt idx="7376">
                  <c:v>43902</c:v>
                </c:pt>
                <c:pt idx="7377">
                  <c:v>43903</c:v>
                </c:pt>
                <c:pt idx="7378">
                  <c:v>43904</c:v>
                </c:pt>
                <c:pt idx="7379">
                  <c:v>43905</c:v>
                </c:pt>
                <c:pt idx="7380">
                  <c:v>43906</c:v>
                </c:pt>
                <c:pt idx="7381">
                  <c:v>43907</c:v>
                </c:pt>
                <c:pt idx="7382">
                  <c:v>43908</c:v>
                </c:pt>
                <c:pt idx="7383">
                  <c:v>43909</c:v>
                </c:pt>
                <c:pt idx="7384">
                  <c:v>43910</c:v>
                </c:pt>
                <c:pt idx="7385">
                  <c:v>43911</c:v>
                </c:pt>
                <c:pt idx="7386">
                  <c:v>43912</c:v>
                </c:pt>
                <c:pt idx="7387">
                  <c:v>43913</c:v>
                </c:pt>
                <c:pt idx="7388">
                  <c:v>43914</c:v>
                </c:pt>
                <c:pt idx="7389">
                  <c:v>43915</c:v>
                </c:pt>
                <c:pt idx="7390">
                  <c:v>43916</c:v>
                </c:pt>
                <c:pt idx="7391">
                  <c:v>43917</c:v>
                </c:pt>
                <c:pt idx="7392">
                  <c:v>43918</c:v>
                </c:pt>
                <c:pt idx="7393">
                  <c:v>43919</c:v>
                </c:pt>
                <c:pt idx="7394">
                  <c:v>43920</c:v>
                </c:pt>
                <c:pt idx="7395">
                  <c:v>43921</c:v>
                </c:pt>
                <c:pt idx="7396">
                  <c:v>43922</c:v>
                </c:pt>
                <c:pt idx="7397">
                  <c:v>43923</c:v>
                </c:pt>
                <c:pt idx="7398">
                  <c:v>43924</c:v>
                </c:pt>
                <c:pt idx="7399">
                  <c:v>43925</c:v>
                </c:pt>
                <c:pt idx="7400">
                  <c:v>43926</c:v>
                </c:pt>
                <c:pt idx="7401">
                  <c:v>43927</c:v>
                </c:pt>
                <c:pt idx="7402">
                  <c:v>43928</c:v>
                </c:pt>
                <c:pt idx="7403">
                  <c:v>43929</c:v>
                </c:pt>
                <c:pt idx="7404">
                  <c:v>43930</c:v>
                </c:pt>
                <c:pt idx="7405">
                  <c:v>43931</c:v>
                </c:pt>
                <c:pt idx="7406">
                  <c:v>43932</c:v>
                </c:pt>
                <c:pt idx="7407">
                  <c:v>43933</c:v>
                </c:pt>
                <c:pt idx="7408">
                  <c:v>43934</c:v>
                </c:pt>
                <c:pt idx="7409">
                  <c:v>43935</c:v>
                </c:pt>
                <c:pt idx="7410">
                  <c:v>43936</c:v>
                </c:pt>
                <c:pt idx="7411">
                  <c:v>43937</c:v>
                </c:pt>
                <c:pt idx="7412">
                  <c:v>43938</c:v>
                </c:pt>
                <c:pt idx="7413">
                  <c:v>43939</c:v>
                </c:pt>
                <c:pt idx="7414">
                  <c:v>43940</c:v>
                </c:pt>
                <c:pt idx="7415">
                  <c:v>43941</c:v>
                </c:pt>
                <c:pt idx="7416">
                  <c:v>43942</c:v>
                </c:pt>
                <c:pt idx="7417">
                  <c:v>43943</c:v>
                </c:pt>
                <c:pt idx="7418">
                  <c:v>43944</c:v>
                </c:pt>
                <c:pt idx="7419">
                  <c:v>43945</c:v>
                </c:pt>
                <c:pt idx="7420">
                  <c:v>43946</c:v>
                </c:pt>
                <c:pt idx="7421">
                  <c:v>43947</c:v>
                </c:pt>
                <c:pt idx="7422">
                  <c:v>43948</c:v>
                </c:pt>
                <c:pt idx="7423">
                  <c:v>43949</c:v>
                </c:pt>
                <c:pt idx="7424">
                  <c:v>43950</c:v>
                </c:pt>
                <c:pt idx="7425">
                  <c:v>43951</c:v>
                </c:pt>
                <c:pt idx="7426">
                  <c:v>43952</c:v>
                </c:pt>
                <c:pt idx="7427">
                  <c:v>43953</c:v>
                </c:pt>
                <c:pt idx="7428">
                  <c:v>43954</c:v>
                </c:pt>
                <c:pt idx="7429">
                  <c:v>43955</c:v>
                </c:pt>
                <c:pt idx="7430">
                  <c:v>43956</c:v>
                </c:pt>
                <c:pt idx="7431">
                  <c:v>43957</c:v>
                </c:pt>
                <c:pt idx="7432">
                  <c:v>43958</c:v>
                </c:pt>
                <c:pt idx="7433">
                  <c:v>43959</c:v>
                </c:pt>
                <c:pt idx="7434">
                  <c:v>43960</c:v>
                </c:pt>
                <c:pt idx="7435">
                  <c:v>43961</c:v>
                </c:pt>
                <c:pt idx="7436">
                  <c:v>43962</c:v>
                </c:pt>
                <c:pt idx="7437">
                  <c:v>43963</c:v>
                </c:pt>
                <c:pt idx="7438">
                  <c:v>43964</c:v>
                </c:pt>
                <c:pt idx="7439">
                  <c:v>43965</c:v>
                </c:pt>
                <c:pt idx="7440">
                  <c:v>43966</c:v>
                </c:pt>
                <c:pt idx="7441">
                  <c:v>43967</c:v>
                </c:pt>
                <c:pt idx="7442">
                  <c:v>43968</c:v>
                </c:pt>
                <c:pt idx="7443">
                  <c:v>43969</c:v>
                </c:pt>
                <c:pt idx="7444">
                  <c:v>43970</c:v>
                </c:pt>
                <c:pt idx="7445">
                  <c:v>43971</c:v>
                </c:pt>
                <c:pt idx="7446">
                  <c:v>43972</c:v>
                </c:pt>
                <c:pt idx="7447">
                  <c:v>43973</c:v>
                </c:pt>
                <c:pt idx="7448">
                  <c:v>43974</c:v>
                </c:pt>
                <c:pt idx="7449">
                  <c:v>43975</c:v>
                </c:pt>
                <c:pt idx="7450">
                  <c:v>43976</c:v>
                </c:pt>
                <c:pt idx="7451">
                  <c:v>43977</c:v>
                </c:pt>
                <c:pt idx="7452">
                  <c:v>43978</c:v>
                </c:pt>
                <c:pt idx="7453">
                  <c:v>43979</c:v>
                </c:pt>
                <c:pt idx="7454">
                  <c:v>43980</c:v>
                </c:pt>
                <c:pt idx="7455">
                  <c:v>43981</c:v>
                </c:pt>
                <c:pt idx="7456">
                  <c:v>43982</c:v>
                </c:pt>
                <c:pt idx="7457">
                  <c:v>43983</c:v>
                </c:pt>
                <c:pt idx="7458">
                  <c:v>43984</c:v>
                </c:pt>
                <c:pt idx="7459">
                  <c:v>43985</c:v>
                </c:pt>
                <c:pt idx="7460">
                  <c:v>43986</c:v>
                </c:pt>
                <c:pt idx="7461">
                  <c:v>43987</c:v>
                </c:pt>
                <c:pt idx="7462">
                  <c:v>43988</c:v>
                </c:pt>
                <c:pt idx="7463">
                  <c:v>43989</c:v>
                </c:pt>
                <c:pt idx="7464">
                  <c:v>43990</c:v>
                </c:pt>
                <c:pt idx="7465">
                  <c:v>43991</c:v>
                </c:pt>
                <c:pt idx="7466">
                  <c:v>43992</c:v>
                </c:pt>
                <c:pt idx="7467">
                  <c:v>43993</c:v>
                </c:pt>
                <c:pt idx="7468">
                  <c:v>43994</c:v>
                </c:pt>
                <c:pt idx="7469">
                  <c:v>43995</c:v>
                </c:pt>
                <c:pt idx="7470">
                  <c:v>43996</c:v>
                </c:pt>
                <c:pt idx="7471">
                  <c:v>43997</c:v>
                </c:pt>
                <c:pt idx="7472">
                  <c:v>43998</c:v>
                </c:pt>
                <c:pt idx="7473">
                  <c:v>43999</c:v>
                </c:pt>
                <c:pt idx="7474">
                  <c:v>44000</c:v>
                </c:pt>
                <c:pt idx="7475">
                  <c:v>44001</c:v>
                </c:pt>
                <c:pt idx="7476">
                  <c:v>44002</c:v>
                </c:pt>
                <c:pt idx="7477">
                  <c:v>44003</c:v>
                </c:pt>
                <c:pt idx="7478">
                  <c:v>44004</c:v>
                </c:pt>
                <c:pt idx="7479">
                  <c:v>44005</c:v>
                </c:pt>
                <c:pt idx="7480">
                  <c:v>44006</c:v>
                </c:pt>
                <c:pt idx="7481">
                  <c:v>44007</c:v>
                </c:pt>
                <c:pt idx="7482">
                  <c:v>44008</c:v>
                </c:pt>
                <c:pt idx="7483">
                  <c:v>44009</c:v>
                </c:pt>
                <c:pt idx="7484">
                  <c:v>44010</c:v>
                </c:pt>
                <c:pt idx="7485">
                  <c:v>44011</c:v>
                </c:pt>
                <c:pt idx="7486">
                  <c:v>44012</c:v>
                </c:pt>
                <c:pt idx="7487">
                  <c:v>44013</c:v>
                </c:pt>
                <c:pt idx="7488">
                  <c:v>44014</c:v>
                </c:pt>
                <c:pt idx="7489">
                  <c:v>44015</c:v>
                </c:pt>
                <c:pt idx="7490">
                  <c:v>44016</c:v>
                </c:pt>
                <c:pt idx="7491">
                  <c:v>44017</c:v>
                </c:pt>
                <c:pt idx="7492">
                  <c:v>44018</c:v>
                </c:pt>
                <c:pt idx="7493">
                  <c:v>44019</c:v>
                </c:pt>
                <c:pt idx="7494">
                  <c:v>44020</c:v>
                </c:pt>
                <c:pt idx="7495">
                  <c:v>44021</c:v>
                </c:pt>
                <c:pt idx="7496">
                  <c:v>44022</c:v>
                </c:pt>
                <c:pt idx="7497">
                  <c:v>44023</c:v>
                </c:pt>
                <c:pt idx="7498">
                  <c:v>44024</c:v>
                </c:pt>
                <c:pt idx="7499">
                  <c:v>44025</c:v>
                </c:pt>
                <c:pt idx="7500">
                  <c:v>44026</c:v>
                </c:pt>
                <c:pt idx="7501">
                  <c:v>44027</c:v>
                </c:pt>
                <c:pt idx="7502">
                  <c:v>44028</c:v>
                </c:pt>
                <c:pt idx="7503">
                  <c:v>44029</c:v>
                </c:pt>
                <c:pt idx="7504">
                  <c:v>44030</c:v>
                </c:pt>
                <c:pt idx="7505">
                  <c:v>44031</c:v>
                </c:pt>
                <c:pt idx="7506">
                  <c:v>44032</c:v>
                </c:pt>
                <c:pt idx="7507">
                  <c:v>44033</c:v>
                </c:pt>
                <c:pt idx="7508">
                  <c:v>44034</c:v>
                </c:pt>
                <c:pt idx="7509">
                  <c:v>44035</c:v>
                </c:pt>
                <c:pt idx="7510">
                  <c:v>44036</c:v>
                </c:pt>
                <c:pt idx="7511">
                  <c:v>44037</c:v>
                </c:pt>
                <c:pt idx="7512">
                  <c:v>44038</c:v>
                </c:pt>
                <c:pt idx="7513">
                  <c:v>44039</c:v>
                </c:pt>
                <c:pt idx="7514">
                  <c:v>44040</c:v>
                </c:pt>
                <c:pt idx="7515">
                  <c:v>44041</c:v>
                </c:pt>
                <c:pt idx="7516">
                  <c:v>44042</c:v>
                </c:pt>
                <c:pt idx="7517">
                  <c:v>44043</c:v>
                </c:pt>
                <c:pt idx="7518">
                  <c:v>44044</c:v>
                </c:pt>
                <c:pt idx="7519">
                  <c:v>44045</c:v>
                </c:pt>
                <c:pt idx="7520">
                  <c:v>44046</c:v>
                </c:pt>
                <c:pt idx="7521">
                  <c:v>44047</c:v>
                </c:pt>
                <c:pt idx="7522">
                  <c:v>44048</c:v>
                </c:pt>
                <c:pt idx="7523">
                  <c:v>44049</c:v>
                </c:pt>
                <c:pt idx="7524">
                  <c:v>44050</c:v>
                </c:pt>
                <c:pt idx="7525">
                  <c:v>44051</c:v>
                </c:pt>
                <c:pt idx="7526">
                  <c:v>44052</c:v>
                </c:pt>
                <c:pt idx="7527">
                  <c:v>44053</c:v>
                </c:pt>
                <c:pt idx="7528">
                  <c:v>44054</c:v>
                </c:pt>
                <c:pt idx="7529">
                  <c:v>44055</c:v>
                </c:pt>
                <c:pt idx="7530">
                  <c:v>44056</c:v>
                </c:pt>
                <c:pt idx="7531">
                  <c:v>44057</c:v>
                </c:pt>
                <c:pt idx="7532">
                  <c:v>44058</c:v>
                </c:pt>
                <c:pt idx="7533">
                  <c:v>44059</c:v>
                </c:pt>
                <c:pt idx="7534">
                  <c:v>44060</c:v>
                </c:pt>
                <c:pt idx="7535">
                  <c:v>44061</c:v>
                </c:pt>
                <c:pt idx="7536">
                  <c:v>44062</c:v>
                </c:pt>
                <c:pt idx="7537">
                  <c:v>44063</c:v>
                </c:pt>
                <c:pt idx="7538">
                  <c:v>44064</c:v>
                </c:pt>
                <c:pt idx="7539">
                  <c:v>44065</c:v>
                </c:pt>
                <c:pt idx="7540">
                  <c:v>44066</c:v>
                </c:pt>
                <c:pt idx="7541">
                  <c:v>44067</c:v>
                </c:pt>
                <c:pt idx="7542">
                  <c:v>44068</c:v>
                </c:pt>
                <c:pt idx="7543">
                  <c:v>44069</c:v>
                </c:pt>
                <c:pt idx="7544">
                  <c:v>44070</c:v>
                </c:pt>
                <c:pt idx="7545">
                  <c:v>44071</c:v>
                </c:pt>
                <c:pt idx="7546">
                  <c:v>44072</c:v>
                </c:pt>
                <c:pt idx="7547">
                  <c:v>44073</c:v>
                </c:pt>
                <c:pt idx="7548">
                  <c:v>44074</c:v>
                </c:pt>
                <c:pt idx="7549">
                  <c:v>44075</c:v>
                </c:pt>
                <c:pt idx="7550">
                  <c:v>44076</c:v>
                </c:pt>
                <c:pt idx="7551">
                  <c:v>44077</c:v>
                </c:pt>
                <c:pt idx="7552">
                  <c:v>44078</c:v>
                </c:pt>
                <c:pt idx="7553">
                  <c:v>44079</c:v>
                </c:pt>
                <c:pt idx="7554">
                  <c:v>44080</c:v>
                </c:pt>
                <c:pt idx="7555">
                  <c:v>44081</c:v>
                </c:pt>
                <c:pt idx="7556">
                  <c:v>44082</c:v>
                </c:pt>
                <c:pt idx="7557">
                  <c:v>44083</c:v>
                </c:pt>
                <c:pt idx="7558">
                  <c:v>44084</c:v>
                </c:pt>
                <c:pt idx="7559">
                  <c:v>44085</c:v>
                </c:pt>
                <c:pt idx="7560">
                  <c:v>44086</c:v>
                </c:pt>
                <c:pt idx="7561">
                  <c:v>44087</c:v>
                </c:pt>
                <c:pt idx="7562">
                  <c:v>44088</c:v>
                </c:pt>
                <c:pt idx="7563">
                  <c:v>44089</c:v>
                </c:pt>
                <c:pt idx="7564">
                  <c:v>44090</c:v>
                </c:pt>
                <c:pt idx="7565">
                  <c:v>44091</c:v>
                </c:pt>
                <c:pt idx="7566">
                  <c:v>44092</c:v>
                </c:pt>
                <c:pt idx="7567">
                  <c:v>44093</c:v>
                </c:pt>
                <c:pt idx="7568">
                  <c:v>44094</c:v>
                </c:pt>
                <c:pt idx="7569">
                  <c:v>44095</c:v>
                </c:pt>
                <c:pt idx="7570">
                  <c:v>44096</c:v>
                </c:pt>
                <c:pt idx="7571">
                  <c:v>44097</c:v>
                </c:pt>
                <c:pt idx="7572">
                  <c:v>44098</c:v>
                </c:pt>
                <c:pt idx="7573">
                  <c:v>44099</c:v>
                </c:pt>
                <c:pt idx="7574">
                  <c:v>44100</c:v>
                </c:pt>
                <c:pt idx="7575">
                  <c:v>44101</c:v>
                </c:pt>
                <c:pt idx="7576">
                  <c:v>44102</c:v>
                </c:pt>
                <c:pt idx="7577">
                  <c:v>44103</c:v>
                </c:pt>
                <c:pt idx="7578">
                  <c:v>44104</c:v>
                </c:pt>
                <c:pt idx="7579">
                  <c:v>44105</c:v>
                </c:pt>
                <c:pt idx="7580">
                  <c:v>44106</c:v>
                </c:pt>
                <c:pt idx="7581">
                  <c:v>44107</c:v>
                </c:pt>
                <c:pt idx="7582">
                  <c:v>44108</c:v>
                </c:pt>
                <c:pt idx="7583">
                  <c:v>44109</c:v>
                </c:pt>
                <c:pt idx="7584">
                  <c:v>44110</c:v>
                </c:pt>
                <c:pt idx="7585">
                  <c:v>44111</c:v>
                </c:pt>
                <c:pt idx="7586">
                  <c:v>44112</c:v>
                </c:pt>
                <c:pt idx="7587">
                  <c:v>44113</c:v>
                </c:pt>
                <c:pt idx="7588">
                  <c:v>44114</c:v>
                </c:pt>
                <c:pt idx="7589">
                  <c:v>44115</c:v>
                </c:pt>
                <c:pt idx="7590">
                  <c:v>44116</c:v>
                </c:pt>
                <c:pt idx="7591">
                  <c:v>44117</c:v>
                </c:pt>
                <c:pt idx="7592">
                  <c:v>44118</c:v>
                </c:pt>
                <c:pt idx="7593">
                  <c:v>44119</c:v>
                </c:pt>
                <c:pt idx="7594">
                  <c:v>44120</c:v>
                </c:pt>
                <c:pt idx="7595">
                  <c:v>44121</c:v>
                </c:pt>
                <c:pt idx="7596">
                  <c:v>44122</c:v>
                </c:pt>
                <c:pt idx="7597">
                  <c:v>44123</c:v>
                </c:pt>
                <c:pt idx="7598">
                  <c:v>44124</c:v>
                </c:pt>
                <c:pt idx="7599">
                  <c:v>44125</c:v>
                </c:pt>
                <c:pt idx="7600">
                  <c:v>44126</c:v>
                </c:pt>
                <c:pt idx="7601">
                  <c:v>44127</c:v>
                </c:pt>
                <c:pt idx="7602">
                  <c:v>44128</c:v>
                </c:pt>
                <c:pt idx="7603">
                  <c:v>44129</c:v>
                </c:pt>
                <c:pt idx="7604">
                  <c:v>44130</c:v>
                </c:pt>
                <c:pt idx="7605">
                  <c:v>44131</c:v>
                </c:pt>
                <c:pt idx="7606">
                  <c:v>44132</c:v>
                </c:pt>
                <c:pt idx="7607">
                  <c:v>44133</c:v>
                </c:pt>
                <c:pt idx="7608">
                  <c:v>44134</c:v>
                </c:pt>
                <c:pt idx="7609">
                  <c:v>44135</c:v>
                </c:pt>
                <c:pt idx="7610">
                  <c:v>44136</c:v>
                </c:pt>
                <c:pt idx="7611">
                  <c:v>44137</c:v>
                </c:pt>
                <c:pt idx="7612">
                  <c:v>44138</c:v>
                </c:pt>
                <c:pt idx="7613">
                  <c:v>44139</c:v>
                </c:pt>
                <c:pt idx="7614">
                  <c:v>44140</c:v>
                </c:pt>
                <c:pt idx="7615">
                  <c:v>44141</c:v>
                </c:pt>
                <c:pt idx="7616">
                  <c:v>44142</c:v>
                </c:pt>
                <c:pt idx="7617">
                  <c:v>44143</c:v>
                </c:pt>
                <c:pt idx="7618">
                  <c:v>44144</c:v>
                </c:pt>
                <c:pt idx="7619">
                  <c:v>44145</c:v>
                </c:pt>
                <c:pt idx="7620">
                  <c:v>44146</c:v>
                </c:pt>
                <c:pt idx="7621">
                  <c:v>44147</c:v>
                </c:pt>
                <c:pt idx="7622">
                  <c:v>44148</c:v>
                </c:pt>
                <c:pt idx="7623">
                  <c:v>44149</c:v>
                </c:pt>
                <c:pt idx="7624">
                  <c:v>44150</c:v>
                </c:pt>
                <c:pt idx="7625">
                  <c:v>44151</c:v>
                </c:pt>
                <c:pt idx="7626">
                  <c:v>44152</c:v>
                </c:pt>
                <c:pt idx="7627">
                  <c:v>44153</c:v>
                </c:pt>
                <c:pt idx="7628">
                  <c:v>44154</c:v>
                </c:pt>
                <c:pt idx="7629">
                  <c:v>44155</c:v>
                </c:pt>
                <c:pt idx="7630">
                  <c:v>44156</c:v>
                </c:pt>
                <c:pt idx="7631">
                  <c:v>44157</c:v>
                </c:pt>
                <c:pt idx="7632">
                  <c:v>44158</c:v>
                </c:pt>
                <c:pt idx="7633">
                  <c:v>44159</c:v>
                </c:pt>
                <c:pt idx="7634">
                  <c:v>44160</c:v>
                </c:pt>
                <c:pt idx="7635">
                  <c:v>44161</c:v>
                </c:pt>
                <c:pt idx="7636">
                  <c:v>44162</c:v>
                </c:pt>
                <c:pt idx="7637">
                  <c:v>44163</c:v>
                </c:pt>
                <c:pt idx="7638">
                  <c:v>44164</c:v>
                </c:pt>
                <c:pt idx="7639">
                  <c:v>44165</c:v>
                </c:pt>
                <c:pt idx="7640">
                  <c:v>44166</c:v>
                </c:pt>
                <c:pt idx="7641">
                  <c:v>44167</c:v>
                </c:pt>
                <c:pt idx="7642">
                  <c:v>44168</c:v>
                </c:pt>
                <c:pt idx="7643">
                  <c:v>44169</c:v>
                </c:pt>
                <c:pt idx="7644">
                  <c:v>44170</c:v>
                </c:pt>
                <c:pt idx="7645">
                  <c:v>44171</c:v>
                </c:pt>
                <c:pt idx="7646">
                  <c:v>44172</c:v>
                </c:pt>
                <c:pt idx="7647">
                  <c:v>44173</c:v>
                </c:pt>
                <c:pt idx="7648">
                  <c:v>44174</c:v>
                </c:pt>
                <c:pt idx="7649">
                  <c:v>44175</c:v>
                </c:pt>
                <c:pt idx="7650">
                  <c:v>44176</c:v>
                </c:pt>
                <c:pt idx="7651">
                  <c:v>44177</c:v>
                </c:pt>
                <c:pt idx="7652">
                  <c:v>44178</c:v>
                </c:pt>
                <c:pt idx="7653">
                  <c:v>44179</c:v>
                </c:pt>
                <c:pt idx="7654">
                  <c:v>44180</c:v>
                </c:pt>
                <c:pt idx="7655">
                  <c:v>44181</c:v>
                </c:pt>
                <c:pt idx="7656">
                  <c:v>44182</c:v>
                </c:pt>
                <c:pt idx="7657">
                  <c:v>44183</c:v>
                </c:pt>
                <c:pt idx="7658">
                  <c:v>44184</c:v>
                </c:pt>
                <c:pt idx="7659">
                  <c:v>44185</c:v>
                </c:pt>
                <c:pt idx="7660">
                  <c:v>44186</c:v>
                </c:pt>
                <c:pt idx="7661">
                  <c:v>44187</c:v>
                </c:pt>
                <c:pt idx="7662">
                  <c:v>44188</c:v>
                </c:pt>
                <c:pt idx="7663">
                  <c:v>44189</c:v>
                </c:pt>
                <c:pt idx="7664">
                  <c:v>44190</c:v>
                </c:pt>
                <c:pt idx="7665">
                  <c:v>44191</c:v>
                </c:pt>
                <c:pt idx="7666">
                  <c:v>44192</c:v>
                </c:pt>
                <c:pt idx="7667">
                  <c:v>44193</c:v>
                </c:pt>
                <c:pt idx="7668">
                  <c:v>44194</c:v>
                </c:pt>
                <c:pt idx="7669">
                  <c:v>44195</c:v>
                </c:pt>
                <c:pt idx="7670">
                  <c:v>44196</c:v>
                </c:pt>
                <c:pt idx="7671">
                  <c:v>44197</c:v>
                </c:pt>
                <c:pt idx="7672">
                  <c:v>44198</c:v>
                </c:pt>
                <c:pt idx="7673">
                  <c:v>44199</c:v>
                </c:pt>
                <c:pt idx="7674">
                  <c:v>44200</c:v>
                </c:pt>
                <c:pt idx="7675">
                  <c:v>44201</c:v>
                </c:pt>
                <c:pt idx="7676">
                  <c:v>44202</c:v>
                </c:pt>
                <c:pt idx="7677">
                  <c:v>44203</c:v>
                </c:pt>
                <c:pt idx="7678">
                  <c:v>44204</c:v>
                </c:pt>
                <c:pt idx="7679">
                  <c:v>44205</c:v>
                </c:pt>
                <c:pt idx="7680">
                  <c:v>44206</c:v>
                </c:pt>
                <c:pt idx="7681">
                  <c:v>44207</c:v>
                </c:pt>
                <c:pt idx="7682">
                  <c:v>44208</c:v>
                </c:pt>
                <c:pt idx="7683">
                  <c:v>44209</c:v>
                </c:pt>
                <c:pt idx="7684">
                  <c:v>44210</c:v>
                </c:pt>
                <c:pt idx="7685">
                  <c:v>44211</c:v>
                </c:pt>
                <c:pt idx="7686">
                  <c:v>44212</c:v>
                </c:pt>
                <c:pt idx="7687">
                  <c:v>44213</c:v>
                </c:pt>
                <c:pt idx="7688">
                  <c:v>44214</c:v>
                </c:pt>
                <c:pt idx="7689">
                  <c:v>44215</c:v>
                </c:pt>
                <c:pt idx="7690">
                  <c:v>44216</c:v>
                </c:pt>
                <c:pt idx="7691">
                  <c:v>44217</c:v>
                </c:pt>
                <c:pt idx="7692">
                  <c:v>44218</c:v>
                </c:pt>
                <c:pt idx="7693">
                  <c:v>44219</c:v>
                </c:pt>
                <c:pt idx="7694">
                  <c:v>44220</c:v>
                </c:pt>
                <c:pt idx="7695">
                  <c:v>44221</c:v>
                </c:pt>
                <c:pt idx="7696">
                  <c:v>44222</c:v>
                </c:pt>
                <c:pt idx="7697">
                  <c:v>44223</c:v>
                </c:pt>
                <c:pt idx="7698">
                  <c:v>44224</c:v>
                </c:pt>
                <c:pt idx="7699">
                  <c:v>44225</c:v>
                </c:pt>
                <c:pt idx="7700">
                  <c:v>44226</c:v>
                </c:pt>
                <c:pt idx="7701">
                  <c:v>44227</c:v>
                </c:pt>
                <c:pt idx="7702">
                  <c:v>44228</c:v>
                </c:pt>
                <c:pt idx="7703">
                  <c:v>44229</c:v>
                </c:pt>
                <c:pt idx="7704">
                  <c:v>44230</c:v>
                </c:pt>
                <c:pt idx="7705">
                  <c:v>44231</c:v>
                </c:pt>
                <c:pt idx="7706">
                  <c:v>44232</c:v>
                </c:pt>
                <c:pt idx="7707">
                  <c:v>44233</c:v>
                </c:pt>
                <c:pt idx="7708">
                  <c:v>44234</c:v>
                </c:pt>
                <c:pt idx="7709">
                  <c:v>44235</c:v>
                </c:pt>
                <c:pt idx="7710">
                  <c:v>44236</c:v>
                </c:pt>
                <c:pt idx="7711">
                  <c:v>44237</c:v>
                </c:pt>
                <c:pt idx="7712">
                  <c:v>44238</c:v>
                </c:pt>
                <c:pt idx="7713">
                  <c:v>44239</c:v>
                </c:pt>
                <c:pt idx="7714">
                  <c:v>44240</c:v>
                </c:pt>
                <c:pt idx="7715">
                  <c:v>44241</c:v>
                </c:pt>
                <c:pt idx="7716">
                  <c:v>44242</c:v>
                </c:pt>
                <c:pt idx="7717">
                  <c:v>44243</c:v>
                </c:pt>
                <c:pt idx="7718">
                  <c:v>44244</c:v>
                </c:pt>
                <c:pt idx="7719">
                  <c:v>44245</c:v>
                </c:pt>
                <c:pt idx="7720">
                  <c:v>44246</c:v>
                </c:pt>
                <c:pt idx="7721">
                  <c:v>44247</c:v>
                </c:pt>
                <c:pt idx="7722">
                  <c:v>44248</c:v>
                </c:pt>
                <c:pt idx="7723">
                  <c:v>44249</c:v>
                </c:pt>
                <c:pt idx="7724">
                  <c:v>44250</c:v>
                </c:pt>
                <c:pt idx="7725">
                  <c:v>44251</c:v>
                </c:pt>
                <c:pt idx="7726">
                  <c:v>44252</c:v>
                </c:pt>
                <c:pt idx="7727">
                  <c:v>44253</c:v>
                </c:pt>
                <c:pt idx="7728">
                  <c:v>44254</c:v>
                </c:pt>
                <c:pt idx="7729">
                  <c:v>44255</c:v>
                </c:pt>
                <c:pt idx="7730">
                  <c:v>44256</c:v>
                </c:pt>
                <c:pt idx="7731">
                  <c:v>44257</c:v>
                </c:pt>
                <c:pt idx="7732">
                  <c:v>44258</c:v>
                </c:pt>
                <c:pt idx="7733">
                  <c:v>44259</c:v>
                </c:pt>
                <c:pt idx="7734">
                  <c:v>44260</c:v>
                </c:pt>
                <c:pt idx="7735">
                  <c:v>44261</c:v>
                </c:pt>
                <c:pt idx="7736">
                  <c:v>44262</c:v>
                </c:pt>
                <c:pt idx="7737">
                  <c:v>44263</c:v>
                </c:pt>
                <c:pt idx="7738">
                  <c:v>44264</c:v>
                </c:pt>
                <c:pt idx="7739">
                  <c:v>44265</c:v>
                </c:pt>
                <c:pt idx="7740">
                  <c:v>44266</c:v>
                </c:pt>
                <c:pt idx="7741">
                  <c:v>44267</c:v>
                </c:pt>
                <c:pt idx="7742">
                  <c:v>44268</c:v>
                </c:pt>
                <c:pt idx="7743">
                  <c:v>44269</c:v>
                </c:pt>
                <c:pt idx="7744">
                  <c:v>44270</c:v>
                </c:pt>
                <c:pt idx="7745">
                  <c:v>44271</c:v>
                </c:pt>
                <c:pt idx="7746">
                  <c:v>44272</c:v>
                </c:pt>
                <c:pt idx="7747">
                  <c:v>44273</c:v>
                </c:pt>
                <c:pt idx="7748">
                  <c:v>44274</c:v>
                </c:pt>
                <c:pt idx="7749">
                  <c:v>44275</c:v>
                </c:pt>
                <c:pt idx="7750">
                  <c:v>44276</c:v>
                </c:pt>
                <c:pt idx="7751">
                  <c:v>44277</c:v>
                </c:pt>
                <c:pt idx="7752">
                  <c:v>44278</c:v>
                </c:pt>
                <c:pt idx="7753">
                  <c:v>44279</c:v>
                </c:pt>
                <c:pt idx="7754">
                  <c:v>44280</c:v>
                </c:pt>
                <c:pt idx="7755">
                  <c:v>44281</c:v>
                </c:pt>
                <c:pt idx="7756">
                  <c:v>44282</c:v>
                </c:pt>
                <c:pt idx="7757">
                  <c:v>44283</c:v>
                </c:pt>
                <c:pt idx="7758">
                  <c:v>44284</c:v>
                </c:pt>
                <c:pt idx="7759">
                  <c:v>44285</c:v>
                </c:pt>
                <c:pt idx="7760">
                  <c:v>44286</c:v>
                </c:pt>
                <c:pt idx="7761">
                  <c:v>44287</c:v>
                </c:pt>
                <c:pt idx="7762">
                  <c:v>44288</c:v>
                </c:pt>
                <c:pt idx="7763">
                  <c:v>44289</c:v>
                </c:pt>
                <c:pt idx="7764">
                  <c:v>44290</c:v>
                </c:pt>
                <c:pt idx="7765">
                  <c:v>44291</c:v>
                </c:pt>
                <c:pt idx="7766">
                  <c:v>44292</c:v>
                </c:pt>
                <c:pt idx="7767">
                  <c:v>44293</c:v>
                </c:pt>
                <c:pt idx="7768">
                  <c:v>44294</c:v>
                </c:pt>
                <c:pt idx="7769">
                  <c:v>44295</c:v>
                </c:pt>
                <c:pt idx="7770">
                  <c:v>44296</c:v>
                </c:pt>
                <c:pt idx="7771">
                  <c:v>44297</c:v>
                </c:pt>
                <c:pt idx="7772">
                  <c:v>44298</c:v>
                </c:pt>
                <c:pt idx="7773">
                  <c:v>44299</c:v>
                </c:pt>
                <c:pt idx="7774">
                  <c:v>44300</c:v>
                </c:pt>
                <c:pt idx="7775">
                  <c:v>44301</c:v>
                </c:pt>
                <c:pt idx="7776">
                  <c:v>44302</c:v>
                </c:pt>
                <c:pt idx="7777">
                  <c:v>44303</c:v>
                </c:pt>
                <c:pt idx="7778">
                  <c:v>44304</c:v>
                </c:pt>
                <c:pt idx="7779">
                  <c:v>44305</c:v>
                </c:pt>
                <c:pt idx="7780">
                  <c:v>44306</c:v>
                </c:pt>
                <c:pt idx="7781">
                  <c:v>44307</c:v>
                </c:pt>
                <c:pt idx="7782">
                  <c:v>44308</c:v>
                </c:pt>
                <c:pt idx="7783">
                  <c:v>44309</c:v>
                </c:pt>
                <c:pt idx="7784">
                  <c:v>44310</c:v>
                </c:pt>
                <c:pt idx="7785">
                  <c:v>44311</c:v>
                </c:pt>
                <c:pt idx="7786">
                  <c:v>44312</c:v>
                </c:pt>
                <c:pt idx="7787">
                  <c:v>44313</c:v>
                </c:pt>
                <c:pt idx="7788">
                  <c:v>44314</c:v>
                </c:pt>
                <c:pt idx="7789">
                  <c:v>44315</c:v>
                </c:pt>
                <c:pt idx="7790">
                  <c:v>44316</c:v>
                </c:pt>
                <c:pt idx="7791">
                  <c:v>44317</c:v>
                </c:pt>
                <c:pt idx="7792">
                  <c:v>44318</c:v>
                </c:pt>
                <c:pt idx="7793">
                  <c:v>44319</c:v>
                </c:pt>
                <c:pt idx="7794">
                  <c:v>44320</c:v>
                </c:pt>
                <c:pt idx="7795">
                  <c:v>44321</c:v>
                </c:pt>
                <c:pt idx="7796">
                  <c:v>44322</c:v>
                </c:pt>
                <c:pt idx="7797">
                  <c:v>44323</c:v>
                </c:pt>
                <c:pt idx="7798">
                  <c:v>44324</c:v>
                </c:pt>
                <c:pt idx="7799">
                  <c:v>44325</c:v>
                </c:pt>
                <c:pt idx="7800">
                  <c:v>44326</c:v>
                </c:pt>
                <c:pt idx="7801">
                  <c:v>44327</c:v>
                </c:pt>
                <c:pt idx="7802">
                  <c:v>44328</c:v>
                </c:pt>
                <c:pt idx="7803">
                  <c:v>44329</c:v>
                </c:pt>
                <c:pt idx="7804">
                  <c:v>44330</c:v>
                </c:pt>
                <c:pt idx="7805">
                  <c:v>44331</c:v>
                </c:pt>
                <c:pt idx="7806">
                  <c:v>44332</c:v>
                </c:pt>
                <c:pt idx="7807">
                  <c:v>44333</c:v>
                </c:pt>
                <c:pt idx="7808">
                  <c:v>44334</c:v>
                </c:pt>
                <c:pt idx="7809">
                  <c:v>44335</c:v>
                </c:pt>
                <c:pt idx="7810">
                  <c:v>44336</c:v>
                </c:pt>
                <c:pt idx="7811">
                  <c:v>44337</c:v>
                </c:pt>
                <c:pt idx="7812">
                  <c:v>44338</c:v>
                </c:pt>
                <c:pt idx="7813">
                  <c:v>44339</c:v>
                </c:pt>
                <c:pt idx="7814">
                  <c:v>44340</c:v>
                </c:pt>
                <c:pt idx="7815">
                  <c:v>44341</c:v>
                </c:pt>
                <c:pt idx="7816">
                  <c:v>44342</c:v>
                </c:pt>
                <c:pt idx="7817">
                  <c:v>44343</c:v>
                </c:pt>
                <c:pt idx="7818">
                  <c:v>44344</c:v>
                </c:pt>
                <c:pt idx="7819">
                  <c:v>44345</c:v>
                </c:pt>
                <c:pt idx="7820">
                  <c:v>44346</c:v>
                </c:pt>
                <c:pt idx="7821">
                  <c:v>44347</c:v>
                </c:pt>
                <c:pt idx="7822">
                  <c:v>44348</c:v>
                </c:pt>
                <c:pt idx="7823">
                  <c:v>44349</c:v>
                </c:pt>
                <c:pt idx="7824">
                  <c:v>44350</c:v>
                </c:pt>
                <c:pt idx="7825">
                  <c:v>44351</c:v>
                </c:pt>
                <c:pt idx="7826">
                  <c:v>44352</c:v>
                </c:pt>
                <c:pt idx="7827">
                  <c:v>44353</c:v>
                </c:pt>
                <c:pt idx="7828">
                  <c:v>44354</c:v>
                </c:pt>
                <c:pt idx="7829">
                  <c:v>44355</c:v>
                </c:pt>
                <c:pt idx="7830">
                  <c:v>44356</c:v>
                </c:pt>
                <c:pt idx="7831">
                  <c:v>44357</c:v>
                </c:pt>
                <c:pt idx="7832">
                  <c:v>44358</c:v>
                </c:pt>
                <c:pt idx="7833">
                  <c:v>44359</c:v>
                </c:pt>
                <c:pt idx="7834">
                  <c:v>44360</c:v>
                </c:pt>
                <c:pt idx="7835">
                  <c:v>44361</c:v>
                </c:pt>
                <c:pt idx="7836">
                  <c:v>44362</c:v>
                </c:pt>
                <c:pt idx="7837">
                  <c:v>44363</c:v>
                </c:pt>
                <c:pt idx="7838">
                  <c:v>44364</c:v>
                </c:pt>
                <c:pt idx="7839">
                  <c:v>44365</c:v>
                </c:pt>
                <c:pt idx="7840">
                  <c:v>44366</c:v>
                </c:pt>
                <c:pt idx="7841">
                  <c:v>44367</c:v>
                </c:pt>
                <c:pt idx="7842">
                  <c:v>44368</c:v>
                </c:pt>
                <c:pt idx="7843">
                  <c:v>44369</c:v>
                </c:pt>
                <c:pt idx="7844">
                  <c:v>44370</c:v>
                </c:pt>
                <c:pt idx="7845">
                  <c:v>44371</c:v>
                </c:pt>
                <c:pt idx="7846">
                  <c:v>44372</c:v>
                </c:pt>
                <c:pt idx="7847">
                  <c:v>44373</c:v>
                </c:pt>
                <c:pt idx="7848">
                  <c:v>44374</c:v>
                </c:pt>
                <c:pt idx="7849">
                  <c:v>44375</c:v>
                </c:pt>
                <c:pt idx="7850">
                  <c:v>44376</c:v>
                </c:pt>
                <c:pt idx="7851">
                  <c:v>44377</c:v>
                </c:pt>
                <c:pt idx="7852">
                  <c:v>44378</c:v>
                </c:pt>
                <c:pt idx="7853">
                  <c:v>44379</c:v>
                </c:pt>
                <c:pt idx="7854">
                  <c:v>44380</c:v>
                </c:pt>
                <c:pt idx="7855">
                  <c:v>44381</c:v>
                </c:pt>
                <c:pt idx="7856">
                  <c:v>44382</c:v>
                </c:pt>
                <c:pt idx="7857">
                  <c:v>44383</c:v>
                </c:pt>
                <c:pt idx="7858">
                  <c:v>44384</c:v>
                </c:pt>
                <c:pt idx="7859">
                  <c:v>44385</c:v>
                </c:pt>
                <c:pt idx="7860">
                  <c:v>44386</c:v>
                </c:pt>
                <c:pt idx="7861">
                  <c:v>44387</c:v>
                </c:pt>
                <c:pt idx="7862">
                  <c:v>44388</c:v>
                </c:pt>
                <c:pt idx="7863">
                  <c:v>44389</c:v>
                </c:pt>
                <c:pt idx="7864">
                  <c:v>44390</c:v>
                </c:pt>
                <c:pt idx="7865">
                  <c:v>44391</c:v>
                </c:pt>
                <c:pt idx="7866">
                  <c:v>44392</c:v>
                </c:pt>
                <c:pt idx="7867">
                  <c:v>44393</c:v>
                </c:pt>
                <c:pt idx="7868">
                  <c:v>44394</c:v>
                </c:pt>
                <c:pt idx="7869">
                  <c:v>44395</c:v>
                </c:pt>
                <c:pt idx="7870">
                  <c:v>44396</c:v>
                </c:pt>
                <c:pt idx="7871">
                  <c:v>44397</c:v>
                </c:pt>
                <c:pt idx="7872">
                  <c:v>44398</c:v>
                </c:pt>
                <c:pt idx="7873">
                  <c:v>44399</c:v>
                </c:pt>
                <c:pt idx="7874">
                  <c:v>44400</c:v>
                </c:pt>
                <c:pt idx="7875">
                  <c:v>44401</c:v>
                </c:pt>
                <c:pt idx="7876">
                  <c:v>44402</c:v>
                </c:pt>
                <c:pt idx="7877">
                  <c:v>44403</c:v>
                </c:pt>
                <c:pt idx="7878">
                  <c:v>44404</c:v>
                </c:pt>
                <c:pt idx="7879">
                  <c:v>44405</c:v>
                </c:pt>
                <c:pt idx="7880">
                  <c:v>44406</c:v>
                </c:pt>
                <c:pt idx="7881">
                  <c:v>44407</c:v>
                </c:pt>
                <c:pt idx="7882">
                  <c:v>44408</c:v>
                </c:pt>
                <c:pt idx="7883">
                  <c:v>44409</c:v>
                </c:pt>
                <c:pt idx="7884">
                  <c:v>44410</c:v>
                </c:pt>
                <c:pt idx="7885">
                  <c:v>44411</c:v>
                </c:pt>
                <c:pt idx="7886">
                  <c:v>44412</c:v>
                </c:pt>
                <c:pt idx="7887">
                  <c:v>44413</c:v>
                </c:pt>
                <c:pt idx="7888">
                  <c:v>44414</c:v>
                </c:pt>
                <c:pt idx="7889">
                  <c:v>44415</c:v>
                </c:pt>
                <c:pt idx="7890">
                  <c:v>44416</c:v>
                </c:pt>
                <c:pt idx="7891">
                  <c:v>44417</c:v>
                </c:pt>
                <c:pt idx="7892">
                  <c:v>44418</c:v>
                </c:pt>
                <c:pt idx="7893">
                  <c:v>44419</c:v>
                </c:pt>
                <c:pt idx="7894">
                  <c:v>44420</c:v>
                </c:pt>
                <c:pt idx="7895">
                  <c:v>44421</c:v>
                </c:pt>
                <c:pt idx="7896">
                  <c:v>44422</c:v>
                </c:pt>
                <c:pt idx="7897">
                  <c:v>44423</c:v>
                </c:pt>
                <c:pt idx="7898">
                  <c:v>44424</c:v>
                </c:pt>
                <c:pt idx="7899">
                  <c:v>44425</c:v>
                </c:pt>
                <c:pt idx="7900">
                  <c:v>44426</c:v>
                </c:pt>
                <c:pt idx="7901">
                  <c:v>44427</c:v>
                </c:pt>
                <c:pt idx="7902">
                  <c:v>44428</c:v>
                </c:pt>
                <c:pt idx="7903">
                  <c:v>44429</c:v>
                </c:pt>
                <c:pt idx="7904">
                  <c:v>44430</c:v>
                </c:pt>
                <c:pt idx="7905">
                  <c:v>44431</c:v>
                </c:pt>
                <c:pt idx="7906">
                  <c:v>44432</c:v>
                </c:pt>
                <c:pt idx="7907">
                  <c:v>44433</c:v>
                </c:pt>
                <c:pt idx="7908">
                  <c:v>44434</c:v>
                </c:pt>
                <c:pt idx="7909">
                  <c:v>44435</c:v>
                </c:pt>
                <c:pt idx="7910">
                  <c:v>44436</c:v>
                </c:pt>
                <c:pt idx="7911">
                  <c:v>44437</c:v>
                </c:pt>
                <c:pt idx="7912">
                  <c:v>44438</c:v>
                </c:pt>
                <c:pt idx="7913">
                  <c:v>44439</c:v>
                </c:pt>
                <c:pt idx="7914">
                  <c:v>44440</c:v>
                </c:pt>
                <c:pt idx="7915">
                  <c:v>44441</c:v>
                </c:pt>
                <c:pt idx="7916">
                  <c:v>44442</c:v>
                </c:pt>
                <c:pt idx="7917">
                  <c:v>44443</c:v>
                </c:pt>
                <c:pt idx="7918">
                  <c:v>44444</c:v>
                </c:pt>
                <c:pt idx="7919">
                  <c:v>44445</c:v>
                </c:pt>
                <c:pt idx="7920">
                  <c:v>44446</c:v>
                </c:pt>
                <c:pt idx="7921">
                  <c:v>44447</c:v>
                </c:pt>
                <c:pt idx="7922">
                  <c:v>44448</c:v>
                </c:pt>
                <c:pt idx="7923">
                  <c:v>44449</c:v>
                </c:pt>
                <c:pt idx="7924">
                  <c:v>44450</c:v>
                </c:pt>
                <c:pt idx="7925">
                  <c:v>44451</c:v>
                </c:pt>
                <c:pt idx="7926">
                  <c:v>44452</c:v>
                </c:pt>
                <c:pt idx="7927">
                  <c:v>44453</c:v>
                </c:pt>
                <c:pt idx="7928">
                  <c:v>44454</c:v>
                </c:pt>
                <c:pt idx="7929">
                  <c:v>44455</c:v>
                </c:pt>
                <c:pt idx="7930">
                  <c:v>44456</c:v>
                </c:pt>
                <c:pt idx="7931">
                  <c:v>44457</c:v>
                </c:pt>
                <c:pt idx="7932">
                  <c:v>44458</c:v>
                </c:pt>
                <c:pt idx="7933">
                  <c:v>44459</c:v>
                </c:pt>
                <c:pt idx="7934">
                  <c:v>44460</c:v>
                </c:pt>
                <c:pt idx="7935">
                  <c:v>44461</c:v>
                </c:pt>
                <c:pt idx="7936">
                  <c:v>44462</c:v>
                </c:pt>
                <c:pt idx="7937">
                  <c:v>44463</c:v>
                </c:pt>
                <c:pt idx="7938">
                  <c:v>44464</c:v>
                </c:pt>
                <c:pt idx="7939">
                  <c:v>44465</c:v>
                </c:pt>
                <c:pt idx="7940">
                  <c:v>44466</c:v>
                </c:pt>
                <c:pt idx="7941">
                  <c:v>44467</c:v>
                </c:pt>
                <c:pt idx="7942">
                  <c:v>44468</c:v>
                </c:pt>
                <c:pt idx="7943">
                  <c:v>44469</c:v>
                </c:pt>
                <c:pt idx="7944">
                  <c:v>44470</c:v>
                </c:pt>
                <c:pt idx="7945">
                  <c:v>44471</c:v>
                </c:pt>
                <c:pt idx="7946">
                  <c:v>44472</c:v>
                </c:pt>
                <c:pt idx="7947">
                  <c:v>44473</c:v>
                </c:pt>
                <c:pt idx="7948">
                  <c:v>44474</c:v>
                </c:pt>
                <c:pt idx="7949">
                  <c:v>44475</c:v>
                </c:pt>
                <c:pt idx="7950">
                  <c:v>44476</c:v>
                </c:pt>
                <c:pt idx="7951">
                  <c:v>44477</c:v>
                </c:pt>
                <c:pt idx="7952">
                  <c:v>44478</c:v>
                </c:pt>
                <c:pt idx="7953">
                  <c:v>44479</c:v>
                </c:pt>
                <c:pt idx="7954">
                  <c:v>44480</c:v>
                </c:pt>
                <c:pt idx="7955">
                  <c:v>44481</c:v>
                </c:pt>
                <c:pt idx="7956">
                  <c:v>44482</c:v>
                </c:pt>
                <c:pt idx="7957">
                  <c:v>44483</c:v>
                </c:pt>
                <c:pt idx="7958">
                  <c:v>44484</c:v>
                </c:pt>
                <c:pt idx="7959">
                  <c:v>44485</c:v>
                </c:pt>
                <c:pt idx="7960">
                  <c:v>44486</c:v>
                </c:pt>
                <c:pt idx="7961">
                  <c:v>44487</c:v>
                </c:pt>
                <c:pt idx="7962">
                  <c:v>44488</c:v>
                </c:pt>
                <c:pt idx="7963">
                  <c:v>44489</c:v>
                </c:pt>
                <c:pt idx="7964">
                  <c:v>44490</c:v>
                </c:pt>
                <c:pt idx="7965">
                  <c:v>44491</c:v>
                </c:pt>
                <c:pt idx="7966">
                  <c:v>44492</c:v>
                </c:pt>
                <c:pt idx="7967">
                  <c:v>44493</c:v>
                </c:pt>
                <c:pt idx="7968">
                  <c:v>44494</c:v>
                </c:pt>
                <c:pt idx="7969">
                  <c:v>44495</c:v>
                </c:pt>
                <c:pt idx="7970">
                  <c:v>44496</c:v>
                </c:pt>
                <c:pt idx="7971">
                  <c:v>44497</c:v>
                </c:pt>
                <c:pt idx="7972">
                  <c:v>44498</c:v>
                </c:pt>
                <c:pt idx="7973">
                  <c:v>44499</c:v>
                </c:pt>
                <c:pt idx="7974">
                  <c:v>44500</c:v>
                </c:pt>
                <c:pt idx="7975">
                  <c:v>44501</c:v>
                </c:pt>
                <c:pt idx="7976">
                  <c:v>44502</c:v>
                </c:pt>
                <c:pt idx="7977">
                  <c:v>44503</c:v>
                </c:pt>
                <c:pt idx="7978">
                  <c:v>44504</c:v>
                </c:pt>
                <c:pt idx="7979">
                  <c:v>44505</c:v>
                </c:pt>
                <c:pt idx="7980">
                  <c:v>44506</c:v>
                </c:pt>
                <c:pt idx="7981">
                  <c:v>44507</c:v>
                </c:pt>
                <c:pt idx="7982">
                  <c:v>44508</c:v>
                </c:pt>
                <c:pt idx="7983">
                  <c:v>44509</c:v>
                </c:pt>
                <c:pt idx="7984">
                  <c:v>44510</c:v>
                </c:pt>
                <c:pt idx="7985">
                  <c:v>44511</c:v>
                </c:pt>
                <c:pt idx="7986">
                  <c:v>44512</c:v>
                </c:pt>
                <c:pt idx="7987">
                  <c:v>44513</c:v>
                </c:pt>
                <c:pt idx="7988">
                  <c:v>44514</c:v>
                </c:pt>
                <c:pt idx="7989">
                  <c:v>44515</c:v>
                </c:pt>
                <c:pt idx="7990">
                  <c:v>44516</c:v>
                </c:pt>
                <c:pt idx="7991">
                  <c:v>44517</c:v>
                </c:pt>
                <c:pt idx="7992">
                  <c:v>44518</c:v>
                </c:pt>
                <c:pt idx="7993">
                  <c:v>44519</c:v>
                </c:pt>
                <c:pt idx="7994">
                  <c:v>44520</c:v>
                </c:pt>
                <c:pt idx="7995">
                  <c:v>44521</c:v>
                </c:pt>
                <c:pt idx="7996">
                  <c:v>44522</c:v>
                </c:pt>
                <c:pt idx="7997">
                  <c:v>44523</c:v>
                </c:pt>
                <c:pt idx="7998">
                  <c:v>44524</c:v>
                </c:pt>
                <c:pt idx="7999">
                  <c:v>44525</c:v>
                </c:pt>
                <c:pt idx="8000">
                  <c:v>44526</c:v>
                </c:pt>
                <c:pt idx="8001">
                  <c:v>44527</c:v>
                </c:pt>
                <c:pt idx="8002">
                  <c:v>44528</c:v>
                </c:pt>
                <c:pt idx="8003">
                  <c:v>44529</c:v>
                </c:pt>
                <c:pt idx="8004">
                  <c:v>44530</c:v>
                </c:pt>
                <c:pt idx="8005">
                  <c:v>44531</c:v>
                </c:pt>
                <c:pt idx="8006">
                  <c:v>44532</c:v>
                </c:pt>
                <c:pt idx="8007">
                  <c:v>44533</c:v>
                </c:pt>
                <c:pt idx="8008">
                  <c:v>44534</c:v>
                </c:pt>
                <c:pt idx="8009">
                  <c:v>44535</c:v>
                </c:pt>
                <c:pt idx="8010">
                  <c:v>44536</c:v>
                </c:pt>
                <c:pt idx="8011">
                  <c:v>44537</c:v>
                </c:pt>
                <c:pt idx="8012">
                  <c:v>44538</c:v>
                </c:pt>
                <c:pt idx="8013">
                  <c:v>44539</c:v>
                </c:pt>
                <c:pt idx="8014">
                  <c:v>44540</c:v>
                </c:pt>
                <c:pt idx="8015">
                  <c:v>44541</c:v>
                </c:pt>
                <c:pt idx="8016">
                  <c:v>44542</c:v>
                </c:pt>
                <c:pt idx="8017">
                  <c:v>44543</c:v>
                </c:pt>
                <c:pt idx="8018">
                  <c:v>44544</c:v>
                </c:pt>
                <c:pt idx="8019">
                  <c:v>44545</c:v>
                </c:pt>
                <c:pt idx="8020">
                  <c:v>44546</c:v>
                </c:pt>
                <c:pt idx="8021">
                  <c:v>44547</c:v>
                </c:pt>
                <c:pt idx="8022">
                  <c:v>44548</c:v>
                </c:pt>
                <c:pt idx="8023">
                  <c:v>44549</c:v>
                </c:pt>
                <c:pt idx="8024">
                  <c:v>44550</c:v>
                </c:pt>
                <c:pt idx="8025">
                  <c:v>44551</c:v>
                </c:pt>
                <c:pt idx="8026">
                  <c:v>44552</c:v>
                </c:pt>
                <c:pt idx="8027">
                  <c:v>44553</c:v>
                </c:pt>
                <c:pt idx="8028">
                  <c:v>44554</c:v>
                </c:pt>
                <c:pt idx="8029">
                  <c:v>44555</c:v>
                </c:pt>
                <c:pt idx="8030">
                  <c:v>44556</c:v>
                </c:pt>
                <c:pt idx="8031">
                  <c:v>44557</c:v>
                </c:pt>
                <c:pt idx="8032">
                  <c:v>44558</c:v>
                </c:pt>
                <c:pt idx="8033">
                  <c:v>44559</c:v>
                </c:pt>
                <c:pt idx="8034">
                  <c:v>44560</c:v>
                </c:pt>
                <c:pt idx="8035">
                  <c:v>44561</c:v>
                </c:pt>
                <c:pt idx="8036">
                  <c:v>44562</c:v>
                </c:pt>
                <c:pt idx="8037">
                  <c:v>44563</c:v>
                </c:pt>
                <c:pt idx="8038">
                  <c:v>44564</c:v>
                </c:pt>
                <c:pt idx="8039">
                  <c:v>44565</c:v>
                </c:pt>
                <c:pt idx="8040">
                  <c:v>44566</c:v>
                </c:pt>
                <c:pt idx="8041">
                  <c:v>44567</c:v>
                </c:pt>
                <c:pt idx="8042">
                  <c:v>44568</c:v>
                </c:pt>
                <c:pt idx="8043">
                  <c:v>44569</c:v>
                </c:pt>
                <c:pt idx="8044">
                  <c:v>44570</c:v>
                </c:pt>
                <c:pt idx="8045">
                  <c:v>44571</c:v>
                </c:pt>
                <c:pt idx="8046">
                  <c:v>44572</c:v>
                </c:pt>
                <c:pt idx="8047">
                  <c:v>44573</c:v>
                </c:pt>
                <c:pt idx="8048">
                  <c:v>44574</c:v>
                </c:pt>
                <c:pt idx="8049">
                  <c:v>44575</c:v>
                </c:pt>
                <c:pt idx="8050">
                  <c:v>44576</c:v>
                </c:pt>
                <c:pt idx="8051">
                  <c:v>44577</c:v>
                </c:pt>
                <c:pt idx="8052">
                  <c:v>44578</c:v>
                </c:pt>
                <c:pt idx="8053">
                  <c:v>44579</c:v>
                </c:pt>
                <c:pt idx="8054">
                  <c:v>44580</c:v>
                </c:pt>
                <c:pt idx="8055">
                  <c:v>44581</c:v>
                </c:pt>
                <c:pt idx="8056">
                  <c:v>44582</c:v>
                </c:pt>
                <c:pt idx="8057">
                  <c:v>44583</c:v>
                </c:pt>
                <c:pt idx="8058">
                  <c:v>44584</c:v>
                </c:pt>
                <c:pt idx="8059">
                  <c:v>44585</c:v>
                </c:pt>
                <c:pt idx="8060">
                  <c:v>44586</c:v>
                </c:pt>
                <c:pt idx="8061">
                  <c:v>44587</c:v>
                </c:pt>
                <c:pt idx="8062">
                  <c:v>44588</c:v>
                </c:pt>
                <c:pt idx="8063">
                  <c:v>44589</c:v>
                </c:pt>
                <c:pt idx="8064">
                  <c:v>44590</c:v>
                </c:pt>
                <c:pt idx="8065">
                  <c:v>44591</c:v>
                </c:pt>
                <c:pt idx="8066">
                  <c:v>44592</c:v>
                </c:pt>
                <c:pt idx="8067">
                  <c:v>44593</c:v>
                </c:pt>
                <c:pt idx="8068">
                  <c:v>44594</c:v>
                </c:pt>
                <c:pt idx="8069">
                  <c:v>44595</c:v>
                </c:pt>
                <c:pt idx="8070">
                  <c:v>44596</c:v>
                </c:pt>
                <c:pt idx="8071">
                  <c:v>44597</c:v>
                </c:pt>
                <c:pt idx="8072">
                  <c:v>44598</c:v>
                </c:pt>
                <c:pt idx="8073">
                  <c:v>44599</c:v>
                </c:pt>
                <c:pt idx="8074">
                  <c:v>44600</c:v>
                </c:pt>
                <c:pt idx="8075">
                  <c:v>44601</c:v>
                </c:pt>
                <c:pt idx="8076">
                  <c:v>44602</c:v>
                </c:pt>
                <c:pt idx="8077">
                  <c:v>44603</c:v>
                </c:pt>
                <c:pt idx="8078">
                  <c:v>44604</c:v>
                </c:pt>
                <c:pt idx="8079">
                  <c:v>44605</c:v>
                </c:pt>
                <c:pt idx="8080">
                  <c:v>44606</c:v>
                </c:pt>
                <c:pt idx="8081">
                  <c:v>44607</c:v>
                </c:pt>
                <c:pt idx="8082">
                  <c:v>44608</c:v>
                </c:pt>
                <c:pt idx="8083">
                  <c:v>44609</c:v>
                </c:pt>
                <c:pt idx="8084">
                  <c:v>44610</c:v>
                </c:pt>
                <c:pt idx="8085">
                  <c:v>44611</c:v>
                </c:pt>
                <c:pt idx="8086">
                  <c:v>44612</c:v>
                </c:pt>
                <c:pt idx="8087">
                  <c:v>44613</c:v>
                </c:pt>
                <c:pt idx="8088">
                  <c:v>44614</c:v>
                </c:pt>
                <c:pt idx="8089">
                  <c:v>44615</c:v>
                </c:pt>
                <c:pt idx="8090">
                  <c:v>44616</c:v>
                </c:pt>
                <c:pt idx="8091">
                  <c:v>44617</c:v>
                </c:pt>
                <c:pt idx="8092">
                  <c:v>44618</c:v>
                </c:pt>
                <c:pt idx="8093">
                  <c:v>44619</c:v>
                </c:pt>
                <c:pt idx="8094">
                  <c:v>44620</c:v>
                </c:pt>
                <c:pt idx="8095">
                  <c:v>44621</c:v>
                </c:pt>
                <c:pt idx="8096">
                  <c:v>44622</c:v>
                </c:pt>
                <c:pt idx="8097">
                  <c:v>44623</c:v>
                </c:pt>
                <c:pt idx="8098">
                  <c:v>44624</c:v>
                </c:pt>
                <c:pt idx="8099">
                  <c:v>44625</c:v>
                </c:pt>
                <c:pt idx="8100">
                  <c:v>44626</c:v>
                </c:pt>
                <c:pt idx="8101">
                  <c:v>44627</c:v>
                </c:pt>
                <c:pt idx="8102">
                  <c:v>44628</c:v>
                </c:pt>
                <c:pt idx="8103">
                  <c:v>44629</c:v>
                </c:pt>
                <c:pt idx="8104">
                  <c:v>44630</c:v>
                </c:pt>
                <c:pt idx="8105">
                  <c:v>44631</c:v>
                </c:pt>
                <c:pt idx="8106">
                  <c:v>44632</c:v>
                </c:pt>
                <c:pt idx="8107">
                  <c:v>44633</c:v>
                </c:pt>
                <c:pt idx="8108">
                  <c:v>44634</c:v>
                </c:pt>
                <c:pt idx="8109">
                  <c:v>44635</c:v>
                </c:pt>
                <c:pt idx="8110">
                  <c:v>44636</c:v>
                </c:pt>
                <c:pt idx="8111">
                  <c:v>44637</c:v>
                </c:pt>
                <c:pt idx="8112">
                  <c:v>44638</c:v>
                </c:pt>
                <c:pt idx="8113">
                  <c:v>44639</c:v>
                </c:pt>
                <c:pt idx="8114">
                  <c:v>44640</c:v>
                </c:pt>
                <c:pt idx="8115">
                  <c:v>44641</c:v>
                </c:pt>
                <c:pt idx="8116">
                  <c:v>44642</c:v>
                </c:pt>
                <c:pt idx="8117">
                  <c:v>44643</c:v>
                </c:pt>
                <c:pt idx="8118">
                  <c:v>44644</c:v>
                </c:pt>
                <c:pt idx="8119">
                  <c:v>44645</c:v>
                </c:pt>
                <c:pt idx="8120">
                  <c:v>44646</c:v>
                </c:pt>
                <c:pt idx="8121">
                  <c:v>44647</c:v>
                </c:pt>
                <c:pt idx="8122">
                  <c:v>44648</c:v>
                </c:pt>
                <c:pt idx="8123">
                  <c:v>44649</c:v>
                </c:pt>
                <c:pt idx="8124">
                  <c:v>44650</c:v>
                </c:pt>
                <c:pt idx="8125">
                  <c:v>44651</c:v>
                </c:pt>
                <c:pt idx="8126">
                  <c:v>44652</c:v>
                </c:pt>
                <c:pt idx="8127">
                  <c:v>44653</c:v>
                </c:pt>
                <c:pt idx="8128">
                  <c:v>44654</c:v>
                </c:pt>
                <c:pt idx="8129">
                  <c:v>44655</c:v>
                </c:pt>
                <c:pt idx="8130">
                  <c:v>44656</c:v>
                </c:pt>
                <c:pt idx="8131">
                  <c:v>44657</c:v>
                </c:pt>
                <c:pt idx="8132">
                  <c:v>44658</c:v>
                </c:pt>
                <c:pt idx="8133">
                  <c:v>44659</c:v>
                </c:pt>
                <c:pt idx="8134">
                  <c:v>44660</c:v>
                </c:pt>
                <c:pt idx="8135">
                  <c:v>44661</c:v>
                </c:pt>
                <c:pt idx="8136">
                  <c:v>44662</c:v>
                </c:pt>
                <c:pt idx="8137">
                  <c:v>44663</c:v>
                </c:pt>
                <c:pt idx="8138">
                  <c:v>44664</c:v>
                </c:pt>
                <c:pt idx="8139">
                  <c:v>44665</c:v>
                </c:pt>
                <c:pt idx="8140">
                  <c:v>44666</c:v>
                </c:pt>
                <c:pt idx="8141">
                  <c:v>44667</c:v>
                </c:pt>
                <c:pt idx="8142">
                  <c:v>44668</c:v>
                </c:pt>
                <c:pt idx="8143">
                  <c:v>44669</c:v>
                </c:pt>
                <c:pt idx="8144">
                  <c:v>44670</c:v>
                </c:pt>
                <c:pt idx="8145">
                  <c:v>44671</c:v>
                </c:pt>
                <c:pt idx="8146">
                  <c:v>44672</c:v>
                </c:pt>
                <c:pt idx="8147">
                  <c:v>44673</c:v>
                </c:pt>
                <c:pt idx="8148">
                  <c:v>44674</c:v>
                </c:pt>
                <c:pt idx="8149">
                  <c:v>44675</c:v>
                </c:pt>
                <c:pt idx="8150">
                  <c:v>44676</c:v>
                </c:pt>
                <c:pt idx="8151">
                  <c:v>44677</c:v>
                </c:pt>
                <c:pt idx="8152">
                  <c:v>44678</c:v>
                </c:pt>
                <c:pt idx="8153">
                  <c:v>44679</c:v>
                </c:pt>
                <c:pt idx="8154">
                  <c:v>44680</c:v>
                </c:pt>
                <c:pt idx="8155">
                  <c:v>44681</c:v>
                </c:pt>
                <c:pt idx="8156">
                  <c:v>44682</c:v>
                </c:pt>
                <c:pt idx="8157">
                  <c:v>44683</c:v>
                </c:pt>
                <c:pt idx="8158">
                  <c:v>44684</c:v>
                </c:pt>
                <c:pt idx="8159">
                  <c:v>44685</c:v>
                </c:pt>
                <c:pt idx="8160">
                  <c:v>44686</c:v>
                </c:pt>
                <c:pt idx="8161">
                  <c:v>44687</c:v>
                </c:pt>
                <c:pt idx="8162">
                  <c:v>44688</c:v>
                </c:pt>
                <c:pt idx="8163">
                  <c:v>44689</c:v>
                </c:pt>
                <c:pt idx="8164">
                  <c:v>44690</c:v>
                </c:pt>
                <c:pt idx="8165">
                  <c:v>44691</c:v>
                </c:pt>
                <c:pt idx="8166">
                  <c:v>44692</c:v>
                </c:pt>
                <c:pt idx="8167">
                  <c:v>44693</c:v>
                </c:pt>
                <c:pt idx="8168">
                  <c:v>44694</c:v>
                </c:pt>
                <c:pt idx="8169">
                  <c:v>44695</c:v>
                </c:pt>
                <c:pt idx="8170">
                  <c:v>44696</c:v>
                </c:pt>
                <c:pt idx="8171">
                  <c:v>44697</c:v>
                </c:pt>
                <c:pt idx="8172">
                  <c:v>44698</c:v>
                </c:pt>
                <c:pt idx="8173">
                  <c:v>44699</c:v>
                </c:pt>
                <c:pt idx="8174">
                  <c:v>44700</c:v>
                </c:pt>
                <c:pt idx="8175">
                  <c:v>44701</c:v>
                </c:pt>
                <c:pt idx="8176">
                  <c:v>44702</c:v>
                </c:pt>
                <c:pt idx="8177">
                  <c:v>44703</c:v>
                </c:pt>
                <c:pt idx="8178">
                  <c:v>44704</c:v>
                </c:pt>
                <c:pt idx="8179">
                  <c:v>44705</c:v>
                </c:pt>
                <c:pt idx="8180">
                  <c:v>44706</c:v>
                </c:pt>
                <c:pt idx="8181">
                  <c:v>44707</c:v>
                </c:pt>
                <c:pt idx="8182">
                  <c:v>44708</c:v>
                </c:pt>
                <c:pt idx="8183">
                  <c:v>44709</c:v>
                </c:pt>
                <c:pt idx="8184">
                  <c:v>44710</c:v>
                </c:pt>
                <c:pt idx="8185">
                  <c:v>44711</c:v>
                </c:pt>
                <c:pt idx="8186">
                  <c:v>44712</c:v>
                </c:pt>
                <c:pt idx="8187">
                  <c:v>44713</c:v>
                </c:pt>
                <c:pt idx="8188">
                  <c:v>44714</c:v>
                </c:pt>
                <c:pt idx="8189">
                  <c:v>44715</c:v>
                </c:pt>
                <c:pt idx="8190">
                  <c:v>44716</c:v>
                </c:pt>
                <c:pt idx="8191">
                  <c:v>44717</c:v>
                </c:pt>
                <c:pt idx="8192">
                  <c:v>44718</c:v>
                </c:pt>
                <c:pt idx="8193">
                  <c:v>44719</c:v>
                </c:pt>
                <c:pt idx="8194">
                  <c:v>44720</c:v>
                </c:pt>
                <c:pt idx="8195">
                  <c:v>44721</c:v>
                </c:pt>
                <c:pt idx="8196">
                  <c:v>44722</c:v>
                </c:pt>
                <c:pt idx="8197">
                  <c:v>44723</c:v>
                </c:pt>
                <c:pt idx="8198">
                  <c:v>44724</c:v>
                </c:pt>
                <c:pt idx="8199">
                  <c:v>44725</c:v>
                </c:pt>
                <c:pt idx="8200">
                  <c:v>44726</c:v>
                </c:pt>
                <c:pt idx="8201">
                  <c:v>44727</c:v>
                </c:pt>
                <c:pt idx="8202">
                  <c:v>44728</c:v>
                </c:pt>
                <c:pt idx="8203">
                  <c:v>44729</c:v>
                </c:pt>
                <c:pt idx="8204">
                  <c:v>44730</c:v>
                </c:pt>
                <c:pt idx="8205">
                  <c:v>44731</c:v>
                </c:pt>
                <c:pt idx="8206">
                  <c:v>44732</c:v>
                </c:pt>
                <c:pt idx="8207">
                  <c:v>44733</c:v>
                </c:pt>
                <c:pt idx="8208">
                  <c:v>44734</c:v>
                </c:pt>
                <c:pt idx="8209">
                  <c:v>44735</c:v>
                </c:pt>
                <c:pt idx="8210">
                  <c:v>44736</c:v>
                </c:pt>
                <c:pt idx="8211">
                  <c:v>44737</c:v>
                </c:pt>
                <c:pt idx="8212">
                  <c:v>44738</c:v>
                </c:pt>
                <c:pt idx="8213">
                  <c:v>44739</c:v>
                </c:pt>
                <c:pt idx="8214">
                  <c:v>44740</c:v>
                </c:pt>
                <c:pt idx="8215">
                  <c:v>44741</c:v>
                </c:pt>
                <c:pt idx="8216">
                  <c:v>44742</c:v>
                </c:pt>
                <c:pt idx="8217">
                  <c:v>44743</c:v>
                </c:pt>
                <c:pt idx="8218">
                  <c:v>44744</c:v>
                </c:pt>
                <c:pt idx="8219">
                  <c:v>44745</c:v>
                </c:pt>
                <c:pt idx="8220">
                  <c:v>44746</c:v>
                </c:pt>
                <c:pt idx="8221">
                  <c:v>44747</c:v>
                </c:pt>
                <c:pt idx="8222">
                  <c:v>44748</c:v>
                </c:pt>
                <c:pt idx="8223">
                  <c:v>44749</c:v>
                </c:pt>
                <c:pt idx="8224">
                  <c:v>44750</c:v>
                </c:pt>
                <c:pt idx="8225">
                  <c:v>44751</c:v>
                </c:pt>
                <c:pt idx="8226">
                  <c:v>44752</c:v>
                </c:pt>
                <c:pt idx="8227">
                  <c:v>44753</c:v>
                </c:pt>
                <c:pt idx="8228">
                  <c:v>44754</c:v>
                </c:pt>
                <c:pt idx="8229">
                  <c:v>44755</c:v>
                </c:pt>
                <c:pt idx="8230">
                  <c:v>44756</c:v>
                </c:pt>
                <c:pt idx="8231">
                  <c:v>44757</c:v>
                </c:pt>
                <c:pt idx="8232">
                  <c:v>44758</c:v>
                </c:pt>
                <c:pt idx="8233">
                  <c:v>44759</c:v>
                </c:pt>
                <c:pt idx="8234">
                  <c:v>44760</c:v>
                </c:pt>
                <c:pt idx="8235">
                  <c:v>44761</c:v>
                </c:pt>
                <c:pt idx="8236">
                  <c:v>44762</c:v>
                </c:pt>
                <c:pt idx="8237">
                  <c:v>44763</c:v>
                </c:pt>
                <c:pt idx="8238">
                  <c:v>44764</c:v>
                </c:pt>
                <c:pt idx="8239">
                  <c:v>44765</c:v>
                </c:pt>
                <c:pt idx="8240">
                  <c:v>44766</c:v>
                </c:pt>
                <c:pt idx="8241">
                  <c:v>44767</c:v>
                </c:pt>
                <c:pt idx="8242">
                  <c:v>44768</c:v>
                </c:pt>
                <c:pt idx="8243">
                  <c:v>44769</c:v>
                </c:pt>
                <c:pt idx="8244">
                  <c:v>44770</c:v>
                </c:pt>
                <c:pt idx="8245">
                  <c:v>44771</c:v>
                </c:pt>
                <c:pt idx="8246">
                  <c:v>44772</c:v>
                </c:pt>
                <c:pt idx="8247">
                  <c:v>44773</c:v>
                </c:pt>
                <c:pt idx="8248">
                  <c:v>44774</c:v>
                </c:pt>
                <c:pt idx="8249">
                  <c:v>44775</c:v>
                </c:pt>
                <c:pt idx="8250">
                  <c:v>44776</c:v>
                </c:pt>
                <c:pt idx="8251">
                  <c:v>44777</c:v>
                </c:pt>
                <c:pt idx="8252">
                  <c:v>44778</c:v>
                </c:pt>
                <c:pt idx="8253">
                  <c:v>44779</c:v>
                </c:pt>
                <c:pt idx="8254">
                  <c:v>44780</c:v>
                </c:pt>
                <c:pt idx="8255">
                  <c:v>44781</c:v>
                </c:pt>
                <c:pt idx="8256">
                  <c:v>44782</c:v>
                </c:pt>
                <c:pt idx="8257">
                  <c:v>44783</c:v>
                </c:pt>
                <c:pt idx="8258">
                  <c:v>44784</c:v>
                </c:pt>
                <c:pt idx="8259">
                  <c:v>44785</c:v>
                </c:pt>
                <c:pt idx="8260">
                  <c:v>44786</c:v>
                </c:pt>
                <c:pt idx="8261">
                  <c:v>44787</c:v>
                </c:pt>
                <c:pt idx="8262">
                  <c:v>44788</c:v>
                </c:pt>
                <c:pt idx="8263">
                  <c:v>44789</c:v>
                </c:pt>
                <c:pt idx="8264">
                  <c:v>44790</c:v>
                </c:pt>
                <c:pt idx="8265">
                  <c:v>44791</c:v>
                </c:pt>
                <c:pt idx="8266">
                  <c:v>44792</c:v>
                </c:pt>
                <c:pt idx="8267">
                  <c:v>44793</c:v>
                </c:pt>
                <c:pt idx="8268">
                  <c:v>44794</c:v>
                </c:pt>
                <c:pt idx="8269">
                  <c:v>44795</c:v>
                </c:pt>
                <c:pt idx="8270">
                  <c:v>44796</c:v>
                </c:pt>
                <c:pt idx="8271">
                  <c:v>44797</c:v>
                </c:pt>
                <c:pt idx="8272">
                  <c:v>44798</c:v>
                </c:pt>
                <c:pt idx="8273">
                  <c:v>44799</c:v>
                </c:pt>
                <c:pt idx="8274">
                  <c:v>44800</c:v>
                </c:pt>
                <c:pt idx="8275">
                  <c:v>44801</c:v>
                </c:pt>
                <c:pt idx="8276">
                  <c:v>44802</c:v>
                </c:pt>
                <c:pt idx="8277">
                  <c:v>44803</c:v>
                </c:pt>
                <c:pt idx="8278">
                  <c:v>44804</c:v>
                </c:pt>
                <c:pt idx="8279">
                  <c:v>44805</c:v>
                </c:pt>
                <c:pt idx="8280">
                  <c:v>44806</c:v>
                </c:pt>
                <c:pt idx="8281">
                  <c:v>44807</c:v>
                </c:pt>
                <c:pt idx="8282">
                  <c:v>44808</c:v>
                </c:pt>
                <c:pt idx="8283">
                  <c:v>44809</c:v>
                </c:pt>
                <c:pt idx="8284">
                  <c:v>44810</c:v>
                </c:pt>
                <c:pt idx="8285">
                  <c:v>44811</c:v>
                </c:pt>
                <c:pt idx="8286">
                  <c:v>44812</c:v>
                </c:pt>
                <c:pt idx="8287">
                  <c:v>44813</c:v>
                </c:pt>
                <c:pt idx="8288">
                  <c:v>44814</c:v>
                </c:pt>
                <c:pt idx="8289">
                  <c:v>44815</c:v>
                </c:pt>
                <c:pt idx="8290">
                  <c:v>44816</c:v>
                </c:pt>
                <c:pt idx="8291">
                  <c:v>44817</c:v>
                </c:pt>
                <c:pt idx="8292">
                  <c:v>44818</c:v>
                </c:pt>
                <c:pt idx="8293">
                  <c:v>44819</c:v>
                </c:pt>
                <c:pt idx="8294">
                  <c:v>44820</c:v>
                </c:pt>
                <c:pt idx="8295">
                  <c:v>44821</c:v>
                </c:pt>
                <c:pt idx="8296">
                  <c:v>44822</c:v>
                </c:pt>
                <c:pt idx="8297">
                  <c:v>44823</c:v>
                </c:pt>
                <c:pt idx="8298">
                  <c:v>44824</c:v>
                </c:pt>
                <c:pt idx="8299">
                  <c:v>44825</c:v>
                </c:pt>
                <c:pt idx="8300">
                  <c:v>44826</c:v>
                </c:pt>
                <c:pt idx="8301">
                  <c:v>44827</c:v>
                </c:pt>
                <c:pt idx="8302">
                  <c:v>44828</c:v>
                </c:pt>
                <c:pt idx="8303">
                  <c:v>44829</c:v>
                </c:pt>
                <c:pt idx="8304">
                  <c:v>44830</c:v>
                </c:pt>
                <c:pt idx="8305">
                  <c:v>44831</c:v>
                </c:pt>
                <c:pt idx="8306">
                  <c:v>44832</c:v>
                </c:pt>
                <c:pt idx="8307">
                  <c:v>44833</c:v>
                </c:pt>
                <c:pt idx="8308">
                  <c:v>44834</c:v>
                </c:pt>
                <c:pt idx="8309">
                  <c:v>44835</c:v>
                </c:pt>
                <c:pt idx="8310">
                  <c:v>44836</c:v>
                </c:pt>
                <c:pt idx="8311">
                  <c:v>44837</c:v>
                </c:pt>
                <c:pt idx="8312">
                  <c:v>44838</c:v>
                </c:pt>
                <c:pt idx="8313">
                  <c:v>44839</c:v>
                </c:pt>
                <c:pt idx="8314">
                  <c:v>44840</c:v>
                </c:pt>
                <c:pt idx="8315">
                  <c:v>44841</c:v>
                </c:pt>
                <c:pt idx="8316">
                  <c:v>44842</c:v>
                </c:pt>
                <c:pt idx="8317">
                  <c:v>44843</c:v>
                </c:pt>
                <c:pt idx="8318">
                  <c:v>44844</c:v>
                </c:pt>
                <c:pt idx="8319">
                  <c:v>44845</c:v>
                </c:pt>
                <c:pt idx="8320">
                  <c:v>44846</c:v>
                </c:pt>
                <c:pt idx="8321">
                  <c:v>44847</c:v>
                </c:pt>
                <c:pt idx="8322">
                  <c:v>44848</c:v>
                </c:pt>
                <c:pt idx="8323">
                  <c:v>44849</c:v>
                </c:pt>
                <c:pt idx="8324">
                  <c:v>44850</c:v>
                </c:pt>
                <c:pt idx="8325">
                  <c:v>44851</c:v>
                </c:pt>
                <c:pt idx="8326">
                  <c:v>44852</c:v>
                </c:pt>
                <c:pt idx="8327">
                  <c:v>44853</c:v>
                </c:pt>
                <c:pt idx="8328">
                  <c:v>44854</c:v>
                </c:pt>
                <c:pt idx="8329">
                  <c:v>44855</c:v>
                </c:pt>
                <c:pt idx="8330">
                  <c:v>44856</c:v>
                </c:pt>
                <c:pt idx="8331">
                  <c:v>44857</c:v>
                </c:pt>
                <c:pt idx="8332">
                  <c:v>44858</c:v>
                </c:pt>
                <c:pt idx="8333">
                  <c:v>44859</c:v>
                </c:pt>
                <c:pt idx="8334">
                  <c:v>44860</c:v>
                </c:pt>
                <c:pt idx="8335">
                  <c:v>44861</c:v>
                </c:pt>
                <c:pt idx="8336">
                  <c:v>44862</c:v>
                </c:pt>
                <c:pt idx="8337">
                  <c:v>44863</c:v>
                </c:pt>
                <c:pt idx="8338">
                  <c:v>44864</c:v>
                </c:pt>
                <c:pt idx="8339">
                  <c:v>44865</c:v>
                </c:pt>
                <c:pt idx="8340">
                  <c:v>44866</c:v>
                </c:pt>
                <c:pt idx="8341">
                  <c:v>44867</c:v>
                </c:pt>
                <c:pt idx="8342">
                  <c:v>44868</c:v>
                </c:pt>
                <c:pt idx="8343">
                  <c:v>44869</c:v>
                </c:pt>
                <c:pt idx="8344">
                  <c:v>44870</c:v>
                </c:pt>
                <c:pt idx="8345">
                  <c:v>44871</c:v>
                </c:pt>
                <c:pt idx="8346">
                  <c:v>44872</c:v>
                </c:pt>
                <c:pt idx="8347">
                  <c:v>44873</c:v>
                </c:pt>
                <c:pt idx="8348">
                  <c:v>44874</c:v>
                </c:pt>
                <c:pt idx="8349">
                  <c:v>44875</c:v>
                </c:pt>
                <c:pt idx="8350">
                  <c:v>44876</c:v>
                </c:pt>
                <c:pt idx="8351">
                  <c:v>44877</c:v>
                </c:pt>
                <c:pt idx="8352">
                  <c:v>44878</c:v>
                </c:pt>
                <c:pt idx="8353">
                  <c:v>44879</c:v>
                </c:pt>
                <c:pt idx="8354">
                  <c:v>44880</c:v>
                </c:pt>
                <c:pt idx="8355">
                  <c:v>44881</c:v>
                </c:pt>
                <c:pt idx="8356">
                  <c:v>44882</c:v>
                </c:pt>
                <c:pt idx="8357">
                  <c:v>44883</c:v>
                </c:pt>
                <c:pt idx="8358">
                  <c:v>44884</c:v>
                </c:pt>
                <c:pt idx="8359">
                  <c:v>44885</c:v>
                </c:pt>
                <c:pt idx="8360">
                  <c:v>44886</c:v>
                </c:pt>
                <c:pt idx="8361">
                  <c:v>44887</c:v>
                </c:pt>
                <c:pt idx="8362">
                  <c:v>44888</c:v>
                </c:pt>
                <c:pt idx="8363">
                  <c:v>44889</c:v>
                </c:pt>
                <c:pt idx="8364">
                  <c:v>44890</c:v>
                </c:pt>
                <c:pt idx="8365">
                  <c:v>44891</c:v>
                </c:pt>
                <c:pt idx="8366">
                  <c:v>44892</c:v>
                </c:pt>
                <c:pt idx="8367">
                  <c:v>44893</c:v>
                </c:pt>
                <c:pt idx="8368">
                  <c:v>44894</c:v>
                </c:pt>
                <c:pt idx="8369">
                  <c:v>44895</c:v>
                </c:pt>
                <c:pt idx="8370">
                  <c:v>44896</c:v>
                </c:pt>
                <c:pt idx="8371">
                  <c:v>44897</c:v>
                </c:pt>
                <c:pt idx="8372">
                  <c:v>44898</c:v>
                </c:pt>
                <c:pt idx="8373">
                  <c:v>44899</c:v>
                </c:pt>
                <c:pt idx="8374">
                  <c:v>44900</c:v>
                </c:pt>
                <c:pt idx="8375">
                  <c:v>44901</c:v>
                </c:pt>
                <c:pt idx="8376">
                  <c:v>44902</c:v>
                </c:pt>
                <c:pt idx="8377">
                  <c:v>44903</c:v>
                </c:pt>
                <c:pt idx="8378">
                  <c:v>44904</c:v>
                </c:pt>
                <c:pt idx="8379">
                  <c:v>44905</c:v>
                </c:pt>
                <c:pt idx="8380">
                  <c:v>44906</c:v>
                </c:pt>
                <c:pt idx="8381">
                  <c:v>44907</c:v>
                </c:pt>
                <c:pt idx="8382">
                  <c:v>44908</c:v>
                </c:pt>
                <c:pt idx="8383">
                  <c:v>44909</c:v>
                </c:pt>
                <c:pt idx="8384">
                  <c:v>44910</c:v>
                </c:pt>
                <c:pt idx="8385">
                  <c:v>44911</c:v>
                </c:pt>
                <c:pt idx="8386">
                  <c:v>44912</c:v>
                </c:pt>
                <c:pt idx="8387">
                  <c:v>44913</c:v>
                </c:pt>
                <c:pt idx="8388">
                  <c:v>44914</c:v>
                </c:pt>
                <c:pt idx="8389">
                  <c:v>44915</c:v>
                </c:pt>
                <c:pt idx="8390">
                  <c:v>44916</c:v>
                </c:pt>
                <c:pt idx="8391">
                  <c:v>44917</c:v>
                </c:pt>
                <c:pt idx="8392">
                  <c:v>44918</c:v>
                </c:pt>
                <c:pt idx="8393">
                  <c:v>44919</c:v>
                </c:pt>
                <c:pt idx="8394">
                  <c:v>44920</c:v>
                </c:pt>
                <c:pt idx="8395">
                  <c:v>44921</c:v>
                </c:pt>
                <c:pt idx="8396">
                  <c:v>44922</c:v>
                </c:pt>
                <c:pt idx="8397">
                  <c:v>44923</c:v>
                </c:pt>
                <c:pt idx="8398">
                  <c:v>44924</c:v>
                </c:pt>
                <c:pt idx="8399">
                  <c:v>44925</c:v>
                </c:pt>
                <c:pt idx="8400">
                  <c:v>44926</c:v>
                </c:pt>
                <c:pt idx="8401">
                  <c:v>44927</c:v>
                </c:pt>
                <c:pt idx="8402">
                  <c:v>44928</c:v>
                </c:pt>
                <c:pt idx="8403">
                  <c:v>44929</c:v>
                </c:pt>
                <c:pt idx="8404">
                  <c:v>44930</c:v>
                </c:pt>
                <c:pt idx="8405">
                  <c:v>44931</c:v>
                </c:pt>
                <c:pt idx="8406">
                  <c:v>44932</c:v>
                </c:pt>
                <c:pt idx="8407">
                  <c:v>44933</c:v>
                </c:pt>
                <c:pt idx="8408">
                  <c:v>44934</c:v>
                </c:pt>
                <c:pt idx="8409">
                  <c:v>44935</c:v>
                </c:pt>
                <c:pt idx="8410">
                  <c:v>44936</c:v>
                </c:pt>
                <c:pt idx="8411">
                  <c:v>44937</c:v>
                </c:pt>
                <c:pt idx="8412">
                  <c:v>44938</c:v>
                </c:pt>
                <c:pt idx="8413">
                  <c:v>44939</c:v>
                </c:pt>
                <c:pt idx="8414">
                  <c:v>44940</c:v>
                </c:pt>
                <c:pt idx="8415">
                  <c:v>44941</c:v>
                </c:pt>
                <c:pt idx="8416">
                  <c:v>44942</c:v>
                </c:pt>
                <c:pt idx="8417">
                  <c:v>44943</c:v>
                </c:pt>
                <c:pt idx="8418">
                  <c:v>44944</c:v>
                </c:pt>
                <c:pt idx="8419">
                  <c:v>44945</c:v>
                </c:pt>
                <c:pt idx="8420">
                  <c:v>44946</c:v>
                </c:pt>
                <c:pt idx="8421">
                  <c:v>44947</c:v>
                </c:pt>
                <c:pt idx="8422">
                  <c:v>44948</c:v>
                </c:pt>
                <c:pt idx="8423">
                  <c:v>44949</c:v>
                </c:pt>
                <c:pt idx="8424">
                  <c:v>44950</c:v>
                </c:pt>
                <c:pt idx="8425">
                  <c:v>44951</c:v>
                </c:pt>
                <c:pt idx="8426">
                  <c:v>44952</c:v>
                </c:pt>
                <c:pt idx="8427">
                  <c:v>44953</c:v>
                </c:pt>
                <c:pt idx="8428">
                  <c:v>44954</c:v>
                </c:pt>
                <c:pt idx="8429">
                  <c:v>44955</c:v>
                </c:pt>
                <c:pt idx="8430">
                  <c:v>44956</c:v>
                </c:pt>
                <c:pt idx="8431">
                  <c:v>44957</c:v>
                </c:pt>
                <c:pt idx="8432">
                  <c:v>44958</c:v>
                </c:pt>
                <c:pt idx="8433">
                  <c:v>44959</c:v>
                </c:pt>
                <c:pt idx="8434">
                  <c:v>44960</c:v>
                </c:pt>
                <c:pt idx="8435">
                  <c:v>44961</c:v>
                </c:pt>
                <c:pt idx="8436">
                  <c:v>44962</c:v>
                </c:pt>
                <c:pt idx="8437">
                  <c:v>44963</c:v>
                </c:pt>
                <c:pt idx="8438">
                  <c:v>44964</c:v>
                </c:pt>
                <c:pt idx="8439">
                  <c:v>44965</c:v>
                </c:pt>
                <c:pt idx="8440">
                  <c:v>44966</c:v>
                </c:pt>
                <c:pt idx="8441">
                  <c:v>44967</c:v>
                </c:pt>
                <c:pt idx="8442">
                  <c:v>44968</c:v>
                </c:pt>
                <c:pt idx="8443">
                  <c:v>44969</c:v>
                </c:pt>
                <c:pt idx="8444">
                  <c:v>44970</c:v>
                </c:pt>
                <c:pt idx="8445">
                  <c:v>44971</c:v>
                </c:pt>
                <c:pt idx="8446">
                  <c:v>44972</c:v>
                </c:pt>
                <c:pt idx="8447">
                  <c:v>44973</c:v>
                </c:pt>
                <c:pt idx="8448">
                  <c:v>44974</c:v>
                </c:pt>
                <c:pt idx="8449">
                  <c:v>44975</c:v>
                </c:pt>
                <c:pt idx="8450">
                  <c:v>44976</c:v>
                </c:pt>
                <c:pt idx="8451">
                  <c:v>44977</c:v>
                </c:pt>
                <c:pt idx="8452">
                  <c:v>44978</c:v>
                </c:pt>
                <c:pt idx="8453">
                  <c:v>44979</c:v>
                </c:pt>
                <c:pt idx="8454">
                  <c:v>44980</c:v>
                </c:pt>
                <c:pt idx="8455">
                  <c:v>44981</c:v>
                </c:pt>
                <c:pt idx="8456">
                  <c:v>44982</c:v>
                </c:pt>
                <c:pt idx="8457">
                  <c:v>44983</c:v>
                </c:pt>
                <c:pt idx="8458">
                  <c:v>44984</c:v>
                </c:pt>
                <c:pt idx="8459">
                  <c:v>44985</c:v>
                </c:pt>
                <c:pt idx="8460">
                  <c:v>44986</c:v>
                </c:pt>
                <c:pt idx="8461">
                  <c:v>44987</c:v>
                </c:pt>
                <c:pt idx="8462">
                  <c:v>44988</c:v>
                </c:pt>
                <c:pt idx="8463">
                  <c:v>44989</c:v>
                </c:pt>
                <c:pt idx="8464">
                  <c:v>44990</c:v>
                </c:pt>
                <c:pt idx="8465">
                  <c:v>44991</c:v>
                </c:pt>
                <c:pt idx="8466">
                  <c:v>44992</c:v>
                </c:pt>
                <c:pt idx="8467">
                  <c:v>44993</c:v>
                </c:pt>
                <c:pt idx="8468">
                  <c:v>44994</c:v>
                </c:pt>
                <c:pt idx="8469">
                  <c:v>44995</c:v>
                </c:pt>
                <c:pt idx="8470">
                  <c:v>44996</c:v>
                </c:pt>
                <c:pt idx="8471">
                  <c:v>44997</c:v>
                </c:pt>
                <c:pt idx="8472">
                  <c:v>44998</c:v>
                </c:pt>
                <c:pt idx="8473">
                  <c:v>44999</c:v>
                </c:pt>
                <c:pt idx="8474">
                  <c:v>45000</c:v>
                </c:pt>
                <c:pt idx="8475">
                  <c:v>45001</c:v>
                </c:pt>
                <c:pt idx="8476">
                  <c:v>45002</c:v>
                </c:pt>
                <c:pt idx="8477">
                  <c:v>45003</c:v>
                </c:pt>
                <c:pt idx="8478">
                  <c:v>45004</c:v>
                </c:pt>
                <c:pt idx="8479">
                  <c:v>45005</c:v>
                </c:pt>
                <c:pt idx="8480">
                  <c:v>45006</c:v>
                </c:pt>
                <c:pt idx="8481">
                  <c:v>45007</c:v>
                </c:pt>
                <c:pt idx="8482">
                  <c:v>45008</c:v>
                </c:pt>
                <c:pt idx="8483">
                  <c:v>45009</c:v>
                </c:pt>
                <c:pt idx="8484">
                  <c:v>45010</c:v>
                </c:pt>
                <c:pt idx="8485">
                  <c:v>45011</c:v>
                </c:pt>
                <c:pt idx="8486">
                  <c:v>45012</c:v>
                </c:pt>
                <c:pt idx="8487">
                  <c:v>45013</c:v>
                </c:pt>
                <c:pt idx="8488">
                  <c:v>45014</c:v>
                </c:pt>
                <c:pt idx="8489">
                  <c:v>45015</c:v>
                </c:pt>
                <c:pt idx="8490">
                  <c:v>45016</c:v>
                </c:pt>
                <c:pt idx="8491">
                  <c:v>45017</c:v>
                </c:pt>
                <c:pt idx="8492">
                  <c:v>45018</c:v>
                </c:pt>
                <c:pt idx="8493">
                  <c:v>45019</c:v>
                </c:pt>
                <c:pt idx="8494">
                  <c:v>45020</c:v>
                </c:pt>
                <c:pt idx="8495">
                  <c:v>45021</c:v>
                </c:pt>
                <c:pt idx="8496">
                  <c:v>45022</c:v>
                </c:pt>
                <c:pt idx="8497">
                  <c:v>45023</c:v>
                </c:pt>
                <c:pt idx="8498">
                  <c:v>45024</c:v>
                </c:pt>
                <c:pt idx="8499">
                  <c:v>45025</c:v>
                </c:pt>
                <c:pt idx="8500">
                  <c:v>45026</c:v>
                </c:pt>
                <c:pt idx="8501">
                  <c:v>45027</c:v>
                </c:pt>
                <c:pt idx="8502">
                  <c:v>45028</c:v>
                </c:pt>
                <c:pt idx="8503">
                  <c:v>45029</c:v>
                </c:pt>
                <c:pt idx="8504">
                  <c:v>45030</c:v>
                </c:pt>
                <c:pt idx="8505">
                  <c:v>45031</c:v>
                </c:pt>
                <c:pt idx="8506">
                  <c:v>45032</c:v>
                </c:pt>
                <c:pt idx="8507">
                  <c:v>45033</c:v>
                </c:pt>
                <c:pt idx="8508">
                  <c:v>45034</c:v>
                </c:pt>
                <c:pt idx="8509">
                  <c:v>45035</c:v>
                </c:pt>
                <c:pt idx="8510">
                  <c:v>45036</c:v>
                </c:pt>
                <c:pt idx="8511">
                  <c:v>45037</c:v>
                </c:pt>
                <c:pt idx="8512">
                  <c:v>45038</c:v>
                </c:pt>
                <c:pt idx="8513">
                  <c:v>45039</c:v>
                </c:pt>
                <c:pt idx="8514">
                  <c:v>45040</c:v>
                </c:pt>
                <c:pt idx="8515">
                  <c:v>45041</c:v>
                </c:pt>
                <c:pt idx="8516">
                  <c:v>45042</c:v>
                </c:pt>
                <c:pt idx="8517">
                  <c:v>45043</c:v>
                </c:pt>
                <c:pt idx="8518">
                  <c:v>45044</c:v>
                </c:pt>
                <c:pt idx="8519">
                  <c:v>45045</c:v>
                </c:pt>
                <c:pt idx="8520">
                  <c:v>45046</c:v>
                </c:pt>
                <c:pt idx="8521">
                  <c:v>45047</c:v>
                </c:pt>
                <c:pt idx="8522">
                  <c:v>45048</c:v>
                </c:pt>
                <c:pt idx="8523">
                  <c:v>45049</c:v>
                </c:pt>
                <c:pt idx="8524">
                  <c:v>45050</c:v>
                </c:pt>
                <c:pt idx="8525">
                  <c:v>45051</c:v>
                </c:pt>
                <c:pt idx="8526">
                  <c:v>45052</c:v>
                </c:pt>
                <c:pt idx="8527">
                  <c:v>45053</c:v>
                </c:pt>
                <c:pt idx="8528">
                  <c:v>45054</c:v>
                </c:pt>
                <c:pt idx="8529">
                  <c:v>45055</c:v>
                </c:pt>
                <c:pt idx="8530">
                  <c:v>45056</c:v>
                </c:pt>
                <c:pt idx="8531">
                  <c:v>45057</c:v>
                </c:pt>
                <c:pt idx="8532">
                  <c:v>45058</c:v>
                </c:pt>
                <c:pt idx="8533">
                  <c:v>45059</c:v>
                </c:pt>
                <c:pt idx="8534">
                  <c:v>45060</c:v>
                </c:pt>
                <c:pt idx="8535">
                  <c:v>45061</c:v>
                </c:pt>
                <c:pt idx="8536">
                  <c:v>45062</c:v>
                </c:pt>
                <c:pt idx="8537">
                  <c:v>45063</c:v>
                </c:pt>
                <c:pt idx="8538">
                  <c:v>45064</c:v>
                </c:pt>
                <c:pt idx="8539">
                  <c:v>45065</c:v>
                </c:pt>
                <c:pt idx="8540">
                  <c:v>45066</c:v>
                </c:pt>
                <c:pt idx="8541">
                  <c:v>45067</c:v>
                </c:pt>
                <c:pt idx="8542">
                  <c:v>45068</c:v>
                </c:pt>
                <c:pt idx="8543">
                  <c:v>45069</c:v>
                </c:pt>
                <c:pt idx="8544">
                  <c:v>45070</c:v>
                </c:pt>
                <c:pt idx="8545">
                  <c:v>45071</c:v>
                </c:pt>
                <c:pt idx="8546">
                  <c:v>45072</c:v>
                </c:pt>
                <c:pt idx="8547">
                  <c:v>45073</c:v>
                </c:pt>
                <c:pt idx="8548">
                  <c:v>45074</c:v>
                </c:pt>
                <c:pt idx="8549">
                  <c:v>45075</c:v>
                </c:pt>
                <c:pt idx="8550">
                  <c:v>45076</c:v>
                </c:pt>
                <c:pt idx="8551">
                  <c:v>45077</c:v>
                </c:pt>
                <c:pt idx="8552">
                  <c:v>45078</c:v>
                </c:pt>
                <c:pt idx="8553">
                  <c:v>45079</c:v>
                </c:pt>
                <c:pt idx="8554">
                  <c:v>45080</c:v>
                </c:pt>
                <c:pt idx="8555">
                  <c:v>45081</c:v>
                </c:pt>
                <c:pt idx="8556">
                  <c:v>45082</c:v>
                </c:pt>
                <c:pt idx="8557">
                  <c:v>45083</c:v>
                </c:pt>
                <c:pt idx="8558">
                  <c:v>45084</c:v>
                </c:pt>
                <c:pt idx="8559">
                  <c:v>45085</c:v>
                </c:pt>
                <c:pt idx="8560">
                  <c:v>45086</c:v>
                </c:pt>
                <c:pt idx="8561">
                  <c:v>45087</c:v>
                </c:pt>
                <c:pt idx="8562">
                  <c:v>45088</c:v>
                </c:pt>
                <c:pt idx="8563">
                  <c:v>45089</c:v>
                </c:pt>
                <c:pt idx="8564">
                  <c:v>45090</c:v>
                </c:pt>
                <c:pt idx="8565">
                  <c:v>45091</c:v>
                </c:pt>
                <c:pt idx="8566">
                  <c:v>45092</c:v>
                </c:pt>
                <c:pt idx="8567">
                  <c:v>45093</c:v>
                </c:pt>
                <c:pt idx="8568">
                  <c:v>45094</c:v>
                </c:pt>
                <c:pt idx="8569">
                  <c:v>45095</c:v>
                </c:pt>
                <c:pt idx="8570">
                  <c:v>45096</c:v>
                </c:pt>
                <c:pt idx="8571">
                  <c:v>45097</c:v>
                </c:pt>
                <c:pt idx="8572">
                  <c:v>45098</c:v>
                </c:pt>
                <c:pt idx="8573">
                  <c:v>45099</c:v>
                </c:pt>
                <c:pt idx="8574">
                  <c:v>45100</c:v>
                </c:pt>
                <c:pt idx="8575">
                  <c:v>45101</c:v>
                </c:pt>
                <c:pt idx="8576">
                  <c:v>45102</c:v>
                </c:pt>
                <c:pt idx="8577">
                  <c:v>45103</c:v>
                </c:pt>
                <c:pt idx="8578">
                  <c:v>45104</c:v>
                </c:pt>
                <c:pt idx="8579">
                  <c:v>45105</c:v>
                </c:pt>
                <c:pt idx="8580">
                  <c:v>45106</c:v>
                </c:pt>
                <c:pt idx="8581">
                  <c:v>45107</c:v>
                </c:pt>
                <c:pt idx="8582">
                  <c:v>45108</c:v>
                </c:pt>
                <c:pt idx="8583">
                  <c:v>45109</c:v>
                </c:pt>
                <c:pt idx="8584">
                  <c:v>45110</c:v>
                </c:pt>
                <c:pt idx="8585">
                  <c:v>45111</c:v>
                </c:pt>
                <c:pt idx="8586">
                  <c:v>45112</c:v>
                </c:pt>
                <c:pt idx="8587">
                  <c:v>45113</c:v>
                </c:pt>
                <c:pt idx="8588">
                  <c:v>45114</c:v>
                </c:pt>
                <c:pt idx="8589">
                  <c:v>45115</c:v>
                </c:pt>
                <c:pt idx="8590">
                  <c:v>45116</c:v>
                </c:pt>
                <c:pt idx="8591">
                  <c:v>45117</c:v>
                </c:pt>
                <c:pt idx="8592">
                  <c:v>45118</c:v>
                </c:pt>
                <c:pt idx="8593">
                  <c:v>45119</c:v>
                </c:pt>
                <c:pt idx="8594">
                  <c:v>45120</c:v>
                </c:pt>
                <c:pt idx="8595">
                  <c:v>45121</c:v>
                </c:pt>
                <c:pt idx="8596">
                  <c:v>45122</c:v>
                </c:pt>
                <c:pt idx="8597">
                  <c:v>45123</c:v>
                </c:pt>
                <c:pt idx="8598">
                  <c:v>45124</c:v>
                </c:pt>
                <c:pt idx="8599">
                  <c:v>45125</c:v>
                </c:pt>
                <c:pt idx="8600">
                  <c:v>45126</c:v>
                </c:pt>
                <c:pt idx="8601">
                  <c:v>45127</c:v>
                </c:pt>
                <c:pt idx="8602">
                  <c:v>45128</c:v>
                </c:pt>
                <c:pt idx="8603">
                  <c:v>45129</c:v>
                </c:pt>
                <c:pt idx="8604">
                  <c:v>45130</c:v>
                </c:pt>
                <c:pt idx="8605">
                  <c:v>45131</c:v>
                </c:pt>
                <c:pt idx="8606">
                  <c:v>45132</c:v>
                </c:pt>
                <c:pt idx="8607">
                  <c:v>45133</c:v>
                </c:pt>
                <c:pt idx="8608">
                  <c:v>45134</c:v>
                </c:pt>
                <c:pt idx="8609">
                  <c:v>45135</c:v>
                </c:pt>
                <c:pt idx="8610">
                  <c:v>45136</c:v>
                </c:pt>
                <c:pt idx="8611">
                  <c:v>45137</c:v>
                </c:pt>
                <c:pt idx="8612">
                  <c:v>45138</c:v>
                </c:pt>
                <c:pt idx="8613">
                  <c:v>45139</c:v>
                </c:pt>
                <c:pt idx="8614">
                  <c:v>45140</c:v>
                </c:pt>
                <c:pt idx="8615">
                  <c:v>45141</c:v>
                </c:pt>
                <c:pt idx="8616">
                  <c:v>45142</c:v>
                </c:pt>
                <c:pt idx="8617">
                  <c:v>45143</c:v>
                </c:pt>
                <c:pt idx="8618">
                  <c:v>45144</c:v>
                </c:pt>
                <c:pt idx="8619">
                  <c:v>45145</c:v>
                </c:pt>
                <c:pt idx="8620">
                  <c:v>45146</c:v>
                </c:pt>
                <c:pt idx="8621">
                  <c:v>45147</c:v>
                </c:pt>
                <c:pt idx="8622">
                  <c:v>45148</c:v>
                </c:pt>
                <c:pt idx="8623">
                  <c:v>45149</c:v>
                </c:pt>
                <c:pt idx="8624">
                  <c:v>45150</c:v>
                </c:pt>
                <c:pt idx="8625">
                  <c:v>45151</c:v>
                </c:pt>
                <c:pt idx="8626">
                  <c:v>45152</c:v>
                </c:pt>
                <c:pt idx="8627">
                  <c:v>45153</c:v>
                </c:pt>
                <c:pt idx="8628">
                  <c:v>45154</c:v>
                </c:pt>
                <c:pt idx="8629">
                  <c:v>45155</c:v>
                </c:pt>
                <c:pt idx="8630">
                  <c:v>45156</c:v>
                </c:pt>
                <c:pt idx="8631">
                  <c:v>45157</c:v>
                </c:pt>
                <c:pt idx="8632">
                  <c:v>45158</c:v>
                </c:pt>
                <c:pt idx="8633">
                  <c:v>45159</c:v>
                </c:pt>
                <c:pt idx="8634">
                  <c:v>45160</c:v>
                </c:pt>
                <c:pt idx="8635">
                  <c:v>45161</c:v>
                </c:pt>
                <c:pt idx="8636">
                  <c:v>45162</c:v>
                </c:pt>
                <c:pt idx="8637">
                  <c:v>45163</c:v>
                </c:pt>
                <c:pt idx="8638">
                  <c:v>45164</c:v>
                </c:pt>
                <c:pt idx="8639">
                  <c:v>45165</c:v>
                </c:pt>
                <c:pt idx="8640">
                  <c:v>45166</c:v>
                </c:pt>
                <c:pt idx="8641">
                  <c:v>45167</c:v>
                </c:pt>
                <c:pt idx="8642">
                  <c:v>45168</c:v>
                </c:pt>
                <c:pt idx="8643">
                  <c:v>45169</c:v>
                </c:pt>
                <c:pt idx="8644">
                  <c:v>45170</c:v>
                </c:pt>
                <c:pt idx="8645">
                  <c:v>45171</c:v>
                </c:pt>
                <c:pt idx="8646">
                  <c:v>45172</c:v>
                </c:pt>
                <c:pt idx="8647">
                  <c:v>45173</c:v>
                </c:pt>
                <c:pt idx="8648">
                  <c:v>45174</c:v>
                </c:pt>
                <c:pt idx="8649">
                  <c:v>45175</c:v>
                </c:pt>
                <c:pt idx="8650">
                  <c:v>45176</c:v>
                </c:pt>
                <c:pt idx="8651">
                  <c:v>45177</c:v>
                </c:pt>
                <c:pt idx="8652">
                  <c:v>45178</c:v>
                </c:pt>
                <c:pt idx="8653">
                  <c:v>45179</c:v>
                </c:pt>
                <c:pt idx="8654">
                  <c:v>45180</c:v>
                </c:pt>
                <c:pt idx="8655">
                  <c:v>45181</c:v>
                </c:pt>
                <c:pt idx="8656">
                  <c:v>45182</c:v>
                </c:pt>
                <c:pt idx="8657">
                  <c:v>45183</c:v>
                </c:pt>
                <c:pt idx="8658">
                  <c:v>45184</c:v>
                </c:pt>
                <c:pt idx="8659">
                  <c:v>45185</c:v>
                </c:pt>
                <c:pt idx="8660">
                  <c:v>45186</c:v>
                </c:pt>
                <c:pt idx="8661">
                  <c:v>45187</c:v>
                </c:pt>
                <c:pt idx="8662">
                  <c:v>45188</c:v>
                </c:pt>
                <c:pt idx="8663">
                  <c:v>45189</c:v>
                </c:pt>
                <c:pt idx="8664">
                  <c:v>45190</c:v>
                </c:pt>
                <c:pt idx="8665">
                  <c:v>45191</c:v>
                </c:pt>
                <c:pt idx="8666">
                  <c:v>45192</c:v>
                </c:pt>
                <c:pt idx="8667">
                  <c:v>45193</c:v>
                </c:pt>
                <c:pt idx="8668">
                  <c:v>45194</c:v>
                </c:pt>
                <c:pt idx="8669">
                  <c:v>45195</c:v>
                </c:pt>
                <c:pt idx="8670">
                  <c:v>45196</c:v>
                </c:pt>
                <c:pt idx="8671">
                  <c:v>45197</c:v>
                </c:pt>
                <c:pt idx="8672">
                  <c:v>45198</c:v>
                </c:pt>
                <c:pt idx="8673">
                  <c:v>45199</c:v>
                </c:pt>
                <c:pt idx="8674">
                  <c:v>45200</c:v>
                </c:pt>
                <c:pt idx="8675">
                  <c:v>45201</c:v>
                </c:pt>
                <c:pt idx="8676">
                  <c:v>45202</c:v>
                </c:pt>
                <c:pt idx="8677">
                  <c:v>45203</c:v>
                </c:pt>
                <c:pt idx="8678">
                  <c:v>45204</c:v>
                </c:pt>
                <c:pt idx="8679">
                  <c:v>45205</c:v>
                </c:pt>
                <c:pt idx="8680">
                  <c:v>45206</c:v>
                </c:pt>
                <c:pt idx="8681">
                  <c:v>45207</c:v>
                </c:pt>
                <c:pt idx="8682">
                  <c:v>45208</c:v>
                </c:pt>
                <c:pt idx="8683">
                  <c:v>45209</c:v>
                </c:pt>
                <c:pt idx="8684">
                  <c:v>45210</c:v>
                </c:pt>
                <c:pt idx="8685">
                  <c:v>45211</c:v>
                </c:pt>
                <c:pt idx="8686">
                  <c:v>45212</c:v>
                </c:pt>
                <c:pt idx="8687">
                  <c:v>45213</c:v>
                </c:pt>
                <c:pt idx="8688">
                  <c:v>45214</c:v>
                </c:pt>
                <c:pt idx="8689">
                  <c:v>45215</c:v>
                </c:pt>
                <c:pt idx="8690">
                  <c:v>45216</c:v>
                </c:pt>
                <c:pt idx="8691">
                  <c:v>45217</c:v>
                </c:pt>
                <c:pt idx="8692">
                  <c:v>45218</c:v>
                </c:pt>
                <c:pt idx="8693">
                  <c:v>45219</c:v>
                </c:pt>
                <c:pt idx="8694">
                  <c:v>45220</c:v>
                </c:pt>
                <c:pt idx="8695">
                  <c:v>45221</c:v>
                </c:pt>
                <c:pt idx="8696">
                  <c:v>45222</c:v>
                </c:pt>
                <c:pt idx="8697">
                  <c:v>45223</c:v>
                </c:pt>
                <c:pt idx="8698">
                  <c:v>45224</c:v>
                </c:pt>
                <c:pt idx="8699">
                  <c:v>45225</c:v>
                </c:pt>
                <c:pt idx="8700">
                  <c:v>45226</c:v>
                </c:pt>
                <c:pt idx="8701">
                  <c:v>45227</c:v>
                </c:pt>
                <c:pt idx="8702">
                  <c:v>45228</c:v>
                </c:pt>
                <c:pt idx="8703">
                  <c:v>45229</c:v>
                </c:pt>
                <c:pt idx="8704">
                  <c:v>45230</c:v>
                </c:pt>
                <c:pt idx="8705">
                  <c:v>45231</c:v>
                </c:pt>
                <c:pt idx="8706">
                  <c:v>45232</c:v>
                </c:pt>
                <c:pt idx="8707">
                  <c:v>45233</c:v>
                </c:pt>
                <c:pt idx="8708">
                  <c:v>45234</c:v>
                </c:pt>
                <c:pt idx="8709">
                  <c:v>45235</c:v>
                </c:pt>
                <c:pt idx="8710">
                  <c:v>45236</c:v>
                </c:pt>
                <c:pt idx="8711">
                  <c:v>45237</c:v>
                </c:pt>
                <c:pt idx="8712">
                  <c:v>45238</c:v>
                </c:pt>
                <c:pt idx="8713">
                  <c:v>45239</c:v>
                </c:pt>
                <c:pt idx="8714">
                  <c:v>45240</c:v>
                </c:pt>
                <c:pt idx="8715">
                  <c:v>45241</c:v>
                </c:pt>
                <c:pt idx="8716">
                  <c:v>45242</c:v>
                </c:pt>
                <c:pt idx="8717">
                  <c:v>45243</c:v>
                </c:pt>
                <c:pt idx="8718">
                  <c:v>45244</c:v>
                </c:pt>
                <c:pt idx="8719">
                  <c:v>45245</c:v>
                </c:pt>
                <c:pt idx="8720">
                  <c:v>45246</c:v>
                </c:pt>
                <c:pt idx="8721">
                  <c:v>45247</c:v>
                </c:pt>
                <c:pt idx="8722">
                  <c:v>45248</c:v>
                </c:pt>
                <c:pt idx="8723">
                  <c:v>45249</c:v>
                </c:pt>
                <c:pt idx="8724">
                  <c:v>45250</c:v>
                </c:pt>
                <c:pt idx="8725">
                  <c:v>45251</c:v>
                </c:pt>
                <c:pt idx="8726">
                  <c:v>45252</c:v>
                </c:pt>
                <c:pt idx="8727">
                  <c:v>45253</c:v>
                </c:pt>
                <c:pt idx="8728">
                  <c:v>45254</c:v>
                </c:pt>
                <c:pt idx="8729">
                  <c:v>45255</c:v>
                </c:pt>
                <c:pt idx="8730">
                  <c:v>45256</c:v>
                </c:pt>
                <c:pt idx="8731">
                  <c:v>45257</c:v>
                </c:pt>
                <c:pt idx="8732">
                  <c:v>45258</c:v>
                </c:pt>
                <c:pt idx="8733">
                  <c:v>45259</c:v>
                </c:pt>
                <c:pt idx="8734">
                  <c:v>45260</c:v>
                </c:pt>
                <c:pt idx="8735">
                  <c:v>45261</c:v>
                </c:pt>
                <c:pt idx="8736">
                  <c:v>45262</c:v>
                </c:pt>
                <c:pt idx="8737">
                  <c:v>45263</c:v>
                </c:pt>
                <c:pt idx="8738">
                  <c:v>45264</c:v>
                </c:pt>
                <c:pt idx="8739">
                  <c:v>45265</c:v>
                </c:pt>
                <c:pt idx="8740">
                  <c:v>45266</c:v>
                </c:pt>
                <c:pt idx="8741">
                  <c:v>45267</c:v>
                </c:pt>
                <c:pt idx="8742">
                  <c:v>45268</c:v>
                </c:pt>
                <c:pt idx="8743">
                  <c:v>45269</c:v>
                </c:pt>
                <c:pt idx="8744">
                  <c:v>45270</c:v>
                </c:pt>
                <c:pt idx="8745">
                  <c:v>45271</c:v>
                </c:pt>
                <c:pt idx="8746">
                  <c:v>45272</c:v>
                </c:pt>
                <c:pt idx="8747">
                  <c:v>45273</c:v>
                </c:pt>
                <c:pt idx="8748">
                  <c:v>45274</c:v>
                </c:pt>
                <c:pt idx="8749">
                  <c:v>45275</c:v>
                </c:pt>
                <c:pt idx="8750">
                  <c:v>45276</c:v>
                </c:pt>
                <c:pt idx="8751">
                  <c:v>45277</c:v>
                </c:pt>
                <c:pt idx="8752">
                  <c:v>45278</c:v>
                </c:pt>
                <c:pt idx="8753">
                  <c:v>45279</c:v>
                </c:pt>
                <c:pt idx="8754">
                  <c:v>45280</c:v>
                </c:pt>
                <c:pt idx="8755">
                  <c:v>45281</c:v>
                </c:pt>
                <c:pt idx="8756">
                  <c:v>45282</c:v>
                </c:pt>
                <c:pt idx="8757">
                  <c:v>45283</c:v>
                </c:pt>
                <c:pt idx="8758">
                  <c:v>45284</c:v>
                </c:pt>
                <c:pt idx="8759">
                  <c:v>45285</c:v>
                </c:pt>
                <c:pt idx="8760">
                  <c:v>45286</c:v>
                </c:pt>
                <c:pt idx="8761">
                  <c:v>45287</c:v>
                </c:pt>
                <c:pt idx="8762">
                  <c:v>45288</c:v>
                </c:pt>
                <c:pt idx="8763">
                  <c:v>45289</c:v>
                </c:pt>
                <c:pt idx="8764">
                  <c:v>45290</c:v>
                </c:pt>
                <c:pt idx="8765">
                  <c:v>45291</c:v>
                </c:pt>
                <c:pt idx="8766">
                  <c:v>45292</c:v>
                </c:pt>
                <c:pt idx="8767">
                  <c:v>45293</c:v>
                </c:pt>
                <c:pt idx="8768">
                  <c:v>45294</c:v>
                </c:pt>
                <c:pt idx="8769">
                  <c:v>45295</c:v>
                </c:pt>
                <c:pt idx="8770">
                  <c:v>45296</c:v>
                </c:pt>
                <c:pt idx="8771">
                  <c:v>45297</c:v>
                </c:pt>
                <c:pt idx="8772">
                  <c:v>45298</c:v>
                </c:pt>
                <c:pt idx="8773">
                  <c:v>45299</c:v>
                </c:pt>
                <c:pt idx="8774">
                  <c:v>45300</c:v>
                </c:pt>
                <c:pt idx="8775">
                  <c:v>45301</c:v>
                </c:pt>
                <c:pt idx="8776">
                  <c:v>45302</c:v>
                </c:pt>
                <c:pt idx="8777">
                  <c:v>45303</c:v>
                </c:pt>
                <c:pt idx="8778">
                  <c:v>45304</c:v>
                </c:pt>
                <c:pt idx="8779">
                  <c:v>45305</c:v>
                </c:pt>
                <c:pt idx="8780">
                  <c:v>45306</c:v>
                </c:pt>
                <c:pt idx="8781">
                  <c:v>45307</c:v>
                </c:pt>
                <c:pt idx="8782">
                  <c:v>45308</c:v>
                </c:pt>
                <c:pt idx="8783">
                  <c:v>45309</c:v>
                </c:pt>
                <c:pt idx="8784">
                  <c:v>45310</c:v>
                </c:pt>
                <c:pt idx="8785">
                  <c:v>45311</c:v>
                </c:pt>
                <c:pt idx="8786">
                  <c:v>45312</c:v>
                </c:pt>
                <c:pt idx="8787">
                  <c:v>45313</c:v>
                </c:pt>
                <c:pt idx="8788">
                  <c:v>45314</c:v>
                </c:pt>
                <c:pt idx="8789">
                  <c:v>45315</c:v>
                </c:pt>
                <c:pt idx="8790">
                  <c:v>45316</c:v>
                </c:pt>
                <c:pt idx="8791">
                  <c:v>45317</c:v>
                </c:pt>
                <c:pt idx="8792">
                  <c:v>45318</c:v>
                </c:pt>
                <c:pt idx="8793">
                  <c:v>45319</c:v>
                </c:pt>
                <c:pt idx="8794">
                  <c:v>45320</c:v>
                </c:pt>
                <c:pt idx="8795">
                  <c:v>45321</c:v>
                </c:pt>
                <c:pt idx="8796">
                  <c:v>45322</c:v>
                </c:pt>
                <c:pt idx="8797">
                  <c:v>45323</c:v>
                </c:pt>
                <c:pt idx="8798">
                  <c:v>45324</c:v>
                </c:pt>
                <c:pt idx="8799">
                  <c:v>45325</c:v>
                </c:pt>
                <c:pt idx="8800">
                  <c:v>45326</c:v>
                </c:pt>
                <c:pt idx="8801">
                  <c:v>45327</c:v>
                </c:pt>
                <c:pt idx="8802">
                  <c:v>45328</c:v>
                </c:pt>
                <c:pt idx="8803">
                  <c:v>45329</c:v>
                </c:pt>
                <c:pt idx="8804">
                  <c:v>45330</c:v>
                </c:pt>
                <c:pt idx="8805">
                  <c:v>45331</c:v>
                </c:pt>
                <c:pt idx="8806">
                  <c:v>45332</c:v>
                </c:pt>
                <c:pt idx="8807">
                  <c:v>45333</c:v>
                </c:pt>
                <c:pt idx="8808">
                  <c:v>45334</c:v>
                </c:pt>
                <c:pt idx="8809">
                  <c:v>45335</c:v>
                </c:pt>
                <c:pt idx="8810">
                  <c:v>45336</c:v>
                </c:pt>
                <c:pt idx="8811">
                  <c:v>45337</c:v>
                </c:pt>
                <c:pt idx="8812">
                  <c:v>45338</c:v>
                </c:pt>
                <c:pt idx="8813">
                  <c:v>45339</c:v>
                </c:pt>
                <c:pt idx="8814">
                  <c:v>45340</c:v>
                </c:pt>
                <c:pt idx="8815">
                  <c:v>45341</c:v>
                </c:pt>
                <c:pt idx="8816">
                  <c:v>45342</c:v>
                </c:pt>
                <c:pt idx="8817">
                  <c:v>45343</c:v>
                </c:pt>
                <c:pt idx="8818">
                  <c:v>45344</c:v>
                </c:pt>
                <c:pt idx="8819">
                  <c:v>45345</c:v>
                </c:pt>
                <c:pt idx="8820">
                  <c:v>45346</c:v>
                </c:pt>
                <c:pt idx="8821">
                  <c:v>45347</c:v>
                </c:pt>
                <c:pt idx="8822">
                  <c:v>45348</c:v>
                </c:pt>
                <c:pt idx="8823">
                  <c:v>45349</c:v>
                </c:pt>
                <c:pt idx="8824">
                  <c:v>45350</c:v>
                </c:pt>
                <c:pt idx="8825">
                  <c:v>45351</c:v>
                </c:pt>
                <c:pt idx="8826">
                  <c:v>45352</c:v>
                </c:pt>
                <c:pt idx="8827">
                  <c:v>45353</c:v>
                </c:pt>
                <c:pt idx="8828">
                  <c:v>45354</c:v>
                </c:pt>
                <c:pt idx="8829">
                  <c:v>45355</c:v>
                </c:pt>
                <c:pt idx="8830">
                  <c:v>45356</c:v>
                </c:pt>
                <c:pt idx="8831">
                  <c:v>45357</c:v>
                </c:pt>
                <c:pt idx="8832">
                  <c:v>45358</c:v>
                </c:pt>
                <c:pt idx="8833">
                  <c:v>45359</c:v>
                </c:pt>
                <c:pt idx="8834">
                  <c:v>45360</c:v>
                </c:pt>
                <c:pt idx="8835">
                  <c:v>45361</c:v>
                </c:pt>
                <c:pt idx="8836">
                  <c:v>45362</c:v>
                </c:pt>
                <c:pt idx="8837">
                  <c:v>45363</c:v>
                </c:pt>
                <c:pt idx="8838">
                  <c:v>45364</c:v>
                </c:pt>
                <c:pt idx="8839">
                  <c:v>45365</c:v>
                </c:pt>
                <c:pt idx="8840">
                  <c:v>45366</c:v>
                </c:pt>
                <c:pt idx="8841">
                  <c:v>45367</c:v>
                </c:pt>
                <c:pt idx="8842">
                  <c:v>45368</c:v>
                </c:pt>
                <c:pt idx="8843">
                  <c:v>45369</c:v>
                </c:pt>
                <c:pt idx="8844">
                  <c:v>45370</c:v>
                </c:pt>
                <c:pt idx="8845">
                  <c:v>45371</c:v>
                </c:pt>
                <c:pt idx="8846">
                  <c:v>45372</c:v>
                </c:pt>
                <c:pt idx="8847">
                  <c:v>45373</c:v>
                </c:pt>
                <c:pt idx="8848">
                  <c:v>45374</c:v>
                </c:pt>
                <c:pt idx="8849">
                  <c:v>45375</c:v>
                </c:pt>
                <c:pt idx="8850">
                  <c:v>45376</c:v>
                </c:pt>
                <c:pt idx="8851">
                  <c:v>45377</c:v>
                </c:pt>
                <c:pt idx="8852">
                  <c:v>45378</c:v>
                </c:pt>
                <c:pt idx="8853">
                  <c:v>45379</c:v>
                </c:pt>
                <c:pt idx="8854">
                  <c:v>45380</c:v>
                </c:pt>
                <c:pt idx="8855">
                  <c:v>45381</c:v>
                </c:pt>
                <c:pt idx="8856">
                  <c:v>45382</c:v>
                </c:pt>
                <c:pt idx="8857">
                  <c:v>45383</c:v>
                </c:pt>
                <c:pt idx="8858">
                  <c:v>45384</c:v>
                </c:pt>
                <c:pt idx="8859">
                  <c:v>45385</c:v>
                </c:pt>
                <c:pt idx="8860">
                  <c:v>45386</c:v>
                </c:pt>
                <c:pt idx="8861">
                  <c:v>45387</c:v>
                </c:pt>
                <c:pt idx="8862">
                  <c:v>45388</c:v>
                </c:pt>
                <c:pt idx="8863">
                  <c:v>45389</c:v>
                </c:pt>
                <c:pt idx="8864">
                  <c:v>45390</c:v>
                </c:pt>
                <c:pt idx="8865">
                  <c:v>45391</c:v>
                </c:pt>
                <c:pt idx="8866">
                  <c:v>45392</c:v>
                </c:pt>
                <c:pt idx="8867">
                  <c:v>45393</c:v>
                </c:pt>
                <c:pt idx="8868">
                  <c:v>45394</c:v>
                </c:pt>
                <c:pt idx="8869">
                  <c:v>45395</c:v>
                </c:pt>
                <c:pt idx="8870">
                  <c:v>45396</c:v>
                </c:pt>
                <c:pt idx="8871">
                  <c:v>45397</c:v>
                </c:pt>
                <c:pt idx="8872">
                  <c:v>45398</c:v>
                </c:pt>
                <c:pt idx="8873">
                  <c:v>45399</c:v>
                </c:pt>
                <c:pt idx="8874">
                  <c:v>45400</c:v>
                </c:pt>
                <c:pt idx="8875">
                  <c:v>45401</c:v>
                </c:pt>
                <c:pt idx="8876">
                  <c:v>45402</c:v>
                </c:pt>
                <c:pt idx="8877">
                  <c:v>45403</c:v>
                </c:pt>
                <c:pt idx="8878">
                  <c:v>45404</c:v>
                </c:pt>
                <c:pt idx="8879">
                  <c:v>45405</c:v>
                </c:pt>
                <c:pt idx="8880">
                  <c:v>45406</c:v>
                </c:pt>
                <c:pt idx="8881">
                  <c:v>45407</c:v>
                </c:pt>
                <c:pt idx="8882">
                  <c:v>45408</c:v>
                </c:pt>
                <c:pt idx="8883">
                  <c:v>45409</c:v>
                </c:pt>
                <c:pt idx="8884">
                  <c:v>45410</c:v>
                </c:pt>
                <c:pt idx="8885">
                  <c:v>45411</c:v>
                </c:pt>
                <c:pt idx="8886">
                  <c:v>45412</c:v>
                </c:pt>
                <c:pt idx="8887">
                  <c:v>45413</c:v>
                </c:pt>
                <c:pt idx="8888">
                  <c:v>45414</c:v>
                </c:pt>
                <c:pt idx="8889">
                  <c:v>45415</c:v>
                </c:pt>
                <c:pt idx="8890">
                  <c:v>45416</c:v>
                </c:pt>
                <c:pt idx="8891">
                  <c:v>45417</c:v>
                </c:pt>
                <c:pt idx="8892">
                  <c:v>45418</c:v>
                </c:pt>
                <c:pt idx="8893">
                  <c:v>45419</c:v>
                </c:pt>
                <c:pt idx="8894">
                  <c:v>45420</c:v>
                </c:pt>
                <c:pt idx="8895">
                  <c:v>45421</c:v>
                </c:pt>
                <c:pt idx="8896">
                  <c:v>45422</c:v>
                </c:pt>
                <c:pt idx="8897">
                  <c:v>45423</c:v>
                </c:pt>
                <c:pt idx="8898">
                  <c:v>45424</c:v>
                </c:pt>
                <c:pt idx="8899">
                  <c:v>45425</c:v>
                </c:pt>
                <c:pt idx="8900">
                  <c:v>45426</c:v>
                </c:pt>
                <c:pt idx="8901">
                  <c:v>45427</c:v>
                </c:pt>
                <c:pt idx="8902">
                  <c:v>45428</c:v>
                </c:pt>
                <c:pt idx="8903">
                  <c:v>45429</c:v>
                </c:pt>
                <c:pt idx="8904">
                  <c:v>45430</c:v>
                </c:pt>
                <c:pt idx="8905">
                  <c:v>45431</c:v>
                </c:pt>
                <c:pt idx="8906">
                  <c:v>45432</c:v>
                </c:pt>
                <c:pt idx="8907">
                  <c:v>45433</c:v>
                </c:pt>
                <c:pt idx="8908">
                  <c:v>45434</c:v>
                </c:pt>
                <c:pt idx="8909">
                  <c:v>45435</c:v>
                </c:pt>
                <c:pt idx="8910">
                  <c:v>45436</c:v>
                </c:pt>
                <c:pt idx="8911">
                  <c:v>45437</c:v>
                </c:pt>
                <c:pt idx="8912">
                  <c:v>45438</c:v>
                </c:pt>
                <c:pt idx="8913">
                  <c:v>45439</c:v>
                </c:pt>
                <c:pt idx="8914">
                  <c:v>45440</c:v>
                </c:pt>
                <c:pt idx="8915">
                  <c:v>45441</c:v>
                </c:pt>
                <c:pt idx="8916">
                  <c:v>45442</c:v>
                </c:pt>
                <c:pt idx="8917">
                  <c:v>45443</c:v>
                </c:pt>
                <c:pt idx="8918">
                  <c:v>45444</c:v>
                </c:pt>
                <c:pt idx="8919">
                  <c:v>45445</c:v>
                </c:pt>
                <c:pt idx="8920">
                  <c:v>45446</c:v>
                </c:pt>
                <c:pt idx="8921">
                  <c:v>45447</c:v>
                </c:pt>
                <c:pt idx="8922">
                  <c:v>45448</c:v>
                </c:pt>
                <c:pt idx="8923">
                  <c:v>45449</c:v>
                </c:pt>
                <c:pt idx="8924">
                  <c:v>45450</c:v>
                </c:pt>
                <c:pt idx="8925">
                  <c:v>45451</c:v>
                </c:pt>
                <c:pt idx="8926">
                  <c:v>45452</c:v>
                </c:pt>
                <c:pt idx="8927">
                  <c:v>45453</c:v>
                </c:pt>
                <c:pt idx="8928">
                  <c:v>45454</c:v>
                </c:pt>
                <c:pt idx="8929">
                  <c:v>45455</c:v>
                </c:pt>
                <c:pt idx="8930">
                  <c:v>45456</c:v>
                </c:pt>
                <c:pt idx="8931">
                  <c:v>45457</c:v>
                </c:pt>
                <c:pt idx="8932">
                  <c:v>45458</c:v>
                </c:pt>
                <c:pt idx="8933">
                  <c:v>45459</c:v>
                </c:pt>
                <c:pt idx="8934">
                  <c:v>45460</c:v>
                </c:pt>
                <c:pt idx="8935">
                  <c:v>45461</c:v>
                </c:pt>
                <c:pt idx="8936">
                  <c:v>45462</c:v>
                </c:pt>
                <c:pt idx="8937">
                  <c:v>45463</c:v>
                </c:pt>
                <c:pt idx="8938">
                  <c:v>45464</c:v>
                </c:pt>
                <c:pt idx="8939">
                  <c:v>45465</c:v>
                </c:pt>
                <c:pt idx="8940">
                  <c:v>45466</c:v>
                </c:pt>
                <c:pt idx="8941">
                  <c:v>45467</c:v>
                </c:pt>
                <c:pt idx="8942">
                  <c:v>45468</c:v>
                </c:pt>
                <c:pt idx="8943">
                  <c:v>45469</c:v>
                </c:pt>
                <c:pt idx="8944">
                  <c:v>45470</c:v>
                </c:pt>
                <c:pt idx="8945">
                  <c:v>45471</c:v>
                </c:pt>
                <c:pt idx="8946">
                  <c:v>45472</c:v>
                </c:pt>
                <c:pt idx="8947">
                  <c:v>45473</c:v>
                </c:pt>
                <c:pt idx="8948">
                  <c:v>45474</c:v>
                </c:pt>
                <c:pt idx="8949">
                  <c:v>45475</c:v>
                </c:pt>
                <c:pt idx="8950">
                  <c:v>45476</c:v>
                </c:pt>
                <c:pt idx="8951">
                  <c:v>45477</c:v>
                </c:pt>
                <c:pt idx="8952">
                  <c:v>45478</c:v>
                </c:pt>
                <c:pt idx="8953">
                  <c:v>45479</c:v>
                </c:pt>
                <c:pt idx="8954">
                  <c:v>45480</c:v>
                </c:pt>
                <c:pt idx="8955">
                  <c:v>45481</c:v>
                </c:pt>
                <c:pt idx="8956">
                  <c:v>45482</c:v>
                </c:pt>
                <c:pt idx="8957">
                  <c:v>45483</c:v>
                </c:pt>
                <c:pt idx="8958">
                  <c:v>45484</c:v>
                </c:pt>
                <c:pt idx="8959">
                  <c:v>45485</c:v>
                </c:pt>
                <c:pt idx="8960">
                  <c:v>45486</c:v>
                </c:pt>
                <c:pt idx="8961">
                  <c:v>45487</c:v>
                </c:pt>
                <c:pt idx="8962">
                  <c:v>45488</c:v>
                </c:pt>
                <c:pt idx="8963">
                  <c:v>45489</c:v>
                </c:pt>
                <c:pt idx="8964">
                  <c:v>45490</c:v>
                </c:pt>
                <c:pt idx="8965">
                  <c:v>45491</c:v>
                </c:pt>
                <c:pt idx="8966">
                  <c:v>45492</c:v>
                </c:pt>
                <c:pt idx="8967">
                  <c:v>45493</c:v>
                </c:pt>
                <c:pt idx="8968">
                  <c:v>45494</c:v>
                </c:pt>
                <c:pt idx="8969">
                  <c:v>45495</c:v>
                </c:pt>
                <c:pt idx="8970">
                  <c:v>45496</c:v>
                </c:pt>
                <c:pt idx="8971">
                  <c:v>45497</c:v>
                </c:pt>
                <c:pt idx="8972">
                  <c:v>45498</c:v>
                </c:pt>
                <c:pt idx="8973">
                  <c:v>45499</c:v>
                </c:pt>
                <c:pt idx="8974">
                  <c:v>45500</c:v>
                </c:pt>
                <c:pt idx="8975">
                  <c:v>45501</c:v>
                </c:pt>
                <c:pt idx="8976">
                  <c:v>45502</c:v>
                </c:pt>
                <c:pt idx="8977">
                  <c:v>45503</c:v>
                </c:pt>
                <c:pt idx="8978">
                  <c:v>45504</c:v>
                </c:pt>
                <c:pt idx="8979">
                  <c:v>45505</c:v>
                </c:pt>
                <c:pt idx="8980">
                  <c:v>45506</c:v>
                </c:pt>
                <c:pt idx="8981">
                  <c:v>45507</c:v>
                </c:pt>
                <c:pt idx="8982">
                  <c:v>45508</c:v>
                </c:pt>
                <c:pt idx="8983">
                  <c:v>45509</c:v>
                </c:pt>
                <c:pt idx="8984">
                  <c:v>45510</c:v>
                </c:pt>
                <c:pt idx="8985">
                  <c:v>45511</c:v>
                </c:pt>
                <c:pt idx="8986">
                  <c:v>45512</c:v>
                </c:pt>
                <c:pt idx="8987">
                  <c:v>45513</c:v>
                </c:pt>
                <c:pt idx="8988">
                  <c:v>45514</c:v>
                </c:pt>
                <c:pt idx="8989">
                  <c:v>45515</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cat>
          <c:val>
            <c:numRef>
              <c:f>'HUI &amp; Fed First Cut 24M'!$L$19:$L$9642</c:f>
              <c:numCache>
                <c:formatCode>0.00</c:formatCode>
                <c:ptCount val="962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c:v>
                </c:pt>
                <c:pt idx="399">
                  <c:v>1</c:v>
                </c:pt>
                <c:pt idx="400">
                  <c:v>1</c:v>
                </c:pt>
                <c:pt idx="401">
                  <c:v>1</c:v>
                </c:pt>
                <c:pt idx="402">
                  <c:v>1</c:v>
                </c:pt>
                <c:pt idx="403">
                  <c:v>1</c:v>
                </c:pt>
                <c:pt idx="404">
                  <c:v>1</c:v>
                </c:pt>
                <c:pt idx="405">
                  <c:v>1</c:v>
                </c:pt>
                <c:pt idx="406">
                  <c:v>1</c:v>
                </c:pt>
                <c:pt idx="407">
                  <c:v>1</c:v>
                </c:pt>
                <c:pt idx="408">
                  <c:v>1</c:v>
                </c:pt>
                <c:pt idx="409">
                  <c:v>1</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c:v>
                </c:pt>
                <c:pt idx="426">
                  <c:v>1</c:v>
                </c:pt>
                <c:pt idx="427">
                  <c:v>1</c:v>
                </c:pt>
                <c:pt idx="428">
                  <c:v>1</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1</c:v>
                </c:pt>
                <c:pt idx="446">
                  <c:v>1</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c:v>
                </c:pt>
                <c:pt idx="496">
                  <c:v>1</c:v>
                </c:pt>
                <c:pt idx="497">
                  <c:v>1</c:v>
                </c:pt>
                <c:pt idx="498">
                  <c:v>1</c:v>
                </c:pt>
                <c:pt idx="499">
                  <c:v>1</c:v>
                </c:pt>
                <c:pt idx="500">
                  <c:v>1</c:v>
                </c:pt>
                <c:pt idx="501">
                  <c:v>1</c:v>
                </c:pt>
                <c:pt idx="502">
                  <c:v>1</c:v>
                </c:pt>
                <c:pt idx="503">
                  <c:v>1</c:v>
                </c:pt>
                <c:pt idx="504">
                  <c:v>1</c:v>
                </c:pt>
                <c:pt idx="505">
                  <c:v>1</c:v>
                </c:pt>
                <c:pt idx="506">
                  <c:v>1</c:v>
                </c:pt>
                <c:pt idx="507">
                  <c:v>1</c:v>
                </c:pt>
                <c:pt idx="508">
                  <c:v>1</c:v>
                </c:pt>
                <c:pt idx="509">
                  <c:v>1</c:v>
                </c:pt>
                <c:pt idx="510">
                  <c:v>1</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1</c:v>
                </c:pt>
                <c:pt idx="606">
                  <c:v>1</c:v>
                </c:pt>
                <c:pt idx="607">
                  <c:v>1</c:v>
                </c:pt>
                <c:pt idx="608">
                  <c:v>1</c:v>
                </c:pt>
                <c:pt idx="609">
                  <c:v>1</c:v>
                </c:pt>
                <c:pt idx="610">
                  <c:v>1</c:v>
                </c:pt>
                <c:pt idx="611">
                  <c:v>1</c:v>
                </c:pt>
                <c:pt idx="612">
                  <c:v>1</c:v>
                </c:pt>
                <c:pt idx="613">
                  <c:v>1</c:v>
                </c:pt>
                <c:pt idx="614">
                  <c:v>1</c:v>
                </c:pt>
                <c:pt idx="615">
                  <c:v>1</c:v>
                </c:pt>
                <c:pt idx="616">
                  <c:v>1</c:v>
                </c:pt>
                <c:pt idx="617">
                  <c:v>1</c:v>
                </c:pt>
                <c:pt idx="618">
                  <c:v>1</c:v>
                </c:pt>
                <c:pt idx="619">
                  <c:v>1</c:v>
                </c:pt>
                <c:pt idx="620">
                  <c:v>1</c:v>
                </c:pt>
                <c:pt idx="621">
                  <c:v>1</c:v>
                </c:pt>
                <c:pt idx="622">
                  <c:v>1</c:v>
                </c:pt>
                <c:pt idx="623">
                  <c:v>1</c:v>
                </c:pt>
                <c:pt idx="624">
                  <c:v>1</c:v>
                </c:pt>
                <c:pt idx="625">
                  <c:v>1</c:v>
                </c:pt>
                <c:pt idx="626">
                  <c:v>1</c:v>
                </c:pt>
                <c:pt idx="627">
                  <c:v>1</c:v>
                </c:pt>
                <c:pt idx="628">
                  <c:v>1</c:v>
                </c:pt>
                <c:pt idx="629">
                  <c:v>1</c:v>
                </c:pt>
                <c:pt idx="630">
                  <c:v>1</c:v>
                </c:pt>
                <c:pt idx="631">
                  <c:v>1</c:v>
                </c:pt>
                <c:pt idx="632">
                  <c:v>1</c:v>
                </c:pt>
                <c:pt idx="633">
                  <c:v>1</c:v>
                </c:pt>
                <c:pt idx="634">
                  <c:v>1</c:v>
                </c:pt>
                <c:pt idx="635">
                  <c:v>1</c:v>
                </c:pt>
                <c:pt idx="636">
                  <c:v>1</c:v>
                </c:pt>
                <c:pt idx="637">
                  <c:v>1</c:v>
                </c:pt>
                <c:pt idx="638">
                  <c:v>1</c:v>
                </c:pt>
                <c:pt idx="639">
                  <c:v>1</c:v>
                </c:pt>
                <c:pt idx="640">
                  <c:v>1</c:v>
                </c:pt>
                <c:pt idx="641">
                  <c:v>1</c:v>
                </c:pt>
                <c:pt idx="642">
                  <c:v>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1</c:v>
                </c:pt>
                <c:pt idx="873">
                  <c:v>1</c:v>
                </c:pt>
                <c:pt idx="874">
                  <c:v>1</c:v>
                </c:pt>
                <c:pt idx="875">
                  <c:v>1</c:v>
                </c:pt>
                <c:pt idx="876">
                  <c:v>1</c:v>
                </c:pt>
                <c:pt idx="877">
                  <c:v>1</c:v>
                </c:pt>
                <c:pt idx="878">
                  <c:v>1</c:v>
                </c:pt>
                <c:pt idx="879">
                  <c:v>1</c:v>
                </c:pt>
                <c:pt idx="880">
                  <c:v>1</c:v>
                </c:pt>
                <c:pt idx="881">
                  <c:v>1</c:v>
                </c:pt>
                <c:pt idx="882">
                  <c:v>1</c:v>
                </c:pt>
                <c:pt idx="883">
                  <c:v>1</c:v>
                </c:pt>
                <c:pt idx="884">
                  <c:v>1</c:v>
                </c:pt>
                <c:pt idx="885">
                  <c:v>1</c:v>
                </c:pt>
                <c:pt idx="886">
                  <c:v>1</c:v>
                </c:pt>
                <c:pt idx="887">
                  <c:v>1</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c:v>
                </c:pt>
                <c:pt idx="946">
                  <c:v>1</c:v>
                </c:pt>
                <c:pt idx="947">
                  <c:v>1</c:v>
                </c:pt>
                <c:pt idx="948">
                  <c:v>1</c:v>
                </c:pt>
                <c:pt idx="949">
                  <c:v>1</c:v>
                </c:pt>
                <c:pt idx="950">
                  <c:v>1</c:v>
                </c:pt>
                <c:pt idx="951">
                  <c:v>1</c:v>
                </c:pt>
                <c:pt idx="952">
                  <c:v>1</c:v>
                </c:pt>
                <c:pt idx="953">
                  <c:v>1</c:v>
                </c:pt>
                <c:pt idx="954">
                  <c:v>1</c:v>
                </c:pt>
                <c:pt idx="955">
                  <c:v>1</c:v>
                </c:pt>
                <c:pt idx="956">
                  <c:v>1</c:v>
                </c:pt>
                <c:pt idx="957">
                  <c:v>1</c:v>
                </c:pt>
                <c:pt idx="958">
                  <c:v>1</c:v>
                </c:pt>
                <c:pt idx="959">
                  <c:v>1</c:v>
                </c:pt>
                <c:pt idx="960">
                  <c:v>1</c:v>
                </c:pt>
                <c:pt idx="961">
                  <c:v>1</c:v>
                </c:pt>
                <c:pt idx="962">
                  <c:v>1</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1</c:v>
                </c:pt>
                <c:pt idx="999">
                  <c:v>1</c:v>
                </c:pt>
                <c:pt idx="1000">
                  <c:v>1</c:v>
                </c:pt>
                <c:pt idx="1001">
                  <c:v>1</c:v>
                </c:pt>
                <c:pt idx="1002">
                  <c:v>1</c:v>
                </c:pt>
                <c:pt idx="1003">
                  <c:v>1</c:v>
                </c:pt>
                <c:pt idx="1004">
                  <c:v>1</c:v>
                </c:pt>
                <c:pt idx="1005">
                  <c:v>1</c:v>
                </c:pt>
                <c:pt idx="1006">
                  <c:v>1</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1</c:v>
                </c:pt>
                <c:pt idx="1031">
                  <c:v>1</c:v>
                </c:pt>
                <c:pt idx="1032">
                  <c:v>1</c:v>
                </c:pt>
                <c:pt idx="1033">
                  <c:v>1</c:v>
                </c:pt>
                <c:pt idx="1034">
                  <c:v>1</c:v>
                </c:pt>
                <c:pt idx="1035">
                  <c:v>1</c:v>
                </c:pt>
                <c:pt idx="1036">
                  <c:v>1</c:v>
                </c:pt>
                <c:pt idx="1037">
                  <c:v>1</c:v>
                </c:pt>
                <c:pt idx="1038">
                  <c:v>1</c:v>
                </c:pt>
                <c:pt idx="1039">
                  <c:v>1</c:v>
                </c:pt>
                <c:pt idx="1040">
                  <c:v>1</c:v>
                </c:pt>
                <c:pt idx="1041">
                  <c:v>1</c:v>
                </c:pt>
                <c:pt idx="1042">
                  <c:v>1</c:v>
                </c:pt>
                <c:pt idx="1043">
                  <c:v>1</c:v>
                </c:pt>
                <c:pt idx="1044">
                  <c:v>1</c:v>
                </c:pt>
                <c:pt idx="1045">
                  <c:v>1</c:v>
                </c:pt>
                <c:pt idx="1046">
                  <c:v>1</c:v>
                </c:pt>
                <c:pt idx="1047">
                  <c:v>1</c:v>
                </c:pt>
                <c:pt idx="1048">
                  <c:v>1</c:v>
                </c:pt>
                <c:pt idx="1049">
                  <c:v>1</c:v>
                </c:pt>
                <c:pt idx="1050">
                  <c:v>1</c:v>
                </c:pt>
                <c:pt idx="1051">
                  <c:v>1</c:v>
                </c:pt>
                <c:pt idx="1052">
                  <c:v>1</c:v>
                </c:pt>
                <c:pt idx="1053">
                  <c:v>1</c:v>
                </c:pt>
                <c:pt idx="1054">
                  <c:v>1</c:v>
                </c:pt>
                <c:pt idx="1055">
                  <c:v>1</c:v>
                </c:pt>
                <c:pt idx="1056">
                  <c:v>1</c:v>
                </c:pt>
                <c:pt idx="1057">
                  <c:v>1</c:v>
                </c:pt>
                <c:pt idx="1058">
                  <c:v>1</c:v>
                </c:pt>
                <c:pt idx="1059">
                  <c:v>1</c:v>
                </c:pt>
                <c:pt idx="1060">
                  <c:v>1</c:v>
                </c:pt>
                <c:pt idx="1061">
                  <c:v>1</c:v>
                </c:pt>
                <c:pt idx="1062">
                  <c:v>1</c:v>
                </c:pt>
                <c:pt idx="1063">
                  <c:v>1</c:v>
                </c:pt>
                <c:pt idx="1064">
                  <c:v>1</c:v>
                </c:pt>
                <c:pt idx="1065">
                  <c:v>1</c:v>
                </c:pt>
                <c:pt idx="1066">
                  <c:v>1</c:v>
                </c:pt>
                <c:pt idx="1067">
                  <c:v>1</c:v>
                </c:pt>
                <c:pt idx="1068">
                  <c:v>1</c:v>
                </c:pt>
                <c:pt idx="1069">
                  <c:v>1</c:v>
                </c:pt>
                <c:pt idx="1070">
                  <c:v>1</c:v>
                </c:pt>
                <c:pt idx="1071">
                  <c:v>1</c:v>
                </c:pt>
                <c:pt idx="1072">
                  <c:v>1</c:v>
                </c:pt>
                <c:pt idx="1073">
                  <c:v>1</c:v>
                </c:pt>
                <c:pt idx="1074">
                  <c:v>1</c:v>
                </c:pt>
                <c:pt idx="1075">
                  <c:v>1</c:v>
                </c:pt>
                <c:pt idx="1076">
                  <c:v>1</c:v>
                </c:pt>
                <c:pt idx="1077">
                  <c:v>1</c:v>
                </c:pt>
                <c:pt idx="1078">
                  <c:v>1</c:v>
                </c:pt>
                <c:pt idx="1079">
                  <c:v>1</c:v>
                </c:pt>
                <c:pt idx="1080">
                  <c:v>1</c:v>
                </c:pt>
                <c:pt idx="1081">
                  <c:v>1</c:v>
                </c:pt>
                <c:pt idx="1082">
                  <c:v>1</c:v>
                </c:pt>
                <c:pt idx="1083">
                  <c:v>1</c:v>
                </c:pt>
                <c:pt idx="1084">
                  <c:v>1</c:v>
                </c:pt>
                <c:pt idx="1085">
                  <c:v>1</c:v>
                </c:pt>
                <c:pt idx="1086">
                  <c:v>1</c:v>
                </c:pt>
                <c:pt idx="1087">
                  <c:v>1</c:v>
                </c:pt>
                <c:pt idx="1088">
                  <c:v>1</c:v>
                </c:pt>
                <c:pt idx="1089">
                  <c:v>1</c:v>
                </c:pt>
                <c:pt idx="1090">
                  <c:v>1</c:v>
                </c:pt>
                <c:pt idx="1091">
                  <c:v>1</c:v>
                </c:pt>
                <c:pt idx="1092">
                  <c:v>1</c:v>
                </c:pt>
                <c:pt idx="1093">
                  <c:v>1</c:v>
                </c:pt>
                <c:pt idx="1094">
                  <c:v>1</c:v>
                </c:pt>
                <c:pt idx="1095">
                  <c:v>1</c:v>
                </c:pt>
                <c:pt idx="1096">
                  <c:v>1</c:v>
                </c:pt>
                <c:pt idx="1097">
                  <c:v>1</c:v>
                </c:pt>
                <c:pt idx="1098">
                  <c:v>1</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#N/A</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#N/A</c:v>
                </c:pt>
                <c:pt idx="2368">
                  <c:v>#N/A</c:v>
                </c:pt>
                <c:pt idx="2369">
                  <c:v>#N/A</c:v>
                </c:pt>
                <c:pt idx="2370">
                  <c:v>#N/A</c:v>
                </c:pt>
                <c:pt idx="2371">
                  <c:v>#N/A</c:v>
                </c:pt>
                <c:pt idx="2372">
                  <c:v>#N/A</c:v>
                </c:pt>
                <c:pt idx="2373">
                  <c:v>#N/A</c:v>
                </c:pt>
                <c:pt idx="2374">
                  <c:v>#N/A</c:v>
                </c:pt>
                <c:pt idx="2375">
                  <c:v>#N/A</c:v>
                </c:pt>
                <c:pt idx="2376">
                  <c:v>#N/A</c:v>
                </c:pt>
                <c:pt idx="2377">
                  <c:v>#N/A</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#N/A</c:v>
                </c:pt>
                <c:pt idx="2415">
                  <c:v>#N/A</c:v>
                </c:pt>
                <c:pt idx="2416">
                  <c:v>#N/A</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#N/A</c:v>
                </c:pt>
                <c:pt idx="2536">
                  <c:v>#N/A</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1</c:v>
                </c:pt>
                <c:pt idx="2818">
                  <c:v>1</c:v>
                </c:pt>
                <c:pt idx="2819">
                  <c:v>1</c:v>
                </c:pt>
                <c:pt idx="2820">
                  <c:v>1</c:v>
                </c:pt>
                <c:pt idx="2821">
                  <c:v>1</c:v>
                </c:pt>
                <c:pt idx="2822">
                  <c:v>1</c:v>
                </c:pt>
                <c:pt idx="2823">
                  <c:v>1</c:v>
                </c:pt>
                <c:pt idx="2824">
                  <c:v>1</c:v>
                </c:pt>
                <c:pt idx="2825">
                  <c:v>1</c:v>
                </c:pt>
                <c:pt idx="2826">
                  <c:v>1</c:v>
                </c:pt>
                <c:pt idx="2827">
                  <c:v>1</c:v>
                </c:pt>
                <c:pt idx="2828">
                  <c:v>1</c:v>
                </c:pt>
                <c:pt idx="2829">
                  <c:v>1</c:v>
                </c:pt>
                <c:pt idx="2830">
                  <c:v>1</c:v>
                </c:pt>
                <c:pt idx="2831">
                  <c:v>1</c:v>
                </c:pt>
                <c:pt idx="2832">
                  <c:v>1</c:v>
                </c:pt>
                <c:pt idx="2833">
                  <c:v>1</c:v>
                </c:pt>
                <c:pt idx="2834">
                  <c:v>1</c:v>
                </c:pt>
                <c:pt idx="2835">
                  <c:v>1</c:v>
                </c:pt>
                <c:pt idx="2836">
                  <c:v>1</c:v>
                </c:pt>
                <c:pt idx="2837">
                  <c:v>1</c:v>
                </c:pt>
                <c:pt idx="2838">
                  <c:v>1</c:v>
                </c:pt>
                <c:pt idx="2839">
                  <c:v>1</c:v>
                </c:pt>
                <c:pt idx="2840">
                  <c:v>1</c:v>
                </c:pt>
                <c:pt idx="2841">
                  <c:v>1</c:v>
                </c:pt>
                <c:pt idx="2842">
                  <c:v>1</c:v>
                </c:pt>
                <c:pt idx="2843">
                  <c:v>1</c:v>
                </c:pt>
                <c:pt idx="2844">
                  <c:v>1</c:v>
                </c:pt>
                <c:pt idx="2845">
                  <c:v>1</c:v>
                </c:pt>
                <c:pt idx="2846">
                  <c:v>1</c:v>
                </c:pt>
                <c:pt idx="2847">
                  <c:v>1</c:v>
                </c:pt>
                <c:pt idx="2848">
                  <c:v>1</c:v>
                </c:pt>
                <c:pt idx="2849">
                  <c:v>1</c:v>
                </c:pt>
                <c:pt idx="2850">
                  <c:v>1</c:v>
                </c:pt>
                <c:pt idx="2851">
                  <c:v>1</c:v>
                </c:pt>
                <c:pt idx="2852">
                  <c:v>1</c:v>
                </c:pt>
                <c:pt idx="2853">
                  <c:v>1</c:v>
                </c:pt>
                <c:pt idx="2854">
                  <c:v>1</c:v>
                </c:pt>
                <c:pt idx="2855">
                  <c:v>1</c:v>
                </c:pt>
                <c:pt idx="2856">
                  <c:v>1</c:v>
                </c:pt>
                <c:pt idx="2857">
                  <c:v>1</c:v>
                </c:pt>
                <c:pt idx="2858">
                  <c:v>1</c:v>
                </c:pt>
                <c:pt idx="2859">
                  <c:v>1</c:v>
                </c:pt>
                <c:pt idx="2860">
                  <c:v>1</c:v>
                </c:pt>
                <c:pt idx="2861">
                  <c:v>1</c:v>
                </c:pt>
                <c:pt idx="2862">
                  <c:v>1</c:v>
                </c:pt>
                <c:pt idx="2863">
                  <c:v>1</c:v>
                </c:pt>
                <c:pt idx="2864">
                  <c:v>1</c:v>
                </c:pt>
                <c:pt idx="2865">
                  <c:v>1</c:v>
                </c:pt>
                <c:pt idx="2866">
                  <c:v>1</c:v>
                </c:pt>
                <c:pt idx="2867">
                  <c:v>1</c:v>
                </c:pt>
                <c:pt idx="2868">
                  <c:v>1</c:v>
                </c:pt>
                <c:pt idx="2869">
                  <c:v>1</c:v>
                </c:pt>
                <c:pt idx="2870">
                  <c:v>1</c:v>
                </c:pt>
                <c:pt idx="2871">
                  <c:v>1</c:v>
                </c:pt>
                <c:pt idx="2872">
                  <c:v>1</c:v>
                </c:pt>
                <c:pt idx="2873">
                  <c:v>1</c:v>
                </c:pt>
                <c:pt idx="2874">
                  <c:v>1</c:v>
                </c:pt>
                <c:pt idx="2875">
                  <c:v>1</c:v>
                </c:pt>
                <c:pt idx="2876">
                  <c:v>1</c:v>
                </c:pt>
                <c:pt idx="2877">
                  <c:v>1</c:v>
                </c:pt>
                <c:pt idx="2878">
                  <c:v>1</c:v>
                </c:pt>
                <c:pt idx="2879">
                  <c:v>1</c:v>
                </c:pt>
                <c:pt idx="2880">
                  <c:v>1</c:v>
                </c:pt>
                <c:pt idx="2881">
                  <c:v>1</c:v>
                </c:pt>
                <c:pt idx="2882">
                  <c:v>1</c:v>
                </c:pt>
                <c:pt idx="2883">
                  <c:v>1</c:v>
                </c:pt>
                <c:pt idx="2884">
                  <c:v>1</c:v>
                </c:pt>
                <c:pt idx="2885">
                  <c:v>1</c:v>
                </c:pt>
                <c:pt idx="2886">
                  <c:v>1</c:v>
                </c:pt>
                <c:pt idx="2887">
                  <c:v>1</c:v>
                </c:pt>
                <c:pt idx="2888">
                  <c:v>1</c:v>
                </c:pt>
                <c:pt idx="2889">
                  <c:v>1</c:v>
                </c:pt>
                <c:pt idx="2890">
                  <c:v>1</c:v>
                </c:pt>
                <c:pt idx="2891">
                  <c:v>1</c:v>
                </c:pt>
                <c:pt idx="2892">
                  <c:v>1</c:v>
                </c:pt>
                <c:pt idx="2893">
                  <c:v>1</c:v>
                </c:pt>
                <c:pt idx="2894">
                  <c:v>1</c:v>
                </c:pt>
                <c:pt idx="2895">
                  <c:v>1</c:v>
                </c:pt>
                <c:pt idx="2896">
                  <c:v>1</c:v>
                </c:pt>
                <c:pt idx="2897">
                  <c:v>1</c:v>
                </c:pt>
                <c:pt idx="2898">
                  <c:v>1</c:v>
                </c:pt>
                <c:pt idx="2899">
                  <c:v>1</c:v>
                </c:pt>
                <c:pt idx="2900">
                  <c:v>1</c:v>
                </c:pt>
                <c:pt idx="2901">
                  <c:v>1</c:v>
                </c:pt>
                <c:pt idx="2902">
                  <c:v>1</c:v>
                </c:pt>
                <c:pt idx="2903">
                  <c:v>1</c:v>
                </c:pt>
                <c:pt idx="2904">
                  <c:v>1</c:v>
                </c:pt>
                <c:pt idx="2905">
                  <c:v>1</c:v>
                </c:pt>
                <c:pt idx="2906">
                  <c:v>1</c:v>
                </c:pt>
                <c:pt idx="2907">
                  <c:v>1</c:v>
                </c:pt>
                <c:pt idx="2908">
                  <c:v>1</c:v>
                </c:pt>
                <c:pt idx="2909">
                  <c:v>1</c:v>
                </c:pt>
                <c:pt idx="2910">
                  <c:v>1</c:v>
                </c:pt>
                <c:pt idx="2911">
                  <c:v>1</c:v>
                </c:pt>
                <c:pt idx="2912">
                  <c:v>1</c:v>
                </c:pt>
                <c:pt idx="2913">
                  <c:v>1</c:v>
                </c:pt>
                <c:pt idx="2914">
                  <c:v>1</c:v>
                </c:pt>
                <c:pt idx="2915">
                  <c:v>1</c:v>
                </c:pt>
                <c:pt idx="2916">
                  <c:v>1</c:v>
                </c:pt>
                <c:pt idx="2917">
                  <c:v>1</c:v>
                </c:pt>
                <c:pt idx="2918">
                  <c:v>1</c:v>
                </c:pt>
                <c:pt idx="2919">
                  <c:v>1</c:v>
                </c:pt>
                <c:pt idx="2920">
                  <c:v>1</c:v>
                </c:pt>
                <c:pt idx="2921">
                  <c:v>1</c:v>
                </c:pt>
                <c:pt idx="2922">
                  <c:v>1</c:v>
                </c:pt>
                <c:pt idx="2923">
                  <c:v>1</c:v>
                </c:pt>
                <c:pt idx="2924">
                  <c:v>1</c:v>
                </c:pt>
                <c:pt idx="2925">
                  <c:v>1</c:v>
                </c:pt>
                <c:pt idx="2926">
                  <c:v>1</c:v>
                </c:pt>
                <c:pt idx="2927">
                  <c:v>1</c:v>
                </c:pt>
                <c:pt idx="2928">
                  <c:v>1</c:v>
                </c:pt>
                <c:pt idx="2929">
                  <c:v>1</c:v>
                </c:pt>
                <c:pt idx="2930">
                  <c:v>1</c:v>
                </c:pt>
                <c:pt idx="2931">
                  <c:v>1</c:v>
                </c:pt>
                <c:pt idx="2932">
                  <c:v>1</c:v>
                </c:pt>
                <c:pt idx="2933">
                  <c:v>1</c:v>
                </c:pt>
                <c:pt idx="2934">
                  <c:v>1</c:v>
                </c:pt>
                <c:pt idx="2935">
                  <c:v>1</c:v>
                </c:pt>
                <c:pt idx="2936">
                  <c:v>1</c:v>
                </c:pt>
                <c:pt idx="2937">
                  <c:v>1</c:v>
                </c:pt>
                <c:pt idx="2938">
                  <c:v>1</c:v>
                </c:pt>
                <c:pt idx="2939">
                  <c:v>1</c:v>
                </c:pt>
                <c:pt idx="2940">
                  <c:v>1</c:v>
                </c:pt>
                <c:pt idx="2941">
                  <c:v>1</c:v>
                </c:pt>
                <c:pt idx="2942">
                  <c:v>1</c:v>
                </c:pt>
                <c:pt idx="2943">
                  <c:v>1</c:v>
                </c:pt>
                <c:pt idx="2944">
                  <c:v>1</c:v>
                </c:pt>
                <c:pt idx="2945">
                  <c:v>1</c:v>
                </c:pt>
                <c:pt idx="2946">
                  <c:v>1</c:v>
                </c:pt>
                <c:pt idx="2947">
                  <c:v>1</c:v>
                </c:pt>
                <c:pt idx="2948">
                  <c:v>1</c:v>
                </c:pt>
                <c:pt idx="2949">
                  <c:v>1</c:v>
                </c:pt>
                <c:pt idx="2950">
                  <c:v>1</c:v>
                </c:pt>
                <c:pt idx="2951">
                  <c:v>1</c:v>
                </c:pt>
                <c:pt idx="2952">
                  <c:v>1</c:v>
                </c:pt>
                <c:pt idx="2953">
                  <c:v>1</c:v>
                </c:pt>
                <c:pt idx="2954">
                  <c:v>1</c:v>
                </c:pt>
                <c:pt idx="2955">
                  <c:v>1</c:v>
                </c:pt>
                <c:pt idx="2956">
                  <c:v>1</c:v>
                </c:pt>
                <c:pt idx="2957">
                  <c:v>1</c:v>
                </c:pt>
                <c:pt idx="2958">
                  <c:v>1</c:v>
                </c:pt>
                <c:pt idx="2959">
                  <c:v>1</c:v>
                </c:pt>
                <c:pt idx="2960">
                  <c:v>1</c:v>
                </c:pt>
                <c:pt idx="2961">
                  <c:v>1</c:v>
                </c:pt>
                <c:pt idx="2962">
                  <c:v>1</c:v>
                </c:pt>
                <c:pt idx="2963">
                  <c:v>1</c:v>
                </c:pt>
                <c:pt idx="2964">
                  <c:v>1</c:v>
                </c:pt>
                <c:pt idx="2965">
                  <c:v>1</c:v>
                </c:pt>
                <c:pt idx="2966">
                  <c:v>1</c:v>
                </c:pt>
                <c:pt idx="2967">
                  <c:v>1</c:v>
                </c:pt>
                <c:pt idx="2968">
                  <c:v>1</c:v>
                </c:pt>
                <c:pt idx="2969">
                  <c:v>1</c:v>
                </c:pt>
                <c:pt idx="2970">
                  <c:v>1</c:v>
                </c:pt>
                <c:pt idx="2971">
                  <c:v>1</c:v>
                </c:pt>
                <c:pt idx="2972">
                  <c:v>1</c:v>
                </c:pt>
                <c:pt idx="2973">
                  <c:v>1</c:v>
                </c:pt>
                <c:pt idx="2974">
                  <c:v>1</c:v>
                </c:pt>
                <c:pt idx="2975">
                  <c:v>1</c:v>
                </c:pt>
                <c:pt idx="2976">
                  <c:v>1</c:v>
                </c:pt>
                <c:pt idx="2977">
                  <c:v>1</c:v>
                </c:pt>
                <c:pt idx="2978">
                  <c:v>1</c:v>
                </c:pt>
                <c:pt idx="2979">
                  <c:v>1</c:v>
                </c:pt>
                <c:pt idx="2980">
                  <c:v>1</c:v>
                </c:pt>
                <c:pt idx="2981">
                  <c:v>1</c:v>
                </c:pt>
                <c:pt idx="2982">
                  <c:v>1</c:v>
                </c:pt>
                <c:pt idx="2983">
                  <c:v>1</c:v>
                </c:pt>
                <c:pt idx="2984">
                  <c:v>1</c:v>
                </c:pt>
                <c:pt idx="2985">
                  <c:v>1</c:v>
                </c:pt>
                <c:pt idx="2986">
                  <c:v>1</c:v>
                </c:pt>
                <c:pt idx="2987">
                  <c:v>1</c:v>
                </c:pt>
                <c:pt idx="2988">
                  <c:v>1</c:v>
                </c:pt>
                <c:pt idx="2989">
                  <c:v>1</c:v>
                </c:pt>
                <c:pt idx="2990">
                  <c:v>1</c:v>
                </c:pt>
                <c:pt idx="2991">
                  <c:v>1</c:v>
                </c:pt>
                <c:pt idx="2992">
                  <c:v>1</c:v>
                </c:pt>
                <c:pt idx="2993">
                  <c:v>1</c:v>
                </c:pt>
                <c:pt idx="2994">
                  <c:v>1</c:v>
                </c:pt>
                <c:pt idx="2995">
                  <c:v>1</c:v>
                </c:pt>
                <c:pt idx="2996">
                  <c:v>1</c:v>
                </c:pt>
                <c:pt idx="2997">
                  <c:v>1</c:v>
                </c:pt>
                <c:pt idx="2998">
                  <c:v>1</c:v>
                </c:pt>
                <c:pt idx="2999">
                  <c:v>1</c:v>
                </c:pt>
                <c:pt idx="3000">
                  <c:v>1</c:v>
                </c:pt>
                <c:pt idx="3001">
                  <c:v>1</c:v>
                </c:pt>
                <c:pt idx="3002">
                  <c:v>1</c:v>
                </c:pt>
                <c:pt idx="3003">
                  <c:v>1</c:v>
                </c:pt>
                <c:pt idx="3004">
                  <c:v>1</c:v>
                </c:pt>
                <c:pt idx="3005">
                  <c:v>1</c:v>
                </c:pt>
                <c:pt idx="3006">
                  <c:v>1</c:v>
                </c:pt>
                <c:pt idx="3007">
                  <c:v>1</c:v>
                </c:pt>
                <c:pt idx="3008">
                  <c:v>1</c:v>
                </c:pt>
                <c:pt idx="3009">
                  <c:v>1</c:v>
                </c:pt>
                <c:pt idx="3010">
                  <c:v>1</c:v>
                </c:pt>
                <c:pt idx="3011">
                  <c:v>1</c:v>
                </c:pt>
                <c:pt idx="3012">
                  <c:v>1</c:v>
                </c:pt>
                <c:pt idx="3013">
                  <c:v>1</c:v>
                </c:pt>
                <c:pt idx="3014">
                  <c:v>1</c:v>
                </c:pt>
                <c:pt idx="3015">
                  <c:v>1</c:v>
                </c:pt>
                <c:pt idx="3016">
                  <c:v>1</c:v>
                </c:pt>
                <c:pt idx="3017">
                  <c:v>1</c:v>
                </c:pt>
                <c:pt idx="3018">
                  <c:v>1</c:v>
                </c:pt>
                <c:pt idx="3019">
                  <c:v>1</c:v>
                </c:pt>
                <c:pt idx="3020">
                  <c:v>1</c:v>
                </c:pt>
                <c:pt idx="3021">
                  <c:v>1</c:v>
                </c:pt>
                <c:pt idx="3022">
                  <c:v>1</c:v>
                </c:pt>
                <c:pt idx="3023">
                  <c:v>1</c:v>
                </c:pt>
                <c:pt idx="3024">
                  <c:v>1</c:v>
                </c:pt>
                <c:pt idx="3025">
                  <c:v>1</c:v>
                </c:pt>
                <c:pt idx="3026">
                  <c:v>1</c:v>
                </c:pt>
                <c:pt idx="3027">
                  <c:v>1</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1</c:v>
                </c:pt>
                <c:pt idx="3043">
                  <c:v>1</c:v>
                </c:pt>
                <c:pt idx="3044">
                  <c:v>1</c:v>
                </c:pt>
                <c:pt idx="3045">
                  <c:v>1</c:v>
                </c:pt>
                <c:pt idx="3046">
                  <c:v>1</c:v>
                </c:pt>
                <c:pt idx="3047">
                  <c:v>1</c:v>
                </c:pt>
                <c:pt idx="3048">
                  <c:v>1</c:v>
                </c:pt>
                <c:pt idx="3049">
                  <c:v>1</c:v>
                </c:pt>
                <c:pt idx="3050">
                  <c:v>1</c:v>
                </c:pt>
                <c:pt idx="3051">
                  <c:v>1</c:v>
                </c:pt>
                <c:pt idx="3052">
                  <c:v>1</c:v>
                </c:pt>
                <c:pt idx="3053">
                  <c:v>1</c:v>
                </c:pt>
                <c:pt idx="3054">
                  <c:v>1</c:v>
                </c:pt>
                <c:pt idx="3055">
                  <c:v>1</c:v>
                </c:pt>
                <c:pt idx="3056">
                  <c:v>1</c:v>
                </c:pt>
                <c:pt idx="3057">
                  <c:v>1</c:v>
                </c:pt>
                <c:pt idx="3058">
                  <c:v>1</c:v>
                </c:pt>
                <c:pt idx="3059">
                  <c:v>1</c:v>
                </c:pt>
                <c:pt idx="3060">
                  <c:v>1</c:v>
                </c:pt>
                <c:pt idx="3061">
                  <c:v>1</c:v>
                </c:pt>
                <c:pt idx="3062">
                  <c:v>1</c:v>
                </c:pt>
                <c:pt idx="3063">
                  <c:v>1</c:v>
                </c:pt>
                <c:pt idx="3064">
                  <c:v>1</c:v>
                </c:pt>
                <c:pt idx="3065">
                  <c:v>1</c:v>
                </c:pt>
                <c:pt idx="3066">
                  <c:v>1</c:v>
                </c:pt>
                <c:pt idx="3067">
                  <c:v>1</c:v>
                </c:pt>
                <c:pt idx="3068">
                  <c:v>1</c:v>
                </c:pt>
                <c:pt idx="3069">
                  <c:v>1</c:v>
                </c:pt>
                <c:pt idx="3070">
                  <c:v>1</c:v>
                </c:pt>
                <c:pt idx="3071">
                  <c:v>1</c:v>
                </c:pt>
                <c:pt idx="3072">
                  <c:v>1</c:v>
                </c:pt>
                <c:pt idx="3073">
                  <c:v>1</c:v>
                </c:pt>
                <c:pt idx="3074">
                  <c:v>1</c:v>
                </c:pt>
                <c:pt idx="3075">
                  <c:v>1</c:v>
                </c:pt>
                <c:pt idx="3076">
                  <c:v>1</c:v>
                </c:pt>
                <c:pt idx="3077">
                  <c:v>1</c:v>
                </c:pt>
                <c:pt idx="3078">
                  <c:v>1</c:v>
                </c:pt>
                <c:pt idx="3079">
                  <c:v>1</c:v>
                </c:pt>
                <c:pt idx="3080">
                  <c:v>1</c:v>
                </c:pt>
                <c:pt idx="3081">
                  <c:v>1</c:v>
                </c:pt>
                <c:pt idx="3082">
                  <c:v>1</c:v>
                </c:pt>
                <c:pt idx="3083">
                  <c:v>1</c:v>
                </c:pt>
                <c:pt idx="3084">
                  <c:v>1</c:v>
                </c:pt>
                <c:pt idx="3085">
                  <c:v>1</c:v>
                </c:pt>
                <c:pt idx="3086">
                  <c:v>1</c:v>
                </c:pt>
                <c:pt idx="3087">
                  <c:v>1</c:v>
                </c:pt>
                <c:pt idx="3088">
                  <c:v>1</c:v>
                </c:pt>
                <c:pt idx="3089">
                  <c:v>1</c:v>
                </c:pt>
                <c:pt idx="3090">
                  <c:v>1</c:v>
                </c:pt>
                <c:pt idx="3091">
                  <c:v>1</c:v>
                </c:pt>
                <c:pt idx="3092">
                  <c:v>1</c:v>
                </c:pt>
                <c:pt idx="3093">
                  <c:v>1</c:v>
                </c:pt>
                <c:pt idx="3094">
                  <c:v>1</c:v>
                </c:pt>
                <c:pt idx="3095">
                  <c:v>1</c:v>
                </c:pt>
                <c:pt idx="3096">
                  <c:v>1</c:v>
                </c:pt>
                <c:pt idx="3097">
                  <c:v>1</c:v>
                </c:pt>
                <c:pt idx="3098">
                  <c:v>1</c:v>
                </c:pt>
                <c:pt idx="3099">
                  <c:v>1</c:v>
                </c:pt>
                <c:pt idx="3100">
                  <c:v>1</c:v>
                </c:pt>
                <c:pt idx="3101">
                  <c:v>1</c:v>
                </c:pt>
                <c:pt idx="3102">
                  <c:v>1</c:v>
                </c:pt>
                <c:pt idx="3103">
                  <c:v>1</c:v>
                </c:pt>
                <c:pt idx="3104">
                  <c:v>1</c:v>
                </c:pt>
                <c:pt idx="3105">
                  <c:v>1</c:v>
                </c:pt>
                <c:pt idx="3106">
                  <c:v>1</c:v>
                </c:pt>
                <c:pt idx="3107">
                  <c:v>1</c:v>
                </c:pt>
                <c:pt idx="3108">
                  <c:v>1</c:v>
                </c:pt>
                <c:pt idx="3109">
                  <c:v>1</c:v>
                </c:pt>
                <c:pt idx="3110">
                  <c:v>1</c:v>
                </c:pt>
                <c:pt idx="3111">
                  <c:v>1</c:v>
                </c:pt>
                <c:pt idx="3112">
                  <c:v>1</c:v>
                </c:pt>
                <c:pt idx="3113">
                  <c:v>1</c:v>
                </c:pt>
                <c:pt idx="3114">
                  <c:v>1</c:v>
                </c:pt>
                <c:pt idx="3115">
                  <c:v>1</c:v>
                </c:pt>
                <c:pt idx="3116">
                  <c:v>1</c:v>
                </c:pt>
                <c:pt idx="3117">
                  <c:v>1</c:v>
                </c:pt>
                <c:pt idx="3118">
                  <c:v>1</c:v>
                </c:pt>
                <c:pt idx="3119">
                  <c:v>1</c:v>
                </c:pt>
                <c:pt idx="3120">
                  <c:v>1</c:v>
                </c:pt>
                <c:pt idx="3121">
                  <c:v>1</c:v>
                </c:pt>
                <c:pt idx="3122">
                  <c:v>1</c:v>
                </c:pt>
                <c:pt idx="3123">
                  <c:v>1</c:v>
                </c:pt>
                <c:pt idx="3124">
                  <c:v>1</c:v>
                </c:pt>
                <c:pt idx="3125">
                  <c:v>1</c:v>
                </c:pt>
                <c:pt idx="3126">
                  <c:v>1</c:v>
                </c:pt>
                <c:pt idx="3127">
                  <c:v>1</c:v>
                </c:pt>
                <c:pt idx="3128">
                  <c:v>1</c:v>
                </c:pt>
                <c:pt idx="3129">
                  <c:v>1</c:v>
                </c:pt>
                <c:pt idx="3130">
                  <c:v>1</c:v>
                </c:pt>
                <c:pt idx="3131">
                  <c:v>1</c:v>
                </c:pt>
                <c:pt idx="3132">
                  <c:v>1</c:v>
                </c:pt>
                <c:pt idx="3133">
                  <c:v>1</c:v>
                </c:pt>
                <c:pt idx="3134">
                  <c:v>1</c:v>
                </c:pt>
                <c:pt idx="3135">
                  <c:v>1</c:v>
                </c:pt>
                <c:pt idx="3136">
                  <c:v>1</c:v>
                </c:pt>
                <c:pt idx="3137">
                  <c:v>1</c:v>
                </c:pt>
                <c:pt idx="3138">
                  <c:v>1</c:v>
                </c:pt>
                <c:pt idx="3139">
                  <c:v>1</c:v>
                </c:pt>
                <c:pt idx="3140">
                  <c:v>1</c:v>
                </c:pt>
                <c:pt idx="3141">
                  <c:v>1</c:v>
                </c:pt>
                <c:pt idx="3142">
                  <c:v>1</c:v>
                </c:pt>
                <c:pt idx="3143">
                  <c:v>1</c:v>
                </c:pt>
                <c:pt idx="3144">
                  <c:v>1</c:v>
                </c:pt>
                <c:pt idx="3145">
                  <c:v>1</c:v>
                </c:pt>
                <c:pt idx="3146">
                  <c:v>1</c:v>
                </c:pt>
                <c:pt idx="3147">
                  <c:v>1</c:v>
                </c:pt>
                <c:pt idx="3148">
                  <c:v>1</c:v>
                </c:pt>
                <c:pt idx="3149">
                  <c:v>1</c:v>
                </c:pt>
                <c:pt idx="3150">
                  <c:v>1</c:v>
                </c:pt>
                <c:pt idx="3151">
                  <c:v>1</c:v>
                </c:pt>
                <c:pt idx="3152">
                  <c:v>1</c:v>
                </c:pt>
                <c:pt idx="3153">
                  <c:v>1</c:v>
                </c:pt>
                <c:pt idx="3154">
                  <c:v>1</c:v>
                </c:pt>
                <c:pt idx="3155">
                  <c:v>1</c:v>
                </c:pt>
                <c:pt idx="3156">
                  <c:v>1</c:v>
                </c:pt>
                <c:pt idx="3157">
                  <c:v>1</c:v>
                </c:pt>
                <c:pt idx="3158">
                  <c:v>1</c:v>
                </c:pt>
                <c:pt idx="3159">
                  <c:v>1</c:v>
                </c:pt>
                <c:pt idx="3160">
                  <c:v>1</c:v>
                </c:pt>
                <c:pt idx="3161">
                  <c:v>1</c:v>
                </c:pt>
                <c:pt idx="3162">
                  <c:v>1</c:v>
                </c:pt>
                <c:pt idx="3163">
                  <c:v>1</c:v>
                </c:pt>
                <c:pt idx="3164">
                  <c:v>1</c:v>
                </c:pt>
                <c:pt idx="3165">
                  <c:v>1</c:v>
                </c:pt>
                <c:pt idx="3166">
                  <c:v>1</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1</c:v>
                </c:pt>
                <c:pt idx="3191">
                  <c:v>1</c:v>
                </c:pt>
                <c:pt idx="3192">
                  <c:v>1</c:v>
                </c:pt>
                <c:pt idx="3193">
                  <c:v>1</c:v>
                </c:pt>
                <c:pt idx="3194">
                  <c:v>1</c:v>
                </c:pt>
                <c:pt idx="3195">
                  <c:v>1</c:v>
                </c:pt>
                <c:pt idx="3196">
                  <c:v>1</c:v>
                </c:pt>
                <c:pt idx="3197">
                  <c:v>1</c:v>
                </c:pt>
                <c:pt idx="3198">
                  <c:v>1</c:v>
                </c:pt>
                <c:pt idx="3199">
                  <c:v>1</c:v>
                </c:pt>
                <c:pt idx="3200">
                  <c:v>1</c:v>
                </c:pt>
                <c:pt idx="3201">
                  <c:v>1</c:v>
                </c:pt>
                <c:pt idx="3202">
                  <c:v>1</c:v>
                </c:pt>
                <c:pt idx="3203">
                  <c:v>1</c:v>
                </c:pt>
                <c:pt idx="3204">
                  <c:v>1</c:v>
                </c:pt>
                <c:pt idx="3205">
                  <c:v>1</c:v>
                </c:pt>
                <c:pt idx="3206">
                  <c:v>1</c:v>
                </c:pt>
                <c:pt idx="3207">
                  <c:v>1</c:v>
                </c:pt>
                <c:pt idx="3208">
                  <c:v>1</c:v>
                </c:pt>
                <c:pt idx="3209">
                  <c:v>1</c:v>
                </c:pt>
                <c:pt idx="3210">
                  <c:v>1</c:v>
                </c:pt>
                <c:pt idx="3211">
                  <c:v>1</c:v>
                </c:pt>
                <c:pt idx="3212">
                  <c:v>1</c:v>
                </c:pt>
                <c:pt idx="3213">
                  <c:v>1</c:v>
                </c:pt>
                <c:pt idx="3214">
                  <c:v>1</c:v>
                </c:pt>
                <c:pt idx="3215">
                  <c:v>1</c:v>
                </c:pt>
                <c:pt idx="3216">
                  <c:v>1</c:v>
                </c:pt>
                <c:pt idx="3217">
                  <c:v>1</c:v>
                </c:pt>
                <c:pt idx="3218">
                  <c:v>1</c:v>
                </c:pt>
                <c:pt idx="3219">
                  <c:v>1</c:v>
                </c:pt>
                <c:pt idx="3220">
                  <c:v>1</c:v>
                </c:pt>
                <c:pt idx="3221">
                  <c:v>1</c:v>
                </c:pt>
                <c:pt idx="3222">
                  <c:v>1</c:v>
                </c:pt>
                <c:pt idx="3223">
                  <c:v>1</c:v>
                </c:pt>
                <c:pt idx="3224">
                  <c:v>1</c:v>
                </c:pt>
                <c:pt idx="3225">
                  <c:v>1</c:v>
                </c:pt>
                <c:pt idx="3226">
                  <c:v>1</c:v>
                </c:pt>
                <c:pt idx="3227">
                  <c:v>1</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1</c:v>
                </c:pt>
                <c:pt idx="3246">
                  <c:v>1</c:v>
                </c:pt>
                <c:pt idx="3247">
                  <c:v>1</c:v>
                </c:pt>
                <c:pt idx="3248">
                  <c:v>1</c:v>
                </c:pt>
                <c:pt idx="3249">
                  <c:v>1</c:v>
                </c:pt>
                <c:pt idx="3250">
                  <c:v>1</c:v>
                </c:pt>
                <c:pt idx="3251">
                  <c:v>1</c:v>
                </c:pt>
                <c:pt idx="3252">
                  <c:v>1</c:v>
                </c:pt>
                <c:pt idx="3253">
                  <c:v>1</c:v>
                </c:pt>
                <c:pt idx="3254">
                  <c:v>1</c:v>
                </c:pt>
                <c:pt idx="3255">
                  <c:v>1</c:v>
                </c:pt>
                <c:pt idx="3256">
                  <c:v>1</c:v>
                </c:pt>
                <c:pt idx="3257">
                  <c:v>1</c:v>
                </c:pt>
                <c:pt idx="3258">
                  <c:v>1</c:v>
                </c:pt>
                <c:pt idx="3259">
                  <c:v>1</c:v>
                </c:pt>
                <c:pt idx="3260">
                  <c:v>1</c:v>
                </c:pt>
                <c:pt idx="3261">
                  <c:v>1</c:v>
                </c:pt>
                <c:pt idx="3262">
                  <c:v>1</c:v>
                </c:pt>
                <c:pt idx="3263">
                  <c:v>1</c:v>
                </c:pt>
                <c:pt idx="3264">
                  <c:v>1</c:v>
                </c:pt>
                <c:pt idx="3265">
                  <c:v>1</c:v>
                </c:pt>
                <c:pt idx="3266">
                  <c:v>1</c:v>
                </c:pt>
                <c:pt idx="3267">
                  <c:v>1</c:v>
                </c:pt>
                <c:pt idx="3268">
                  <c:v>1</c:v>
                </c:pt>
                <c:pt idx="3269">
                  <c:v>1</c:v>
                </c:pt>
                <c:pt idx="3270">
                  <c:v>1</c:v>
                </c:pt>
                <c:pt idx="3271">
                  <c:v>1</c:v>
                </c:pt>
                <c:pt idx="3272">
                  <c:v>1</c:v>
                </c:pt>
                <c:pt idx="3273">
                  <c:v>1</c:v>
                </c:pt>
                <c:pt idx="3274">
                  <c:v>1</c:v>
                </c:pt>
                <c:pt idx="3275">
                  <c:v>1</c:v>
                </c:pt>
                <c:pt idx="3276">
                  <c:v>1</c:v>
                </c:pt>
                <c:pt idx="3277">
                  <c:v>1</c:v>
                </c:pt>
                <c:pt idx="3278">
                  <c:v>1</c:v>
                </c:pt>
                <c:pt idx="3279">
                  <c:v>1</c:v>
                </c:pt>
                <c:pt idx="3280">
                  <c:v>1</c:v>
                </c:pt>
                <c:pt idx="3281">
                  <c:v>1</c:v>
                </c:pt>
                <c:pt idx="3282">
                  <c:v>1</c:v>
                </c:pt>
                <c:pt idx="3283">
                  <c:v>1</c:v>
                </c:pt>
                <c:pt idx="3284">
                  <c:v>1</c:v>
                </c:pt>
                <c:pt idx="3285">
                  <c:v>1</c:v>
                </c:pt>
                <c:pt idx="3286">
                  <c:v>1</c:v>
                </c:pt>
                <c:pt idx="3287">
                  <c:v>1</c:v>
                </c:pt>
                <c:pt idx="3288">
                  <c:v>1</c:v>
                </c:pt>
                <c:pt idx="3289">
                  <c:v>1</c:v>
                </c:pt>
                <c:pt idx="3290">
                  <c:v>1</c:v>
                </c:pt>
                <c:pt idx="3291">
                  <c:v>1</c:v>
                </c:pt>
                <c:pt idx="3292">
                  <c:v>1</c:v>
                </c:pt>
                <c:pt idx="3293">
                  <c:v>1</c:v>
                </c:pt>
                <c:pt idx="3294">
                  <c:v>1</c:v>
                </c:pt>
                <c:pt idx="3295">
                  <c:v>1</c:v>
                </c:pt>
                <c:pt idx="3296">
                  <c:v>1</c:v>
                </c:pt>
                <c:pt idx="3297">
                  <c:v>1</c:v>
                </c:pt>
                <c:pt idx="3298">
                  <c:v>1</c:v>
                </c:pt>
                <c:pt idx="3299">
                  <c:v>1</c:v>
                </c:pt>
                <c:pt idx="3300">
                  <c:v>1</c:v>
                </c:pt>
                <c:pt idx="3301">
                  <c:v>1</c:v>
                </c:pt>
                <c:pt idx="3302">
                  <c:v>1</c:v>
                </c:pt>
                <c:pt idx="3303">
                  <c:v>1</c:v>
                </c:pt>
                <c:pt idx="3304">
                  <c:v>1</c:v>
                </c:pt>
                <c:pt idx="3305">
                  <c:v>1</c:v>
                </c:pt>
                <c:pt idx="3306">
                  <c:v>1</c:v>
                </c:pt>
                <c:pt idx="3307">
                  <c:v>1</c:v>
                </c:pt>
                <c:pt idx="3308">
                  <c:v>1</c:v>
                </c:pt>
                <c:pt idx="3309">
                  <c:v>1</c:v>
                </c:pt>
                <c:pt idx="3310">
                  <c:v>1</c:v>
                </c:pt>
                <c:pt idx="3311">
                  <c:v>1</c:v>
                </c:pt>
                <c:pt idx="3312">
                  <c:v>1</c:v>
                </c:pt>
                <c:pt idx="3313">
                  <c:v>1</c:v>
                </c:pt>
                <c:pt idx="3314">
                  <c:v>1</c:v>
                </c:pt>
                <c:pt idx="3315">
                  <c:v>1</c:v>
                </c:pt>
                <c:pt idx="3316">
                  <c:v>1</c:v>
                </c:pt>
                <c:pt idx="3317">
                  <c:v>1</c:v>
                </c:pt>
                <c:pt idx="3318">
                  <c:v>1</c:v>
                </c:pt>
                <c:pt idx="3319">
                  <c:v>1</c:v>
                </c:pt>
                <c:pt idx="3320">
                  <c:v>1</c:v>
                </c:pt>
                <c:pt idx="3321">
                  <c:v>1</c:v>
                </c:pt>
                <c:pt idx="3322">
                  <c:v>1</c:v>
                </c:pt>
                <c:pt idx="3323">
                  <c:v>1</c:v>
                </c:pt>
                <c:pt idx="3324">
                  <c:v>1</c:v>
                </c:pt>
                <c:pt idx="3325">
                  <c:v>1</c:v>
                </c:pt>
                <c:pt idx="3326">
                  <c:v>1</c:v>
                </c:pt>
                <c:pt idx="3327">
                  <c:v>1</c:v>
                </c:pt>
                <c:pt idx="3328">
                  <c:v>1</c:v>
                </c:pt>
                <c:pt idx="3329">
                  <c:v>1</c:v>
                </c:pt>
                <c:pt idx="3330">
                  <c:v>1</c:v>
                </c:pt>
                <c:pt idx="3331">
                  <c:v>1</c:v>
                </c:pt>
                <c:pt idx="3332">
                  <c:v>1</c:v>
                </c:pt>
                <c:pt idx="3333">
                  <c:v>1</c:v>
                </c:pt>
                <c:pt idx="3334">
                  <c:v>1</c:v>
                </c:pt>
                <c:pt idx="3335">
                  <c:v>1</c:v>
                </c:pt>
                <c:pt idx="3336">
                  <c:v>1</c:v>
                </c:pt>
                <c:pt idx="3337">
                  <c:v>1</c:v>
                </c:pt>
                <c:pt idx="3338">
                  <c:v>1</c:v>
                </c:pt>
                <c:pt idx="3339">
                  <c:v>1</c:v>
                </c:pt>
                <c:pt idx="3340">
                  <c:v>1</c:v>
                </c:pt>
                <c:pt idx="3341">
                  <c:v>1</c:v>
                </c:pt>
                <c:pt idx="3342">
                  <c:v>1</c:v>
                </c:pt>
                <c:pt idx="3343">
                  <c:v>1</c:v>
                </c:pt>
                <c:pt idx="3344">
                  <c:v>1</c:v>
                </c:pt>
                <c:pt idx="3345">
                  <c:v>1</c:v>
                </c:pt>
                <c:pt idx="3346">
                  <c:v>1</c:v>
                </c:pt>
                <c:pt idx="3347">
                  <c:v>1</c:v>
                </c:pt>
                <c:pt idx="3348">
                  <c:v>1</c:v>
                </c:pt>
                <c:pt idx="3349">
                  <c:v>1</c:v>
                </c:pt>
                <c:pt idx="3350">
                  <c:v>1</c:v>
                </c:pt>
                <c:pt idx="3351">
                  <c:v>1</c:v>
                </c:pt>
                <c:pt idx="3352">
                  <c:v>1</c:v>
                </c:pt>
                <c:pt idx="3353">
                  <c:v>1</c:v>
                </c:pt>
                <c:pt idx="3354">
                  <c:v>1</c:v>
                </c:pt>
                <c:pt idx="3355">
                  <c:v>1</c:v>
                </c:pt>
                <c:pt idx="3356">
                  <c:v>1</c:v>
                </c:pt>
                <c:pt idx="3357">
                  <c:v>1</c:v>
                </c:pt>
                <c:pt idx="3358">
                  <c:v>1</c:v>
                </c:pt>
                <c:pt idx="3359">
                  <c:v>1</c:v>
                </c:pt>
                <c:pt idx="3360">
                  <c:v>1</c:v>
                </c:pt>
                <c:pt idx="3361">
                  <c:v>1</c:v>
                </c:pt>
                <c:pt idx="3362">
                  <c:v>1</c:v>
                </c:pt>
                <c:pt idx="3363">
                  <c:v>1</c:v>
                </c:pt>
                <c:pt idx="3364">
                  <c:v>1</c:v>
                </c:pt>
                <c:pt idx="3365">
                  <c:v>1</c:v>
                </c:pt>
                <c:pt idx="3366">
                  <c:v>1</c:v>
                </c:pt>
                <c:pt idx="3367">
                  <c:v>1</c:v>
                </c:pt>
                <c:pt idx="3368">
                  <c:v>1</c:v>
                </c:pt>
                <c:pt idx="3369">
                  <c:v>1</c:v>
                </c:pt>
                <c:pt idx="3370">
                  <c:v>1</c:v>
                </c:pt>
                <c:pt idx="3371">
                  <c:v>1</c:v>
                </c:pt>
                <c:pt idx="3372">
                  <c:v>1</c:v>
                </c:pt>
                <c:pt idx="3373">
                  <c:v>1</c:v>
                </c:pt>
                <c:pt idx="3374">
                  <c:v>1</c:v>
                </c:pt>
                <c:pt idx="3375">
                  <c:v>1</c:v>
                </c:pt>
                <c:pt idx="3376">
                  <c:v>1</c:v>
                </c:pt>
                <c:pt idx="3377">
                  <c:v>1</c:v>
                </c:pt>
                <c:pt idx="3378">
                  <c:v>1</c:v>
                </c:pt>
                <c:pt idx="3379">
                  <c:v>1</c:v>
                </c:pt>
                <c:pt idx="3380">
                  <c:v>1</c:v>
                </c:pt>
                <c:pt idx="3381">
                  <c:v>1</c:v>
                </c:pt>
                <c:pt idx="3382">
                  <c:v>1</c:v>
                </c:pt>
                <c:pt idx="3383">
                  <c:v>1</c:v>
                </c:pt>
                <c:pt idx="3384">
                  <c:v>1</c:v>
                </c:pt>
                <c:pt idx="3385">
                  <c:v>1</c:v>
                </c:pt>
                <c:pt idx="3386">
                  <c:v>1</c:v>
                </c:pt>
                <c:pt idx="3387">
                  <c:v>1</c:v>
                </c:pt>
                <c:pt idx="3388">
                  <c:v>1</c:v>
                </c:pt>
                <c:pt idx="3389">
                  <c:v>1</c:v>
                </c:pt>
                <c:pt idx="3390">
                  <c:v>1</c:v>
                </c:pt>
                <c:pt idx="3391">
                  <c:v>1</c:v>
                </c:pt>
                <c:pt idx="3392">
                  <c:v>1</c:v>
                </c:pt>
                <c:pt idx="3393">
                  <c:v>1</c:v>
                </c:pt>
                <c:pt idx="3394">
                  <c:v>1</c:v>
                </c:pt>
                <c:pt idx="3395">
                  <c:v>1</c:v>
                </c:pt>
                <c:pt idx="3396">
                  <c:v>1</c:v>
                </c:pt>
                <c:pt idx="3397">
                  <c:v>1</c:v>
                </c:pt>
                <c:pt idx="3398">
                  <c:v>1</c:v>
                </c:pt>
                <c:pt idx="3399">
                  <c:v>1</c:v>
                </c:pt>
                <c:pt idx="3400">
                  <c:v>1</c:v>
                </c:pt>
                <c:pt idx="3401">
                  <c:v>1</c:v>
                </c:pt>
                <c:pt idx="3402">
                  <c:v>1</c:v>
                </c:pt>
                <c:pt idx="3403">
                  <c:v>1</c:v>
                </c:pt>
                <c:pt idx="3404">
                  <c:v>1</c:v>
                </c:pt>
                <c:pt idx="3405">
                  <c:v>1</c:v>
                </c:pt>
                <c:pt idx="3406">
                  <c:v>1</c:v>
                </c:pt>
                <c:pt idx="3407">
                  <c:v>1</c:v>
                </c:pt>
                <c:pt idx="3408">
                  <c:v>1</c:v>
                </c:pt>
                <c:pt idx="3409">
                  <c:v>1</c:v>
                </c:pt>
                <c:pt idx="3410">
                  <c:v>1</c:v>
                </c:pt>
                <c:pt idx="3411">
                  <c:v>1</c:v>
                </c:pt>
                <c:pt idx="3412">
                  <c:v>1</c:v>
                </c:pt>
                <c:pt idx="3413">
                  <c:v>1</c:v>
                </c:pt>
                <c:pt idx="3414">
                  <c:v>1</c:v>
                </c:pt>
                <c:pt idx="3415">
                  <c:v>1</c:v>
                </c:pt>
                <c:pt idx="3416">
                  <c:v>1</c:v>
                </c:pt>
                <c:pt idx="3417">
                  <c:v>1</c:v>
                </c:pt>
                <c:pt idx="3418">
                  <c:v>1</c:v>
                </c:pt>
                <c:pt idx="3419">
                  <c:v>1</c:v>
                </c:pt>
                <c:pt idx="3420">
                  <c:v>1</c:v>
                </c:pt>
                <c:pt idx="3421">
                  <c:v>1</c:v>
                </c:pt>
                <c:pt idx="3422">
                  <c:v>1</c:v>
                </c:pt>
                <c:pt idx="3423">
                  <c:v>1</c:v>
                </c:pt>
                <c:pt idx="3424">
                  <c:v>1</c:v>
                </c:pt>
                <c:pt idx="3425">
                  <c:v>1</c:v>
                </c:pt>
                <c:pt idx="3426">
                  <c:v>1</c:v>
                </c:pt>
                <c:pt idx="3427">
                  <c:v>1</c:v>
                </c:pt>
                <c:pt idx="3428">
                  <c:v>1</c:v>
                </c:pt>
                <c:pt idx="3429">
                  <c:v>1</c:v>
                </c:pt>
                <c:pt idx="3430">
                  <c:v>1</c:v>
                </c:pt>
                <c:pt idx="3431">
                  <c:v>1</c:v>
                </c:pt>
                <c:pt idx="3432">
                  <c:v>1</c:v>
                </c:pt>
                <c:pt idx="3433">
                  <c:v>1</c:v>
                </c:pt>
                <c:pt idx="3434">
                  <c:v>1</c:v>
                </c:pt>
                <c:pt idx="3435">
                  <c:v>1</c:v>
                </c:pt>
                <c:pt idx="3436">
                  <c:v>1</c:v>
                </c:pt>
                <c:pt idx="3437">
                  <c:v>1</c:v>
                </c:pt>
                <c:pt idx="3438">
                  <c:v>1</c:v>
                </c:pt>
                <c:pt idx="3439">
                  <c:v>1</c:v>
                </c:pt>
                <c:pt idx="3440">
                  <c:v>1</c:v>
                </c:pt>
                <c:pt idx="3441">
                  <c:v>1</c:v>
                </c:pt>
                <c:pt idx="3442">
                  <c:v>1</c:v>
                </c:pt>
                <c:pt idx="3443">
                  <c:v>1</c:v>
                </c:pt>
                <c:pt idx="3444">
                  <c:v>1</c:v>
                </c:pt>
                <c:pt idx="3445">
                  <c:v>1</c:v>
                </c:pt>
                <c:pt idx="3446">
                  <c:v>1</c:v>
                </c:pt>
                <c:pt idx="3447">
                  <c:v>1</c:v>
                </c:pt>
                <c:pt idx="3448">
                  <c:v>1</c:v>
                </c:pt>
                <c:pt idx="3449">
                  <c:v>1</c:v>
                </c:pt>
                <c:pt idx="3450">
                  <c:v>1</c:v>
                </c:pt>
                <c:pt idx="3451">
                  <c:v>1</c:v>
                </c:pt>
                <c:pt idx="3452">
                  <c:v>1</c:v>
                </c:pt>
                <c:pt idx="3453">
                  <c:v>1</c:v>
                </c:pt>
                <c:pt idx="3454">
                  <c:v>1</c:v>
                </c:pt>
                <c:pt idx="3455">
                  <c:v>1</c:v>
                </c:pt>
                <c:pt idx="3456">
                  <c:v>1</c:v>
                </c:pt>
                <c:pt idx="3457">
                  <c:v>1</c:v>
                </c:pt>
                <c:pt idx="3458">
                  <c:v>1</c:v>
                </c:pt>
                <c:pt idx="3459">
                  <c:v>1</c:v>
                </c:pt>
                <c:pt idx="3460">
                  <c:v>1</c:v>
                </c:pt>
                <c:pt idx="3461">
                  <c:v>1</c:v>
                </c:pt>
                <c:pt idx="3462">
                  <c:v>1</c:v>
                </c:pt>
                <c:pt idx="3463">
                  <c:v>1</c:v>
                </c:pt>
                <c:pt idx="3464">
                  <c:v>1</c:v>
                </c:pt>
                <c:pt idx="3465">
                  <c:v>1</c:v>
                </c:pt>
                <c:pt idx="3466">
                  <c:v>1</c:v>
                </c:pt>
                <c:pt idx="3467">
                  <c:v>1</c:v>
                </c:pt>
                <c:pt idx="3468">
                  <c:v>1</c:v>
                </c:pt>
                <c:pt idx="3469">
                  <c:v>1</c:v>
                </c:pt>
                <c:pt idx="3470">
                  <c:v>1</c:v>
                </c:pt>
                <c:pt idx="3471">
                  <c:v>1</c:v>
                </c:pt>
                <c:pt idx="3472">
                  <c:v>1</c:v>
                </c:pt>
                <c:pt idx="3473">
                  <c:v>1</c:v>
                </c:pt>
                <c:pt idx="3474">
                  <c:v>1</c:v>
                </c:pt>
                <c:pt idx="3475">
                  <c:v>1</c:v>
                </c:pt>
                <c:pt idx="3476">
                  <c:v>1</c:v>
                </c:pt>
                <c:pt idx="3477">
                  <c:v>1</c:v>
                </c:pt>
                <c:pt idx="3478">
                  <c:v>1</c:v>
                </c:pt>
                <c:pt idx="3479">
                  <c:v>1</c:v>
                </c:pt>
                <c:pt idx="3480">
                  <c:v>1</c:v>
                </c:pt>
                <c:pt idx="3481">
                  <c:v>1</c:v>
                </c:pt>
                <c:pt idx="3482">
                  <c:v>1</c:v>
                </c:pt>
                <c:pt idx="3483">
                  <c:v>1</c:v>
                </c:pt>
                <c:pt idx="3484">
                  <c:v>1</c:v>
                </c:pt>
                <c:pt idx="3485">
                  <c:v>1</c:v>
                </c:pt>
                <c:pt idx="3486">
                  <c:v>1</c:v>
                </c:pt>
                <c:pt idx="3487">
                  <c:v>1</c:v>
                </c:pt>
                <c:pt idx="3488">
                  <c:v>1</c:v>
                </c:pt>
                <c:pt idx="3489">
                  <c:v>1</c:v>
                </c:pt>
                <c:pt idx="3490">
                  <c:v>1</c:v>
                </c:pt>
                <c:pt idx="3491">
                  <c:v>1</c:v>
                </c:pt>
                <c:pt idx="3492">
                  <c:v>1</c:v>
                </c:pt>
                <c:pt idx="3493">
                  <c:v>1</c:v>
                </c:pt>
                <c:pt idx="3494">
                  <c:v>1</c:v>
                </c:pt>
                <c:pt idx="3495">
                  <c:v>1</c:v>
                </c:pt>
                <c:pt idx="3496">
                  <c:v>1</c:v>
                </c:pt>
                <c:pt idx="3497">
                  <c:v>1</c:v>
                </c:pt>
                <c:pt idx="3498">
                  <c:v>1</c:v>
                </c:pt>
                <c:pt idx="3499">
                  <c:v>1</c:v>
                </c:pt>
                <c:pt idx="3500">
                  <c:v>1</c:v>
                </c:pt>
                <c:pt idx="3501">
                  <c:v>1</c:v>
                </c:pt>
                <c:pt idx="3502">
                  <c:v>1</c:v>
                </c:pt>
                <c:pt idx="3503">
                  <c:v>1</c:v>
                </c:pt>
                <c:pt idx="3504">
                  <c:v>1</c:v>
                </c:pt>
                <c:pt idx="3505">
                  <c:v>1</c:v>
                </c:pt>
                <c:pt idx="3506">
                  <c:v>1</c:v>
                </c:pt>
                <c:pt idx="3507">
                  <c:v>1</c:v>
                </c:pt>
                <c:pt idx="3508">
                  <c:v>1</c:v>
                </c:pt>
                <c:pt idx="3509">
                  <c:v>1</c:v>
                </c:pt>
                <c:pt idx="3510">
                  <c:v>1</c:v>
                </c:pt>
                <c:pt idx="3511">
                  <c:v>1</c:v>
                </c:pt>
                <c:pt idx="3512">
                  <c:v>1</c:v>
                </c:pt>
                <c:pt idx="3513">
                  <c:v>1</c:v>
                </c:pt>
                <c:pt idx="3514">
                  <c:v>1</c:v>
                </c:pt>
                <c:pt idx="3515">
                  <c:v>1</c:v>
                </c:pt>
                <c:pt idx="3516">
                  <c:v>1</c:v>
                </c:pt>
                <c:pt idx="3517">
                  <c:v>1</c:v>
                </c:pt>
                <c:pt idx="3518">
                  <c:v>1</c:v>
                </c:pt>
                <c:pt idx="3519">
                  <c:v>1</c:v>
                </c:pt>
                <c:pt idx="3520">
                  <c:v>1</c:v>
                </c:pt>
                <c:pt idx="3521">
                  <c:v>1</c:v>
                </c:pt>
                <c:pt idx="3522">
                  <c:v>1</c:v>
                </c:pt>
                <c:pt idx="3523">
                  <c:v>1</c:v>
                </c:pt>
                <c:pt idx="3524">
                  <c:v>1</c:v>
                </c:pt>
                <c:pt idx="3525">
                  <c:v>1</c:v>
                </c:pt>
                <c:pt idx="3526">
                  <c:v>1</c:v>
                </c:pt>
                <c:pt idx="3527">
                  <c:v>1</c:v>
                </c:pt>
                <c:pt idx="3528">
                  <c:v>1</c:v>
                </c:pt>
                <c:pt idx="3529">
                  <c:v>1</c:v>
                </c:pt>
                <c:pt idx="3530">
                  <c:v>1</c:v>
                </c:pt>
                <c:pt idx="3531">
                  <c:v>1</c:v>
                </c:pt>
                <c:pt idx="3532">
                  <c:v>1</c:v>
                </c:pt>
                <c:pt idx="3533">
                  <c:v>1</c:v>
                </c:pt>
                <c:pt idx="3534">
                  <c:v>1</c:v>
                </c:pt>
                <c:pt idx="3535">
                  <c:v>1</c:v>
                </c:pt>
                <c:pt idx="3536">
                  <c:v>1</c:v>
                </c:pt>
                <c:pt idx="3537">
                  <c:v>1</c:v>
                </c:pt>
                <c:pt idx="3538">
                  <c:v>1</c:v>
                </c:pt>
                <c:pt idx="3539">
                  <c:v>1</c:v>
                </c:pt>
                <c:pt idx="3540">
                  <c:v>1</c:v>
                </c:pt>
                <c:pt idx="3541">
                  <c:v>1</c:v>
                </c:pt>
                <c:pt idx="3542">
                  <c:v>1</c:v>
                </c:pt>
                <c:pt idx="3543">
                  <c:v>1</c:v>
                </c:pt>
                <c:pt idx="3544">
                  <c:v>1</c:v>
                </c:pt>
                <c:pt idx="3545">
                  <c:v>1</c:v>
                </c:pt>
                <c:pt idx="3546">
                  <c:v>1</c:v>
                </c:pt>
                <c:pt idx="3547">
                  <c:v>1</c:v>
                </c:pt>
                <c:pt idx="3548">
                  <c:v>1</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#N/A</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#N/A</c:v>
                </c:pt>
                <c:pt idx="4032">
                  <c:v>#N/A</c:v>
                </c:pt>
                <c:pt idx="4033">
                  <c:v>#N/A</c:v>
                </c:pt>
                <c:pt idx="4034">
                  <c:v>#N/A</c:v>
                </c:pt>
                <c:pt idx="4035">
                  <c:v>#N/A</c:v>
                </c:pt>
                <c:pt idx="4036">
                  <c:v>#N/A</c:v>
                </c:pt>
                <c:pt idx="4037">
                  <c:v>#N/A</c:v>
                </c:pt>
                <c:pt idx="4038">
                  <c:v>#N/A</c:v>
                </c:pt>
                <c:pt idx="4039">
                  <c:v>#N/A</c:v>
                </c:pt>
                <c:pt idx="4040">
                  <c:v>#N/A</c:v>
                </c:pt>
                <c:pt idx="4041">
                  <c:v>#N/A</c:v>
                </c:pt>
                <c:pt idx="4042">
                  <c:v>#N/A</c:v>
                </c:pt>
                <c:pt idx="4043">
                  <c:v>#N/A</c:v>
                </c:pt>
                <c:pt idx="4044">
                  <c:v>#N/A</c:v>
                </c:pt>
                <c:pt idx="4045">
                  <c:v>#N/A</c:v>
                </c:pt>
                <c:pt idx="4046">
                  <c:v>#N/A</c:v>
                </c:pt>
                <c:pt idx="4047">
                  <c:v>#N/A</c:v>
                </c:pt>
                <c:pt idx="4048">
                  <c:v>#N/A</c:v>
                </c:pt>
                <c:pt idx="4049">
                  <c:v>#N/A</c:v>
                </c:pt>
                <c:pt idx="4050">
                  <c:v>#N/A</c:v>
                </c:pt>
                <c:pt idx="4051">
                  <c:v>#N/A</c:v>
                </c:pt>
                <c:pt idx="4052">
                  <c:v>#N/A</c:v>
                </c:pt>
                <c:pt idx="4053">
                  <c:v>#N/A</c:v>
                </c:pt>
                <c:pt idx="4054">
                  <c:v>#N/A</c:v>
                </c:pt>
                <c:pt idx="4055">
                  <c:v>#N/A</c:v>
                </c:pt>
                <c:pt idx="4056">
                  <c:v>#N/A</c:v>
                </c:pt>
                <c:pt idx="4057">
                  <c:v>#N/A</c:v>
                </c:pt>
                <c:pt idx="4058">
                  <c:v>#N/A</c:v>
                </c:pt>
                <c:pt idx="4059">
                  <c:v>#N/A</c:v>
                </c:pt>
                <c:pt idx="4060">
                  <c:v>#N/A</c:v>
                </c:pt>
                <c:pt idx="4061">
                  <c:v>#N/A</c:v>
                </c:pt>
                <c:pt idx="4062">
                  <c:v>#N/A</c:v>
                </c:pt>
                <c:pt idx="4063">
                  <c:v>#N/A</c:v>
                </c:pt>
                <c:pt idx="4064">
                  <c:v>#N/A</c:v>
                </c:pt>
                <c:pt idx="4065">
                  <c:v>#N/A</c:v>
                </c:pt>
                <c:pt idx="4066">
                  <c:v>#N/A</c:v>
                </c:pt>
                <c:pt idx="4067">
                  <c:v>#N/A</c:v>
                </c:pt>
                <c:pt idx="4068">
                  <c:v>#N/A</c:v>
                </c:pt>
                <c:pt idx="4069">
                  <c:v>#N/A</c:v>
                </c:pt>
                <c:pt idx="4070">
                  <c:v>#N/A</c:v>
                </c:pt>
                <c:pt idx="4071">
                  <c:v>#N/A</c:v>
                </c:pt>
                <c:pt idx="4072">
                  <c:v>#N/A</c:v>
                </c:pt>
                <c:pt idx="4073">
                  <c:v>#N/A</c:v>
                </c:pt>
                <c:pt idx="4074">
                  <c:v>#N/A</c:v>
                </c:pt>
                <c:pt idx="4075">
                  <c:v>#N/A</c:v>
                </c:pt>
                <c:pt idx="4076">
                  <c:v>#N/A</c:v>
                </c:pt>
                <c:pt idx="4077">
                  <c:v>#N/A</c:v>
                </c:pt>
                <c:pt idx="4078">
                  <c:v>#N/A</c:v>
                </c:pt>
                <c:pt idx="4079">
                  <c:v>#N/A</c:v>
                </c:pt>
                <c:pt idx="4080">
                  <c:v>#N/A</c:v>
                </c:pt>
                <c:pt idx="4081">
                  <c:v>#N/A</c:v>
                </c:pt>
                <c:pt idx="4082">
                  <c:v>#N/A</c:v>
                </c:pt>
                <c:pt idx="4083">
                  <c:v>#N/A</c:v>
                </c:pt>
                <c:pt idx="4084">
                  <c:v>#N/A</c:v>
                </c:pt>
                <c:pt idx="4085">
                  <c:v>#N/A</c:v>
                </c:pt>
                <c:pt idx="4086">
                  <c:v>#N/A</c:v>
                </c:pt>
                <c:pt idx="4087">
                  <c:v>#N/A</c:v>
                </c:pt>
                <c:pt idx="4088">
                  <c:v>#N/A</c:v>
                </c:pt>
                <c:pt idx="4089">
                  <c:v>#N/A</c:v>
                </c:pt>
                <c:pt idx="4090">
                  <c:v>#N/A</c:v>
                </c:pt>
                <c:pt idx="4091">
                  <c:v>#N/A</c:v>
                </c:pt>
                <c:pt idx="4092">
                  <c:v>#N/A</c:v>
                </c:pt>
                <c:pt idx="4093">
                  <c:v>#N/A</c:v>
                </c:pt>
                <c:pt idx="4094">
                  <c:v>#N/A</c:v>
                </c:pt>
                <c:pt idx="4095">
                  <c:v>#N/A</c:v>
                </c:pt>
                <c:pt idx="4096">
                  <c:v>#N/A</c:v>
                </c:pt>
                <c:pt idx="4097">
                  <c:v>#N/A</c:v>
                </c:pt>
                <c:pt idx="4098">
                  <c:v>#N/A</c:v>
                </c:pt>
                <c:pt idx="4099">
                  <c:v>#N/A</c:v>
                </c:pt>
                <c:pt idx="4100">
                  <c:v>#N/A</c:v>
                </c:pt>
                <c:pt idx="4101">
                  <c:v>#N/A</c:v>
                </c:pt>
                <c:pt idx="4102">
                  <c:v>#N/A</c:v>
                </c:pt>
                <c:pt idx="4103">
                  <c:v>#N/A</c:v>
                </c:pt>
                <c:pt idx="4104">
                  <c:v>#N/A</c:v>
                </c:pt>
                <c:pt idx="4105">
                  <c:v>#N/A</c:v>
                </c:pt>
                <c:pt idx="4106">
                  <c:v>#N/A</c:v>
                </c:pt>
                <c:pt idx="4107">
                  <c:v>#N/A</c:v>
                </c:pt>
                <c:pt idx="4108">
                  <c:v>#N/A</c:v>
                </c:pt>
                <c:pt idx="4109">
                  <c:v>#N/A</c:v>
                </c:pt>
                <c:pt idx="4110">
                  <c:v>#N/A</c:v>
                </c:pt>
                <c:pt idx="4111">
                  <c:v>#N/A</c:v>
                </c:pt>
                <c:pt idx="4112">
                  <c:v>#N/A</c:v>
                </c:pt>
                <c:pt idx="4113">
                  <c:v>#N/A</c:v>
                </c:pt>
                <c:pt idx="4114">
                  <c:v>#N/A</c:v>
                </c:pt>
                <c:pt idx="4115">
                  <c:v>#N/A</c:v>
                </c:pt>
                <c:pt idx="4116">
                  <c:v>#N/A</c:v>
                </c:pt>
                <c:pt idx="4117">
                  <c:v>#N/A</c:v>
                </c:pt>
                <c:pt idx="4118">
                  <c:v>#N/A</c:v>
                </c:pt>
                <c:pt idx="4119">
                  <c:v>#N/A</c:v>
                </c:pt>
                <c:pt idx="4120">
                  <c:v>#N/A</c:v>
                </c:pt>
                <c:pt idx="4121">
                  <c:v>#N/A</c:v>
                </c:pt>
                <c:pt idx="4122">
                  <c:v>#N/A</c:v>
                </c:pt>
                <c:pt idx="4123">
                  <c:v>#N/A</c:v>
                </c:pt>
                <c:pt idx="4124">
                  <c:v>#N/A</c:v>
                </c:pt>
                <c:pt idx="4125">
                  <c:v>#N/A</c:v>
                </c:pt>
                <c:pt idx="4126">
                  <c:v>#N/A</c:v>
                </c:pt>
                <c:pt idx="4127">
                  <c:v>#N/A</c:v>
                </c:pt>
                <c:pt idx="4128">
                  <c:v>#N/A</c:v>
                </c:pt>
                <c:pt idx="4129">
                  <c:v>#N/A</c:v>
                </c:pt>
                <c:pt idx="4130">
                  <c:v>#N/A</c:v>
                </c:pt>
                <c:pt idx="4131">
                  <c:v>#N/A</c:v>
                </c:pt>
                <c:pt idx="4132">
                  <c:v>#N/A</c:v>
                </c:pt>
                <c:pt idx="4133">
                  <c:v>#N/A</c:v>
                </c:pt>
                <c:pt idx="4134">
                  <c:v>#N/A</c:v>
                </c:pt>
                <c:pt idx="4135">
                  <c:v>#N/A</c:v>
                </c:pt>
                <c:pt idx="4136">
                  <c:v>#N/A</c:v>
                </c:pt>
                <c:pt idx="4137">
                  <c:v>#N/A</c:v>
                </c:pt>
                <c:pt idx="4138">
                  <c:v>#N/A</c:v>
                </c:pt>
                <c:pt idx="4139">
                  <c:v>#N/A</c:v>
                </c:pt>
                <c:pt idx="4140">
                  <c:v>#N/A</c:v>
                </c:pt>
                <c:pt idx="4141">
                  <c:v>#N/A</c:v>
                </c:pt>
                <c:pt idx="4142">
                  <c:v>#N/A</c:v>
                </c:pt>
                <c:pt idx="4143">
                  <c:v>#N/A</c:v>
                </c:pt>
                <c:pt idx="4144">
                  <c:v>#N/A</c:v>
                </c:pt>
                <c:pt idx="4145">
                  <c:v>#N/A</c:v>
                </c:pt>
                <c:pt idx="4146">
                  <c:v>#N/A</c:v>
                </c:pt>
                <c:pt idx="4147">
                  <c:v>#N/A</c:v>
                </c:pt>
                <c:pt idx="4148">
                  <c:v>#N/A</c:v>
                </c:pt>
                <c:pt idx="4149">
                  <c:v>#N/A</c:v>
                </c:pt>
                <c:pt idx="4150">
                  <c:v>#N/A</c:v>
                </c:pt>
                <c:pt idx="4151">
                  <c:v>#N/A</c:v>
                </c:pt>
                <c:pt idx="4152">
                  <c:v>#N/A</c:v>
                </c:pt>
                <c:pt idx="4153">
                  <c:v>#N/A</c:v>
                </c:pt>
                <c:pt idx="4154">
                  <c:v>#N/A</c:v>
                </c:pt>
                <c:pt idx="4155">
                  <c:v>#N/A</c:v>
                </c:pt>
                <c:pt idx="4156">
                  <c:v>#N/A</c:v>
                </c:pt>
                <c:pt idx="4157">
                  <c:v>#N/A</c:v>
                </c:pt>
                <c:pt idx="4158">
                  <c:v>#N/A</c:v>
                </c:pt>
                <c:pt idx="4159">
                  <c:v>#N/A</c:v>
                </c:pt>
                <c:pt idx="4160">
                  <c:v>#N/A</c:v>
                </c:pt>
                <c:pt idx="4161">
                  <c:v>#N/A</c:v>
                </c:pt>
                <c:pt idx="4162">
                  <c:v>#N/A</c:v>
                </c:pt>
                <c:pt idx="4163">
                  <c:v>#N/A</c:v>
                </c:pt>
                <c:pt idx="4164">
                  <c:v>#N/A</c:v>
                </c:pt>
                <c:pt idx="4165">
                  <c:v>#N/A</c:v>
                </c:pt>
                <c:pt idx="4166">
                  <c:v>#N/A</c:v>
                </c:pt>
                <c:pt idx="4167">
                  <c:v>#N/A</c:v>
                </c:pt>
                <c:pt idx="4168">
                  <c:v>#N/A</c:v>
                </c:pt>
                <c:pt idx="4169">
                  <c:v>#N/A</c:v>
                </c:pt>
                <c:pt idx="4170">
                  <c:v>#N/A</c:v>
                </c:pt>
                <c:pt idx="4171">
                  <c:v>#N/A</c:v>
                </c:pt>
                <c:pt idx="4172">
                  <c:v>#N/A</c:v>
                </c:pt>
                <c:pt idx="4173">
                  <c:v>#N/A</c:v>
                </c:pt>
                <c:pt idx="4174">
                  <c:v>#N/A</c:v>
                </c:pt>
                <c:pt idx="4175">
                  <c:v>#N/A</c:v>
                </c:pt>
                <c:pt idx="4176">
                  <c:v>#N/A</c:v>
                </c:pt>
                <c:pt idx="4177">
                  <c:v>#N/A</c:v>
                </c:pt>
                <c:pt idx="4178">
                  <c:v>#N/A</c:v>
                </c:pt>
                <c:pt idx="4179">
                  <c:v>#N/A</c:v>
                </c:pt>
                <c:pt idx="4180">
                  <c:v>#N/A</c:v>
                </c:pt>
                <c:pt idx="4181">
                  <c:v>#N/A</c:v>
                </c:pt>
                <c:pt idx="4182">
                  <c:v>#N/A</c:v>
                </c:pt>
                <c:pt idx="4183">
                  <c:v>#N/A</c:v>
                </c:pt>
                <c:pt idx="4184">
                  <c:v>#N/A</c:v>
                </c:pt>
                <c:pt idx="4185">
                  <c:v>#N/A</c:v>
                </c:pt>
                <c:pt idx="4186">
                  <c:v>#N/A</c:v>
                </c:pt>
                <c:pt idx="4187">
                  <c:v>#N/A</c:v>
                </c:pt>
                <c:pt idx="4188">
                  <c:v>#N/A</c:v>
                </c:pt>
                <c:pt idx="4189">
                  <c:v>#N/A</c:v>
                </c:pt>
                <c:pt idx="4190">
                  <c:v>#N/A</c:v>
                </c:pt>
                <c:pt idx="4191">
                  <c:v>#N/A</c:v>
                </c:pt>
                <c:pt idx="4192">
                  <c:v>#N/A</c:v>
                </c:pt>
                <c:pt idx="4193">
                  <c:v>#N/A</c:v>
                </c:pt>
                <c:pt idx="4194">
                  <c:v>#N/A</c:v>
                </c:pt>
                <c:pt idx="4195">
                  <c:v>#N/A</c:v>
                </c:pt>
                <c:pt idx="4196">
                  <c:v>#N/A</c:v>
                </c:pt>
                <c:pt idx="4197">
                  <c:v>#N/A</c:v>
                </c:pt>
                <c:pt idx="4198">
                  <c:v>#N/A</c:v>
                </c:pt>
                <c:pt idx="4199">
                  <c:v>#N/A</c:v>
                </c:pt>
                <c:pt idx="4200">
                  <c:v>#N/A</c:v>
                </c:pt>
                <c:pt idx="4201">
                  <c:v>#N/A</c:v>
                </c:pt>
                <c:pt idx="4202">
                  <c:v>#N/A</c:v>
                </c:pt>
                <c:pt idx="4203">
                  <c:v>#N/A</c:v>
                </c:pt>
                <c:pt idx="4204">
                  <c:v>#N/A</c:v>
                </c:pt>
                <c:pt idx="4205">
                  <c:v>#N/A</c:v>
                </c:pt>
                <c:pt idx="4206">
                  <c:v>#N/A</c:v>
                </c:pt>
                <c:pt idx="4207">
                  <c:v>#N/A</c:v>
                </c:pt>
                <c:pt idx="4208">
                  <c:v>#N/A</c:v>
                </c:pt>
                <c:pt idx="4209">
                  <c:v>#N/A</c:v>
                </c:pt>
                <c:pt idx="4210">
                  <c:v>#N/A</c:v>
                </c:pt>
                <c:pt idx="4211">
                  <c:v>#N/A</c:v>
                </c:pt>
                <c:pt idx="4212">
                  <c:v>#N/A</c:v>
                </c:pt>
                <c:pt idx="4213">
                  <c:v>#N/A</c:v>
                </c:pt>
                <c:pt idx="4214">
                  <c:v>#N/A</c:v>
                </c:pt>
                <c:pt idx="4215">
                  <c:v>#N/A</c:v>
                </c:pt>
                <c:pt idx="4216">
                  <c:v>#N/A</c:v>
                </c:pt>
                <c:pt idx="4217">
                  <c:v>#N/A</c:v>
                </c:pt>
                <c:pt idx="4218">
                  <c:v>#N/A</c:v>
                </c:pt>
                <c:pt idx="4219">
                  <c:v>#N/A</c:v>
                </c:pt>
                <c:pt idx="4220">
                  <c:v>#N/A</c:v>
                </c:pt>
                <c:pt idx="4221">
                  <c:v>#N/A</c:v>
                </c:pt>
                <c:pt idx="4222">
                  <c:v>#N/A</c:v>
                </c:pt>
                <c:pt idx="4223">
                  <c:v>#N/A</c:v>
                </c:pt>
                <c:pt idx="4224">
                  <c:v>#N/A</c:v>
                </c:pt>
                <c:pt idx="4225">
                  <c:v>#N/A</c:v>
                </c:pt>
                <c:pt idx="4226">
                  <c:v>#N/A</c:v>
                </c:pt>
                <c:pt idx="4227">
                  <c:v>#N/A</c:v>
                </c:pt>
                <c:pt idx="4228">
                  <c:v>#N/A</c:v>
                </c:pt>
                <c:pt idx="4229">
                  <c:v>#N/A</c:v>
                </c:pt>
                <c:pt idx="4230">
                  <c:v>#N/A</c:v>
                </c:pt>
                <c:pt idx="4231">
                  <c:v>#N/A</c:v>
                </c:pt>
                <c:pt idx="4232">
                  <c:v>#N/A</c:v>
                </c:pt>
                <c:pt idx="4233">
                  <c:v>#N/A</c:v>
                </c:pt>
                <c:pt idx="4234">
                  <c:v>#N/A</c:v>
                </c:pt>
                <c:pt idx="4235">
                  <c:v>#N/A</c:v>
                </c:pt>
                <c:pt idx="4236">
                  <c:v>#N/A</c:v>
                </c:pt>
                <c:pt idx="4237">
                  <c:v>#N/A</c:v>
                </c:pt>
                <c:pt idx="4238">
                  <c:v>#N/A</c:v>
                </c:pt>
                <c:pt idx="4239">
                  <c:v>#N/A</c:v>
                </c:pt>
                <c:pt idx="4240">
                  <c:v>#N/A</c:v>
                </c:pt>
                <c:pt idx="4241">
                  <c:v>#N/A</c:v>
                </c:pt>
                <c:pt idx="4242">
                  <c:v>#N/A</c:v>
                </c:pt>
                <c:pt idx="4243">
                  <c:v>#N/A</c:v>
                </c:pt>
                <c:pt idx="4244">
                  <c:v>#N/A</c:v>
                </c:pt>
                <c:pt idx="4245">
                  <c:v>#N/A</c:v>
                </c:pt>
                <c:pt idx="4246">
                  <c:v>#N/A</c:v>
                </c:pt>
                <c:pt idx="4247">
                  <c:v>#N/A</c:v>
                </c:pt>
                <c:pt idx="4248">
                  <c:v>#N/A</c:v>
                </c:pt>
                <c:pt idx="4249">
                  <c:v>#N/A</c:v>
                </c:pt>
                <c:pt idx="4250">
                  <c:v>#N/A</c:v>
                </c:pt>
                <c:pt idx="4251">
                  <c:v>#N/A</c:v>
                </c:pt>
                <c:pt idx="4252">
                  <c:v>#N/A</c:v>
                </c:pt>
                <c:pt idx="4253">
                  <c:v>#N/A</c:v>
                </c:pt>
                <c:pt idx="4254">
                  <c:v>#N/A</c:v>
                </c:pt>
                <c:pt idx="4255">
                  <c:v>#N/A</c:v>
                </c:pt>
                <c:pt idx="4256">
                  <c:v>#N/A</c:v>
                </c:pt>
                <c:pt idx="4257">
                  <c:v>#N/A</c:v>
                </c:pt>
                <c:pt idx="4258">
                  <c:v>#N/A</c:v>
                </c:pt>
                <c:pt idx="4259">
                  <c:v>#N/A</c:v>
                </c:pt>
                <c:pt idx="4260">
                  <c:v>#N/A</c:v>
                </c:pt>
                <c:pt idx="4261">
                  <c:v>#N/A</c:v>
                </c:pt>
                <c:pt idx="4262">
                  <c:v>#N/A</c:v>
                </c:pt>
                <c:pt idx="4263">
                  <c:v>#N/A</c:v>
                </c:pt>
                <c:pt idx="4264">
                  <c:v>#N/A</c:v>
                </c:pt>
                <c:pt idx="4265">
                  <c:v>#N/A</c:v>
                </c:pt>
                <c:pt idx="4266">
                  <c:v>#N/A</c:v>
                </c:pt>
                <c:pt idx="4267">
                  <c:v>#N/A</c:v>
                </c:pt>
                <c:pt idx="4268">
                  <c:v>#N/A</c:v>
                </c:pt>
                <c:pt idx="4269">
                  <c:v>#N/A</c:v>
                </c:pt>
                <c:pt idx="4270">
                  <c:v>#N/A</c:v>
                </c:pt>
                <c:pt idx="4271">
                  <c:v>#N/A</c:v>
                </c:pt>
                <c:pt idx="4272">
                  <c:v>#N/A</c:v>
                </c:pt>
                <c:pt idx="4273">
                  <c:v>#N/A</c:v>
                </c:pt>
                <c:pt idx="4274">
                  <c:v>#N/A</c:v>
                </c:pt>
                <c:pt idx="4275">
                  <c:v>#N/A</c:v>
                </c:pt>
                <c:pt idx="4276">
                  <c:v>#N/A</c:v>
                </c:pt>
                <c:pt idx="4277">
                  <c:v>#N/A</c:v>
                </c:pt>
                <c:pt idx="4278">
                  <c:v>#N/A</c:v>
                </c:pt>
                <c:pt idx="4279">
                  <c:v>#N/A</c:v>
                </c:pt>
                <c:pt idx="4280">
                  <c:v>#N/A</c:v>
                </c:pt>
                <c:pt idx="4281">
                  <c:v>#N/A</c:v>
                </c:pt>
                <c:pt idx="4282">
                  <c:v>#N/A</c:v>
                </c:pt>
                <c:pt idx="4283">
                  <c:v>#N/A</c:v>
                </c:pt>
                <c:pt idx="4284">
                  <c:v>#N/A</c:v>
                </c:pt>
                <c:pt idx="4285">
                  <c:v>#N/A</c:v>
                </c:pt>
                <c:pt idx="4286">
                  <c:v>#N/A</c:v>
                </c:pt>
                <c:pt idx="4287">
                  <c:v>#N/A</c:v>
                </c:pt>
                <c:pt idx="4288">
                  <c:v>#N/A</c:v>
                </c:pt>
                <c:pt idx="4289">
                  <c:v>#N/A</c:v>
                </c:pt>
                <c:pt idx="4290">
                  <c:v>#N/A</c:v>
                </c:pt>
                <c:pt idx="4291">
                  <c:v>#N/A</c:v>
                </c:pt>
                <c:pt idx="4292">
                  <c:v>#N/A</c:v>
                </c:pt>
                <c:pt idx="4293">
                  <c:v>#N/A</c:v>
                </c:pt>
                <c:pt idx="4294">
                  <c:v>#N/A</c:v>
                </c:pt>
                <c:pt idx="4295">
                  <c:v>#N/A</c:v>
                </c:pt>
                <c:pt idx="4296">
                  <c:v>#N/A</c:v>
                </c:pt>
                <c:pt idx="4297">
                  <c:v>#N/A</c:v>
                </c:pt>
                <c:pt idx="4298">
                  <c:v>#N/A</c:v>
                </c:pt>
                <c:pt idx="4299">
                  <c:v>#N/A</c:v>
                </c:pt>
                <c:pt idx="4300">
                  <c:v>#N/A</c:v>
                </c:pt>
                <c:pt idx="4301">
                  <c:v>#N/A</c:v>
                </c:pt>
                <c:pt idx="4302">
                  <c:v>#N/A</c:v>
                </c:pt>
                <c:pt idx="4303">
                  <c:v>#N/A</c:v>
                </c:pt>
                <c:pt idx="4304">
                  <c:v>#N/A</c:v>
                </c:pt>
                <c:pt idx="4305">
                  <c:v>#N/A</c:v>
                </c:pt>
                <c:pt idx="4306">
                  <c:v>#N/A</c:v>
                </c:pt>
                <c:pt idx="4307">
                  <c:v>#N/A</c:v>
                </c:pt>
                <c:pt idx="4308">
                  <c:v>#N/A</c:v>
                </c:pt>
                <c:pt idx="4309">
                  <c:v>#N/A</c:v>
                </c:pt>
                <c:pt idx="4310">
                  <c:v>#N/A</c:v>
                </c:pt>
                <c:pt idx="4311">
                  <c:v>#N/A</c:v>
                </c:pt>
                <c:pt idx="4312">
                  <c:v>#N/A</c:v>
                </c:pt>
                <c:pt idx="4313">
                  <c:v>#N/A</c:v>
                </c:pt>
                <c:pt idx="4314">
                  <c:v>#N/A</c:v>
                </c:pt>
                <c:pt idx="4315">
                  <c:v>#N/A</c:v>
                </c:pt>
                <c:pt idx="4316">
                  <c:v>#N/A</c:v>
                </c:pt>
                <c:pt idx="4317">
                  <c:v>#N/A</c:v>
                </c:pt>
                <c:pt idx="4318">
                  <c:v>#N/A</c:v>
                </c:pt>
                <c:pt idx="4319">
                  <c:v>#N/A</c:v>
                </c:pt>
                <c:pt idx="4320">
                  <c:v>#N/A</c:v>
                </c:pt>
                <c:pt idx="4321">
                  <c:v>#N/A</c:v>
                </c:pt>
                <c:pt idx="4322">
                  <c:v>#N/A</c:v>
                </c:pt>
                <c:pt idx="4323">
                  <c:v>#N/A</c:v>
                </c:pt>
                <c:pt idx="4324">
                  <c:v>#N/A</c:v>
                </c:pt>
                <c:pt idx="4325">
                  <c:v>#N/A</c:v>
                </c:pt>
                <c:pt idx="4326">
                  <c:v>#N/A</c:v>
                </c:pt>
                <c:pt idx="4327">
                  <c:v>#N/A</c:v>
                </c:pt>
                <c:pt idx="4328">
                  <c:v>#N/A</c:v>
                </c:pt>
                <c:pt idx="4329">
                  <c:v>#N/A</c:v>
                </c:pt>
                <c:pt idx="4330">
                  <c:v>#N/A</c:v>
                </c:pt>
                <c:pt idx="4331">
                  <c:v>#N/A</c:v>
                </c:pt>
                <c:pt idx="4332">
                  <c:v>#N/A</c:v>
                </c:pt>
                <c:pt idx="4333">
                  <c:v>#N/A</c:v>
                </c:pt>
                <c:pt idx="4334">
                  <c:v>#N/A</c:v>
                </c:pt>
                <c:pt idx="4335">
                  <c:v>#N/A</c:v>
                </c:pt>
                <c:pt idx="4336">
                  <c:v>#N/A</c:v>
                </c:pt>
                <c:pt idx="4337">
                  <c:v>#N/A</c:v>
                </c:pt>
                <c:pt idx="4338">
                  <c:v>#N/A</c:v>
                </c:pt>
                <c:pt idx="4339">
                  <c:v>#N/A</c:v>
                </c:pt>
                <c:pt idx="4340">
                  <c:v>#N/A</c:v>
                </c:pt>
                <c:pt idx="4341">
                  <c:v>#N/A</c:v>
                </c:pt>
                <c:pt idx="4342">
                  <c:v>#N/A</c:v>
                </c:pt>
                <c:pt idx="4343">
                  <c:v>#N/A</c:v>
                </c:pt>
                <c:pt idx="4344">
                  <c:v>#N/A</c:v>
                </c:pt>
                <c:pt idx="4345">
                  <c:v>#N/A</c:v>
                </c:pt>
                <c:pt idx="4346">
                  <c:v>#N/A</c:v>
                </c:pt>
                <c:pt idx="4347">
                  <c:v>#N/A</c:v>
                </c:pt>
                <c:pt idx="4348">
                  <c:v>#N/A</c:v>
                </c:pt>
                <c:pt idx="4349">
                  <c:v>#N/A</c:v>
                </c:pt>
                <c:pt idx="4350">
                  <c:v>#N/A</c:v>
                </c:pt>
                <c:pt idx="4351">
                  <c:v>#N/A</c:v>
                </c:pt>
                <c:pt idx="4352">
                  <c:v>#N/A</c:v>
                </c:pt>
                <c:pt idx="4353">
                  <c:v>#N/A</c:v>
                </c:pt>
                <c:pt idx="4354">
                  <c:v>#N/A</c:v>
                </c:pt>
                <c:pt idx="4355">
                  <c:v>#N/A</c:v>
                </c:pt>
                <c:pt idx="4356">
                  <c:v>#N/A</c:v>
                </c:pt>
                <c:pt idx="4357">
                  <c:v>#N/A</c:v>
                </c:pt>
                <c:pt idx="4358">
                  <c:v>#N/A</c:v>
                </c:pt>
                <c:pt idx="4359">
                  <c:v>#N/A</c:v>
                </c:pt>
                <c:pt idx="4360">
                  <c:v>#N/A</c:v>
                </c:pt>
                <c:pt idx="4361">
                  <c:v>#N/A</c:v>
                </c:pt>
                <c:pt idx="4362">
                  <c:v>#N/A</c:v>
                </c:pt>
                <c:pt idx="4363">
                  <c:v>#N/A</c:v>
                </c:pt>
                <c:pt idx="4364">
                  <c:v>#N/A</c:v>
                </c:pt>
                <c:pt idx="4365">
                  <c:v>#N/A</c:v>
                </c:pt>
                <c:pt idx="4366">
                  <c:v>#N/A</c:v>
                </c:pt>
                <c:pt idx="4367">
                  <c:v>#N/A</c:v>
                </c:pt>
                <c:pt idx="4368">
                  <c:v>#N/A</c:v>
                </c:pt>
                <c:pt idx="4369">
                  <c:v>#N/A</c:v>
                </c:pt>
                <c:pt idx="4370">
                  <c:v>#N/A</c:v>
                </c:pt>
                <c:pt idx="4371">
                  <c:v>#N/A</c:v>
                </c:pt>
                <c:pt idx="4372">
                  <c:v>#N/A</c:v>
                </c:pt>
                <c:pt idx="4373">
                  <c:v>#N/A</c:v>
                </c:pt>
                <c:pt idx="4374">
                  <c:v>#N/A</c:v>
                </c:pt>
                <c:pt idx="4375">
                  <c:v>#N/A</c:v>
                </c:pt>
                <c:pt idx="4376">
                  <c:v>#N/A</c:v>
                </c:pt>
                <c:pt idx="4377">
                  <c:v>#N/A</c:v>
                </c:pt>
                <c:pt idx="4378">
                  <c:v>#N/A</c:v>
                </c:pt>
                <c:pt idx="4379">
                  <c:v>#N/A</c:v>
                </c:pt>
                <c:pt idx="4380">
                  <c:v>#N/A</c:v>
                </c:pt>
                <c:pt idx="4381">
                  <c:v>#N/A</c:v>
                </c:pt>
                <c:pt idx="4382">
                  <c:v>#N/A</c:v>
                </c:pt>
                <c:pt idx="4383">
                  <c:v>#N/A</c:v>
                </c:pt>
                <c:pt idx="4384">
                  <c:v>#N/A</c:v>
                </c:pt>
                <c:pt idx="4385">
                  <c:v>#N/A</c:v>
                </c:pt>
                <c:pt idx="4386">
                  <c:v>#N/A</c:v>
                </c:pt>
                <c:pt idx="4387">
                  <c:v>#N/A</c:v>
                </c:pt>
                <c:pt idx="4388">
                  <c:v>#N/A</c:v>
                </c:pt>
                <c:pt idx="4389">
                  <c:v>#N/A</c:v>
                </c:pt>
                <c:pt idx="4390">
                  <c:v>#N/A</c:v>
                </c:pt>
                <c:pt idx="4391">
                  <c:v>#N/A</c:v>
                </c:pt>
                <c:pt idx="4392">
                  <c:v>#N/A</c:v>
                </c:pt>
                <c:pt idx="4393">
                  <c:v>#N/A</c:v>
                </c:pt>
                <c:pt idx="4394">
                  <c:v>#N/A</c:v>
                </c:pt>
                <c:pt idx="4395">
                  <c:v>#N/A</c:v>
                </c:pt>
                <c:pt idx="4396">
                  <c:v>#N/A</c:v>
                </c:pt>
                <c:pt idx="4397">
                  <c:v>#N/A</c:v>
                </c:pt>
                <c:pt idx="4398">
                  <c:v>#N/A</c:v>
                </c:pt>
                <c:pt idx="4399">
                  <c:v>#N/A</c:v>
                </c:pt>
                <c:pt idx="4400">
                  <c:v>#N/A</c:v>
                </c:pt>
                <c:pt idx="4401">
                  <c:v>#N/A</c:v>
                </c:pt>
                <c:pt idx="4402">
                  <c:v>#N/A</c:v>
                </c:pt>
                <c:pt idx="4403">
                  <c:v>#N/A</c:v>
                </c:pt>
                <c:pt idx="4404">
                  <c:v>#N/A</c:v>
                </c:pt>
                <c:pt idx="4405">
                  <c:v>#N/A</c:v>
                </c:pt>
                <c:pt idx="4406">
                  <c:v>#N/A</c:v>
                </c:pt>
                <c:pt idx="4407">
                  <c:v>#N/A</c:v>
                </c:pt>
                <c:pt idx="4408">
                  <c:v>#N/A</c:v>
                </c:pt>
                <c:pt idx="4409">
                  <c:v>#N/A</c:v>
                </c:pt>
                <c:pt idx="4410">
                  <c:v>#N/A</c:v>
                </c:pt>
                <c:pt idx="4411">
                  <c:v>#N/A</c:v>
                </c:pt>
                <c:pt idx="4412">
                  <c:v>#N/A</c:v>
                </c:pt>
                <c:pt idx="4413">
                  <c:v>#N/A</c:v>
                </c:pt>
                <c:pt idx="4414">
                  <c:v>#N/A</c:v>
                </c:pt>
                <c:pt idx="4415">
                  <c:v>#N/A</c:v>
                </c:pt>
                <c:pt idx="4416">
                  <c:v>#N/A</c:v>
                </c:pt>
                <c:pt idx="4417">
                  <c:v>#N/A</c:v>
                </c:pt>
                <c:pt idx="4418">
                  <c:v>#N/A</c:v>
                </c:pt>
                <c:pt idx="4419">
                  <c:v>#N/A</c:v>
                </c:pt>
                <c:pt idx="4420">
                  <c:v>#N/A</c:v>
                </c:pt>
                <c:pt idx="4421">
                  <c:v>#N/A</c:v>
                </c:pt>
                <c:pt idx="4422">
                  <c:v>#N/A</c:v>
                </c:pt>
                <c:pt idx="4423">
                  <c:v>#N/A</c:v>
                </c:pt>
                <c:pt idx="4424">
                  <c:v>#N/A</c:v>
                </c:pt>
                <c:pt idx="4425">
                  <c:v>#N/A</c:v>
                </c:pt>
                <c:pt idx="4426">
                  <c:v>#N/A</c:v>
                </c:pt>
                <c:pt idx="4427">
                  <c:v>#N/A</c:v>
                </c:pt>
                <c:pt idx="4428">
                  <c:v>#N/A</c:v>
                </c:pt>
                <c:pt idx="4429">
                  <c:v>#N/A</c:v>
                </c:pt>
                <c:pt idx="4430">
                  <c:v>#N/A</c:v>
                </c:pt>
                <c:pt idx="4431">
                  <c:v>#N/A</c:v>
                </c:pt>
                <c:pt idx="4432">
                  <c:v>#N/A</c:v>
                </c:pt>
                <c:pt idx="4433">
                  <c:v>#N/A</c:v>
                </c:pt>
                <c:pt idx="4434">
                  <c:v>#N/A</c:v>
                </c:pt>
                <c:pt idx="4435">
                  <c:v>#N/A</c:v>
                </c:pt>
                <c:pt idx="4436">
                  <c:v>#N/A</c:v>
                </c:pt>
                <c:pt idx="4437">
                  <c:v>#N/A</c:v>
                </c:pt>
                <c:pt idx="4438">
                  <c:v>#N/A</c:v>
                </c:pt>
                <c:pt idx="4439">
                  <c:v>#N/A</c:v>
                </c:pt>
                <c:pt idx="4440">
                  <c:v>#N/A</c:v>
                </c:pt>
                <c:pt idx="4441">
                  <c:v>#N/A</c:v>
                </c:pt>
                <c:pt idx="4442">
                  <c:v>#N/A</c:v>
                </c:pt>
                <c:pt idx="4443">
                  <c:v>#N/A</c:v>
                </c:pt>
                <c:pt idx="4444">
                  <c:v>#N/A</c:v>
                </c:pt>
                <c:pt idx="4445">
                  <c:v>#N/A</c:v>
                </c:pt>
                <c:pt idx="4446">
                  <c:v>#N/A</c:v>
                </c:pt>
                <c:pt idx="4447">
                  <c:v>#N/A</c:v>
                </c:pt>
                <c:pt idx="4448">
                  <c:v>#N/A</c:v>
                </c:pt>
                <c:pt idx="4449">
                  <c:v>#N/A</c:v>
                </c:pt>
                <c:pt idx="4450">
                  <c:v>#N/A</c:v>
                </c:pt>
                <c:pt idx="4451">
                  <c:v>#N/A</c:v>
                </c:pt>
                <c:pt idx="4452">
                  <c:v>#N/A</c:v>
                </c:pt>
                <c:pt idx="4453">
                  <c:v>#N/A</c:v>
                </c:pt>
                <c:pt idx="4454">
                  <c:v>#N/A</c:v>
                </c:pt>
                <c:pt idx="4455">
                  <c:v>#N/A</c:v>
                </c:pt>
                <c:pt idx="4456">
                  <c:v>#N/A</c:v>
                </c:pt>
                <c:pt idx="4457">
                  <c:v>#N/A</c:v>
                </c:pt>
                <c:pt idx="4458">
                  <c:v>#N/A</c:v>
                </c:pt>
                <c:pt idx="4459">
                  <c:v>#N/A</c:v>
                </c:pt>
                <c:pt idx="4460">
                  <c:v>#N/A</c:v>
                </c:pt>
                <c:pt idx="4461">
                  <c:v>#N/A</c:v>
                </c:pt>
                <c:pt idx="4462">
                  <c:v>#N/A</c:v>
                </c:pt>
                <c:pt idx="4463">
                  <c:v>#N/A</c:v>
                </c:pt>
                <c:pt idx="4464">
                  <c:v>#N/A</c:v>
                </c:pt>
                <c:pt idx="4465">
                  <c:v>#N/A</c:v>
                </c:pt>
                <c:pt idx="4466">
                  <c:v>#N/A</c:v>
                </c:pt>
                <c:pt idx="4467">
                  <c:v>#N/A</c:v>
                </c:pt>
                <c:pt idx="4468">
                  <c:v>#N/A</c:v>
                </c:pt>
                <c:pt idx="4469">
                  <c:v>#N/A</c:v>
                </c:pt>
                <c:pt idx="4470">
                  <c:v>#N/A</c:v>
                </c:pt>
                <c:pt idx="4471">
                  <c:v>#N/A</c:v>
                </c:pt>
                <c:pt idx="4472">
                  <c:v>#N/A</c:v>
                </c:pt>
                <c:pt idx="4473">
                  <c:v>#N/A</c:v>
                </c:pt>
                <c:pt idx="4474">
                  <c:v>#N/A</c:v>
                </c:pt>
                <c:pt idx="4475">
                  <c:v>#N/A</c:v>
                </c:pt>
                <c:pt idx="4476">
                  <c:v>#N/A</c:v>
                </c:pt>
                <c:pt idx="4477">
                  <c:v>#N/A</c:v>
                </c:pt>
                <c:pt idx="4478">
                  <c:v>#N/A</c:v>
                </c:pt>
                <c:pt idx="4479">
                  <c:v>#N/A</c:v>
                </c:pt>
                <c:pt idx="4480">
                  <c:v>#N/A</c:v>
                </c:pt>
                <c:pt idx="4481">
                  <c:v>#N/A</c:v>
                </c:pt>
                <c:pt idx="4482">
                  <c:v>#N/A</c:v>
                </c:pt>
                <c:pt idx="4483">
                  <c:v>#N/A</c:v>
                </c:pt>
                <c:pt idx="4484">
                  <c:v>#N/A</c:v>
                </c:pt>
                <c:pt idx="4485">
                  <c:v>#N/A</c:v>
                </c:pt>
                <c:pt idx="4486">
                  <c:v>#N/A</c:v>
                </c:pt>
                <c:pt idx="4487">
                  <c:v>#N/A</c:v>
                </c:pt>
                <c:pt idx="4488">
                  <c:v>#N/A</c:v>
                </c:pt>
                <c:pt idx="4489">
                  <c:v>#N/A</c:v>
                </c:pt>
                <c:pt idx="4490">
                  <c:v>#N/A</c:v>
                </c:pt>
                <c:pt idx="4491">
                  <c:v>#N/A</c:v>
                </c:pt>
                <c:pt idx="4492">
                  <c:v>#N/A</c:v>
                </c:pt>
                <c:pt idx="4493">
                  <c:v>#N/A</c:v>
                </c:pt>
                <c:pt idx="4494">
                  <c:v>#N/A</c:v>
                </c:pt>
                <c:pt idx="4495">
                  <c:v>#N/A</c:v>
                </c:pt>
                <c:pt idx="4496">
                  <c:v>#N/A</c:v>
                </c:pt>
                <c:pt idx="4497">
                  <c:v>#N/A</c:v>
                </c:pt>
                <c:pt idx="4498">
                  <c:v>#N/A</c:v>
                </c:pt>
                <c:pt idx="4499">
                  <c:v>#N/A</c:v>
                </c:pt>
                <c:pt idx="4500">
                  <c:v>#N/A</c:v>
                </c:pt>
                <c:pt idx="4501">
                  <c:v>#N/A</c:v>
                </c:pt>
                <c:pt idx="4502">
                  <c:v>#N/A</c:v>
                </c:pt>
                <c:pt idx="4503">
                  <c:v>#N/A</c:v>
                </c:pt>
                <c:pt idx="4504">
                  <c:v>#N/A</c:v>
                </c:pt>
                <c:pt idx="4505">
                  <c:v>#N/A</c:v>
                </c:pt>
                <c:pt idx="4506">
                  <c:v>#N/A</c:v>
                </c:pt>
                <c:pt idx="4507">
                  <c:v>#N/A</c:v>
                </c:pt>
                <c:pt idx="4508">
                  <c:v>#N/A</c:v>
                </c:pt>
                <c:pt idx="4509">
                  <c:v>#N/A</c:v>
                </c:pt>
                <c:pt idx="4510">
                  <c:v>#N/A</c:v>
                </c:pt>
                <c:pt idx="4511">
                  <c:v>#N/A</c:v>
                </c:pt>
                <c:pt idx="4512">
                  <c:v>#N/A</c:v>
                </c:pt>
                <c:pt idx="4513">
                  <c:v>#N/A</c:v>
                </c:pt>
                <c:pt idx="4514">
                  <c:v>#N/A</c:v>
                </c:pt>
                <c:pt idx="4515">
                  <c:v>#N/A</c:v>
                </c:pt>
                <c:pt idx="4516">
                  <c:v>#N/A</c:v>
                </c:pt>
                <c:pt idx="4517">
                  <c:v>#N/A</c:v>
                </c:pt>
                <c:pt idx="4518">
                  <c:v>#N/A</c:v>
                </c:pt>
                <c:pt idx="4519">
                  <c:v>#N/A</c:v>
                </c:pt>
                <c:pt idx="4520">
                  <c:v>#N/A</c:v>
                </c:pt>
                <c:pt idx="4521">
                  <c:v>#N/A</c:v>
                </c:pt>
                <c:pt idx="4522">
                  <c:v>#N/A</c:v>
                </c:pt>
                <c:pt idx="4523">
                  <c:v>#N/A</c:v>
                </c:pt>
                <c:pt idx="4524">
                  <c:v>#N/A</c:v>
                </c:pt>
                <c:pt idx="4525">
                  <c:v>#N/A</c:v>
                </c:pt>
                <c:pt idx="4526">
                  <c:v>#N/A</c:v>
                </c:pt>
                <c:pt idx="4527">
                  <c:v>#N/A</c:v>
                </c:pt>
                <c:pt idx="4528">
                  <c:v>#N/A</c:v>
                </c:pt>
                <c:pt idx="4529">
                  <c:v>#N/A</c:v>
                </c:pt>
                <c:pt idx="4530">
                  <c:v>#N/A</c:v>
                </c:pt>
                <c:pt idx="4531">
                  <c:v>#N/A</c:v>
                </c:pt>
                <c:pt idx="4532">
                  <c:v>#N/A</c:v>
                </c:pt>
                <c:pt idx="4533">
                  <c:v>#N/A</c:v>
                </c:pt>
                <c:pt idx="4534">
                  <c:v>#N/A</c:v>
                </c:pt>
                <c:pt idx="4535">
                  <c:v>#N/A</c:v>
                </c:pt>
                <c:pt idx="4536">
                  <c:v>#N/A</c:v>
                </c:pt>
                <c:pt idx="4537">
                  <c:v>#N/A</c:v>
                </c:pt>
                <c:pt idx="4538">
                  <c:v>#N/A</c:v>
                </c:pt>
                <c:pt idx="4539">
                  <c:v>#N/A</c:v>
                </c:pt>
                <c:pt idx="4540">
                  <c:v>#N/A</c:v>
                </c:pt>
                <c:pt idx="4541">
                  <c:v>#N/A</c:v>
                </c:pt>
                <c:pt idx="4542">
                  <c:v>#N/A</c:v>
                </c:pt>
                <c:pt idx="4543">
                  <c:v>#N/A</c:v>
                </c:pt>
                <c:pt idx="4544">
                  <c:v>#N/A</c:v>
                </c:pt>
                <c:pt idx="4545">
                  <c:v>#N/A</c:v>
                </c:pt>
                <c:pt idx="4546">
                  <c:v>#N/A</c:v>
                </c:pt>
                <c:pt idx="4547">
                  <c:v>#N/A</c:v>
                </c:pt>
                <c:pt idx="4548">
                  <c:v>#N/A</c:v>
                </c:pt>
                <c:pt idx="4549">
                  <c:v>#N/A</c:v>
                </c:pt>
                <c:pt idx="4550">
                  <c:v>#N/A</c:v>
                </c:pt>
                <c:pt idx="4551">
                  <c:v>#N/A</c:v>
                </c:pt>
                <c:pt idx="4552">
                  <c:v>#N/A</c:v>
                </c:pt>
                <c:pt idx="4553">
                  <c:v>#N/A</c:v>
                </c:pt>
                <c:pt idx="4554">
                  <c:v>#N/A</c:v>
                </c:pt>
                <c:pt idx="4555">
                  <c:v>#N/A</c:v>
                </c:pt>
                <c:pt idx="4556">
                  <c:v>#N/A</c:v>
                </c:pt>
                <c:pt idx="4557">
                  <c:v>#N/A</c:v>
                </c:pt>
                <c:pt idx="4558">
                  <c:v>#N/A</c:v>
                </c:pt>
                <c:pt idx="4559">
                  <c:v>#N/A</c:v>
                </c:pt>
                <c:pt idx="4560">
                  <c:v>#N/A</c:v>
                </c:pt>
                <c:pt idx="4561">
                  <c:v>#N/A</c:v>
                </c:pt>
                <c:pt idx="4562">
                  <c:v>#N/A</c:v>
                </c:pt>
                <c:pt idx="4563">
                  <c:v>#N/A</c:v>
                </c:pt>
                <c:pt idx="4564">
                  <c:v>#N/A</c:v>
                </c:pt>
                <c:pt idx="4565">
                  <c:v>#N/A</c:v>
                </c:pt>
                <c:pt idx="4566">
                  <c:v>#N/A</c:v>
                </c:pt>
                <c:pt idx="4567">
                  <c:v>#N/A</c:v>
                </c:pt>
                <c:pt idx="4568">
                  <c:v>#N/A</c:v>
                </c:pt>
                <c:pt idx="4569">
                  <c:v>#N/A</c:v>
                </c:pt>
                <c:pt idx="4570">
                  <c:v>#N/A</c:v>
                </c:pt>
                <c:pt idx="4571">
                  <c:v>#N/A</c:v>
                </c:pt>
                <c:pt idx="4572">
                  <c:v>#N/A</c:v>
                </c:pt>
                <c:pt idx="4573">
                  <c:v>#N/A</c:v>
                </c:pt>
                <c:pt idx="4574">
                  <c:v>#N/A</c:v>
                </c:pt>
                <c:pt idx="4575">
                  <c:v>#N/A</c:v>
                </c:pt>
                <c:pt idx="4576">
                  <c:v>#N/A</c:v>
                </c:pt>
                <c:pt idx="4577">
                  <c:v>#N/A</c:v>
                </c:pt>
                <c:pt idx="4578">
                  <c:v>#N/A</c:v>
                </c:pt>
                <c:pt idx="4579">
                  <c:v>#N/A</c:v>
                </c:pt>
                <c:pt idx="4580">
                  <c:v>#N/A</c:v>
                </c:pt>
                <c:pt idx="4581">
                  <c:v>#N/A</c:v>
                </c:pt>
                <c:pt idx="4582">
                  <c:v>#N/A</c:v>
                </c:pt>
                <c:pt idx="4583">
                  <c:v>#N/A</c:v>
                </c:pt>
                <c:pt idx="4584">
                  <c:v>#N/A</c:v>
                </c:pt>
                <c:pt idx="4585">
                  <c:v>#N/A</c:v>
                </c:pt>
                <c:pt idx="4586">
                  <c:v>#N/A</c:v>
                </c:pt>
                <c:pt idx="4587">
                  <c:v>#N/A</c:v>
                </c:pt>
                <c:pt idx="4588">
                  <c:v>#N/A</c:v>
                </c:pt>
                <c:pt idx="4589">
                  <c:v>#N/A</c:v>
                </c:pt>
                <c:pt idx="4590">
                  <c:v>#N/A</c:v>
                </c:pt>
                <c:pt idx="4591">
                  <c:v>#N/A</c:v>
                </c:pt>
                <c:pt idx="4592">
                  <c:v>#N/A</c:v>
                </c:pt>
                <c:pt idx="4593">
                  <c:v>#N/A</c:v>
                </c:pt>
                <c:pt idx="4594">
                  <c:v>#N/A</c:v>
                </c:pt>
                <c:pt idx="4595">
                  <c:v>#N/A</c:v>
                </c:pt>
                <c:pt idx="4596">
                  <c:v>#N/A</c:v>
                </c:pt>
                <c:pt idx="4597">
                  <c:v>#N/A</c:v>
                </c:pt>
                <c:pt idx="4598">
                  <c:v>#N/A</c:v>
                </c:pt>
                <c:pt idx="4599">
                  <c:v>#N/A</c:v>
                </c:pt>
                <c:pt idx="4600">
                  <c:v>#N/A</c:v>
                </c:pt>
                <c:pt idx="4601">
                  <c:v>#N/A</c:v>
                </c:pt>
                <c:pt idx="4602">
                  <c:v>#N/A</c:v>
                </c:pt>
                <c:pt idx="4603">
                  <c:v>#N/A</c:v>
                </c:pt>
                <c:pt idx="4604">
                  <c:v>#N/A</c:v>
                </c:pt>
                <c:pt idx="4605">
                  <c:v>#N/A</c:v>
                </c:pt>
                <c:pt idx="4606">
                  <c:v>#N/A</c:v>
                </c:pt>
                <c:pt idx="4607">
                  <c:v>#N/A</c:v>
                </c:pt>
                <c:pt idx="4608">
                  <c:v>#N/A</c:v>
                </c:pt>
                <c:pt idx="4609">
                  <c:v>#N/A</c:v>
                </c:pt>
                <c:pt idx="4610">
                  <c:v>#N/A</c:v>
                </c:pt>
                <c:pt idx="4611">
                  <c:v>#N/A</c:v>
                </c:pt>
                <c:pt idx="4612">
                  <c:v>#N/A</c:v>
                </c:pt>
                <c:pt idx="4613">
                  <c:v>#N/A</c:v>
                </c:pt>
                <c:pt idx="4614">
                  <c:v>#N/A</c:v>
                </c:pt>
                <c:pt idx="4615">
                  <c:v>#N/A</c:v>
                </c:pt>
                <c:pt idx="4616">
                  <c:v>#N/A</c:v>
                </c:pt>
                <c:pt idx="4617">
                  <c:v>#N/A</c:v>
                </c:pt>
                <c:pt idx="4618">
                  <c:v>#N/A</c:v>
                </c:pt>
                <c:pt idx="4619">
                  <c:v>#N/A</c:v>
                </c:pt>
                <c:pt idx="4620">
                  <c:v>#N/A</c:v>
                </c:pt>
                <c:pt idx="4621">
                  <c:v>#N/A</c:v>
                </c:pt>
                <c:pt idx="4622">
                  <c:v>#N/A</c:v>
                </c:pt>
                <c:pt idx="4623">
                  <c:v>#N/A</c:v>
                </c:pt>
                <c:pt idx="4624">
                  <c:v>#N/A</c:v>
                </c:pt>
                <c:pt idx="4625">
                  <c:v>#N/A</c:v>
                </c:pt>
                <c:pt idx="4626">
                  <c:v>#N/A</c:v>
                </c:pt>
                <c:pt idx="4627">
                  <c:v>#N/A</c:v>
                </c:pt>
                <c:pt idx="4628">
                  <c:v>#N/A</c:v>
                </c:pt>
                <c:pt idx="4629">
                  <c:v>#N/A</c:v>
                </c:pt>
                <c:pt idx="4630">
                  <c:v>#N/A</c:v>
                </c:pt>
                <c:pt idx="4631">
                  <c:v>#N/A</c:v>
                </c:pt>
                <c:pt idx="4632">
                  <c:v>#N/A</c:v>
                </c:pt>
                <c:pt idx="4633">
                  <c:v>#N/A</c:v>
                </c:pt>
                <c:pt idx="4634">
                  <c:v>#N/A</c:v>
                </c:pt>
                <c:pt idx="4635">
                  <c:v>#N/A</c:v>
                </c:pt>
                <c:pt idx="4636">
                  <c:v>#N/A</c:v>
                </c:pt>
                <c:pt idx="4637">
                  <c:v>#N/A</c:v>
                </c:pt>
                <c:pt idx="4638">
                  <c:v>#N/A</c:v>
                </c:pt>
                <c:pt idx="4639">
                  <c:v>#N/A</c:v>
                </c:pt>
                <c:pt idx="4640">
                  <c:v>#N/A</c:v>
                </c:pt>
                <c:pt idx="4641">
                  <c:v>#N/A</c:v>
                </c:pt>
                <c:pt idx="4642">
                  <c:v>#N/A</c:v>
                </c:pt>
                <c:pt idx="4643">
                  <c:v>#N/A</c:v>
                </c:pt>
                <c:pt idx="4644">
                  <c:v>#N/A</c:v>
                </c:pt>
                <c:pt idx="4645">
                  <c:v>#N/A</c:v>
                </c:pt>
                <c:pt idx="4646">
                  <c:v>#N/A</c:v>
                </c:pt>
                <c:pt idx="4647">
                  <c:v>#N/A</c:v>
                </c:pt>
                <c:pt idx="4648">
                  <c:v>#N/A</c:v>
                </c:pt>
                <c:pt idx="4649">
                  <c:v>#N/A</c:v>
                </c:pt>
                <c:pt idx="4650">
                  <c:v>#N/A</c:v>
                </c:pt>
                <c:pt idx="4651">
                  <c:v>#N/A</c:v>
                </c:pt>
                <c:pt idx="4652">
                  <c:v>#N/A</c:v>
                </c:pt>
                <c:pt idx="4653">
                  <c:v>#N/A</c:v>
                </c:pt>
                <c:pt idx="4654">
                  <c:v>#N/A</c:v>
                </c:pt>
                <c:pt idx="4655">
                  <c:v>#N/A</c:v>
                </c:pt>
                <c:pt idx="4656">
                  <c:v>#N/A</c:v>
                </c:pt>
                <c:pt idx="4657">
                  <c:v>#N/A</c:v>
                </c:pt>
                <c:pt idx="4658">
                  <c:v>#N/A</c:v>
                </c:pt>
                <c:pt idx="4659">
                  <c:v>#N/A</c:v>
                </c:pt>
                <c:pt idx="4660">
                  <c:v>#N/A</c:v>
                </c:pt>
                <c:pt idx="4661">
                  <c:v>#N/A</c:v>
                </c:pt>
                <c:pt idx="4662">
                  <c:v>#N/A</c:v>
                </c:pt>
                <c:pt idx="4663">
                  <c:v>#N/A</c:v>
                </c:pt>
                <c:pt idx="4664">
                  <c:v>#N/A</c:v>
                </c:pt>
                <c:pt idx="4665">
                  <c:v>#N/A</c:v>
                </c:pt>
                <c:pt idx="4666">
                  <c:v>#N/A</c:v>
                </c:pt>
                <c:pt idx="4667">
                  <c:v>#N/A</c:v>
                </c:pt>
                <c:pt idx="4668">
                  <c:v>#N/A</c:v>
                </c:pt>
                <c:pt idx="4669">
                  <c:v>#N/A</c:v>
                </c:pt>
                <c:pt idx="4670">
                  <c:v>#N/A</c:v>
                </c:pt>
                <c:pt idx="4671">
                  <c:v>#N/A</c:v>
                </c:pt>
                <c:pt idx="4672">
                  <c:v>#N/A</c:v>
                </c:pt>
                <c:pt idx="4673">
                  <c:v>#N/A</c:v>
                </c:pt>
                <c:pt idx="4674">
                  <c:v>#N/A</c:v>
                </c:pt>
                <c:pt idx="4675">
                  <c:v>#N/A</c:v>
                </c:pt>
                <c:pt idx="4676">
                  <c:v>#N/A</c:v>
                </c:pt>
                <c:pt idx="4677">
                  <c:v>#N/A</c:v>
                </c:pt>
                <c:pt idx="4678">
                  <c:v>#N/A</c:v>
                </c:pt>
                <c:pt idx="4679">
                  <c:v>#N/A</c:v>
                </c:pt>
                <c:pt idx="4680">
                  <c:v>#N/A</c:v>
                </c:pt>
                <c:pt idx="4681">
                  <c:v>#N/A</c:v>
                </c:pt>
                <c:pt idx="4682">
                  <c:v>#N/A</c:v>
                </c:pt>
                <c:pt idx="4683">
                  <c:v>#N/A</c:v>
                </c:pt>
                <c:pt idx="4684">
                  <c:v>#N/A</c:v>
                </c:pt>
                <c:pt idx="4685">
                  <c:v>#N/A</c:v>
                </c:pt>
                <c:pt idx="4686">
                  <c:v>#N/A</c:v>
                </c:pt>
                <c:pt idx="4687">
                  <c:v>#N/A</c:v>
                </c:pt>
                <c:pt idx="4688">
                  <c:v>#N/A</c:v>
                </c:pt>
                <c:pt idx="4689">
                  <c:v>#N/A</c:v>
                </c:pt>
                <c:pt idx="4690">
                  <c:v>#N/A</c:v>
                </c:pt>
                <c:pt idx="4691">
                  <c:v>#N/A</c:v>
                </c:pt>
                <c:pt idx="4692">
                  <c:v>#N/A</c:v>
                </c:pt>
                <c:pt idx="4693">
                  <c:v>#N/A</c:v>
                </c:pt>
                <c:pt idx="4694">
                  <c:v>#N/A</c:v>
                </c:pt>
                <c:pt idx="4695">
                  <c:v>#N/A</c:v>
                </c:pt>
                <c:pt idx="4696">
                  <c:v>#N/A</c:v>
                </c:pt>
                <c:pt idx="4697">
                  <c:v>#N/A</c:v>
                </c:pt>
                <c:pt idx="4698">
                  <c:v>#N/A</c:v>
                </c:pt>
                <c:pt idx="4699">
                  <c:v>#N/A</c:v>
                </c:pt>
                <c:pt idx="4700">
                  <c:v>#N/A</c:v>
                </c:pt>
                <c:pt idx="4701">
                  <c:v>#N/A</c:v>
                </c:pt>
                <c:pt idx="4702">
                  <c:v>#N/A</c:v>
                </c:pt>
                <c:pt idx="4703">
                  <c:v>#N/A</c:v>
                </c:pt>
                <c:pt idx="4704">
                  <c:v>#N/A</c:v>
                </c:pt>
                <c:pt idx="4705">
                  <c:v>#N/A</c:v>
                </c:pt>
                <c:pt idx="4706">
                  <c:v>#N/A</c:v>
                </c:pt>
                <c:pt idx="4707">
                  <c:v>#N/A</c:v>
                </c:pt>
                <c:pt idx="4708">
                  <c:v>#N/A</c:v>
                </c:pt>
                <c:pt idx="4709">
                  <c:v>#N/A</c:v>
                </c:pt>
                <c:pt idx="4710">
                  <c:v>#N/A</c:v>
                </c:pt>
                <c:pt idx="4711">
                  <c:v>#N/A</c:v>
                </c:pt>
                <c:pt idx="4712">
                  <c:v>#N/A</c:v>
                </c:pt>
                <c:pt idx="4713">
                  <c:v>#N/A</c:v>
                </c:pt>
                <c:pt idx="4714">
                  <c:v>#N/A</c:v>
                </c:pt>
                <c:pt idx="4715">
                  <c:v>#N/A</c:v>
                </c:pt>
                <c:pt idx="4716">
                  <c:v>#N/A</c:v>
                </c:pt>
                <c:pt idx="4717">
                  <c:v>#N/A</c:v>
                </c:pt>
                <c:pt idx="4718">
                  <c:v>#N/A</c:v>
                </c:pt>
                <c:pt idx="4719">
                  <c:v>#N/A</c:v>
                </c:pt>
                <c:pt idx="4720">
                  <c:v>#N/A</c:v>
                </c:pt>
                <c:pt idx="4721">
                  <c:v>#N/A</c:v>
                </c:pt>
                <c:pt idx="4722">
                  <c:v>#N/A</c:v>
                </c:pt>
                <c:pt idx="4723">
                  <c:v>#N/A</c:v>
                </c:pt>
                <c:pt idx="4724">
                  <c:v>#N/A</c:v>
                </c:pt>
                <c:pt idx="4725">
                  <c:v>#N/A</c:v>
                </c:pt>
                <c:pt idx="4726">
                  <c:v>#N/A</c:v>
                </c:pt>
                <c:pt idx="4727">
                  <c:v>#N/A</c:v>
                </c:pt>
                <c:pt idx="4728">
                  <c:v>#N/A</c:v>
                </c:pt>
                <c:pt idx="4729">
                  <c:v>#N/A</c:v>
                </c:pt>
                <c:pt idx="4730">
                  <c:v>#N/A</c:v>
                </c:pt>
                <c:pt idx="4731">
                  <c:v>#N/A</c:v>
                </c:pt>
                <c:pt idx="4732">
                  <c:v>#N/A</c:v>
                </c:pt>
                <c:pt idx="4733">
                  <c:v>#N/A</c:v>
                </c:pt>
                <c:pt idx="4734">
                  <c:v>#N/A</c:v>
                </c:pt>
                <c:pt idx="4735">
                  <c:v>#N/A</c:v>
                </c:pt>
                <c:pt idx="4736">
                  <c:v>#N/A</c:v>
                </c:pt>
                <c:pt idx="4737">
                  <c:v>#N/A</c:v>
                </c:pt>
                <c:pt idx="4738">
                  <c:v>#N/A</c:v>
                </c:pt>
                <c:pt idx="4739">
                  <c:v>#N/A</c:v>
                </c:pt>
                <c:pt idx="4740">
                  <c:v>#N/A</c:v>
                </c:pt>
                <c:pt idx="4741">
                  <c:v>#N/A</c:v>
                </c:pt>
                <c:pt idx="4742">
                  <c:v>#N/A</c:v>
                </c:pt>
                <c:pt idx="4743">
                  <c:v>#N/A</c:v>
                </c:pt>
                <c:pt idx="4744">
                  <c:v>#N/A</c:v>
                </c:pt>
                <c:pt idx="4745">
                  <c:v>#N/A</c:v>
                </c:pt>
                <c:pt idx="4746">
                  <c:v>#N/A</c:v>
                </c:pt>
                <c:pt idx="4747">
                  <c:v>#N/A</c:v>
                </c:pt>
                <c:pt idx="4748">
                  <c:v>#N/A</c:v>
                </c:pt>
                <c:pt idx="4749">
                  <c:v>#N/A</c:v>
                </c:pt>
                <c:pt idx="4750">
                  <c:v>#N/A</c:v>
                </c:pt>
                <c:pt idx="4751">
                  <c:v>#N/A</c:v>
                </c:pt>
                <c:pt idx="4752">
                  <c:v>#N/A</c:v>
                </c:pt>
                <c:pt idx="4753">
                  <c:v>#N/A</c:v>
                </c:pt>
                <c:pt idx="4754">
                  <c:v>#N/A</c:v>
                </c:pt>
                <c:pt idx="4755">
                  <c:v>#N/A</c:v>
                </c:pt>
                <c:pt idx="4756">
                  <c:v>#N/A</c:v>
                </c:pt>
                <c:pt idx="4757">
                  <c:v>#N/A</c:v>
                </c:pt>
                <c:pt idx="4758">
                  <c:v>#N/A</c:v>
                </c:pt>
                <c:pt idx="4759">
                  <c:v>#N/A</c:v>
                </c:pt>
                <c:pt idx="4760">
                  <c:v>#N/A</c:v>
                </c:pt>
                <c:pt idx="4761">
                  <c:v>#N/A</c:v>
                </c:pt>
                <c:pt idx="4762">
                  <c:v>#N/A</c:v>
                </c:pt>
                <c:pt idx="4763">
                  <c:v>#N/A</c:v>
                </c:pt>
                <c:pt idx="4764">
                  <c:v>#N/A</c:v>
                </c:pt>
                <c:pt idx="4765">
                  <c:v>#N/A</c:v>
                </c:pt>
                <c:pt idx="4766">
                  <c:v>#N/A</c:v>
                </c:pt>
                <c:pt idx="4767">
                  <c:v>#N/A</c:v>
                </c:pt>
                <c:pt idx="4768">
                  <c:v>#N/A</c:v>
                </c:pt>
                <c:pt idx="4769">
                  <c:v>#N/A</c:v>
                </c:pt>
                <c:pt idx="4770">
                  <c:v>#N/A</c:v>
                </c:pt>
                <c:pt idx="4771">
                  <c:v>#N/A</c:v>
                </c:pt>
                <c:pt idx="4772">
                  <c:v>#N/A</c:v>
                </c:pt>
                <c:pt idx="4773">
                  <c:v>#N/A</c:v>
                </c:pt>
                <c:pt idx="4774">
                  <c:v>#N/A</c:v>
                </c:pt>
                <c:pt idx="4775">
                  <c:v>#N/A</c:v>
                </c:pt>
                <c:pt idx="4776">
                  <c:v>#N/A</c:v>
                </c:pt>
                <c:pt idx="4777">
                  <c:v>#N/A</c:v>
                </c:pt>
                <c:pt idx="4778">
                  <c:v>#N/A</c:v>
                </c:pt>
                <c:pt idx="4779">
                  <c:v>#N/A</c:v>
                </c:pt>
                <c:pt idx="4780">
                  <c:v>#N/A</c:v>
                </c:pt>
                <c:pt idx="4781">
                  <c:v>#N/A</c:v>
                </c:pt>
                <c:pt idx="4782">
                  <c:v>#N/A</c:v>
                </c:pt>
                <c:pt idx="4783">
                  <c:v>#N/A</c:v>
                </c:pt>
                <c:pt idx="4784">
                  <c:v>#N/A</c:v>
                </c:pt>
                <c:pt idx="4785">
                  <c:v>#N/A</c:v>
                </c:pt>
                <c:pt idx="4786">
                  <c:v>#N/A</c:v>
                </c:pt>
                <c:pt idx="4787">
                  <c:v>#N/A</c:v>
                </c:pt>
                <c:pt idx="4788">
                  <c:v>#N/A</c:v>
                </c:pt>
                <c:pt idx="4789">
                  <c:v>#N/A</c:v>
                </c:pt>
                <c:pt idx="4790">
                  <c:v>#N/A</c:v>
                </c:pt>
                <c:pt idx="4791">
                  <c:v>#N/A</c:v>
                </c:pt>
                <c:pt idx="4792">
                  <c:v>#N/A</c:v>
                </c:pt>
                <c:pt idx="4793">
                  <c:v>#N/A</c:v>
                </c:pt>
                <c:pt idx="4794">
                  <c:v>#N/A</c:v>
                </c:pt>
                <c:pt idx="4795">
                  <c:v>#N/A</c:v>
                </c:pt>
                <c:pt idx="4796">
                  <c:v>#N/A</c:v>
                </c:pt>
                <c:pt idx="4797">
                  <c:v>#N/A</c:v>
                </c:pt>
                <c:pt idx="4798">
                  <c:v>#N/A</c:v>
                </c:pt>
                <c:pt idx="4799">
                  <c:v>#N/A</c:v>
                </c:pt>
                <c:pt idx="4800">
                  <c:v>#N/A</c:v>
                </c:pt>
                <c:pt idx="4801">
                  <c:v>#N/A</c:v>
                </c:pt>
                <c:pt idx="4802">
                  <c:v>#N/A</c:v>
                </c:pt>
                <c:pt idx="4803">
                  <c:v>#N/A</c:v>
                </c:pt>
                <c:pt idx="4804">
                  <c:v>#N/A</c:v>
                </c:pt>
                <c:pt idx="4805">
                  <c:v>#N/A</c:v>
                </c:pt>
                <c:pt idx="4806">
                  <c:v>#N/A</c:v>
                </c:pt>
                <c:pt idx="4807">
                  <c:v>#N/A</c:v>
                </c:pt>
                <c:pt idx="4808">
                  <c:v>#N/A</c:v>
                </c:pt>
                <c:pt idx="4809">
                  <c:v>#N/A</c:v>
                </c:pt>
                <c:pt idx="4810">
                  <c:v>#N/A</c:v>
                </c:pt>
                <c:pt idx="4811">
                  <c:v>#N/A</c:v>
                </c:pt>
                <c:pt idx="4812">
                  <c:v>#N/A</c:v>
                </c:pt>
                <c:pt idx="4813">
                  <c:v>#N/A</c:v>
                </c:pt>
                <c:pt idx="4814">
                  <c:v>#N/A</c:v>
                </c:pt>
                <c:pt idx="4815">
                  <c:v>#N/A</c:v>
                </c:pt>
                <c:pt idx="4816">
                  <c:v>#N/A</c:v>
                </c:pt>
                <c:pt idx="4817">
                  <c:v>#N/A</c:v>
                </c:pt>
                <c:pt idx="4818">
                  <c:v>#N/A</c:v>
                </c:pt>
                <c:pt idx="4819">
                  <c:v>#N/A</c:v>
                </c:pt>
                <c:pt idx="4820">
                  <c:v>#N/A</c:v>
                </c:pt>
                <c:pt idx="4821">
                  <c:v>#N/A</c:v>
                </c:pt>
                <c:pt idx="4822">
                  <c:v>#N/A</c:v>
                </c:pt>
                <c:pt idx="4823">
                  <c:v>#N/A</c:v>
                </c:pt>
                <c:pt idx="4824">
                  <c:v>#N/A</c:v>
                </c:pt>
                <c:pt idx="4825">
                  <c:v>#N/A</c:v>
                </c:pt>
                <c:pt idx="4826">
                  <c:v>#N/A</c:v>
                </c:pt>
                <c:pt idx="4827">
                  <c:v>#N/A</c:v>
                </c:pt>
                <c:pt idx="4828">
                  <c:v>#N/A</c:v>
                </c:pt>
                <c:pt idx="4829">
                  <c:v>#N/A</c:v>
                </c:pt>
                <c:pt idx="4830">
                  <c:v>#N/A</c:v>
                </c:pt>
                <c:pt idx="4831">
                  <c:v>#N/A</c:v>
                </c:pt>
                <c:pt idx="4832">
                  <c:v>#N/A</c:v>
                </c:pt>
                <c:pt idx="4833">
                  <c:v>#N/A</c:v>
                </c:pt>
                <c:pt idx="4834">
                  <c:v>#N/A</c:v>
                </c:pt>
                <c:pt idx="4835">
                  <c:v>#N/A</c:v>
                </c:pt>
                <c:pt idx="4836">
                  <c:v>#N/A</c:v>
                </c:pt>
                <c:pt idx="4837">
                  <c:v>#N/A</c:v>
                </c:pt>
                <c:pt idx="4838">
                  <c:v>#N/A</c:v>
                </c:pt>
                <c:pt idx="4839">
                  <c:v>#N/A</c:v>
                </c:pt>
                <c:pt idx="4840">
                  <c:v>#N/A</c:v>
                </c:pt>
                <c:pt idx="4841">
                  <c:v>#N/A</c:v>
                </c:pt>
                <c:pt idx="4842">
                  <c:v>#N/A</c:v>
                </c:pt>
                <c:pt idx="4843">
                  <c:v>#N/A</c:v>
                </c:pt>
                <c:pt idx="4844">
                  <c:v>#N/A</c:v>
                </c:pt>
                <c:pt idx="4845">
                  <c:v>#N/A</c:v>
                </c:pt>
                <c:pt idx="4846">
                  <c:v>#N/A</c:v>
                </c:pt>
                <c:pt idx="4847">
                  <c:v>#N/A</c:v>
                </c:pt>
                <c:pt idx="4848">
                  <c:v>#N/A</c:v>
                </c:pt>
                <c:pt idx="4849">
                  <c:v>#N/A</c:v>
                </c:pt>
                <c:pt idx="4850">
                  <c:v>#N/A</c:v>
                </c:pt>
                <c:pt idx="4851">
                  <c:v>#N/A</c:v>
                </c:pt>
                <c:pt idx="4852">
                  <c:v>#N/A</c:v>
                </c:pt>
                <c:pt idx="4853">
                  <c:v>#N/A</c:v>
                </c:pt>
                <c:pt idx="4854">
                  <c:v>#N/A</c:v>
                </c:pt>
                <c:pt idx="4855">
                  <c:v>#N/A</c:v>
                </c:pt>
                <c:pt idx="4856">
                  <c:v>#N/A</c:v>
                </c:pt>
                <c:pt idx="4857">
                  <c:v>#N/A</c:v>
                </c:pt>
                <c:pt idx="4858">
                  <c:v>#N/A</c:v>
                </c:pt>
                <c:pt idx="4859">
                  <c:v>#N/A</c:v>
                </c:pt>
                <c:pt idx="4860">
                  <c:v>#N/A</c:v>
                </c:pt>
                <c:pt idx="4861">
                  <c:v>#N/A</c:v>
                </c:pt>
                <c:pt idx="4862">
                  <c:v>#N/A</c:v>
                </c:pt>
                <c:pt idx="4863">
                  <c:v>#N/A</c:v>
                </c:pt>
                <c:pt idx="4864">
                  <c:v>#N/A</c:v>
                </c:pt>
                <c:pt idx="4865">
                  <c:v>#N/A</c:v>
                </c:pt>
                <c:pt idx="4866">
                  <c:v>#N/A</c:v>
                </c:pt>
                <c:pt idx="4867">
                  <c:v>#N/A</c:v>
                </c:pt>
                <c:pt idx="4868">
                  <c:v>#N/A</c:v>
                </c:pt>
                <c:pt idx="4869">
                  <c:v>#N/A</c:v>
                </c:pt>
                <c:pt idx="4870">
                  <c:v>#N/A</c:v>
                </c:pt>
                <c:pt idx="4871">
                  <c:v>#N/A</c:v>
                </c:pt>
                <c:pt idx="4872">
                  <c:v>#N/A</c:v>
                </c:pt>
                <c:pt idx="4873">
                  <c:v>#N/A</c:v>
                </c:pt>
                <c:pt idx="4874">
                  <c:v>#N/A</c:v>
                </c:pt>
                <c:pt idx="4875">
                  <c:v>#N/A</c:v>
                </c:pt>
                <c:pt idx="4876">
                  <c:v>#N/A</c:v>
                </c:pt>
                <c:pt idx="4877">
                  <c:v>#N/A</c:v>
                </c:pt>
                <c:pt idx="4878">
                  <c:v>#N/A</c:v>
                </c:pt>
                <c:pt idx="4879">
                  <c:v>#N/A</c:v>
                </c:pt>
                <c:pt idx="4880">
                  <c:v>#N/A</c:v>
                </c:pt>
                <c:pt idx="4881">
                  <c:v>#N/A</c:v>
                </c:pt>
                <c:pt idx="4882">
                  <c:v>#N/A</c:v>
                </c:pt>
                <c:pt idx="4883">
                  <c:v>#N/A</c:v>
                </c:pt>
                <c:pt idx="4884">
                  <c:v>#N/A</c:v>
                </c:pt>
                <c:pt idx="4885">
                  <c:v>#N/A</c:v>
                </c:pt>
                <c:pt idx="4886">
                  <c:v>#N/A</c:v>
                </c:pt>
                <c:pt idx="4887">
                  <c:v>#N/A</c:v>
                </c:pt>
                <c:pt idx="4888">
                  <c:v>#N/A</c:v>
                </c:pt>
                <c:pt idx="4889">
                  <c:v>#N/A</c:v>
                </c:pt>
                <c:pt idx="4890">
                  <c:v>#N/A</c:v>
                </c:pt>
                <c:pt idx="4891">
                  <c:v>#N/A</c:v>
                </c:pt>
                <c:pt idx="4892">
                  <c:v>#N/A</c:v>
                </c:pt>
                <c:pt idx="4893">
                  <c:v>#N/A</c:v>
                </c:pt>
                <c:pt idx="4894">
                  <c:v>#N/A</c:v>
                </c:pt>
                <c:pt idx="4895">
                  <c:v>#N/A</c:v>
                </c:pt>
                <c:pt idx="4896">
                  <c:v>#N/A</c:v>
                </c:pt>
                <c:pt idx="4897">
                  <c:v>#N/A</c:v>
                </c:pt>
                <c:pt idx="4898">
                  <c:v>#N/A</c:v>
                </c:pt>
                <c:pt idx="4899">
                  <c:v>#N/A</c:v>
                </c:pt>
                <c:pt idx="4900">
                  <c:v>#N/A</c:v>
                </c:pt>
                <c:pt idx="4901">
                  <c:v>#N/A</c:v>
                </c:pt>
                <c:pt idx="4902">
                  <c:v>#N/A</c:v>
                </c:pt>
                <c:pt idx="4903">
                  <c:v>#N/A</c:v>
                </c:pt>
                <c:pt idx="4904">
                  <c:v>#N/A</c:v>
                </c:pt>
                <c:pt idx="4905">
                  <c:v>#N/A</c:v>
                </c:pt>
                <c:pt idx="4906">
                  <c:v>#N/A</c:v>
                </c:pt>
                <c:pt idx="4907">
                  <c:v>#N/A</c:v>
                </c:pt>
                <c:pt idx="4908">
                  <c:v>#N/A</c:v>
                </c:pt>
                <c:pt idx="4909">
                  <c:v>#N/A</c:v>
                </c:pt>
                <c:pt idx="4910">
                  <c:v>#N/A</c:v>
                </c:pt>
                <c:pt idx="4911">
                  <c:v>#N/A</c:v>
                </c:pt>
                <c:pt idx="4912">
                  <c:v>#N/A</c:v>
                </c:pt>
                <c:pt idx="4913">
                  <c:v>#N/A</c:v>
                </c:pt>
                <c:pt idx="4914">
                  <c:v>#N/A</c:v>
                </c:pt>
                <c:pt idx="4915">
                  <c:v>#N/A</c:v>
                </c:pt>
                <c:pt idx="4916">
                  <c:v>#N/A</c:v>
                </c:pt>
                <c:pt idx="4917">
                  <c:v>#N/A</c:v>
                </c:pt>
                <c:pt idx="4918">
                  <c:v>#N/A</c:v>
                </c:pt>
                <c:pt idx="4919">
                  <c:v>#N/A</c:v>
                </c:pt>
                <c:pt idx="4920">
                  <c:v>#N/A</c:v>
                </c:pt>
                <c:pt idx="4921">
                  <c:v>#N/A</c:v>
                </c:pt>
                <c:pt idx="4922">
                  <c:v>#N/A</c:v>
                </c:pt>
                <c:pt idx="4923">
                  <c:v>#N/A</c:v>
                </c:pt>
                <c:pt idx="4924">
                  <c:v>#N/A</c:v>
                </c:pt>
                <c:pt idx="4925">
                  <c:v>#N/A</c:v>
                </c:pt>
                <c:pt idx="4926">
                  <c:v>#N/A</c:v>
                </c:pt>
                <c:pt idx="4927">
                  <c:v>#N/A</c:v>
                </c:pt>
                <c:pt idx="4928">
                  <c:v>#N/A</c:v>
                </c:pt>
                <c:pt idx="4929">
                  <c:v>#N/A</c:v>
                </c:pt>
                <c:pt idx="4930">
                  <c:v>#N/A</c:v>
                </c:pt>
                <c:pt idx="4931">
                  <c:v>#N/A</c:v>
                </c:pt>
                <c:pt idx="4932">
                  <c:v>#N/A</c:v>
                </c:pt>
                <c:pt idx="4933">
                  <c:v>#N/A</c:v>
                </c:pt>
                <c:pt idx="4934">
                  <c:v>#N/A</c:v>
                </c:pt>
                <c:pt idx="4935">
                  <c:v>#N/A</c:v>
                </c:pt>
                <c:pt idx="4936">
                  <c:v>#N/A</c:v>
                </c:pt>
                <c:pt idx="4937">
                  <c:v>#N/A</c:v>
                </c:pt>
                <c:pt idx="4938">
                  <c:v>#N/A</c:v>
                </c:pt>
                <c:pt idx="4939">
                  <c:v>#N/A</c:v>
                </c:pt>
                <c:pt idx="4940">
                  <c:v>#N/A</c:v>
                </c:pt>
                <c:pt idx="4941">
                  <c:v>#N/A</c:v>
                </c:pt>
                <c:pt idx="4942">
                  <c:v>#N/A</c:v>
                </c:pt>
                <c:pt idx="4943">
                  <c:v>#N/A</c:v>
                </c:pt>
                <c:pt idx="4944">
                  <c:v>#N/A</c:v>
                </c:pt>
                <c:pt idx="4945">
                  <c:v>#N/A</c:v>
                </c:pt>
                <c:pt idx="4946">
                  <c:v>#N/A</c:v>
                </c:pt>
                <c:pt idx="4947">
                  <c:v>#N/A</c:v>
                </c:pt>
                <c:pt idx="4948">
                  <c:v>#N/A</c:v>
                </c:pt>
                <c:pt idx="4949">
                  <c:v>#N/A</c:v>
                </c:pt>
                <c:pt idx="4950">
                  <c:v>#N/A</c:v>
                </c:pt>
                <c:pt idx="4951">
                  <c:v>#N/A</c:v>
                </c:pt>
                <c:pt idx="4952">
                  <c:v>#N/A</c:v>
                </c:pt>
                <c:pt idx="4953">
                  <c:v>#N/A</c:v>
                </c:pt>
                <c:pt idx="4954">
                  <c:v>#N/A</c:v>
                </c:pt>
                <c:pt idx="4955">
                  <c:v>#N/A</c:v>
                </c:pt>
                <c:pt idx="4956">
                  <c:v>#N/A</c:v>
                </c:pt>
                <c:pt idx="4957">
                  <c:v>#N/A</c:v>
                </c:pt>
                <c:pt idx="4958">
                  <c:v>#N/A</c:v>
                </c:pt>
                <c:pt idx="4959">
                  <c:v>#N/A</c:v>
                </c:pt>
                <c:pt idx="4960">
                  <c:v>#N/A</c:v>
                </c:pt>
                <c:pt idx="4961">
                  <c:v>#N/A</c:v>
                </c:pt>
                <c:pt idx="4962">
                  <c:v>#N/A</c:v>
                </c:pt>
                <c:pt idx="4963">
                  <c:v>#N/A</c:v>
                </c:pt>
                <c:pt idx="4964">
                  <c:v>#N/A</c:v>
                </c:pt>
                <c:pt idx="4965">
                  <c:v>#N/A</c:v>
                </c:pt>
                <c:pt idx="4966">
                  <c:v>#N/A</c:v>
                </c:pt>
                <c:pt idx="4967">
                  <c:v>#N/A</c:v>
                </c:pt>
                <c:pt idx="4968">
                  <c:v>#N/A</c:v>
                </c:pt>
                <c:pt idx="4969">
                  <c:v>#N/A</c:v>
                </c:pt>
                <c:pt idx="4970">
                  <c:v>#N/A</c:v>
                </c:pt>
                <c:pt idx="4971">
                  <c:v>#N/A</c:v>
                </c:pt>
                <c:pt idx="4972">
                  <c:v>#N/A</c:v>
                </c:pt>
                <c:pt idx="4973">
                  <c:v>#N/A</c:v>
                </c:pt>
                <c:pt idx="4974">
                  <c:v>#N/A</c:v>
                </c:pt>
                <c:pt idx="4975">
                  <c:v>#N/A</c:v>
                </c:pt>
                <c:pt idx="4976">
                  <c:v>#N/A</c:v>
                </c:pt>
                <c:pt idx="4977">
                  <c:v>#N/A</c:v>
                </c:pt>
                <c:pt idx="4978">
                  <c:v>#N/A</c:v>
                </c:pt>
                <c:pt idx="4979">
                  <c:v>#N/A</c:v>
                </c:pt>
                <c:pt idx="4980">
                  <c:v>#N/A</c:v>
                </c:pt>
                <c:pt idx="4981">
                  <c:v>#N/A</c:v>
                </c:pt>
                <c:pt idx="4982">
                  <c:v>#N/A</c:v>
                </c:pt>
                <c:pt idx="4983">
                  <c:v>#N/A</c:v>
                </c:pt>
                <c:pt idx="4984">
                  <c:v>#N/A</c:v>
                </c:pt>
                <c:pt idx="4985">
                  <c:v>#N/A</c:v>
                </c:pt>
                <c:pt idx="4986">
                  <c:v>#N/A</c:v>
                </c:pt>
                <c:pt idx="4987">
                  <c:v>#N/A</c:v>
                </c:pt>
                <c:pt idx="4988">
                  <c:v>#N/A</c:v>
                </c:pt>
                <c:pt idx="4989">
                  <c:v>#N/A</c:v>
                </c:pt>
                <c:pt idx="4990">
                  <c:v>#N/A</c:v>
                </c:pt>
                <c:pt idx="4991">
                  <c:v>#N/A</c:v>
                </c:pt>
                <c:pt idx="4992">
                  <c:v>#N/A</c:v>
                </c:pt>
                <c:pt idx="4993">
                  <c:v>#N/A</c:v>
                </c:pt>
                <c:pt idx="4994">
                  <c:v>#N/A</c:v>
                </c:pt>
                <c:pt idx="4995">
                  <c:v>#N/A</c:v>
                </c:pt>
                <c:pt idx="4996">
                  <c:v>#N/A</c:v>
                </c:pt>
                <c:pt idx="4997">
                  <c:v>#N/A</c:v>
                </c:pt>
                <c:pt idx="4998">
                  <c:v>#N/A</c:v>
                </c:pt>
                <c:pt idx="4999">
                  <c:v>#N/A</c:v>
                </c:pt>
                <c:pt idx="5000">
                  <c:v>#N/A</c:v>
                </c:pt>
                <c:pt idx="5001">
                  <c:v>#N/A</c:v>
                </c:pt>
                <c:pt idx="5002">
                  <c:v>#N/A</c:v>
                </c:pt>
                <c:pt idx="5003">
                  <c:v>#N/A</c:v>
                </c:pt>
                <c:pt idx="5004">
                  <c:v>#N/A</c:v>
                </c:pt>
                <c:pt idx="5005">
                  <c:v>#N/A</c:v>
                </c:pt>
                <c:pt idx="5006">
                  <c:v>#N/A</c:v>
                </c:pt>
                <c:pt idx="5007">
                  <c:v>#N/A</c:v>
                </c:pt>
                <c:pt idx="5008">
                  <c:v>#N/A</c:v>
                </c:pt>
                <c:pt idx="5009">
                  <c:v>#N/A</c:v>
                </c:pt>
                <c:pt idx="5010">
                  <c:v>#N/A</c:v>
                </c:pt>
                <c:pt idx="5011">
                  <c:v>#N/A</c:v>
                </c:pt>
                <c:pt idx="5012">
                  <c:v>#N/A</c:v>
                </c:pt>
                <c:pt idx="5013">
                  <c:v>#N/A</c:v>
                </c:pt>
                <c:pt idx="5014">
                  <c:v>#N/A</c:v>
                </c:pt>
                <c:pt idx="5015">
                  <c:v>#N/A</c:v>
                </c:pt>
                <c:pt idx="5016">
                  <c:v>#N/A</c:v>
                </c:pt>
                <c:pt idx="5017">
                  <c:v>#N/A</c:v>
                </c:pt>
                <c:pt idx="5018">
                  <c:v>#N/A</c:v>
                </c:pt>
                <c:pt idx="5019">
                  <c:v>#N/A</c:v>
                </c:pt>
                <c:pt idx="5020">
                  <c:v>#N/A</c:v>
                </c:pt>
                <c:pt idx="5021">
                  <c:v>#N/A</c:v>
                </c:pt>
                <c:pt idx="5022">
                  <c:v>#N/A</c:v>
                </c:pt>
                <c:pt idx="5023">
                  <c:v>#N/A</c:v>
                </c:pt>
                <c:pt idx="5024">
                  <c:v>#N/A</c:v>
                </c:pt>
                <c:pt idx="5025">
                  <c:v>#N/A</c:v>
                </c:pt>
                <c:pt idx="5026">
                  <c:v>#N/A</c:v>
                </c:pt>
                <c:pt idx="5027">
                  <c:v>#N/A</c:v>
                </c:pt>
                <c:pt idx="5028">
                  <c:v>#N/A</c:v>
                </c:pt>
                <c:pt idx="5029">
                  <c:v>#N/A</c:v>
                </c:pt>
                <c:pt idx="5030">
                  <c:v>#N/A</c:v>
                </c:pt>
                <c:pt idx="5031">
                  <c:v>#N/A</c:v>
                </c:pt>
                <c:pt idx="5032">
                  <c:v>#N/A</c:v>
                </c:pt>
                <c:pt idx="5033">
                  <c:v>#N/A</c:v>
                </c:pt>
                <c:pt idx="5034">
                  <c:v>#N/A</c:v>
                </c:pt>
                <c:pt idx="5035">
                  <c:v>#N/A</c:v>
                </c:pt>
                <c:pt idx="5036">
                  <c:v>#N/A</c:v>
                </c:pt>
                <c:pt idx="5037">
                  <c:v>#N/A</c:v>
                </c:pt>
                <c:pt idx="5038">
                  <c:v>#N/A</c:v>
                </c:pt>
                <c:pt idx="5039">
                  <c:v>#N/A</c:v>
                </c:pt>
                <c:pt idx="5040">
                  <c:v>#N/A</c:v>
                </c:pt>
                <c:pt idx="5041">
                  <c:v>#N/A</c:v>
                </c:pt>
                <c:pt idx="5042">
                  <c:v>#N/A</c:v>
                </c:pt>
                <c:pt idx="5043">
                  <c:v>#N/A</c:v>
                </c:pt>
                <c:pt idx="5044">
                  <c:v>#N/A</c:v>
                </c:pt>
                <c:pt idx="5045">
                  <c:v>#N/A</c:v>
                </c:pt>
                <c:pt idx="5046">
                  <c:v>#N/A</c:v>
                </c:pt>
                <c:pt idx="5047">
                  <c:v>#N/A</c:v>
                </c:pt>
                <c:pt idx="5048">
                  <c:v>#N/A</c:v>
                </c:pt>
                <c:pt idx="5049">
                  <c:v>#N/A</c:v>
                </c:pt>
                <c:pt idx="5050">
                  <c:v>#N/A</c:v>
                </c:pt>
                <c:pt idx="5051">
                  <c:v>#N/A</c:v>
                </c:pt>
                <c:pt idx="5052">
                  <c:v>#N/A</c:v>
                </c:pt>
                <c:pt idx="5053">
                  <c:v>#N/A</c:v>
                </c:pt>
                <c:pt idx="5054">
                  <c:v>#N/A</c:v>
                </c:pt>
                <c:pt idx="5055">
                  <c:v>#N/A</c:v>
                </c:pt>
                <c:pt idx="5056">
                  <c:v>#N/A</c:v>
                </c:pt>
                <c:pt idx="5057">
                  <c:v>#N/A</c:v>
                </c:pt>
                <c:pt idx="5058">
                  <c:v>#N/A</c:v>
                </c:pt>
                <c:pt idx="5059">
                  <c:v>#N/A</c:v>
                </c:pt>
                <c:pt idx="5060">
                  <c:v>#N/A</c:v>
                </c:pt>
                <c:pt idx="5061">
                  <c:v>#N/A</c:v>
                </c:pt>
                <c:pt idx="5062">
                  <c:v>#N/A</c:v>
                </c:pt>
                <c:pt idx="5063">
                  <c:v>#N/A</c:v>
                </c:pt>
                <c:pt idx="5064">
                  <c:v>#N/A</c:v>
                </c:pt>
                <c:pt idx="5065">
                  <c:v>#N/A</c:v>
                </c:pt>
                <c:pt idx="5066">
                  <c:v>#N/A</c:v>
                </c:pt>
                <c:pt idx="5067">
                  <c:v>#N/A</c:v>
                </c:pt>
                <c:pt idx="5068">
                  <c:v>#N/A</c:v>
                </c:pt>
                <c:pt idx="5069">
                  <c:v>#N/A</c:v>
                </c:pt>
                <c:pt idx="5070">
                  <c:v>#N/A</c:v>
                </c:pt>
                <c:pt idx="5071">
                  <c:v>#N/A</c:v>
                </c:pt>
                <c:pt idx="5072">
                  <c:v>#N/A</c:v>
                </c:pt>
                <c:pt idx="5073">
                  <c:v>#N/A</c:v>
                </c:pt>
                <c:pt idx="5074">
                  <c:v>#N/A</c:v>
                </c:pt>
                <c:pt idx="5075">
                  <c:v>#N/A</c:v>
                </c:pt>
                <c:pt idx="5076">
                  <c:v>#N/A</c:v>
                </c:pt>
                <c:pt idx="5077">
                  <c:v>#N/A</c:v>
                </c:pt>
                <c:pt idx="5078">
                  <c:v>#N/A</c:v>
                </c:pt>
                <c:pt idx="5079">
                  <c:v>#N/A</c:v>
                </c:pt>
                <c:pt idx="5080">
                  <c:v>#N/A</c:v>
                </c:pt>
                <c:pt idx="5081">
                  <c:v>#N/A</c:v>
                </c:pt>
                <c:pt idx="5082">
                  <c:v>#N/A</c:v>
                </c:pt>
                <c:pt idx="5083">
                  <c:v>#N/A</c:v>
                </c:pt>
                <c:pt idx="5084">
                  <c:v>#N/A</c:v>
                </c:pt>
                <c:pt idx="5085">
                  <c:v>#N/A</c:v>
                </c:pt>
                <c:pt idx="5086">
                  <c:v>#N/A</c:v>
                </c:pt>
                <c:pt idx="5087">
                  <c:v>#N/A</c:v>
                </c:pt>
                <c:pt idx="5088">
                  <c:v>#N/A</c:v>
                </c:pt>
                <c:pt idx="5089">
                  <c:v>#N/A</c:v>
                </c:pt>
                <c:pt idx="5090">
                  <c:v>#N/A</c:v>
                </c:pt>
                <c:pt idx="5091">
                  <c:v>#N/A</c:v>
                </c:pt>
                <c:pt idx="5092">
                  <c:v>#N/A</c:v>
                </c:pt>
                <c:pt idx="5093">
                  <c:v>#N/A</c:v>
                </c:pt>
                <c:pt idx="5094">
                  <c:v>#N/A</c:v>
                </c:pt>
                <c:pt idx="5095">
                  <c:v>#N/A</c:v>
                </c:pt>
                <c:pt idx="5096">
                  <c:v>#N/A</c:v>
                </c:pt>
                <c:pt idx="5097">
                  <c:v>#N/A</c:v>
                </c:pt>
                <c:pt idx="5098">
                  <c:v>#N/A</c:v>
                </c:pt>
                <c:pt idx="5099">
                  <c:v>#N/A</c:v>
                </c:pt>
                <c:pt idx="5100">
                  <c:v>#N/A</c:v>
                </c:pt>
                <c:pt idx="5101">
                  <c:v>#N/A</c:v>
                </c:pt>
                <c:pt idx="5102">
                  <c:v>#N/A</c:v>
                </c:pt>
                <c:pt idx="5103">
                  <c:v>#N/A</c:v>
                </c:pt>
                <c:pt idx="5104">
                  <c:v>#N/A</c:v>
                </c:pt>
                <c:pt idx="5105">
                  <c:v>#N/A</c:v>
                </c:pt>
                <c:pt idx="5106">
                  <c:v>#N/A</c:v>
                </c:pt>
                <c:pt idx="5107">
                  <c:v>#N/A</c:v>
                </c:pt>
                <c:pt idx="5108">
                  <c:v>#N/A</c:v>
                </c:pt>
                <c:pt idx="5109">
                  <c:v>#N/A</c:v>
                </c:pt>
                <c:pt idx="5110">
                  <c:v>#N/A</c:v>
                </c:pt>
                <c:pt idx="5111">
                  <c:v>#N/A</c:v>
                </c:pt>
                <c:pt idx="5112">
                  <c:v>#N/A</c:v>
                </c:pt>
                <c:pt idx="5113">
                  <c:v>#N/A</c:v>
                </c:pt>
                <c:pt idx="5114">
                  <c:v>#N/A</c:v>
                </c:pt>
                <c:pt idx="5115">
                  <c:v>#N/A</c:v>
                </c:pt>
                <c:pt idx="5116">
                  <c:v>#N/A</c:v>
                </c:pt>
                <c:pt idx="5117">
                  <c:v>#N/A</c:v>
                </c:pt>
                <c:pt idx="5118">
                  <c:v>#N/A</c:v>
                </c:pt>
                <c:pt idx="5119">
                  <c:v>#N/A</c:v>
                </c:pt>
                <c:pt idx="5120">
                  <c:v>#N/A</c:v>
                </c:pt>
                <c:pt idx="5121">
                  <c:v>#N/A</c:v>
                </c:pt>
                <c:pt idx="5122">
                  <c:v>#N/A</c:v>
                </c:pt>
                <c:pt idx="5123">
                  <c:v>#N/A</c:v>
                </c:pt>
                <c:pt idx="5124">
                  <c:v>#N/A</c:v>
                </c:pt>
                <c:pt idx="5125">
                  <c:v>#N/A</c:v>
                </c:pt>
                <c:pt idx="5126">
                  <c:v>#N/A</c:v>
                </c:pt>
                <c:pt idx="5127">
                  <c:v>#N/A</c:v>
                </c:pt>
                <c:pt idx="5128">
                  <c:v>#N/A</c:v>
                </c:pt>
                <c:pt idx="5129">
                  <c:v>#N/A</c:v>
                </c:pt>
                <c:pt idx="5130">
                  <c:v>#N/A</c:v>
                </c:pt>
                <c:pt idx="5131">
                  <c:v>#N/A</c:v>
                </c:pt>
                <c:pt idx="5132">
                  <c:v>#N/A</c:v>
                </c:pt>
                <c:pt idx="5133">
                  <c:v>#N/A</c:v>
                </c:pt>
                <c:pt idx="5134">
                  <c:v>#N/A</c:v>
                </c:pt>
                <c:pt idx="5135">
                  <c:v>#N/A</c:v>
                </c:pt>
                <c:pt idx="5136">
                  <c:v>#N/A</c:v>
                </c:pt>
                <c:pt idx="5137">
                  <c:v>#N/A</c:v>
                </c:pt>
                <c:pt idx="5138">
                  <c:v>#N/A</c:v>
                </c:pt>
                <c:pt idx="5139">
                  <c:v>#N/A</c:v>
                </c:pt>
                <c:pt idx="5140">
                  <c:v>#N/A</c:v>
                </c:pt>
                <c:pt idx="5141">
                  <c:v>#N/A</c:v>
                </c:pt>
                <c:pt idx="5142">
                  <c:v>#N/A</c:v>
                </c:pt>
                <c:pt idx="5143">
                  <c:v>#N/A</c:v>
                </c:pt>
                <c:pt idx="5144">
                  <c:v>#N/A</c:v>
                </c:pt>
                <c:pt idx="5145">
                  <c:v>#N/A</c:v>
                </c:pt>
                <c:pt idx="5146">
                  <c:v>#N/A</c:v>
                </c:pt>
                <c:pt idx="5147">
                  <c:v>#N/A</c:v>
                </c:pt>
                <c:pt idx="5148">
                  <c:v>#N/A</c:v>
                </c:pt>
                <c:pt idx="5149">
                  <c:v>#N/A</c:v>
                </c:pt>
                <c:pt idx="5150">
                  <c:v>#N/A</c:v>
                </c:pt>
                <c:pt idx="5151">
                  <c:v>#N/A</c:v>
                </c:pt>
                <c:pt idx="5152">
                  <c:v>#N/A</c:v>
                </c:pt>
                <c:pt idx="5153">
                  <c:v>#N/A</c:v>
                </c:pt>
                <c:pt idx="5154">
                  <c:v>#N/A</c:v>
                </c:pt>
                <c:pt idx="5155">
                  <c:v>#N/A</c:v>
                </c:pt>
                <c:pt idx="5156">
                  <c:v>#N/A</c:v>
                </c:pt>
                <c:pt idx="5157">
                  <c:v>#N/A</c:v>
                </c:pt>
                <c:pt idx="5158">
                  <c:v>#N/A</c:v>
                </c:pt>
                <c:pt idx="5159">
                  <c:v>#N/A</c:v>
                </c:pt>
                <c:pt idx="5160">
                  <c:v>#N/A</c:v>
                </c:pt>
                <c:pt idx="5161">
                  <c:v>#N/A</c:v>
                </c:pt>
                <c:pt idx="5162">
                  <c:v>#N/A</c:v>
                </c:pt>
                <c:pt idx="5163">
                  <c:v>#N/A</c:v>
                </c:pt>
                <c:pt idx="5164">
                  <c:v>#N/A</c:v>
                </c:pt>
                <c:pt idx="5165">
                  <c:v>#N/A</c:v>
                </c:pt>
                <c:pt idx="5166">
                  <c:v>#N/A</c:v>
                </c:pt>
                <c:pt idx="5167">
                  <c:v>#N/A</c:v>
                </c:pt>
                <c:pt idx="5168">
                  <c:v>#N/A</c:v>
                </c:pt>
                <c:pt idx="5169">
                  <c:v>#N/A</c:v>
                </c:pt>
                <c:pt idx="5170">
                  <c:v>#N/A</c:v>
                </c:pt>
                <c:pt idx="5171">
                  <c:v>#N/A</c:v>
                </c:pt>
                <c:pt idx="5172">
                  <c:v>#N/A</c:v>
                </c:pt>
                <c:pt idx="5173">
                  <c:v>#N/A</c:v>
                </c:pt>
                <c:pt idx="5174">
                  <c:v>#N/A</c:v>
                </c:pt>
                <c:pt idx="5175">
                  <c:v>#N/A</c:v>
                </c:pt>
                <c:pt idx="5176">
                  <c:v>#N/A</c:v>
                </c:pt>
                <c:pt idx="5177">
                  <c:v>#N/A</c:v>
                </c:pt>
                <c:pt idx="5178">
                  <c:v>#N/A</c:v>
                </c:pt>
                <c:pt idx="5179">
                  <c:v>#N/A</c:v>
                </c:pt>
                <c:pt idx="5180">
                  <c:v>#N/A</c:v>
                </c:pt>
                <c:pt idx="5181">
                  <c:v>#N/A</c:v>
                </c:pt>
                <c:pt idx="5182">
                  <c:v>#N/A</c:v>
                </c:pt>
                <c:pt idx="5183">
                  <c:v>#N/A</c:v>
                </c:pt>
                <c:pt idx="5184">
                  <c:v>#N/A</c:v>
                </c:pt>
                <c:pt idx="5185">
                  <c:v>#N/A</c:v>
                </c:pt>
                <c:pt idx="5186">
                  <c:v>#N/A</c:v>
                </c:pt>
                <c:pt idx="5187">
                  <c:v>#N/A</c:v>
                </c:pt>
                <c:pt idx="5188">
                  <c:v>#N/A</c:v>
                </c:pt>
                <c:pt idx="5189">
                  <c:v>#N/A</c:v>
                </c:pt>
                <c:pt idx="5190">
                  <c:v>#N/A</c:v>
                </c:pt>
                <c:pt idx="5191">
                  <c:v>#N/A</c:v>
                </c:pt>
                <c:pt idx="5192">
                  <c:v>#N/A</c:v>
                </c:pt>
                <c:pt idx="5193">
                  <c:v>#N/A</c:v>
                </c:pt>
                <c:pt idx="5194">
                  <c:v>#N/A</c:v>
                </c:pt>
                <c:pt idx="5195">
                  <c:v>#N/A</c:v>
                </c:pt>
                <c:pt idx="5196">
                  <c:v>#N/A</c:v>
                </c:pt>
                <c:pt idx="5197">
                  <c:v>#N/A</c:v>
                </c:pt>
                <c:pt idx="5198">
                  <c:v>#N/A</c:v>
                </c:pt>
                <c:pt idx="5199">
                  <c:v>#N/A</c:v>
                </c:pt>
                <c:pt idx="5200">
                  <c:v>#N/A</c:v>
                </c:pt>
                <c:pt idx="5201">
                  <c:v>#N/A</c:v>
                </c:pt>
                <c:pt idx="5202">
                  <c:v>#N/A</c:v>
                </c:pt>
                <c:pt idx="5203">
                  <c:v>#N/A</c:v>
                </c:pt>
                <c:pt idx="5204">
                  <c:v>#N/A</c:v>
                </c:pt>
                <c:pt idx="5205">
                  <c:v>#N/A</c:v>
                </c:pt>
                <c:pt idx="5206">
                  <c:v>#N/A</c:v>
                </c:pt>
                <c:pt idx="5207">
                  <c:v>#N/A</c:v>
                </c:pt>
                <c:pt idx="5208">
                  <c:v>#N/A</c:v>
                </c:pt>
                <c:pt idx="5209">
                  <c:v>#N/A</c:v>
                </c:pt>
                <c:pt idx="5210">
                  <c:v>#N/A</c:v>
                </c:pt>
                <c:pt idx="5211">
                  <c:v>#N/A</c:v>
                </c:pt>
                <c:pt idx="5212">
                  <c:v>#N/A</c:v>
                </c:pt>
                <c:pt idx="5213">
                  <c:v>#N/A</c:v>
                </c:pt>
                <c:pt idx="5214">
                  <c:v>#N/A</c:v>
                </c:pt>
                <c:pt idx="5215">
                  <c:v>#N/A</c:v>
                </c:pt>
                <c:pt idx="5216">
                  <c:v>#N/A</c:v>
                </c:pt>
                <c:pt idx="5217">
                  <c:v>#N/A</c:v>
                </c:pt>
                <c:pt idx="5218">
                  <c:v>#N/A</c:v>
                </c:pt>
                <c:pt idx="5219">
                  <c:v>#N/A</c:v>
                </c:pt>
                <c:pt idx="5220">
                  <c:v>#N/A</c:v>
                </c:pt>
                <c:pt idx="5221">
                  <c:v>#N/A</c:v>
                </c:pt>
                <c:pt idx="5222">
                  <c:v>#N/A</c:v>
                </c:pt>
                <c:pt idx="5223">
                  <c:v>#N/A</c:v>
                </c:pt>
                <c:pt idx="5224">
                  <c:v>#N/A</c:v>
                </c:pt>
                <c:pt idx="5225">
                  <c:v>#N/A</c:v>
                </c:pt>
                <c:pt idx="5226">
                  <c:v>#N/A</c:v>
                </c:pt>
                <c:pt idx="5227">
                  <c:v>#N/A</c:v>
                </c:pt>
                <c:pt idx="5228">
                  <c:v>#N/A</c:v>
                </c:pt>
                <c:pt idx="5229">
                  <c:v>#N/A</c:v>
                </c:pt>
                <c:pt idx="5230">
                  <c:v>#N/A</c:v>
                </c:pt>
                <c:pt idx="5231">
                  <c:v>#N/A</c:v>
                </c:pt>
                <c:pt idx="5232">
                  <c:v>#N/A</c:v>
                </c:pt>
                <c:pt idx="5233">
                  <c:v>#N/A</c:v>
                </c:pt>
                <c:pt idx="5234">
                  <c:v>#N/A</c:v>
                </c:pt>
                <c:pt idx="5235">
                  <c:v>#N/A</c:v>
                </c:pt>
                <c:pt idx="5236">
                  <c:v>#N/A</c:v>
                </c:pt>
                <c:pt idx="5237">
                  <c:v>#N/A</c:v>
                </c:pt>
                <c:pt idx="5238">
                  <c:v>#N/A</c:v>
                </c:pt>
                <c:pt idx="5239">
                  <c:v>#N/A</c:v>
                </c:pt>
                <c:pt idx="5240">
                  <c:v>#N/A</c:v>
                </c:pt>
                <c:pt idx="5241">
                  <c:v>#N/A</c:v>
                </c:pt>
                <c:pt idx="5242">
                  <c:v>#N/A</c:v>
                </c:pt>
                <c:pt idx="5243">
                  <c:v>#N/A</c:v>
                </c:pt>
                <c:pt idx="5244">
                  <c:v>#N/A</c:v>
                </c:pt>
                <c:pt idx="5245">
                  <c:v>#N/A</c:v>
                </c:pt>
                <c:pt idx="5246">
                  <c:v>#N/A</c:v>
                </c:pt>
                <c:pt idx="5247">
                  <c:v>#N/A</c:v>
                </c:pt>
                <c:pt idx="5248">
                  <c:v>#N/A</c:v>
                </c:pt>
                <c:pt idx="5249">
                  <c:v>#N/A</c:v>
                </c:pt>
                <c:pt idx="5250">
                  <c:v>#N/A</c:v>
                </c:pt>
                <c:pt idx="5251">
                  <c:v>#N/A</c:v>
                </c:pt>
                <c:pt idx="5252">
                  <c:v>#N/A</c:v>
                </c:pt>
                <c:pt idx="5253">
                  <c:v>#N/A</c:v>
                </c:pt>
                <c:pt idx="5254">
                  <c:v>#N/A</c:v>
                </c:pt>
                <c:pt idx="5255">
                  <c:v>#N/A</c:v>
                </c:pt>
                <c:pt idx="5256">
                  <c:v>#N/A</c:v>
                </c:pt>
                <c:pt idx="5257">
                  <c:v>#N/A</c:v>
                </c:pt>
                <c:pt idx="5258">
                  <c:v>#N/A</c:v>
                </c:pt>
                <c:pt idx="5259">
                  <c:v>#N/A</c:v>
                </c:pt>
                <c:pt idx="5260">
                  <c:v>#N/A</c:v>
                </c:pt>
                <c:pt idx="5261">
                  <c:v>#N/A</c:v>
                </c:pt>
                <c:pt idx="5262">
                  <c:v>#N/A</c:v>
                </c:pt>
                <c:pt idx="5263">
                  <c:v>#N/A</c:v>
                </c:pt>
                <c:pt idx="5264">
                  <c:v>#N/A</c:v>
                </c:pt>
                <c:pt idx="5265">
                  <c:v>#N/A</c:v>
                </c:pt>
                <c:pt idx="5266">
                  <c:v>#N/A</c:v>
                </c:pt>
                <c:pt idx="5267">
                  <c:v>#N/A</c:v>
                </c:pt>
                <c:pt idx="5268">
                  <c:v>#N/A</c:v>
                </c:pt>
                <c:pt idx="5269">
                  <c:v>#N/A</c:v>
                </c:pt>
                <c:pt idx="5270">
                  <c:v>#N/A</c:v>
                </c:pt>
                <c:pt idx="5271">
                  <c:v>#N/A</c:v>
                </c:pt>
                <c:pt idx="5272">
                  <c:v>#N/A</c:v>
                </c:pt>
                <c:pt idx="5273">
                  <c:v>#N/A</c:v>
                </c:pt>
                <c:pt idx="5274">
                  <c:v>#N/A</c:v>
                </c:pt>
                <c:pt idx="5275">
                  <c:v>#N/A</c:v>
                </c:pt>
                <c:pt idx="5276">
                  <c:v>#N/A</c:v>
                </c:pt>
                <c:pt idx="5277">
                  <c:v>#N/A</c:v>
                </c:pt>
                <c:pt idx="5278">
                  <c:v>#N/A</c:v>
                </c:pt>
                <c:pt idx="5279">
                  <c:v>#N/A</c:v>
                </c:pt>
                <c:pt idx="5280">
                  <c:v>#N/A</c:v>
                </c:pt>
                <c:pt idx="5281">
                  <c:v>#N/A</c:v>
                </c:pt>
                <c:pt idx="5282">
                  <c:v>#N/A</c:v>
                </c:pt>
                <c:pt idx="5283">
                  <c:v>#N/A</c:v>
                </c:pt>
                <c:pt idx="5284">
                  <c:v>#N/A</c:v>
                </c:pt>
                <c:pt idx="5285">
                  <c:v>#N/A</c:v>
                </c:pt>
                <c:pt idx="5286">
                  <c:v>#N/A</c:v>
                </c:pt>
                <c:pt idx="5287">
                  <c:v>#N/A</c:v>
                </c:pt>
                <c:pt idx="5288">
                  <c:v>#N/A</c:v>
                </c:pt>
                <c:pt idx="5289">
                  <c:v>#N/A</c:v>
                </c:pt>
                <c:pt idx="5290">
                  <c:v>#N/A</c:v>
                </c:pt>
                <c:pt idx="5291">
                  <c:v>#N/A</c:v>
                </c:pt>
                <c:pt idx="5292">
                  <c:v>#N/A</c:v>
                </c:pt>
                <c:pt idx="5293">
                  <c:v>#N/A</c:v>
                </c:pt>
                <c:pt idx="5294">
                  <c:v>#N/A</c:v>
                </c:pt>
                <c:pt idx="5295">
                  <c:v>#N/A</c:v>
                </c:pt>
                <c:pt idx="5296">
                  <c:v>#N/A</c:v>
                </c:pt>
                <c:pt idx="5297">
                  <c:v>#N/A</c:v>
                </c:pt>
                <c:pt idx="5298">
                  <c:v>#N/A</c:v>
                </c:pt>
                <c:pt idx="5299">
                  <c:v>#N/A</c:v>
                </c:pt>
                <c:pt idx="5300">
                  <c:v>#N/A</c:v>
                </c:pt>
                <c:pt idx="5301">
                  <c:v>#N/A</c:v>
                </c:pt>
                <c:pt idx="5302">
                  <c:v>#N/A</c:v>
                </c:pt>
                <c:pt idx="5303">
                  <c:v>#N/A</c:v>
                </c:pt>
                <c:pt idx="5304">
                  <c:v>#N/A</c:v>
                </c:pt>
                <c:pt idx="5305">
                  <c:v>#N/A</c:v>
                </c:pt>
                <c:pt idx="5306">
                  <c:v>#N/A</c:v>
                </c:pt>
                <c:pt idx="5307">
                  <c:v>#N/A</c:v>
                </c:pt>
                <c:pt idx="5308">
                  <c:v>#N/A</c:v>
                </c:pt>
                <c:pt idx="5309">
                  <c:v>#N/A</c:v>
                </c:pt>
                <c:pt idx="5310">
                  <c:v>#N/A</c:v>
                </c:pt>
                <c:pt idx="5311">
                  <c:v>#N/A</c:v>
                </c:pt>
                <c:pt idx="5312">
                  <c:v>#N/A</c:v>
                </c:pt>
                <c:pt idx="5313">
                  <c:v>#N/A</c:v>
                </c:pt>
                <c:pt idx="5314">
                  <c:v>#N/A</c:v>
                </c:pt>
                <c:pt idx="5315">
                  <c:v>#N/A</c:v>
                </c:pt>
                <c:pt idx="5316">
                  <c:v>#N/A</c:v>
                </c:pt>
                <c:pt idx="5317">
                  <c:v>#N/A</c:v>
                </c:pt>
                <c:pt idx="5318">
                  <c:v>#N/A</c:v>
                </c:pt>
                <c:pt idx="5319">
                  <c:v>#N/A</c:v>
                </c:pt>
                <c:pt idx="5320">
                  <c:v>#N/A</c:v>
                </c:pt>
                <c:pt idx="5321">
                  <c:v>#N/A</c:v>
                </c:pt>
                <c:pt idx="5322">
                  <c:v>#N/A</c:v>
                </c:pt>
                <c:pt idx="5323">
                  <c:v>#N/A</c:v>
                </c:pt>
                <c:pt idx="5324">
                  <c:v>#N/A</c:v>
                </c:pt>
                <c:pt idx="5325">
                  <c:v>#N/A</c:v>
                </c:pt>
                <c:pt idx="5326">
                  <c:v>#N/A</c:v>
                </c:pt>
                <c:pt idx="5327">
                  <c:v>#N/A</c:v>
                </c:pt>
                <c:pt idx="5328">
                  <c:v>#N/A</c:v>
                </c:pt>
                <c:pt idx="5329">
                  <c:v>#N/A</c:v>
                </c:pt>
                <c:pt idx="5330">
                  <c:v>#N/A</c:v>
                </c:pt>
                <c:pt idx="5331">
                  <c:v>#N/A</c:v>
                </c:pt>
                <c:pt idx="5332">
                  <c:v>#N/A</c:v>
                </c:pt>
                <c:pt idx="5333">
                  <c:v>#N/A</c:v>
                </c:pt>
                <c:pt idx="5334">
                  <c:v>#N/A</c:v>
                </c:pt>
                <c:pt idx="5335">
                  <c:v>#N/A</c:v>
                </c:pt>
                <c:pt idx="5336">
                  <c:v>#N/A</c:v>
                </c:pt>
                <c:pt idx="5337">
                  <c:v>#N/A</c:v>
                </c:pt>
                <c:pt idx="5338">
                  <c:v>#N/A</c:v>
                </c:pt>
                <c:pt idx="5339">
                  <c:v>#N/A</c:v>
                </c:pt>
                <c:pt idx="5340">
                  <c:v>#N/A</c:v>
                </c:pt>
                <c:pt idx="5341">
                  <c:v>#N/A</c:v>
                </c:pt>
                <c:pt idx="5342">
                  <c:v>#N/A</c:v>
                </c:pt>
                <c:pt idx="5343">
                  <c:v>#N/A</c:v>
                </c:pt>
                <c:pt idx="5344">
                  <c:v>#N/A</c:v>
                </c:pt>
                <c:pt idx="5345">
                  <c:v>#N/A</c:v>
                </c:pt>
                <c:pt idx="5346">
                  <c:v>#N/A</c:v>
                </c:pt>
                <c:pt idx="5347">
                  <c:v>#N/A</c:v>
                </c:pt>
                <c:pt idx="5348">
                  <c:v>#N/A</c:v>
                </c:pt>
                <c:pt idx="5349">
                  <c:v>#N/A</c:v>
                </c:pt>
                <c:pt idx="5350">
                  <c:v>#N/A</c:v>
                </c:pt>
                <c:pt idx="5351">
                  <c:v>#N/A</c:v>
                </c:pt>
                <c:pt idx="5352">
                  <c:v>#N/A</c:v>
                </c:pt>
                <c:pt idx="5353">
                  <c:v>#N/A</c:v>
                </c:pt>
                <c:pt idx="5354">
                  <c:v>#N/A</c:v>
                </c:pt>
                <c:pt idx="5355">
                  <c:v>#N/A</c:v>
                </c:pt>
                <c:pt idx="5356">
                  <c:v>#N/A</c:v>
                </c:pt>
                <c:pt idx="5357">
                  <c:v>#N/A</c:v>
                </c:pt>
                <c:pt idx="5358">
                  <c:v>#N/A</c:v>
                </c:pt>
                <c:pt idx="5359">
                  <c:v>#N/A</c:v>
                </c:pt>
                <c:pt idx="5360">
                  <c:v>#N/A</c:v>
                </c:pt>
                <c:pt idx="5361">
                  <c:v>#N/A</c:v>
                </c:pt>
                <c:pt idx="5362">
                  <c:v>#N/A</c:v>
                </c:pt>
                <c:pt idx="5363">
                  <c:v>#N/A</c:v>
                </c:pt>
                <c:pt idx="5364">
                  <c:v>#N/A</c:v>
                </c:pt>
                <c:pt idx="5365">
                  <c:v>#N/A</c:v>
                </c:pt>
                <c:pt idx="5366">
                  <c:v>#N/A</c:v>
                </c:pt>
                <c:pt idx="5367">
                  <c:v>#N/A</c:v>
                </c:pt>
                <c:pt idx="5368">
                  <c:v>#N/A</c:v>
                </c:pt>
                <c:pt idx="5369">
                  <c:v>#N/A</c:v>
                </c:pt>
                <c:pt idx="5370">
                  <c:v>#N/A</c:v>
                </c:pt>
                <c:pt idx="5371">
                  <c:v>#N/A</c:v>
                </c:pt>
                <c:pt idx="5372">
                  <c:v>#N/A</c:v>
                </c:pt>
                <c:pt idx="5373">
                  <c:v>#N/A</c:v>
                </c:pt>
                <c:pt idx="5374">
                  <c:v>#N/A</c:v>
                </c:pt>
                <c:pt idx="5375">
                  <c:v>#N/A</c:v>
                </c:pt>
                <c:pt idx="5376">
                  <c:v>#N/A</c:v>
                </c:pt>
                <c:pt idx="5377">
                  <c:v>#N/A</c:v>
                </c:pt>
                <c:pt idx="5378">
                  <c:v>#N/A</c:v>
                </c:pt>
                <c:pt idx="5379">
                  <c:v>#N/A</c:v>
                </c:pt>
                <c:pt idx="5380">
                  <c:v>#N/A</c:v>
                </c:pt>
                <c:pt idx="5381">
                  <c:v>#N/A</c:v>
                </c:pt>
                <c:pt idx="5382">
                  <c:v>#N/A</c:v>
                </c:pt>
                <c:pt idx="5383">
                  <c:v>#N/A</c:v>
                </c:pt>
                <c:pt idx="5384">
                  <c:v>#N/A</c:v>
                </c:pt>
                <c:pt idx="5385">
                  <c:v>#N/A</c:v>
                </c:pt>
                <c:pt idx="5386">
                  <c:v>#N/A</c:v>
                </c:pt>
                <c:pt idx="5387">
                  <c:v>#N/A</c:v>
                </c:pt>
                <c:pt idx="5388">
                  <c:v>#N/A</c:v>
                </c:pt>
                <c:pt idx="5389">
                  <c:v>#N/A</c:v>
                </c:pt>
                <c:pt idx="5390">
                  <c:v>#N/A</c:v>
                </c:pt>
                <c:pt idx="5391">
                  <c:v>#N/A</c:v>
                </c:pt>
                <c:pt idx="5392">
                  <c:v>#N/A</c:v>
                </c:pt>
                <c:pt idx="5393">
                  <c:v>#N/A</c:v>
                </c:pt>
                <c:pt idx="5394">
                  <c:v>#N/A</c:v>
                </c:pt>
                <c:pt idx="5395">
                  <c:v>#N/A</c:v>
                </c:pt>
                <c:pt idx="5396">
                  <c:v>#N/A</c:v>
                </c:pt>
                <c:pt idx="5397">
                  <c:v>#N/A</c:v>
                </c:pt>
                <c:pt idx="5398">
                  <c:v>#N/A</c:v>
                </c:pt>
                <c:pt idx="5399">
                  <c:v>#N/A</c:v>
                </c:pt>
                <c:pt idx="5400">
                  <c:v>#N/A</c:v>
                </c:pt>
                <c:pt idx="5401">
                  <c:v>#N/A</c:v>
                </c:pt>
                <c:pt idx="5402">
                  <c:v>#N/A</c:v>
                </c:pt>
                <c:pt idx="5403">
                  <c:v>#N/A</c:v>
                </c:pt>
                <c:pt idx="5404">
                  <c:v>#N/A</c:v>
                </c:pt>
                <c:pt idx="5405">
                  <c:v>#N/A</c:v>
                </c:pt>
                <c:pt idx="5406">
                  <c:v>#N/A</c:v>
                </c:pt>
                <c:pt idx="5407">
                  <c:v>#N/A</c:v>
                </c:pt>
                <c:pt idx="5408">
                  <c:v>#N/A</c:v>
                </c:pt>
                <c:pt idx="5409">
                  <c:v>#N/A</c:v>
                </c:pt>
                <c:pt idx="5410">
                  <c:v>#N/A</c:v>
                </c:pt>
                <c:pt idx="5411">
                  <c:v>#N/A</c:v>
                </c:pt>
                <c:pt idx="5412">
                  <c:v>#N/A</c:v>
                </c:pt>
                <c:pt idx="5413">
                  <c:v>#N/A</c:v>
                </c:pt>
                <c:pt idx="5414">
                  <c:v>#N/A</c:v>
                </c:pt>
                <c:pt idx="5415">
                  <c:v>#N/A</c:v>
                </c:pt>
                <c:pt idx="5416">
                  <c:v>#N/A</c:v>
                </c:pt>
                <c:pt idx="5417">
                  <c:v>#N/A</c:v>
                </c:pt>
                <c:pt idx="5418">
                  <c:v>#N/A</c:v>
                </c:pt>
                <c:pt idx="5419">
                  <c:v>#N/A</c:v>
                </c:pt>
                <c:pt idx="5420">
                  <c:v>#N/A</c:v>
                </c:pt>
                <c:pt idx="5421">
                  <c:v>#N/A</c:v>
                </c:pt>
                <c:pt idx="5422">
                  <c:v>#N/A</c:v>
                </c:pt>
                <c:pt idx="5423">
                  <c:v>#N/A</c:v>
                </c:pt>
                <c:pt idx="5424">
                  <c:v>#N/A</c:v>
                </c:pt>
                <c:pt idx="5425">
                  <c:v>#N/A</c:v>
                </c:pt>
                <c:pt idx="5426">
                  <c:v>#N/A</c:v>
                </c:pt>
                <c:pt idx="5427">
                  <c:v>#N/A</c:v>
                </c:pt>
                <c:pt idx="5428">
                  <c:v>#N/A</c:v>
                </c:pt>
                <c:pt idx="5429">
                  <c:v>#N/A</c:v>
                </c:pt>
                <c:pt idx="5430">
                  <c:v>#N/A</c:v>
                </c:pt>
                <c:pt idx="5431">
                  <c:v>#N/A</c:v>
                </c:pt>
                <c:pt idx="5432">
                  <c:v>#N/A</c:v>
                </c:pt>
                <c:pt idx="5433">
                  <c:v>#N/A</c:v>
                </c:pt>
                <c:pt idx="5434">
                  <c:v>#N/A</c:v>
                </c:pt>
                <c:pt idx="5435">
                  <c:v>#N/A</c:v>
                </c:pt>
                <c:pt idx="5436">
                  <c:v>#N/A</c:v>
                </c:pt>
                <c:pt idx="5437">
                  <c:v>#N/A</c:v>
                </c:pt>
                <c:pt idx="5438">
                  <c:v>#N/A</c:v>
                </c:pt>
                <c:pt idx="5439">
                  <c:v>#N/A</c:v>
                </c:pt>
                <c:pt idx="5440">
                  <c:v>#N/A</c:v>
                </c:pt>
                <c:pt idx="5441">
                  <c:v>#N/A</c:v>
                </c:pt>
                <c:pt idx="5442">
                  <c:v>#N/A</c:v>
                </c:pt>
                <c:pt idx="5443">
                  <c:v>#N/A</c:v>
                </c:pt>
                <c:pt idx="5444">
                  <c:v>#N/A</c:v>
                </c:pt>
                <c:pt idx="5445">
                  <c:v>#N/A</c:v>
                </c:pt>
                <c:pt idx="5446">
                  <c:v>#N/A</c:v>
                </c:pt>
                <c:pt idx="5447">
                  <c:v>#N/A</c:v>
                </c:pt>
                <c:pt idx="5448">
                  <c:v>#N/A</c:v>
                </c:pt>
                <c:pt idx="5449">
                  <c:v>#N/A</c:v>
                </c:pt>
                <c:pt idx="5450">
                  <c:v>#N/A</c:v>
                </c:pt>
                <c:pt idx="5451">
                  <c:v>#N/A</c:v>
                </c:pt>
                <c:pt idx="5452">
                  <c:v>#N/A</c:v>
                </c:pt>
                <c:pt idx="5453">
                  <c:v>#N/A</c:v>
                </c:pt>
                <c:pt idx="5454">
                  <c:v>#N/A</c:v>
                </c:pt>
                <c:pt idx="5455">
                  <c:v>#N/A</c:v>
                </c:pt>
                <c:pt idx="5456">
                  <c:v>#N/A</c:v>
                </c:pt>
                <c:pt idx="5457">
                  <c:v>#N/A</c:v>
                </c:pt>
                <c:pt idx="5458">
                  <c:v>#N/A</c:v>
                </c:pt>
                <c:pt idx="5459">
                  <c:v>#N/A</c:v>
                </c:pt>
                <c:pt idx="5460">
                  <c:v>#N/A</c:v>
                </c:pt>
                <c:pt idx="5461">
                  <c:v>#N/A</c:v>
                </c:pt>
                <c:pt idx="5462">
                  <c:v>#N/A</c:v>
                </c:pt>
                <c:pt idx="5463">
                  <c:v>#N/A</c:v>
                </c:pt>
                <c:pt idx="5464">
                  <c:v>#N/A</c:v>
                </c:pt>
                <c:pt idx="5465">
                  <c:v>#N/A</c:v>
                </c:pt>
                <c:pt idx="5466">
                  <c:v>#N/A</c:v>
                </c:pt>
                <c:pt idx="5467">
                  <c:v>#N/A</c:v>
                </c:pt>
                <c:pt idx="5468">
                  <c:v>#N/A</c:v>
                </c:pt>
                <c:pt idx="5469">
                  <c:v>#N/A</c:v>
                </c:pt>
                <c:pt idx="5470">
                  <c:v>#N/A</c:v>
                </c:pt>
                <c:pt idx="5471">
                  <c:v>#N/A</c:v>
                </c:pt>
                <c:pt idx="5472">
                  <c:v>#N/A</c:v>
                </c:pt>
                <c:pt idx="5473">
                  <c:v>#N/A</c:v>
                </c:pt>
                <c:pt idx="5474">
                  <c:v>#N/A</c:v>
                </c:pt>
                <c:pt idx="5475">
                  <c:v>#N/A</c:v>
                </c:pt>
                <c:pt idx="5476">
                  <c:v>#N/A</c:v>
                </c:pt>
                <c:pt idx="5477">
                  <c:v>#N/A</c:v>
                </c:pt>
                <c:pt idx="5478">
                  <c:v>#N/A</c:v>
                </c:pt>
                <c:pt idx="5479">
                  <c:v>#N/A</c:v>
                </c:pt>
                <c:pt idx="5480">
                  <c:v>#N/A</c:v>
                </c:pt>
                <c:pt idx="5481">
                  <c:v>#N/A</c:v>
                </c:pt>
                <c:pt idx="5482">
                  <c:v>#N/A</c:v>
                </c:pt>
                <c:pt idx="5483">
                  <c:v>#N/A</c:v>
                </c:pt>
                <c:pt idx="5484">
                  <c:v>#N/A</c:v>
                </c:pt>
                <c:pt idx="5485">
                  <c:v>#N/A</c:v>
                </c:pt>
                <c:pt idx="5486">
                  <c:v>#N/A</c:v>
                </c:pt>
                <c:pt idx="5487">
                  <c:v>#N/A</c:v>
                </c:pt>
                <c:pt idx="5488">
                  <c:v>#N/A</c:v>
                </c:pt>
                <c:pt idx="5489">
                  <c:v>#N/A</c:v>
                </c:pt>
                <c:pt idx="5490">
                  <c:v>#N/A</c:v>
                </c:pt>
                <c:pt idx="5491">
                  <c:v>#N/A</c:v>
                </c:pt>
                <c:pt idx="5492">
                  <c:v>#N/A</c:v>
                </c:pt>
                <c:pt idx="5493">
                  <c:v>#N/A</c:v>
                </c:pt>
                <c:pt idx="5494">
                  <c:v>#N/A</c:v>
                </c:pt>
                <c:pt idx="5495">
                  <c:v>#N/A</c:v>
                </c:pt>
                <c:pt idx="5496">
                  <c:v>#N/A</c:v>
                </c:pt>
                <c:pt idx="5497">
                  <c:v>#N/A</c:v>
                </c:pt>
                <c:pt idx="5498">
                  <c:v>#N/A</c:v>
                </c:pt>
                <c:pt idx="5499">
                  <c:v>#N/A</c:v>
                </c:pt>
                <c:pt idx="5500">
                  <c:v>#N/A</c:v>
                </c:pt>
                <c:pt idx="5501">
                  <c:v>#N/A</c:v>
                </c:pt>
                <c:pt idx="5502">
                  <c:v>#N/A</c:v>
                </c:pt>
                <c:pt idx="5503">
                  <c:v>#N/A</c:v>
                </c:pt>
                <c:pt idx="5504">
                  <c:v>#N/A</c:v>
                </c:pt>
                <c:pt idx="5505">
                  <c:v>#N/A</c:v>
                </c:pt>
                <c:pt idx="5506">
                  <c:v>#N/A</c:v>
                </c:pt>
                <c:pt idx="5507">
                  <c:v>#N/A</c:v>
                </c:pt>
                <c:pt idx="5508">
                  <c:v>#N/A</c:v>
                </c:pt>
                <c:pt idx="5509">
                  <c:v>#N/A</c:v>
                </c:pt>
                <c:pt idx="5510">
                  <c:v>#N/A</c:v>
                </c:pt>
                <c:pt idx="5511">
                  <c:v>#N/A</c:v>
                </c:pt>
                <c:pt idx="5512">
                  <c:v>#N/A</c:v>
                </c:pt>
                <c:pt idx="5513">
                  <c:v>#N/A</c:v>
                </c:pt>
                <c:pt idx="5514">
                  <c:v>#N/A</c:v>
                </c:pt>
                <c:pt idx="5515">
                  <c:v>#N/A</c:v>
                </c:pt>
                <c:pt idx="5516">
                  <c:v>#N/A</c:v>
                </c:pt>
                <c:pt idx="5517">
                  <c:v>#N/A</c:v>
                </c:pt>
                <c:pt idx="5518">
                  <c:v>#N/A</c:v>
                </c:pt>
                <c:pt idx="5519">
                  <c:v>#N/A</c:v>
                </c:pt>
                <c:pt idx="5520">
                  <c:v>#N/A</c:v>
                </c:pt>
                <c:pt idx="5521">
                  <c:v>#N/A</c:v>
                </c:pt>
                <c:pt idx="5522">
                  <c:v>#N/A</c:v>
                </c:pt>
                <c:pt idx="5523">
                  <c:v>#N/A</c:v>
                </c:pt>
                <c:pt idx="5524">
                  <c:v>#N/A</c:v>
                </c:pt>
                <c:pt idx="5525">
                  <c:v>#N/A</c:v>
                </c:pt>
                <c:pt idx="5526">
                  <c:v>#N/A</c:v>
                </c:pt>
                <c:pt idx="5527">
                  <c:v>#N/A</c:v>
                </c:pt>
                <c:pt idx="5528">
                  <c:v>#N/A</c:v>
                </c:pt>
                <c:pt idx="5529">
                  <c:v>#N/A</c:v>
                </c:pt>
                <c:pt idx="5530">
                  <c:v>#N/A</c:v>
                </c:pt>
                <c:pt idx="5531">
                  <c:v>#N/A</c:v>
                </c:pt>
                <c:pt idx="5532">
                  <c:v>#N/A</c:v>
                </c:pt>
                <c:pt idx="5533">
                  <c:v>#N/A</c:v>
                </c:pt>
                <c:pt idx="5534">
                  <c:v>#N/A</c:v>
                </c:pt>
                <c:pt idx="5535">
                  <c:v>#N/A</c:v>
                </c:pt>
                <c:pt idx="5536">
                  <c:v>#N/A</c:v>
                </c:pt>
                <c:pt idx="5537">
                  <c:v>#N/A</c:v>
                </c:pt>
                <c:pt idx="5538">
                  <c:v>#N/A</c:v>
                </c:pt>
                <c:pt idx="5539">
                  <c:v>#N/A</c:v>
                </c:pt>
                <c:pt idx="5540">
                  <c:v>#N/A</c:v>
                </c:pt>
                <c:pt idx="5541">
                  <c:v>#N/A</c:v>
                </c:pt>
                <c:pt idx="5542">
                  <c:v>#N/A</c:v>
                </c:pt>
                <c:pt idx="5543">
                  <c:v>#N/A</c:v>
                </c:pt>
                <c:pt idx="5544">
                  <c:v>#N/A</c:v>
                </c:pt>
                <c:pt idx="5545">
                  <c:v>#N/A</c:v>
                </c:pt>
                <c:pt idx="5546">
                  <c:v>#N/A</c:v>
                </c:pt>
                <c:pt idx="5547">
                  <c:v>#N/A</c:v>
                </c:pt>
                <c:pt idx="5548">
                  <c:v>#N/A</c:v>
                </c:pt>
                <c:pt idx="5549">
                  <c:v>#N/A</c:v>
                </c:pt>
                <c:pt idx="5550">
                  <c:v>#N/A</c:v>
                </c:pt>
                <c:pt idx="5551">
                  <c:v>#N/A</c:v>
                </c:pt>
                <c:pt idx="5552">
                  <c:v>#N/A</c:v>
                </c:pt>
                <c:pt idx="5553">
                  <c:v>#N/A</c:v>
                </c:pt>
                <c:pt idx="5554">
                  <c:v>#N/A</c:v>
                </c:pt>
                <c:pt idx="5555">
                  <c:v>#N/A</c:v>
                </c:pt>
                <c:pt idx="5556">
                  <c:v>#N/A</c:v>
                </c:pt>
                <c:pt idx="5557">
                  <c:v>#N/A</c:v>
                </c:pt>
                <c:pt idx="5558">
                  <c:v>#N/A</c:v>
                </c:pt>
                <c:pt idx="5559">
                  <c:v>#N/A</c:v>
                </c:pt>
                <c:pt idx="5560">
                  <c:v>#N/A</c:v>
                </c:pt>
                <c:pt idx="5561">
                  <c:v>#N/A</c:v>
                </c:pt>
                <c:pt idx="5562">
                  <c:v>#N/A</c:v>
                </c:pt>
                <c:pt idx="5563">
                  <c:v>#N/A</c:v>
                </c:pt>
                <c:pt idx="5564">
                  <c:v>#N/A</c:v>
                </c:pt>
                <c:pt idx="5565">
                  <c:v>#N/A</c:v>
                </c:pt>
                <c:pt idx="5566">
                  <c:v>#N/A</c:v>
                </c:pt>
                <c:pt idx="5567">
                  <c:v>#N/A</c:v>
                </c:pt>
                <c:pt idx="5568">
                  <c:v>#N/A</c:v>
                </c:pt>
                <c:pt idx="5569">
                  <c:v>#N/A</c:v>
                </c:pt>
                <c:pt idx="5570">
                  <c:v>#N/A</c:v>
                </c:pt>
                <c:pt idx="5571">
                  <c:v>#N/A</c:v>
                </c:pt>
                <c:pt idx="5572">
                  <c:v>#N/A</c:v>
                </c:pt>
                <c:pt idx="5573">
                  <c:v>#N/A</c:v>
                </c:pt>
                <c:pt idx="5574">
                  <c:v>#N/A</c:v>
                </c:pt>
                <c:pt idx="5575">
                  <c:v>#N/A</c:v>
                </c:pt>
                <c:pt idx="5576">
                  <c:v>#N/A</c:v>
                </c:pt>
                <c:pt idx="5577">
                  <c:v>#N/A</c:v>
                </c:pt>
                <c:pt idx="5578">
                  <c:v>#N/A</c:v>
                </c:pt>
                <c:pt idx="5579">
                  <c:v>#N/A</c:v>
                </c:pt>
                <c:pt idx="5580">
                  <c:v>#N/A</c:v>
                </c:pt>
                <c:pt idx="5581">
                  <c:v>#N/A</c:v>
                </c:pt>
                <c:pt idx="5582">
                  <c:v>#N/A</c:v>
                </c:pt>
                <c:pt idx="5583">
                  <c:v>#N/A</c:v>
                </c:pt>
                <c:pt idx="5584">
                  <c:v>#N/A</c:v>
                </c:pt>
                <c:pt idx="5585">
                  <c:v>#N/A</c:v>
                </c:pt>
                <c:pt idx="5586">
                  <c:v>#N/A</c:v>
                </c:pt>
                <c:pt idx="5587">
                  <c:v>#N/A</c:v>
                </c:pt>
                <c:pt idx="5588">
                  <c:v>#N/A</c:v>
                </c:pt>
                <c:pt idx="5589">
                  <c:v>#N/A</c:v>
                </c:pt>
                <c:pt idx="5590">
                  <c:v>#N/A</c:v>
                </c:pt>
                <c:pt idx="5591">
                  <c:v>#N/A</c:v>
                </c:pt>
                <c:pt idx="5592">
                  <c:v>#N/A</c:v>
                </c:pt>
                <c:pt idx="5593">
                  <c:v>#N/A</c:v>
                </c:pt>
                <c:pt idx="5594">
                  <c:v>#N/A</c:v>
                </c:pt>
                <c:pt idx="5595">
                  <c:v>#N/A</c:v>
                </c:pt>
                <c:pt idx="5596">
                  <c:v>#N/A</c:v>
                </c:pt>
                <c:pt idx="5597">
                  <c:v>#N/A</c:v>
                </c:pt>
                <c:pt idx="5598">
                  <c:v>#N/A</c:v>
                </c:pt>
                <c:pt idx="5599">
                  <c:v>#N/A</c:v>
                </c:pt>
                <c:pt idx="5600">
                  <c:v>#N/A</c:v>
                </c:pt>
                <c:pt idx="5601">
                  <c:v>#N/A</c:v>
                </c:pt>
                <c:pt idx="5602">
                  <c:v>#N/A</c:v>
                </c:pt>
                <c:pt idx="5603">
                  <c:v>#N/A</c:v>
                </c:pt>
                <c:pt idx="5604">
                  <c:v>#N/A</c:v>
                </c:pt>
                <c:pt idx="5605">
                  <c:v>#N/A</c:v>
                </c:pt>
                <c:pt idx="5606">
                  <c:v>#N/A</c:v>
                </c:pt>
                <c:pt idx="5607">
                  <c:v>#N/A</c:v>
                </c:pt>
                <c:pt idx="5608">
                  <c:v>#N/A</c:v>
                </c:pt>
                <c:pt idx="5609">
                  <c:v>#N/A</c:v>
                </c:pt>
                <c:pt idx="5610">
                  <c:v>#N/A</c:v>
                </c:pt>
                <c:pt idx="5611">
                  <c:v>#N/A</c:v>
                </c:pt>
                <c:pt idx="5612">
                  <c:v>#N/A</c:v>
                </c:pt>
                <c:pt idx="5613">
                  <c:v>#N/A</c:v>
                </c:pt>
                <c:pt idx="5614">
                  <c:v>#N/A</c:v>
                </c:pt>
                <c:pt idx="5615">
                  <c:v>#N/A</c:v>
                </c:pt>
                <c:pt idx="5616">
                  <c:v>#N/A</c:v>
                </c:pt>
                <c:pt idx="5617">
                  <c:v>#N/A</c:v>
                </c:pt>
                <c:pt idx="5618">
                  <c:v>#N/A</c:v>
                </c:pt>
                <c:pt idx="5619">
                  <c:v>#N/A</c:v>
                </c:pt>
                <c:pt idx="5620">
                  <c:v>#N/A</c:v>
                </c:pt>
                <c:pt idx="5621">
                  <c:v>#N/A</c:v>
                </c:pt>
                <c:pt idx="5622">
                  <c:v>#N/A</c:v>
                </c:pt>
                <c:pt idx="5623">
                  <c:v>#N/A</c:v>
                </c:pt>
                <c:pt idx="5624">
                  <c:v>#N/A</c:v>
                </c:pt>
                <c:pt idx="5625">
                  <c:v>#N/A</c:v>
                </c:pt>
                <c:pt idx="5626">
                  <c:v>#N/A</c:v>
                </c:pt>
                <c:pt idx="5627">
                  <c:v>#N/A</c:v>
                </c:pt>
                <c:pt idx="5628">
                  <c:v>#N/A</c:v>
                </c:pt>
                <c:pt idx="5629">
                  <c:v>#N/A</c:v>
                </c:pt>
                <c:pt idx="5630">
                  <c:v>#N/A</c:v>
                </c:pt>
                <c:pt idx="5631">
                  <c:v>#N/A</c:v>
                </c:pt>
                <c:pt idx="5632">
                  <c:v>#N/A</c:v>
                </c:pt>
                <c:pt idx="5633">
                  <c:v>#N/A</c:v>
                </c:pt>
                <c:pt idx="5634">
                  <c:v>#N/A</c:v>
                </c:pt>
                <c:pt idx="5635">
                  <c:v>#N/A</c:v>
                </c:pt>
                <c:pt idx="5636">
                  <c:v>#N/A</c:v>
                </c:pt>
                <c:pt idx="5637">
                  <c:v>#N/A</c:v>
                </c:pt>
                <c:pt idx="5638">
                  <c:v>#N/A</c:v>
                </c:pt>
                <c:pt idx="5639">
                  <c:v>#N/A</c:v>
                </c:pt>
                <c:pt idx="5640">
                  <c:v>#N/A</c:v>
                </c:pt>
                <c:pt idx="5641">
                  <c:v>#N/A</c:v>
                </c:pt>
                <c:pt idx="5642">
                  <c:v>#N/A</c:v>
                </c:pt>
                <c:pt idx="5643">
                  <c:v>#N/A</c:v>
                </c:pt>
                <c:pt idx="5644">
                  <c:v>#N/A</c:v>
                </c:pt>
                <c:pt idx="5645">
                  <c:v>#N/A</c:v>
                </c:pt>
                <c:pt idx="5646">
                  <c:v>#N/A</c:v>
                </c:pt>
                <c:pt idx="5647">
                  <c:v>#N/A</c:v>
                </c:pt>
                <c:pt idx="5648">
                  <c:v>#N/A</c:v>
                </c:pt>
                <c:pt idx="5649">
                  <c:v>#N/A</c:v>
                </c:pt>
                <c:pt idx="5650">
                  <c:v>#N/A</c:v>
                </c:pt>
                <c:pt idx="5651">
                  <c:v>#N/A</c:v>
                </c:pt>
                <c:pt idx="5652">
                  <c:v>#N/A</c:v>
                </c:pt>
                <c:pt idx="5653">
                  <c:v>#N/A</c:v>
                </c:pt>
                <c:pt idx="5654">
                  <c:v>#N/A</c:v>
                </c:pt>
                <c:pt idx="5655">
                  <c:v>#N/A</c:v>
                </c:pt>
                <c:pt idx="5656">
                  <c:v>#N/A</c:v>
                </c:pt>
                <c:pt idx="5657">
                  <c:v>#N/A</c:v>
                </c:pt>
                <c:pt idx="5658">
                  <c:v>#N/A</c:v>
                </c:pt>
                <c:pt idx="5659">
                  <c:v>#N/A</c:v>
                </c:pt>
                <c:pt idx="5660">
                  <c:v>#N/A</c:v>
                </c:pt>
                <c:pt idx="5661">
                  <c:v>#N/A</c:v>
                </c:pt>
                <c:pt idx="5662">
                  <c:v>#N/A</c:v>
                </c:pt>
                <c:pt idx="5663">
                  <c:v>#N/A</c:v>
                </c:pt>
                <c:pt idx="5664">
                  <c:v>#N/A</c:v>
                </c:pt>
                <c:pt idx="5665">
                  <c:v>#N/A</c:v>
                </c:pt>
                <c:pt idx="5666">
                  <c:v>#N/A</c:v>
                </c:pt>
                <c:pt idx="5667">
                  <c:v>#N/A</c:v>
                </c:pt>
                <c:pt idx="5668">
                  <c:v>#N/A</c:v>
                </c:pt>
                <c:pt idx="5669">
                  <c:v>#N/A</c:v>
                </c:pt>
                <c:pt idx="5670">
                  <c:v>#N/A</c:v>
                </c:pt>
                <c:pt idx="5671">
                  <c:v>#N/A</c:v>
                </c:pt>
                <c:pt idx="5672">
                  <c:v>#N/A</c:v>
                </c:pt>
                <c:pt idx="5673">
                  <c:v>#N/A</c:v>
                </c:pt>
                <c:pt idx="5674">
                  <c:v>#N/A</c:v>
                </c:pt>
                <c:pt idx="5675">
                  <c:v>#N/A</c:v>
                </c:pt>
                <c:pt idx="5676">
                  <c:v>#N/A</c:v>
                </c:pt>
                <c:pt idx="5677">
                  <c:v>#N/A</c:v>
                </c:pt>
                <c:pt idx="5678">
                  <c:v>#N/A</c:v>
                </c:pt>
                <c:pt idx="5679">
                  <c:v>#N/A</c:v>
                </c:pt>
                <c:pt idx="5680">
                  <c:v>#N/A</c:v>
                </c:pt>
                <c:pt idx="5681">
                  <c:v>#N/A</c:v>
                </c:pt>
                <c:pt idx="5682">
                  <c:v>#N/A</c:v>
                </c:pt>
                <c:pt idx="5683">
                  <c:v>#N/A</c:v>
                </c:pt>
                <c:pt idx="5684">
                  <c:v>#N/A</c:v>
                </c:pt>
                <c:pt idx="5685">
                  <c:v>#N/A</c:v>
                </c:pt>
                <c:pt idx="5686">
                  <c:v>#N/A</c:v>
                </c:pt>
                <c:pt idx="5687">
                  <c:v>#N/A</c:v>
                </c:pt>
                <c:pt idx="5688">
                  <c:v>#N/A</c:v>
                </c:pt>
                <c:pt idx="5689">
                  <c:v>#N/A</c:v>
                </c:pt>
                <c:pt idx="5690">
                  <c:v>#N/A</c:v>
                </c:pt>
                <c:pt idx="5691">
                  <c:v>#N/A</c:v>
                </c:pt>
                <c:pt idx="5692">
                  <c:v>#N/A</c:v>
                </c:pt>
                <c:pt idx="5693">
                  <c:v>#N/A</c:v>
                </c:pt>
                <c:pt idx="5694">
                  <c:v>#N/A</c:v>
                </c:pt>
                <c:pt idx="5695">
                  <c:v>#N/A</c:v>
                </c:pt>
                <c:pt idx="5696">
                  <c:v>#N/A</c:v>
                </c:pt>
                <c:pt idx="5697">
                  <c:v>#N/A</c:v>
                </c:pt>
                <c:pt idx="5698">
                  <c:v>#N/A</c:v>
                </c:pt>
                <c:pt idx="5699">
                  <c:v>#N/A</c:v>
                </c:pt>
                <c:pt idx="5700">
                  <c:v>#N/A</c:v>
                </c:pt>
                <c:pt idx="5701">
                  <c:v>#N/A</c:v>
                </c:pt>
                <c:pt idx="5702">
                  <c:v>#N/A</c:v>
                </c:pt>
                <c:pt idx="5703">
                  <c:v>#N/A</c:v>
                </c:pt>
                <c:pt idx="5704">
                  <c:v>#N/A</c:v>
                </c:pt>
                <c:pt idx="5705">
                  <c:v>#N/A</c:v>
                </c:pt>
                <c:pt idx="5706">
                  <c:v>#N/A</c:v>
                </c:pt>
                <c:pt idx="5707">
                  <c:v>#N/A</c:v>
                </c:pt>
                <c:pt idx="5708">
                  <c:v>#N/A</c:v>
                </c:pt>
                <c:pt idx="5709">
                  <c:v>#N/A</c:v>
                </c:pt>
                <c:pt idx="5710">
                  <c:v>#N/A</c:v>
                </c:pt>
                <c:pt idx="5711">
                  <c:v>#N/A</c:v>
                </c:pt>
                <c:pt idx="5712">
                  <c:v>#N/A</c:v>
                </c:pt>
                <c:pt idx="5713">
                  <c:v>#N/A</c:v>
                </c:pt>
                <c:pt idx="5714">
                  <c:v>#N/A</c:v>
                </c:pt>
                <c:pt idx="5715">
                  <c:v>#N/A</c:v>
                </c:pt>
                <c:pt idx="5716">
                  <c:v>#N/A</c:v>
                </c:pt>
                <c:pt idx="5717">
                  <c:v>#N/A</c:v>
                </c:pt>
                <c:pt idx="5718">
                  <c:v>#N/A</c:v>
                </c:pt>
                <c:pt idx="5719">
                  <c:v>#N/A</c:v>
                </c:pt>
                <c:pt idx="5720">
                  <c:v>#N/A</c:v>
                </c:pt>
                <c:pt idx="5721">
                  <c:v>#N/A</c:v>
                </c:pt>
                <c:pt idx="5722">
                  <c:v>#N/A</c:v>
                </c:pt>
                <c:pt idx="5723">
                  <c:v>#N/A</c:v>
                </c:pt>
                <c:pt idx="5724">
                  <c:v>#N/A</c:v>
                </c:pt>
                <c:pt idx="5725">
                  <c:v>#N/A</c:v>
                </c:pt>
                <c:pt idx="5726">
                  <c:v>#N/A</c:v>
                </c:pt>
                <c:pt idx="5727">
                  <c:v>#N/A</c:v>
                </c:pt>
                <c:pt idx="5728">
                  <c:v>#N/A</c:v>
                </c:pt>
                <c:pt idx="5729">
                  <c:v>#N/A</c:v>
                </c:pt>
                <c:pt idx="5730">
                  <c:v>#N/A</c:v>
                </c:pt>
                <c:pt idx="5731">
                  <c:v>#N/A</c:v>
                </c:pt>
                <c:pt idx="5732">
                  <c:v>#N/A</c:v>
                </c:pt>
                <c:pt idx="5733">
                  <c:v>#N/A</c:v>
                </c:pt>
                <c:pt idx="5734">
                  <c:v>#N/A</c:v>
                </c:pt>
                <c:pt idx="5735">
                  <c:v>#N/A</c:v>
                </c:pt>
                <c:pt idx="5736">
                  <c:v>#N/A</c:v>
                </c:pt>
                <c:pt idx="5737">
                  <c:v>#N/A</c:v>
                </c:pt>
                <c:pt idx="5738">
                  <c:v>#N/A</c:v>
                </c:pt>
                <c:pt idx="5739">
                  <c:v>#N/A</c:v>
                </c:pt>
                <c:pt idx="5740">
                  <c:v>#N/A</c:v>
                </c:pt>
                <c:pt idx="5741">
                  <c:v>#N/A</c:v>
                </c:pt>
                <c:pt idx="5742">
                  <c:v>#N/A</c:v>
                </c:pt>
                <c:pt idx="5743">
                  <c:v>#N/A</c:v>
                </c:pt>
                <c:pt idx="5744">
                  <c:v>#N/A</c:v>
                </c:pt>
                <c:pt idx="5745">
                  <c:v>#N/A</c:v>
                </c:pt>
                <c:pt idx="5746">
                  <c:v>#N/A</c:v>
                </c:pt>
                <c:pt idx="5747">
                  <c:v>#N/A</c:v>
                </c:pt>
                <c:pt idx="5748">
                  <c:v>#N/A</c:v>
                </c:pt>
                <c:pt idx="5749">
                  <c:v>#N/A</c:v>
                </c:pt>
                <c:pt idx="5750">
                  <c:v>#N/A</c:v>
                </c:pt>
                <c:pt idx="5751">
                  <c:v>#N/A</c:v>
                </c:pt>
                <c:pt idx="5752">
                  <c:v>#N/A</c:v>
                </c:pt>
                <c:pt idx="5753">
                  <c:v>#N/A</c:v>
                </c:pt>
                <c:pt idx="5754">
                  <c:v>#N/A</c:v>
                </c:pt>
                <c:pt idx="5755">
                  <c:v>#N/A</c:v>
                </c:pt>
                <c:pt idx="5756">
                  <c:v>#N/A</c:v>
                </c:pt>
                <c:pt idx="5757">
                  <c:v>#N/A</c:v>
                </c:pt>
                <c:pt idx="5758">
                  <c:v>#N/A</c:v>
                </c:pt>
                <c:pt idx="5759">
                  <c:v>#N/A</c:v>
                </c:pt>
                <c:pt idx="5760">
                  <c:v>#N/A</c:v>
                </c:pt>
                <c:pt idx="5761">
                  <c:v>#N/A</c:v>
                </c:pt>
                <c:pt idx="5762">
                  <c:v>#N/A</c:v>
                </c:pt>
                <c:pt idx="5763">
                  <c:v>#N/A</c:v>
                </c:pt>
                <c:pt idx="5764">
                  <c:v>#N/A</c:v>
                </c:pt>
                <c:pt idx="5765">
                  <c:v>#N/A</c:v>
                </c:pt>
                <c:pt idx="5766">
                  <c:v>#N/A</c:v>
                </c:pt>
                <c:pt idx="5767">
                  <c:v>#N/A</c:v>
                </c:pt>
                <c:pt idx="5768">
                  <c:v>#N/A</c:v>
                </c:pt>
                <c:pt idx="5769">
                  <c:v>#N/A</c:v>
                </c:pt>
                <c:pt idx="5770">
                  <c:v>#N/A</c:v>
                </c:pt>
                <c:pt idx="5771">
                  <c:v>#N/A</c:v>
                </c:pt>
                <c:pt idx="5772">
                  <c:v>#N/A</c:v>
                </c:pt>
                <c:pt idx="5773">
                  <c:v>#N/A</c:v>
                </c:pt>
                <c:pt idx="5774">
                  <c:v>#N/A</c:v>
                </c:pt>
                <c:pt idx="5775">
                  <c:v>#N/A</c:v>
                </c:pt>
                <c:pt idx="5776">
                  <c:v>#N/A</c:v>
                </c:pt>
                <c:pt idx="5777">
                  <c:v>#N/A</c:v>
                </c:pt>
                <c:pt idx="5778">
                  <c:v>#N/A</c:v>
                </c:pt>
                <c:pt idx="5779">
                  <c:v>#N/A</c:v>
                </c:pt>
                <c:pt idx="5780">
                  <c:v>#N/A</c:v>
                </c:pt>
                <c:pt idx="5781">
                  <c:v>#N/A</c:v>
                </c:pt>
                <c:pt idx="5782">
                  <c:v>#N/A</c:v>
                </c:pt>
                <c:pt idx="5783">
                  <c:v>#N/A</c:v>
                </c:pt>
                <c:pt idx="5784">
                  <c:v>#N/A</c:v>
                </c:pt>
                <c:pt idx="5785">
                  <c:v>#N/A</c:v>
                </c:pt>
                <c:pt idx="5786">
                  <c:v>#N/A</c:v>
                </c:pt>
                <c:pt idx="5787">
                  <c:v>#N/A</c:v>
                </c:pt>
                <c:pt idx="5788">
                  <c:v>#N/A</c:v>
                </c:pt>
                <c:pt idx="5789">
                  <c:v>#N/A</c:v>
                </c:pt>
                <c:pt idx="5790">
                  <c:v>#N/A</c:v>
                </c:pt>
                <c:pt idx="5791">
                  <c:v>#N/A</c:v>
                </c:pt>
                <c:pt idx="5792">
                  <c:v>#N/A</c:v>
                </c:pt>
                <c:pt idx="5793">
                  <c:v>#N/A</c:v>
                </c:pt>
                <c:pt idx="5794">
                  <c:v>#N/A</c:v>
                </c:pt>
                <c:pt idx="5795">
                  <c:v>#N/A</c:v>
                </c:pt>
                <c:pt idx="5796">
                  <c:v>#N/A</c:v>
                </c:pt>
                <c:pt idx="5797">
                  <c:v>#N/A</c:v>
                </c:pt>
                <c:pt idx="5798">
                  <c:v>#N/A</c:v>
                </c:pt>
                <c:pt idx="5799">
                  <c:v>#N/A</c:v>
                </c:pt>
                <c:pt idx="5800">
                  <c:v>#N/A</c:v>
                </c:pt>
                <c:pt idx="5801">
                  <c:v>#N/A</c:v>
                </c:pt>
                <c:pt idx="5802">
                  <c:v>#N/A</c:v>
                </c:pt>
                <c:pt idx="5803">
                  <c:v>#N/A</c:v>
                </c:pt>
                <c:pt idx="5804">
                  <c:v>#N/A</c:v>
                </c:pt>
                <c:pt idx="5805">
                  <c:v>#N/A</c:v>
                </c:pt>
                <c:pt idx="5806">
                  <c:v>#N/A</c:v>
                </c:pt>
                <c:pt idx="5807">
                  <c:v>#N/A</c:v>
                </c:pt>
                <c:pt idx="5808">
                  <c:v>#N/A</c:v>
                </c:pt>
                <c:pt idx="5809">
                  <c:v>#N/A</c:v>
                </c:pt>
                <c:pt idx="5810">
                  <c:v>#N/A</c:v>
                </c:pt>
                <c:pt idx="5811">
                  <c:v>#N/A</c:v>
                </c:pt>
                <c:pt idx="5812">
                  <c:v>#N/A</c:v>
                </c:pt>
                <c:pt idx="5813">
                  <c:v>#N/A</c:v>
                </c:pt>
                <c:pt idx="5814">
                  <c:v>#N/A</c:v>
                </c:pt>
                <c:pt idx="5815">
                  <c:v>#N/A</c:v>
                </c:pt>
                <c:pt idx="5816">
                  <c:v>#N/A</c:v>
                </c:pt>
                <c:pt idx="5817">
                  <c:v>#N/A</c:v>
                </c:pt>
                <c:pt idx="5818">
                  <c:v>#N/A</c:v>
                </c:pt>
                <c:pt idx="5819">
                  <c:v>#N/A</c:v>
                </c:pt>
                <c:pt idx="5820">
                  <c:v>#N/A</c:v>
                </c:pt>
                <c:pt idx="5821">
                  <c:v>#N/A</c:v>
                </c:pt>
                <c:pt idx="5822">
                  <c:v>#N/A</c:v>
                </c:pt>
                <c:pt idx="5823">
                  <c:v>#N/A</c:v>
                </c:pt>
                <c:pt idx="5824">
                  <c:v>#N/A</c:v>
                </c:pt>
                <c:pt idx="5825">
                  <c:v>#N/A</c:v>
                </c:pt>
                <c:pt idx="5826">
                  <c:v>#N/A</c:v>
                </c:pt>
                <c:pt idx="5827">
                  <c:v>#N/A</c:v>
                </c:pt>
                <c:pt idx="5828">
                  <c:v>#N/A</c:v>
                </c:pt>
                <c:pt idx="5829">
                  <c:v>#N/A</c:v>
                </c:pt>
                <c:pt idx="5830">
                  <c:v>#N/A</c:v>
                </c:pt>
                <c:pt idx="5831">
                  <c:v>#N/A</c:v>
                </c:pt>
                <c:pt idx="5832">
                  <c:v>#N/A</c:v>
                </c:pt>
                <c:pt idx="5833">
                  <c:v>#N/A</c:v>
                </c:pt>
                <c:pt idx="5834">
                  <c:v>#N/A</c:v>
                </c:pt>
                <c:pt idx="5835">
                  <c:v>#N/A</c:v>
                </c:pt>
                <c:pt idx="5836">
                  <c:v>#N/A</c:v>
                </c:pt>
                <c:pt idx="5837">
                  <c:v>#N/A</c:v>
                </c:pt>
                <c:pt idx="5838">
                  <c:v>#N/A</c:v>
                </c:pt>
                <c:pt idx="5839">
                  <c:v>#N/A</c:v>
                </c:pt>
                <c:pt idx="5840">
                  <c:v>#N/A</c:v>
                </c:pt>
                <c:pt idx="5841">
                  <c:v>#N/A</c:v>
                </c:pt>
                <c:pt idx="5842">
                  <c:v>#N/A</c:v>
                </c:pt>
                <c:pt idx="5843">
                  <c:v>#N/A</c:v>
                </c:pt>
                <c:pt idx="5844">
                  <c:v>#N/A</c:v>
                </c:pt>
                <c:pt idx="5845">
                  <c:v>#N/A</c:v>
                </c:pt>
                <c:pt idx="5846">
                  <c:v>#N/A</c:v>
                </c:pt>
                <c:pt idx="5847">
                  <c:v>#N/A</c:v>
                </c:pt>
                <c:pt idx="5848">
                  <c:v>#N/A</c:v>
                </c:pt>
                <c:pt idx="5849">
                  <c:v>#N/A</c:v>
                </c:pt>
                <c:pt idx="5850">
                  <c:v>#N/A</c:v>
                </c:pt>
                <c:pt idx="5851">
                  <c:v>#N/A</c:v>
                </c:pt>
                <c:pt idx="5852">
                  <c:v>#N/A</c:v>
                </c:pt>
                <c:pt idx="5853">
                  <c:v>#N/A</c:v>
                </c:pt>
                <c:pt idx="5854">
                  <c:v>#N/A</c:v>
                </c:pt>
                <c:pt idx="5855">
                  <c:v>#N/A</c:v>
                </c:pt>
                <c:pt idx="5856">
                  <c:v>#N/A</c:v>
                </c:pt>
                <c:pt idx="5857">
                  <c:v>#N/A</c:v>
                </c:pt>
                <c:pt idx="5858">
                  <c:v>#N/A</c:v>
                </c:pt>
                <c:pt idx="5859">
                  <c:v>#N/A</c:v>
                </c:pt>
                <c:pt idx="5860">
                  <c:v>#N/A</c:v>
                </c:pt>
                <c:pt idx="5861">
                  <c:v>#N/A</c:v>
                </c:pt>
                <c:pt idx="5862">
                  <c:v>#N/A</c:v>
                </c:pt>
                <c:pt idx="5863">
                  <c:v>#N/A</c:v>
                </c:pt>
                <c:pt idx="5864">
                  <c:v>#N/A</c:v>
                </c:pt>
                <c:pt idx="5865">
                  <c:v>#N/A</c:v>
                </c:pt>
                <c:pt idx="5866">
                  <c:v>#N/A</c:v>
                </c:pt>
                <c:pt idx="5867">
                  <c:v>#N/A</c:v>
                </c:pt>
                <c:pt idx="5868">
                  <c:v>#N/A</c:v>
                </c:pt>
                <c:pt idx="5869">
                  <c:v>#N/A</c:v>
                </c:pt>
                <c:pt idx="5870">
                  <c:v>#N/A</c:v>
                </c:pt>
                <c:pt idx="5871">
                  <c:v>#N/A</c:v>
                </c:pt>
                <c:pt idx="5872">
                  <c:v>#N/A</c:v>
                </c:pt>
                <c:pt idx="5873">
                  <c:v>#N/A</c:v>
                </c:pt>
                <c:pt idx="5874">
                  <c:v>#N/A</c:v>
                </c:pt>
                <c:pt idx="5875">
                  <c:v>#N/A</c:v>
                </c:pt>
                <c:pt idx="5876">
                  <c:v>#N/A</c:v>
                </c:pt>
                <c:pt idx="5877">
                  <c:v>#N/A</c:v>
                </c:pt>
                <c:pt idx="5878">
                  <c:v>#N/A</c:v>
                </c:pt>
                <c:pt idx="5879">
                  <c:v>#N/A</c:v>
                </c:pt>
                <c:pt idx="5880">
                  <c:v>#N/A</c:v>
                </c:pt>
                <c:pt idx="5881">
                  <c:v>#N/A</c:v>
                </c:pt>
                <c:pt idx="5882">
                  <c:v>#N/A</c:v>
                </c:pt>
                <c:pt idx="5883">
                  <c:v>#N/A</c:v>
                </c:pt>
                <c:pt idx="5884">
                  <c:v>#N/A</c:v>
                </c:pt>
                <c:pt idx="5885">
                  <c:v>#N/A</c:v>
                </c:pt>
                <c:pt idx="5886">
                  <c:v>#N/A</c:v>
                </c:pt>
                <c:pt idx="5887">
                  <c:v>#N/A</c:v>
                </c:pt>
                <c:pt idx="5888">
                  <c:v>#N/A</c:v>
                </c:pt>
                <c:pt idx="5889">
                  <c:v>#N/A</c:v>
                </c:pt>
                <c:pt idx="5890">
                  <c:v>#N/A</c:v>
                </c:pt>
                <c:pt idx="5891">
                  <c:v>#N/A</c:v>
                </c:pt>
                <c:pt idx="5892">
                  <c:v>#N/A</c:v>
                </c:pt>
                <c:pt idx="5893">
                  <c:v>#N/A</c:v>
                </c:pt>
                <c:pt idx="5894">
                  <c:v>#N/A</c:v>
                </c:pt>
                <c:pt idx="5895">
                  <c:v>#N/A</c:v>
                </c:pt>
                <c:pt idx="5896">
                  <c:v>#N/A</c:v>
                </c:pt>
                <c:pt idx="5897">
                  <c:v>#N/A</c:v>
                </c:pt>
                <c:pt idx="5898">
                  <c:v>#N/A</c:v>
                </c:pt>
                <c:pt idx="5899">
                  <c:v>#N/A</c:v>
                </c:pt>
                <c:pt idx="5900">
                  <c:v>#N/A</c:v>
                </c:pt>
                <c:pt idx="5901">
                  <c:v>#N/A</c:v>
                </c:pt>
                <c:pt idx="5902">
                  <c:v>#N/A</c:v>
                </c:pt>
                <c:pt idx="5903">
                  <c:v>#N/A</c:v>
                </c:pt>
                <c:pt idx="5904">
                  <c:v>#N/A</c:v>
                </c:pt>
                <c:pt idx="5905">
                  <c:v>#N/A</c:v>
                </c:pt>
                <c:pt idx="5906">
                  <c:v>#N/A</c:v>
                </c:pt>
                <c:pt idx="5907">
                  <c:v>#N/A</c:v>
                </c:pt>
                <c:pt idx="5908">
                  <c:v>#N/A</c:v>
                </c:pt>
                <c:pt idx="5909">
                  <c:v>#N/A</c:v>
                </c:pt>
                <c:pt idx="5910">
                  <c:v>#N/A</c:v>
                </c:pt>
                <c:pt idx="5911">
                  <c:v>#N/A</c:v>
                </c:pt>
                <c:pt idx="5912">
                  <c:v>#N/A</c:v>
                </c:pt>
                <c:pt idx="5913">
                  <c:v>#N/A</c:v>
                </c:pt>
                <c:pt idx="5914">
                  <c:v>#N/A</c:v>
                </c:pt>
                <c:pt idx="5915">
                  <c:v>#N/A</c:v>
                </c:pt>
                <c:pt idx="5916">
                  <c:v>#N/A</c:v>
                </c:pt>
                <c:pt idx="5917">
                  <c:v>#N/A</c:v>
                </c:pt>
                <c:pt idx="5918">
                  <c:v>#N/A</c:v>
                </c:pt>
                <c:pt idx="5919">
                  <c:v>#N/A</c:v>
                </c:pt>
                <c:pt idx="5920">
                  <c:v>#N/A</c:v>
                </c:pt>
                <c:pt idx="5921">
                  <c:v>#N/A</c:v>
                </c:pt>
                <c:pt idx="5922">
                  <c:v>#N/A</c:v>
                </c:pt>
                <c:pt idx="5923">
                  <c:v>#N/A</c:v>
                </c:pt>
                <c:pt idx="5924">
                  <c:v>#N/A</c:v>
                </c:pt>
                <c:pt idx="5925">
                  <c:v>#N/A</c:v>
                </c:pt>
                <c:pt idx="5926">
                  <c:v>#N/A</c:v>
                </c:pt>
                <c:pt idx="5927">
                  <c:v>#N/A</c:v>
                </c:pt>
                <c:pt idx="5928">
                  <c:v>#N/A</c:v>
                </c:pt>
                <c:pt idx="5929">
                  <c:v>#N/A</c:v>
                </c:pt>
                <c:pt idx="5930">
                  <c:v>#N/A</c:v>
                </c:pt>
                <c:pt idx="5931">
                  <c:v>#N/A</c:v>
                </c:pt>
                <c:pt idx="5932">
                  <c:v>#N/A</c:v>
                </c:pt>
                <c:pt idx="5933">
                  <c:v>#N/A</c:v>
                </c:pt>
                <c:pt idx="5934">
                  <c:v>#N/A</c:v>
                </c:pt>
                <c:pt idx="5935">
                  <c:v>#N/A</c:v>
                </c:pt>
                <c:pt idx="5936">
                  <c:v>#N/A</c:v>
                </c:pt>
                <c:pt idx="5937">
                  <c:v>#N/A</c:v>
                </c:pt>
                <c:pt idx="5938">
                  <c:v>#N/A</c:v>
                </c:pt>
                <c:pt idx="5939">
                  <c:v>#N/A</c:v>
                </c:pt>
                <c:pt idx="5940">
                  <c:v>#N/A</c:v>
                </c:pt>
                <c:pt idx="5941">
                  <c:v>#N/A</c:v>
                </c:pt>
                <c:pt idx="5942">
                  <c:v>#N/A</c:v>
                </c:pt>
                <c:pt idx="5943">
                  <c:v>#N/A</c:v>
                </c:pt>
                <c:pt idx="5944">
                  <c:v>#N/A</c:v>
                </c:pt>
                <c:pt idx="5945">
                  <c:v>#N/A</c:v>
                </c:pt>
                <c:pt idx="5946">
                  <c:v>#N/A</c:v>
                </c:pt>
                <c:pt idx="5947">
                  <c:v>#N/A</c:v>
                </c:pt>
                <c:pt idx="5948">
                  <c:v>#N/A</c:v>
                </c:pt>
                <c:pt idx="5949">
                  <c:v>#N/A</c:v>
                </c:pt>
                <c:pt idx="5950">
                  <c:v>#N/A</c:v>
                </c:pt>
                <c:pt idx="5951">
                  <c:v>#N/A</c:v>
                </c:pt>
                <c:pt idx="5952">
                  <c:v>#N/A</c:v>
                </c:pt>
                <c:pt idx="5953">
                  <c:v>#N/A</c:v>
                </c:pt>
                <c:pt idx="5954">
                  <c:v>#N/A</c:v>
                </c:pt>
                <c:pt idx="5955">
                  <c:v>#N/A</c:v>
                </c:pt>
                <c:pt idx="5956">
                  <c:v>#N/A</c:v>
                </c:pt>
                <c:pt idx="5957">
                  <c:v>#N/A</c:v>
                </c:pt>
                <c:pt idx="5958">
                  <c:v>#N/A</c:v>
                </c:pt>
                <c:pt idx="5959">
                  <c:v>#N/A</c:v>
                </c:pt>
                <c:pt idx="5960">
                  <c:v>#N/A</c:v>
                </c:pt>
                <c:pt idx="5961">
                  <c:v>#N/A</c:v>
                </c:pt>
                <c:pt idx="5962">
                  <c:v>#N/A</c:v>
                </c:pt>
                <c:pt idx="5963">
                  <c:v>#N/A</c:v>
                </c:pt>
                <c:pt idx="5964">
                  <c:v>#N/A</c:v>
                </c:pt>
                <c:pt idx="5965">
                  <c:v>#N/A</c:v>
                </c:pt>
                <c:pt idx="5966">
                  <c:v>#N/A</c:v>
                </c:pt>
                <c:pt idx="5967">
                  <c:v>#N/A</c:v>
                </c:pt>
                <c:pt idx="5968">
                  <c:v>#N/A</c:v>
                </c:pt>
                <c:pt idx="5969">
                  <c:v>#N/A</c:v>
                </c:pt>
                <c:pt idx="5970">
                  <c:v>#N/A</c:v>
                </c:pt>
                <c:pt idx="5971">
                  <c:v>#N/A</c:v>
                </c:pt>
                <c:pt idx="5972">
                  <c:v>#N/A</c:v>
                </c:pt>
                <c:pt idx="5973">
                  <c:v>#N/A</c:v>
                </c:pt>
                <c:pt idx="5974">
                  <c:v>#N/A</c:v>
                </c:pt>
                <c:pt idx="5975">
                  <c:v>#N/A</c:v>
                </c:pt>
                <c:pt idx="5976">
                  <c:v>#N/A</c:v>
                </c:pt>
                <c:pt idx="5977">
                  <c:v>#N/A</c:v>
                </c:pt>
                <c:pt idx="5978">
                  <c:v>#N/A</c:v>
                </c:pt>
                <c:pt idx="5979">
                  <c:v>#N/A</c:v>
                </c:pt>
                <c:pt idx="5980">
                  <c:v>#N/A</c:v>
                </c:pt>
                <c:pt idx="5981">
                  <c:v>#N/A</c:v>
                </c:pt>
                <c:pt idx="5982">
                  <c:v>#N/A</c:v>
                </c:pt>
                <c:pt idx="5983">
                  <c:v>#N/A</c:v>
                </c:pt>
                <c:pt idx="5984">
                  <c:v>#N/A</c:v>
                </c:pt>
                <c:pt idx="5985">
                  <c:v>#N/A</c:v>
                </c:pt>
                <c:pt idx="5986">
                  <c:v>#N/A</c:v>
                </c:pt>
                <c:pt idx="5987">
                  <c:v>#N/A</c:v>
                </c:pt>
                <c:pt idx="5988">
                  <c:v>#N/A</c:v>
                </c:pt>
                <c:pt idx="5989">
                  <c:v>#N/A</c:v>
                </c:pt>
                <c:pt idx="5990">
                  <c:v>#N/A</c:v>
                </c:pt>
                <c:pt idx="5991">
                  <c:v>#N/A</c:v>
                </c:pt>
                <c:pt idx="5992">
                  <c:v>#N/A</c:v>
                </c:pt>
                <c:pt idx="5993">
                  <c:v>#N/A</c:v>
                </c:pt>
                <c:pt idx="5994">
                  <c:v>#N/A</c:v>
                </c:pt>
                <c:pt idx="5995">
                  <c:v>#N/A</c:v>
                </c:pt>
                <c:pt idx="5996">
                  <c:v>#N/A</c:v>
                </c:pt>
                <c:pt idx="5997">
                  <c:v>#N/A</c:v>
                </c:pt>
                <c:pt idx="5998">
                  <c:v>#N/A</c:v>
                </c:pt>
                <c:pt idx="5999">
                  <c:v>#N/A</c:v>
                </c:pt>
                <c:pt idx="6000">
                  <c:v>#N/A</c:v>
                </c:pt>
                <c:pt idx="6001">
                  <c:v>#N/A</c:v>
                </c:pt>
                <c:pt idx="6002">
                  <c:v>#N/A</c:v>
                </c:pt>
                <c:pt idx="6003">
                  <c:v>#N/A</c:v>
                </c:pt>
                <c:pt idx="6004">
                  <c:v>#N/A</c:v>
                </c:pt>
                <c:pt idx="6005">
                  <c:v>#N/A</c:v>
                </c:pt>
                <c:pt idx="6006">
                  <c:v>#N/A</c:v>
                </c:pt>
                <c:pt idx="6007">
                  <c:v>#N/A</c:v>
                </c:pt>
                <c:pt idx="6008">
                  <c:v>#N/A</c:v>
                </c:pt>
                <c:pt idx="6009">
                  <c:v>#N/A</c:v>
                </c:pt>
                <c:pt idx="6010">
                  <c:v>#N/A</c:v>
                </c:pt>
                <c:pt idx="6011">
                  <c:v>#N/A</c:v>
                </c:pt>
                <c:pt idx="6012">
                  <c:v>#N/A</c:v>
                </c:pt>
                <c:pt idx="6013">
                  <c:v>#N/A</c:v>
                </c:pt>
                <c:pt idx="6014">
                  <c:v>#N/A</c:v>
                </c:pt>
                <c:pt idx="6015">
                  <c:v>#N/A</c:v>
                </c:pt>
                <c:pt idx="6016">
                  <c:v>#N/A</c:v>
                </c:pt>
                <c:pt idx="6017">
                  <c:v>#N/A</c:v>
                </c:pt>
                <c:pt idx="6018">
                  <c:v>#N/A</c:v>
                </c:pt>
                <c:pt idx="6019">
                  <c:v>#N/A</c:v>
                </c:pt>
                <c:pt idx="6020">
                  <c:v>#N/A</c:v>
                </c:pt>
                <c:pt idx="6021">
                  <c:v>#N/A</c:v>
                </c:pt>
                <c:pt idx="6022">
                  <c:v>#N/A</c:v>
                </c:pt>
                <c:pt idx="6023">
                  <c:v>#N/A</c:v>
                </c:pt>
                <c:pt idx="6024">
                  <c:v>#N/A</c:v>
                </c:pt>
                <c:pt idx="6025">
                  <c:v>#N/A</c:v>
                </c:pt>
                <c:pt idx="6026">
                  <c:v>#N/A</c:v>
                </c:pt>
                <c:pt idx="6027">
                  <c:v>#N/A</c:v>
                </c:pt>
                <c:pt idx="6028">
                  <c:v>#N/A</c:v>
                </c:pt>
                <c:pt idx="6029">
                  <c:v>#N/A</c:v>
                </c:pt>
                <c:pt idx="6030">
                  <c:v>#N/A</c:v>
                </c:pt>
                <c:pt idx="6031">
                  <c:v>#N/A</c:v>
                </c:pt>
                <c:pt idx="6032">
                  <c:v>#N/A</c:v>
                </c:pt>
                <c:pt idx="6033">
                  <c:v>#N/A</c:v>
                </c:pt>
                <c:pt idx="6034">
                  <c:v>#N/A</c:v>
                </c:pt>
                <c:pt idx="6035">
                  <c:v>#N/A</c:v>
                </c:pt>
                <c:pt idx="6036">
                  <c:v>#N/A</c:v>
                </c:pt>
                <c:pt idx="6037">
                  <c:v>#N/A</c:v>
                </c:pt>
                <c:pt idx="6038">
                  <c:v>#N/A</c:v>
                </c:pt>
                <c:pt idx="6039">
                  <c:v>#N/A</c:v>
                </c:pt>
                <c:pt idx="6040">
                  <c:v>#N/A</c:v>
                </c:pt>
                <c:pt idx="6041">
                  <c:v>#N/A</c:v>
                </c:pt>
                <c:pt idx="6042">
                  <c:v>#N/A</c:v>
                </c:pt>
                <c:pt idx="6043">
                  <c:v>#N/A</c:v>
                </c:pt>
                <c:pt idx="6044">
                  <c:v>#N/A</c:v>
                </c:pt>
                <c:pt idx="6045">
                  <c:v>#N/A</c:v>
                </c:pt>
                <c:pt idx="6046">
                  <c:v>#N/A</c:v>
                </c:pt>
                <c:pt idx="6047">
                  <c:v>#N/A</c:v>
                </c:pt>
                <c:pt idx="6048">
                  <c:v>#N/A</c:v>
                </c:pt>
                <c:pt idx="6049">
                  <c:v>#N/A</c:v>
                </c:pt>
                <c:pt idx="6050">
                  <c:v>#N/A</c:v>
                </c:pt>
                <c:pt idx="6051">
                  <c:v>#N/A</c:v>
                </c:pt>
                <c:pt idx="6052">
                  <c:v>#N/A</c:v>
                </c:pt>
                <c:pt idx="6053">
                  <c:v>#N/A</c:v>
                </c:pt>
                <c:pt idx="6054">
                  <c:v>#N/A</c:v>
                </c:pt>
                <c:pt idx="6055">
                  <c:v>#N/A</c:v>
                </c:pt>
                <c:pt idx="6056">
                  <c:v>#N/A</c:v>
                </c:pt>
                <c:pt idx="6057">
                  <c:v>#N/A</c:v>
                </c:pt>
                <c:pt idx="6058">
                  <c:v>#N/A</c:v>
                </c:pt>
                <c:pt idx="6059">
                  <c:v>#N/A</c:v>
                </c:pt>
                <c:pt idx="6060">
                  <c:v>#N/A</c:v>
                </c:pt>
                <c:pt idx="6061">
                  <c:v>#N/A</c:v>
                </c:pt>
                <c:pt idx="6062">
                  <c:v>#N/A</c:v>
                </c:pt>
                <c:pt idx="6063">
                  <c:v>#N/A</c:v>
                </c:pt>
                <c:pt idx="6064">
                  <c:v>#N/A</c:v>
                </c:pt>
                <c:pt idx="6065">
                  <c:v>#N/A</c:v>
                </c:pt>
                <c:pt idx="6066">
                  <c:v>#N/A</c:v>
                </c:pt>
                <c:pt idx="6067">
                  <c:v>#N/A</c:v>
                </c:pt>
                <c:pt idx="6068">
                  <c:v>#N/A</c:v>
                </c:pt>
                <c:pt idx="6069">
                  <c:v>#N/A</c:v>
                </c:pt>
                <c:pt idx="6070">
                  <c:v>#N/A</c:v>
                </c:pt>
                <c:pt idx="6071">
                  <c:v>#N/A</c:v>
                </c:pt>
                <c:pt idx="6072">
                  <c:v>#N/A</c:v>
                </c:pt>
                <c:pt idx="6073">
                  <c:v>#N/A</c:v>
                </c:pt>
                <c:pt idx="6074">
                  <c:v>#N/A</c:v>
                </c:pt>
                <c:pt idx="6075">
                  <c:v>#N/A</c:v>
                </c:pt>
                <c:pt idx="6076">
                  <c:v>#N/A</c:v>
                </c:pt>
                <c:pt idx="6077">
                  <c:v>#N/A</c:v>
                </c:pt>
                <c:pt idx="6078">
                  <c:v>#N/A</c:v>
                </c:pt>
                <c:pt idx="6079">
                  <c:v>#N/A</c:v>
                </c:pt>
                <c:pt idx="6080">
                  <c:v>#N/A</c:v>
                </c:pt>
                <c:pt idx="6081">
                  <c:v>#N/A</c:v>
                </c:pt>
                <c:pt idx="6082">
                  <c:v>#N/A</c:v>
                </c:pt>
                <c:pt idx="6083">
                  <c:v>#N/A</c:v>
                </c:pt>
                <c:pt idx="6084">
                  <c:v>#N/A</c:v>
                </c:pt>
                <c:pt idx="6085">
                  <c:v>#N/A</c:v>
                </c:pt>
                <c:pt idx="6086">
                  <c:v>#N/A</c:v>
                </c:pt>
                <c:pt idx="6087">
                  <c:v>#N/A</c:v>
                </c:pt>
                <c:pt idx="6088">
                  <c:v>#N/A</c:v>
                </c:pt>
                <c:pt idx="6089">
                  <c:v>#N/A</c:v>
                </c:pt>
                <c:pt idx="6090">
                  <c:v>#N/A</c:v>
                </c:pt>
                <c:pt idx="6091">
                  <c:v>#N/A</c:v>
                </c:pt>
                <c:pt idx="6092">
                  <c:v>#N/A</c:v>
                </c:pt>
                <c:pt idx="6093">
                  <c:v>#N/A</c:v>
                </c:pt>
                <c:pt idx="6094">
                  <c:v>#N/A</c:v>
                </c:pt>
                <c:pt idx="6095">
                  <c:v>#N/A</c:v>
                </c:pt>
                <c:pt idx="6096">
                  <c:v>#N/A</c:v>
                </c:pt>
                <c:pt idx="6097">
                  <c:v>#N/A</c:v>
                </c:pt>
                <c:pt idx="6098">
                  <c:v>#N/A</c:v>
                </c:pt>
                <c:pt idx="6099">
                  <c:v>#N/A</c:v>
                </c:pt>
                <c:pt idx="6100">
                  <c:v>#N/A</c:v>
                </c:pt>
                <c:pt idx="6101">
                  <c:v>#N/A</c:v>
                </c:pt>
                <c:pt idx="6102">
                  <c:v>#N/A</c:v>
                </c:pt>
                <c:pt idx="6103">
                  <c:v>#N/A</c:v>
                </c:pt>
                <c:pt idx="6104">
                  <c:v>#N/A</c:v>
                </c:pt>
                <c:pt idx="6105">
                  <c:v>#N/A</c:v>
                </c:pt>
                <c:pt idx="6106">
                  <c:v>#N/A</c:v>
                </c:pt>
                <c:pt idx="6107">
                  <c:v>#N/A</c:v>
                </c:pt>
                <c:pt idx="6108">
                  <c:v>#N/A</c:v>
                </c:pt>
                <c:pt idx="6109">
                  <c:v>#N/A</c:v>
                </c:pt>
                <c:pt idx="6110">
                  <c:v>#N/A</c:v>
                </c:pt>
                <c:pt idx="6111">
                  <c:v>#N/A</c:v>
                </c:pt>
                <c:pt idx="6112">
                  <c:v>#N/A</c:v>
                </c:pt>
                <c:pt idx="6113">
                  <c:v>#N/A</c:v>
                </c:pt>
                <c:pt idx="6114">
                  <c:v>#N/A</c:v>
                </c:pt>
                <c:pt idx="6115">
                  <c:v>#N/A</c:v>
                </c:pt>
                <c:pt idx="6116">
                  <c:v>#N/A</c:v>
                </c:pt>
                <c:pt idx="6117">
                  <c:v>#N/A</c:v>
                </c:pt>
                <c:pt idx="6118">
                  <c:v>#N/A</c:v>
                </c:pt>
                <c:pt idx="6119">
                  <c:v>#N/A</c:v>
                </c:pt>
                <c:pt idx="6120">
                  <c:v>#N/A</c:v>
                </c:pt>
                <c:pt idx="6121">
                  <c:v>#N/A</c:v>
                </c:pt>
                <c:pt idx="6122">
                  <c:v>#N/A</c:v>
                </c:pt>
                <c:pt idx="6123">
                  <c:v>#N/A</c:v>
                </c:pt>
                <c:pt idx="6124">
                  <c:v>#N/A</c:v>
                </c:pt>
                <c:pt idx="6125">
                  <c:v>#N/A</c:v>
                </c:pt>
                <c:pt idx="6126">
                  <c:v>#N/A</c:v>
                </c:pt>
                <c:pt idx="6127">
                  <c:v>#N/A</c:v>
                </c:pt>
                <c:pt idx="6128">
                  <c:v>#N/A</c:v>
                </c:pt>
                <c:pt idx="6129">
                  <c:v>#N/A</c:v>
                </c:pt>
                <c:pt idx="6130">
                  <c:v>#N/A</c:v>
                </c:pt>
                <c:pt idx="6131">
                  <c:v>#N/A</c:v>
                </c:pt>
                <c:pt idx="6132">
                  <c:v>#N/A</c:v>
                </c:pt>
                <c:pt idx="6133">
                  <c:v>#N/A</c:v>
                </c:pt>
                <c:pt idx="6134">
                  <c:v>#N/A</c:v>
                </c:pt>
                <c:pt idx="6135">
                  <c:v>#N/A</c:v>
                </c:pt>
                <c:pt idx="6136">
                  <c:v>#N/A</c:v>
                </c:pt>
                <c:pt idx="6137">
                  <c:v>#N/A</c:v>
                </c:pt>
                <c:pt idx="6138">
                  <c:v>#N/A</c:v>
                </c:pt>
                <c:pt idx="6139">
                  <c:v>#N/A</c:v>
                </c:pt>
                <c:pt idx="6140">
                  <c:v>#N/A</c:v>
                </c:pt>
                <c:pt idx="6141">
                  <c:v>#N/A</c:v>
                </c:pt>
                <c:pt idx="6142">
                  <c:v>#N/A</c:v>
                </c:pt>
                <c:pt idx="6143">
                  <c:v>#N/A</c:v>
                </c:pt>
                <c:pt idx="6144">
                  <c:v>#N/A</c:v>
                </c:pt>
                <c:pt idx="6145">
                  <c:v>#N/A</c:v>
                </c:pt>
                <c:pt idx="6146">
                  <c:v>#N/A</c:v>
                </c:pt>
                <c:pt idx="6147">
                  <c:v>#N/A</c:v>
                </c:pt>
                <c:pt idx="6148">
                  <c:v>#N/A</c:v>
                </c:pt>
                <c:pt idx="6149">
                  <c:v>#N/A</c:v>
                </c:pt>
                <c:pt idx="6150">
                  <c:v>#N/A</c:v>
                </c:pt>
                <c:pt idx="6151">
                  <c:v>#N/A</c:v>
                </c:pt>
                <c:pt idx="6152">
                  <c:v>#N/A</c:v>
                </c:pt>
                <c:pt idx="6153">
                  <c:v>#N/A</c:v>
                </c:pt>
                <c:pt idx="6154">
                  <c:v>#N/A</c:v>
                </c:pt>
                <c:pt idx="6155">
                  <c:v>#N/A</c:v>
                </c:pt>
                <c:pt idx="6156">
                  <c:v>#N/A</c:v>
                </c:pt>
                <c:pt idx="6157">
                  <c:v>#N/A</c:v>
                </c:pt>
                <c:pt idx="6158">
                  <c:v>#N/A</c:v>
                </c:pt>
                <c:pt idx="6159">
                  <c:v>#N/A</c:v>
                </c:pt>
                <c:pt idx="6160">
                  <c:v>#N/A</c:v>
                </c:pt>
                <c:pt idx="6161">
                  <c:v>#N/A</c:v>
                </c:pt>
                <c:pt idx="6162">
                  <c:v>#N/A</c:v>
                </c:pt>
                <c:pt idx="6163">
                  <c:v>#N/A</c:v>
                </c:pt>
                <c:pt idx="6164">
                  <c:v>#N/A</c:v>
                </c:pt>
                <c:pt idx="6165">
                  <c:v>#N/A</c:v>
                </c:pt>
                <c:pt idx="6166">
                  <c:v>#N/A</c:v>
                </c:pt>
                <c:pt idx="6167">
                  <c:v>#N/A</c:v>
                </c:pt>
                <c:pt idx="6168">
                  <c:v>#N/A</c:v>
                </c:pt>
                <c:pt idx="6169">
                  <c:v>#N/A</c:v>
                </c:pt>
                <c:pt idx="6170">
                  <c:v>#N/A</c:v>
                </c:pt>
                <c:pt idx="6171">
                  <c:v>#N/A</c:v>
                </c:pt>
                <c:pt idx="6172">
                  <c:v>#N/A</c:v>
                </c:pt>
                <c:pt idx="6173">
                  <c:v>#N/A</c:v>
                </c:pt>
                <c:pt idx="6174">
                  <c:v>#N/A</c:v>
                </c:pt>
                <c:pt idx="6175">
                  <c:v>#N/A</c:v>
                </c:pt>
                <c:pt idx="6176">
                  <c:v>#N/A</c:v>
                </c:pt>
                <c:pt idx="6177">
                  <c:v>#N/A</c:v>
                </c:pt>
                <c:pt idx="6178">
                  <c:v>#N/A</c:v>
                </c:pt>
                <c:pt idx="6179">
                  <c:v>#N/A</c:v>
                </c:pt>
                <c:pt idx="6180">
                  <c:v>#N/A</c:v>
                </c:pt>
                <c:pt idx="6181">
                  <c:v>#N/A</c:v>
                </c:pt>
                <c:pt idx="6182">
                  <c:v>#N/A</c:v>
                </c:pt>
                <c:pt idx="6183">
                  <c:v>#N/A</c:v>
                </c:pt>
                <c:pt idx="6184">
                  <c:v>#N/A</c:v>
                </c:pt>
                <c:pt idx="6185">
                  <c:v>#N/A</c:v>
                </c:pt>
                <c:pt idx="6186">
                  <c:v>#N/A</c:v>
                </c:pt>
                <c:pt idx="6187">
                  <c:v>#N/A</c:v>
                </c:pt>
                <c:pt idx="6188">
                  <c:v>#N/A</c:v>
                </c:pt>
                <c:pt idx="6189">
                  <c:v>#N/A</c:v>
                </c:pt>
                <c:pt idx="6190">
                  <c:v>#N/A</c:v>
                </c:pt>
                <c:pt idx="6191">
                  <c:v>#N/A</c:v>
                </c:pt>
                <c:pt idx="6192">
                  <c:v>#N/A</c:v>
                </c:pt>
                <c:pt idx="6193">
                  <c:v>#N/A</c:v>
                </c:pt>
                <c:pt idx="6194">
                  <c:v>#N/A</c:v>
                </c:pt>
                <c:pt idx="6195">
                  <c:v>#N/A</c:v>
                </c:pt>
                <c:pt idx="6196">
                  <c:v>#N/A</c:v>
                </c:pt>
                <c:pt idx="6197">
                  <c:v>#N/A</c:v>
                </c:pt>
                <c:pt idx="6198">
                  <c:v>#N/A</c:v>
                </c:pt>
                <c:pt idx="6199">
                  <c:v>#N/A</c:v>
                </c:pt>
                <c:pt idx="6200">
                  <c:v>#N/A</c:v>
                </c:pt>
                <c:pt idx="6201">
                  <c:v>#N/A</c:v>
                </c:pt>
                <c:pt idx="6202">
                  <c:v>#N/A</c:v>
                </c:pt>
                <c:pt idx="6203">
                  <c:v>#N/A</c:v>
                </c:pt>
                <c:pt idx="6204">
                  <c:v>#N/A</c:v>
                </c:pt>
                <c:pt idx="6205">
                  <c:v>#N/A</c:v>
                </c:pt>
                <c:pt idx="6206">
                  <c:v>#N/A</c:v>
                </c:pt>
                <c:pt idx="6207">
                  <c:v>#N/A</c:v>
                </c:pt>
                <c:pt idx="6208">
                  <c:v>#N/A</c:v>
                </c:pt>
                <c:pt idx="6209">
                  <c:v>#N/A</c:v>
                </c:pt>
                <c:pt idx="6210">
                  <c:v>#N/A</c:v>
                </c:pt>
                <c:pt idx="6211">
                  <c:v>#N/A</c:v>
                </c:pt>
                <c:pt idx="6212">
                  <c:v>#N/A</c:v>
                </c:pt>
                <c:pt idx="6213">
                  <c:v>#N/A</c:v>
                </c:pt>
                <c:pt idx="6214">
                  <c:v>#N/A</c:v>
                </c:pt>
                <c:pt idx="6215">
                  <c:v>#N/A</c:v>
                </c:pt>
                <c:pt idx="6216">
                  <c:v>#N/A</c:v>
                </c:pt>
                <c:pt idx="6217">
                  <c:v>#N/A</c:v>
                </c:pt>
                <c:pt idx="6218">
                  <c:v>#N/A</c:v>
                </c:pt>
                <c:pt idx="6219">
                  <c:v>#N/A</c:v>
                </c:pt>
                <c:pt idx="6220">
                  <c:v>#N/A</c:v>
                </c:pt>
                <c:pt idx="6221">
                  <c:v>#N/A</c:v>
                </c:pt>
                <c:pt idx="6222">
                  <c:v>#N/A</c:v>
                </c:pt>
                <c:pt idx="6223">
                  <c:v>#N/A</c:v>
                </c:pt>
                <c:pt idx="6224">
                  <c:v>#N/A</c:v>
                </c:pt>
                <c:pt idx="6225">
                  <c:v>#N/A</c:v>
                </c:pt>
                <c:pt idx="6226">
                  <c:v>#N/A</c:v>
                </c:pt>
                <c:pt idx="6227">
                  <c:v>#N/A</c:v>
                </c:pt>
                <c:pt idx="6228">
                  <c:v>#N/A</c:v>
                </c:pt>
                <c:pt idx="6229">
                  <c:v>#N/A</c:v>
                </c:pt>
                <c:pt idx="6230">
                  <c:v>#N/A</c:v>
                </c:pt>
                <c:pt idx="6231">
                  <c:v>#N/A</c:v>
                </c:pt>
                <c:pt idx="6232">
                  <c:v>#N/A</c:v>
                </c:pt>
                <c:pt idx="6233">
                  <c:v>#N/A</c:v>
                </c:pt>
                <c:pt idx="6234">
                  <c:v>#N/A</c:v>
                </c:pt>
                <c:pt idx="6235">
                  <c:v>#N/A</c:v>
                </c:pt>
                <c:pt idx="6236">
                  <c:v>#N/A</c:v>
                </c:pt>
                <c:pt idx="6237">
                  <c:v>#N/A</c:v>
                </c:pt>
                <c:pt idx="6238">
                  <c:v>#N/A</c:v>
                </c:pt>
                <c:pt idx="6239">
                  <c:v>#N/A</c:v>
                </c:pt>
                <c:pt idx="6240">
                  <c:v>#N/A</c:v>
                </c:pt>
                <c:pt idx="6241">
                  <c:v>#N/A</c:v>
                </c:pt>
                <c:pt idx="6242">
                  <c:v>#N/A</c:v>
                </c:pt>
                <c:pt idx="6243">
                  <c:v>#N/A</c:v>
                </c:pt>
                <c:pt idx="6244">
                  <c:v>#N/A</c:v>
                </c:pt>
                <c:pt idx="6245">
                  <c:v>#N/A</c:v>
                </c:pt>
                <c:pt idx="6246">
                  <c:v>#N/A</c:v>
                </c:pt>
                <c:pt idx="6247">
                  <c:v>#N/A</c:v>
                </c:pt>
                <c:pt idx="6248">
                  <c:v>#N/A</c:v>
                </c:pt>
                <c:pt idx="6249">
                  <c:v>#N/A</c:v>
                </c:pt>
                <c:pt idx="6250">
                  <c:v>#N/A</c:v>
                </c:pt>
                <c:pt idx="6251">
                  <c:v>#N/A</c:v>
                </c:pt>
                <c:pt idx="6252">
                  <c:v>#N/A</c:v>
                </c:pt>
                <c:pt idx="6253">
                  <c:v>#N/A</c:v>
                </c:pt>
                <c:pt idx="6254">
                  <c:v>#N/A</c:v>
                </c:pt>
                <c:pt idx="6255">
                  <c:v>#N/A</c:v>
                </c:pt>
                <c:pt idx="6256">
                  <c:v>#N/A</c:v>
                </c:pt>
                <c:pt idx="6257">
                  <c:v>#N/A</c:v>
                </c:pt>
                <c:pt idx="6258">
                  <c:v>#N/A</c:v>
                </c:pt>
                <c:pt idx="6259">
                  <c:v>#N/A</c:v>
                </c:pt>
                <c:pt idx="6260">
                  <c:v>#N/A</c:v>
                </c:pt>
                <c:pt idx="6261">
                  <c:v>#N/A</c:v>
                </c:pt>
                <c:pt idx="6262">
                  <c:v>#N/A</c:v>
                </c:pt>
                <c:pt idx="6263">
                  <c:v>#N/A</c:v>
                </c:pt>
                <c:pt idx="6264">
                  <c:v>#N/A</c:v>
                </c:pt>
                <c:pt idx="6265">
                  <c:v>#N/A</c:v>
                </c:pt>
                <c:pt idx="6266">
                  <c:v>#N/A</c:v>
                </c:pt>
                <c:pt idx="6267">
                  <c:v>#N/A</c:v>
                </c:pt>
                <c:pt idx="6268">
                  <c:v>#N/A</c:v>
                </c:pt>
                <c:pt idx="6269">
                  <c:v>#N/A</c:v>
                </c:pt>
                <c:pt idx="6270">
                  <c:v>#N/A</c:v>
                </c:pt>
                <c:pt idx="6271">
                  <c:v>#N/A</c:v>
                </c:pt>
                <c:pt idx="6272">
                  <c:v>#N/A</c:v>
                </c:pt>
                <c:pt idx="6273">
                  <c:v>#N/A</c:v>
                </c:pt>
                <c:pt idx="6274">
                  <c:v>#N/A</c:v>
                </c:pt>
                <c:pt idx="6275">
                  <c:v>#N/A</c:v>
                </c:pt>
                <c:pt idx="6276">
                  <c:v>#N/A</c:v>
                </c:pt>
                <c:pt idx="6277">
                  <c:v>#N/A</c:v>
                </c:pt>
                <c:pt idx="6278">
                  <c:v>#N/A</c:v>
                </c:pt>
                <c:pt idx="6279">
                  <c:v>#N/A</c:v>
                </c:pt>
                <c:pt idx="6280">
                  <c:v>#N/A</c:v>
                </c:pt>
                <c:pt idx="6281">
                  <c:v>#N/A</c:v>
                </c:pt>
                <c:pt idx="6282">
                  <c:v>#N/A</c:v>
                </c:pt>
                <c:pt idx="6283">
                  <c:v>#N/A</c:v>
                </c:pt>
                <c:pt idx="6284">
                  <c:v>#N/A</c:v>
                </c:pt>
                <c:pt idx="6285">
                  <c:v>#N/A</c:v>
                </c:pt>
                <c:pt idx="6286">
                  <c:v>#N/A</c:v>
                </c:pt>
                <c:pt idx="6287">
                  <c:v>#N/A</c:v>
                </c:pt>
                <c:pt idx="6288">
                  <c:v>#N/A</c:v>
                </c:pt>
                <c:pt idx="6289">
                  <c:v>#N/A</c:v>
                </c:pt>
                <c:pt idx="6290">
                  <c:v>#N/A</c:v>
                </c:pt>
                <c:pt idx="6291">
                  <c:v>#N/A</c:v>
                </c:pt>
                <c:pt idx="6292">
                  <c:v>#N/A</c:v>
                </c:pt>
                <c:pt idx="6293">
                  <c:v>#N/A</c:v>
                </c:pt>
                <c:pt idx="6294">
                  <c:v>#N/A</c:v>
                </c:pt>
                <c:pt idx="6295">
                  <c:v>#N/A</c:v>
                </c:pt>
                <c:pt idx="6296">
                  <c:v>#N/A</c:v>
                </c:pt>
                <c:pt idx="6297">
                  <c:v>#N/A</c:v>
                </c:pt>
                <c:pt idx="6298">
                  <c:v>#N/A</c:v>
                </c:pt>
                <c:pt idx="6299">
                  <c:v>#N/A</c:v>
                </c:pt>
                <c:pt idx="6300">
                  <c:v>#N/A</c:v>
                </c:pt>
                <c:pt idx="6301">
                  <c:v>#N/A</c:v>
                </c:pt>
                <c:pt idx="6302">
                  <c:v>#N/A</c:v>
                </c:pt>
                <c:pt idx="6303">
                  <c:v>#N/A</c:v>
                </c:pt>
                <c:pt idx="6304">
                  <c:v>#N/A</c:v>
                </c:pt>
                <c:pt idx="6305">
                  <c:v>#N/A</c:v>
                </c:pt>
                <c:pt idx="6306">
                  <c:v>#N/A</c:v>
                </c:pt>
                <c:pt idx="6307">
                  <c:v>#N/A</c:v>
                </c:pt>
                <c:pt idx="6308">
                  <c:v>#N/A</c:v>
                </c:pt>
                <c:pt idx="6309">
                  <c:v>#N/A</c:v>
                </c:pt>
                <c:pt idx="6310">
                  <c:v>#N/A</c:v>
                </c:pt>
                <c:pt idx="6311">
                  <c:v>#N/A</c:v>
                </c:pt>
                <c:pt idx="6312">
                  <c:v>#N/A</c:v>
                </c:pt>
                <c:pt idx="6313">
                  <c:v>#N/A</c:v>
                </c:pt>
                <c:pt idx="6314">
                  <c:v>#N/A</c:v>
                </c:pt>
                <c:pt idx="6315">
                  <c:v>#N/A</c:v>
                </c:pt>
                <c:pt idx="6316">
                  <c:v>#N/A</c:v>
                </c:pt>
                <c:pt idx="6317">
                  <c:v>#N/A</c:v>
                </c:pt>
                <c:pt idx="6318">
                  <c:v>#N/A</c:v>
                </c:pt>
                <c:pt idx="6319">
                  <c:v>#N/A</c:v>
                </c:pt>
                <c:pt idx="6320">
                  <c:v>#N/A</c:v>
                </c:pt>
                <c:pt idx="6321">
                  <c:v>#N/A</c:v>
                </c:pt>
                <c:pt idx="6322">
                  <c:v>#N/A</c:v>
                </c:pt>
                <c:pt idx="6323">
                  <c:v>#N/A</c:v>
                </c:pt>
                <c:pt idx="6324">
                  <c:v>#N/A</c:v>
                </c:pt>
                <c:pt idx="6325">
                  <c:v>#N/A</c:v>
                </c:pt>
                <c:pt idx="6326">
                  <c:v>#N/A</c:v>
                </c:pt>
                <c:pt idx="6327">
                  <c:v>#N/A</c:v>
                </c:pt>
                <c:pt idx="6328">
                  <c:v>#N/A</c:v>
                </c:pt>
                <c:pt idx="6329">
                  <c:v>#N/A</c:v>
                </c:pt>
                <c:pt idx="6330">
                  <c:v>#N/A</c:v>
                </c:pt>
                <c:pt idx="6331">
                  <c:v>#N/A</c:v>
                </c:pt>
                <c:pt idx="6332">
                  <c:v>#N/A</c:v>
                </c:pt>
                <c:pt idx="6333">
                  <c:v>#N/A</c:v>
                </c:pt>
                <c:pt idx="6334">
                  <c:v>#N/A</c:v>
                </c:pt>
                <c:pt idx="6335">
                  <c:v>#N/A</c:v>
                </c:pt>
                <c:pt idx="6336">
                  <c:v>#N/A</c:v>
                </c:pt>
                <c:pt idx="6337">
                  <c:v>#N/A</c:v>
                </c:pt>
                <c:pt idx="6338">
                  <c:v>#N/A</c:v>
                </c:pt>
                <c:pt idx="6339">
                  <c:v>#N/A</c:v>
                </c:pt>
                <c:pt idx="6340">
                  <c:v>#N/A</c:v>
                </c:pt>
                <c:pt idx="6341">
                  <c:v>#N/A</c:v>
                </c:pt>
                <c:pt idx="6342">
                  <c:v>#N/A</c:v>
                </c:pt>
                <c:pt idx="6343">
                  <c:v>#N/A</c:v>
                </c:pt>
                <c:pt idx="6344">
                  <c:v>#N/A</c:v>
                </c:pt>
                <c:pt idx="6345">
                  <c:v>#N/A</c:v>
                </c:pt>
                <c:pt idx="6346">
                  <c:v>#N/A</c:v>
                </c:pt>
                <c:pt idx="6347">
                  <c:v>#N/A</c:v>
                </c:pt>
                <c:pt idx="6348">
                  <c:v>#N/A</c:v>
                </c:pt>
                <c:pt idx="6349">
                  <c:v>#N/A</c:v>
                </c:pt>
                <c:pt idx="6350">
                  <c:v>#N/A</c:v>
                </c:pt>
                <c:pt idx="6351">
                  <c:v>#N/A</c:v>
                </c:pt>
                <c:pt idx="6352">
                  <c:v>#N/A</c:v>
                </c:pt>
                <c:pt idx="6353">
                  <c:v>#N/A</c:v>
                </c:pt>
                <c:pt idx="6354">
                  <c:v>#N/A</c:v>
                </c:pt>
                <c:pt idx="6355">
                  <c:v>#N/A</c:v>
                </c:pt>
                <c:pt idx="6356">
                  <c:v>#N/A</c:v>
                </c:pt>
                <c:pt idx="6357">
                  <c:v>#N/A</c:v>
                </c:pt>
                <c:pt idx="6358">
                  <c:v>#N/A</c:v>
                </c:pt>
                <c:pt idx="6359">
                  <c:v>#N/A</c:v>
                </c:pt>
                <c:pt idx="6360">
                  <c:v>#N/A</c:v>
                </c:pt>
                <c:pt idx="6361">
                  <c:v>#N/A</c:v>
                </c:pt>
                <c:pt idx="6362">
                  <c:v>#N/A</c:v>
                </c:pt>
                <c:pt idx="6363">
                  <c:v>#N/A</c:v>
                </c:pt>
                <c:pt idx="6364">
                  <c:v>#N/A</c:v>
                </c:pt>
                <c:pt idx="6365">
                  <c:v>#N/A</c:v>
                </c:pt>
                <c:pt idx="6366">
                  <c:v>#N/A</c:v>
                </c:pt>
                <c:pt idx="6367">
                  <c:v>#N/A</c:v>
                </c:pt>
                <c:pt idx="6368">
                  <c:v>#N/A</c:v>
                </c:pt>
                <c:pt idx="6369">
                  <c:v>#N/A</c:v>
                </c:pt>
                <c:pt idx="6370">
                  <c:v>#N/A</c:v>
                </c:pt>
                <c:pt idx="6371">
                  <c:v>#N/A</c:v>
                </c:pt>
                <c:pt idx="6372">
                  <c:v>#N/A</c:v>
                </c:pt>
                <c:pt idx="6373">
                  <c:v>#N/A</c:v>
                </c:pt>
                <c:pt idx="6374">
                  <c:v>#N/A</c:v>
                </c:pt>
                <c:pt idx="6375">
                  <c:v>#N/A</c:v>
                </c:pt>
                <c:pt idx="6376">
                  <c:v>#N/A</c:v>
                </c:pt>
                <c:pt idx="6377">
                  <c:v>#N/A</c:v>
                </c:pt>
                <c:pt idx="6378">
                  <c:v>#N/A</c:v>
                </c:pt>
                <c:pt idx="6379">
                  <c:v>#N/A</c:v>
                </c:pt>
                <c:pt idx="6380">
                  <c:v>#N/A</c:v>
                </c:pt>
                <c:pt idx="6381">
                  <c:v>#N/A</c:v>
                </c:pt>
                <c:pt idx="6382">
                  <c:v>#N/A</c:v>
                </c:pt>
                <c:pt idx="6383">
                  <c:v>#N/A</c:v>
                </c:pt>
                <c:pt idx="6384">
                  <c:v>#N/A</c:v>
                </c:pt>
                <c:pt idx="6385">
                  <c:v>#N/A</c:v>
                </c:pt>
                <c:pt idx="6386">
                  <c:v>#N/A</c:v>
                </c:pt>
                <c:pt idx="6387">
                  <c:v>#N/A</c:v>
                </c:pt>
                <c:pt idx="6388">
                  <c:v>#N/A</c:v>
                </c:pt>
                <c:pt idx="6389">
                  <c:v>#N/A</c:v>
                </c:pt>
                <c:pt idx="6390">
                  <c:v>#N/A</c:v>
                </c:pt>
                <c:pt idx="6391">
                  <c:v>#N/A</c:v>
                </c:pt>
                <c:pt idx="6392">
                  <c:v>#N/A</c:v>
                </c:pt>
                <c:pt idx="6393">
                  <c:v>#N/A</c:v>
                </c:pt>
                <c:pt idx="6394">
                  <c:v>#N/A</c:v>
                </c:pt>
                <c:pt idx="6395">
                  <c:v>#N/A</c:v>
                </c:pt>
                <c:pt idx="6396">
                  <c:v>#N/A</c:v>
                </c:pt>
                <c:pt idx="6397">
                  <c:v>#N/A</c:v>
                </c:pt>
                <c:pt idx="6398">
                  <c:v>#N/A</c:v>
                </c:pt>
                <c:pt idx="6399">
                  <c:v>#N/A</c:v>
                </c:pt>
                <c:pt idx="6400">
                  <c:v>#N/A</c:v>
                </c:pt>
                <c:pt idx="6401">
                  <c:v>#N/A</c:v>
                </c:pt>
                <c:pt idx="6402">
                  <c:v>#N/A</c:v>
                </c:pt>
                <c:pt idx="6403">
                  <c:v>#N/A</c:v>
                </c:pt>
                <c:pt idx="6404">
                  <c:v>#N/A</c:v>
                </c:pt>
                <c:pt idx="6405">
                  <c:v>#N/A</c:v>
                </c:pt>
                <c:pt idx="6406">
                  <c:v>#N/A</c:v>
                </c:pt>
                <c:pt idx="6407">
                  <c:v>#N/A</c:v>
                </c:pt>
                <c:pt idx="6408">
                  <c:v>#N/A</c:v>
                </c:pt>
                <c:pt idx="6409">
                  <c:v>#N/A</c:v>
                </c:pt>
                <c:pt idx="6410">
                  <c:v>#N/A</c:v>
                </c:pt>
                <c:pt idx="6411">
                  <c:v>#N/A</c:v>
                </c:pt>
                <c:pt idx="6412">
                  <c:v>#N/A</c:v>
                </c:pt>
                <c:pt idx="6413">
                  <c:v>#N/A</c:v>
                </c:pt>
                <c:pt idx="6414">
                  <c:v>#N/A</c:v>
                </c:pt>
                <c:pt idx="6415">
                  <c:v>#N/A</c:v>
                </c:pt>
                <c:pt idx="6416">
                  <c:v>#N/A</c:v>
                </c:pt>
                <c:pt idx="6417">
                  <c:v>#N/A</c:v>
                </c:pt>
                <c:pt idx="6418">
                  <c:v>#N/A</c:v>
                </c:pt>
                <c:pt idx="6419">
                  <c:v>#N/A</c:v>
                </c:pt>
                <c:pt idx="6420">
                  <c:v>#N/A</c:v>
                </c:pt>
                <c:pt idx="6421">
                  <c:v>#N/A</c:v>
                </c:pt>
                <c:pt idx="6422">
                  <c:v>#N/A</c:v>
                </c:pt>
                <c:pt idx="6423">
                  <c:v>#N/A</c:v>
                </c:pt>
                <c:pt idx="6424">
                  <c:v>#N/A</c:v>
                </c:pt>
                <c:pt idx="6425">
                  <c:v>#N/A</c:v>
                </c:pt>
                <c:pt idx="6426">
                  <c:v>#N/A</c:v>
                </c:pt>
                <c:pt idx="6427">
                  <c:v>#N/A</c:v>
                </c:pt>
                <c:pt idx="6428">
                  <c:v>#N/A</c:v>
                </c:pt>
                <c:pt idx="6429">
                  <c:v>#N/A</c:v>
                </c:pt>
                <c:pt idx="6430">
                  <c:v>#N/A</c:v>
                </c:pt>
                <c:pt idx="6431">
                  <c:v>#N/A</c:v>
                </c:pt>
                <c:pt idx="6432">
                  <c:v>#N/A</c:v>
                </c:pt>
                <c:pt idx="6433">
                  <c:v>#N/A</c:v>
                </c:pt>
                <c:pt idx="6434">
                  <c:v>#N/A</c:v>
                </c:pt>
                <c:pt idx="6435">
                  <c:v>#N/A</c:v>
                </c:pt>
                <c:pt idx="6436">
                  <c:v>#N/A</c:v>
                </c:pt>
                <c:pt idx="6437">
                  <c:v>#N/A</c:v>
                </c:pt>
                <c:pt idx="6438">
                  <c:v>#N/A</c:v>
                </c:pt>
                <c:pt idx="6439">
                  <c:v>#N/A</c:v>
                </c:pt>
                <c:pt idx="6440">
                  <c:v>#N/A</c:v>
                </c:pt>
                <c:pt idx="6441">
                  <c:v>#N/A</c:v>
                </c:pt>
                <c:pt idx="6442">
                  <c:v>#N/A</c:v>
                </c:pt>
                <c:pt idx="6443">
                  <c:v>#N/A</c:v>
                </c:pt>
                <c:pt idx="6444">
                  <c:v>#N/A</c:v>
                </c:pt>
                <c:pt idx="6445">
                  <c:v>#N/A</c:v>
                </c:pt>
                <c:pt idx="6446">
                  <c:v>#N/A</c:v>
                </c:pt>
                <c:pt idx="6447">
                  <c:v>#N/A</c:v>
                </c:pt>
                <c:pt idx="6448">
                  <c:v>#N/A</c:v>
                </c:pt>
                <c:pt idx="6449">
                  <c:v>#N/A</c:v>
                </c:pt>
                <c:pt idx="6450">
                  <c:v>#N/A</c:v>
                </c:pt>
                <c:pt idx="6451">
                  <c:v>#N/A</c:v>
                </c:pt>
                <c:pt idx="6452">
                  <c:v>#N/A</c:v>
                </c:pt>
                <c:pt idx="6453">
                  <c:v>#N/A</c:v>
                </c:pt>
                <c:pt idx="6454">
                  <c:v>#N/A</c:v>
                </c:pt>
                <c:pt idx="6455">
                  <c:v>#N/A</c:v>
                </c:pt>
                <c:pt idx="6456">
                  <c:v>#N/A</c:v>
                </c:pt>
                <c:pt idx="6457">
                  <c:v>#N/A</c:v>
                </c:pt>
                <c:pt idx="6458">
                  <c:v>#N/A</c:v>
                </c:pt>
                <c:pt idx="6459">
                  <c:v>#N/A</c:v>
                </c:pt>
                <c:pt idx="6460">
                  <c:v>#N/A</c:v>
                </c:pt>
                <c:pt idx="6461">
                  <c:v>#N/A</c:v>
                </c:pt>
                <c:pt idx="6462">
                  <c:v>#N/A</c:v>
                </c:pt>
                <c:pt idx="6463">
                  <c:v>#N/A</c:v>
                </c:pt>
                <c:pt idx="6464">
                  <c:v>#N/A</c:v>
                </c:pt>
                <c:pt idx="6465">
                  <c:v>#N/A</c:v>
                </c:pt>
                <c:pt idx="6466">
                  <c:v>#N/A</c:v>
                </c:pt>
                <c:pt idx="6467">
                  <c:v>#N/A</c:v>
                </c:pt>
                <c:pt idx="6468">
                  <c:v>#N/A</c:v>
                </c:pt>
                <c:pt idx="6469">
                  <c:v>#N/A</c:v>
                </c:pt>
                <c:pt idx="6470">
                  <c:v>#N/A</c:v>
                </c:pt>
                <c:pt idx="6471">
                  <c:v>#N/A</c:v>
                </c:pt>
                <c:pt idx="6472">
                  <c:v>#N/A</c:v>
                </c:pt>
                <c:pt idx="6473">
                  <c:v>#N/A</c:v>
                </c:pt>
                <c:pt idx="6474">
                  <c:v>#N/A</c:v>
                </c:pt>
                <c:pt idx="6475">
                  <c:v>#N/A</c:v>
                </c:pt>
                <c:pt idx="6476">
                  <c:v>#N/A</c:v>
                </c:pt>
                <c:pt idx="6477">
                  <c:v>#N/A</c:v>
                </c:pt>
                <c:pt idx="6478">
                  <c:v>#N/A</c:v>
                </c:pt>
                <c:pt idx="6479">
                  <c:v>#N/A</c:v>
                </c:pt>
                <c:pt idx="6480">
                  <c:v>#N/A</c:v>
                </c:pt>
                <c:pt idx="6481">
                  <c:v>#N/A</c:v>
                </c:pt>
                <c:pt idx="6482">
                  <c:v>#N/A</c:v>
                </c:pt>
                <c:pt idx="6483">
                  <c:v>#N/A</c:v>
                </c:pt>
                <c:pt idx="6484">
                  <c:v>#N/A</c:v>
                </c:pt>
                <c:pt idx="6485">
                  <c:v>#N/A</c:v>
                </c:pt>
                <c:pt idx="6486">
                  <c:v>#N/A</c:v>
                </c:pt>
                <c:pt idx="6487">
                  <c:v>#N/A</c:v>
                </c:pt>
                <c:pt idx="6488">
                  <c:v>#N/A</c:v>
                </c:pt>
                <c:pt idx="6489">
                  <c:v>#N/A</c:v>
                </c:pt>
                <c:pt idx="6490">
                  <c:v>#N/A</c:v>
                </c:pt>
                <c:pt idx="6491">
                  <c:v>#N/A</c:v>
                </c:pt>
                <c:pt idx="6492">
                  <c:v>#N/A</c:v>
                </c:pt>
                <c:pt idx="6493">
                  <c:v>#N/A</c:v>
                </c:pt>
                <c:pt idx="6494">
                  <c:v>#N/A</c:v>
                </c:pt>
                <c:pt idx="6495">
                  <c:v>#N/A</c:v>
                </c:pt>
                <c:pt idx="6496">
                  <c:v>#N/A</c:v>
                </c:pt>
                <c:pt idx="6497">
                  <c:v>#N/A</c:v>
                </c:pt>
                <c:pt idx="6498">
                  <c:v>#N/A</c:v>
                </c:pt>
                <c:pt idx="6499">
                  <c:v>#N/A</c:v>
                </c:pt>
                <c:pt idx="6500">
                  <c:v>#N/A</c:v>
                </c:pt>
                <c:pt idx="6501">
                  <c:v>#N/A</c:v>
                </c:pt>
                <c:pt idx="6502">
                  <c:v>#N/A</c:v>
                </c:pt>
                <c:pt idx="6503">
                  <c:v>#N/A</c:v>
                </c:pt>
                <c:pt idx="6504">
                  <c:v>#N/A</c:v>
                </c:pt>
                <c:pt idx="6505">
                  <c:v>#N/A</c:v>
                </c:pt>
                <c:pt idx="6506">
                  <c:v>#N/A</c:v>
                </c:pt>
                <c:pt idx="6507">
                  <c:v>#N/A</c:v>
                </c:pt>
                <c:pt idx="6508">
                  <c:v>#N/A</c:v>
                </c:pt>
                <c:pt idx="6509">
                  <c:v>#N/A</c:v>
                </c:pt>
                <c:pt idx="6510">
                  <c:v>#N/A</c:v>
                </c:pt>
                <c:pt idx="6511">
                  <c:v>#N/A</c:v>
                </c:pt>
                <c:pt idx="6512">
                  <c:v>#N/A</c:v>
                </c:pt>
                <c:pt idx="6513">
                  <c:v>#N/A</c:v>
                </c:pt>
                <c:pt idx="6514">
                  <c:v>#N/A</c:v>
                </c:pt>
                <c:pt idx="6515">
                  <c:v>#N/A</c:v>
                </c:pt>
                <c:pt idx="6516">
                  <c:v>#N/A</c:v>
                </c:pt>
                <c:pt idx="6517">
                  <c:v>#N/A</c:v>
                </c:pt>
                <c:pt idx="6518">
                  <c:v>#N/A</c:v>
                </c:pt>
                <c:pt idx="6519">
                  <c:v>#N/A</c:v>
                </c:pt>
                <c:pt idx="6520">
                  <c:v>#N/A</c:v>
                </c:pt>
                <c:pt idx="6521">
                  <c:v>#N/A</c:v>
                </c:pt>
                <c:pt idx="6522">
                  <c:v>#N/A</c:v>
                </c:pt>
                <c:pt idx="6523">
                  <c:v>#N/A</c:v>
                </c:pt>
                <c:pt idx="6524">
                  <c:v>#N/A</c:v>
                </c:pt>
                <c:pt idx="6525">
                  <c:v>#N/A</c:v>
                </c:pt>
                <c:pt idx="6526">
                  <c:v>#N/A</c:v>
                </c:pt>
                <c:pt idx="6527">
                  <c:v>#N/A</c:v>
                </c:pt>
                <c:pt idx="6528">
                  <c:v>#N/A</c:v>
                </c:pt>
                <c:pt idx="6529">
                  <c:v>#N/A</c:v>
                </c:pt>
                <c:pt idx="6530">
                  <c:v>#N/A</c:v>
                </c:pt>
                <c:pt idx="6531">
                  <c:v>#N/A</c:v>
                </c:pt>
                <c:pt idx="6532">
                  <c:v>#N/A</c:v>
                </c:pt>
                <c:pt idx="6533">
                  <c:v>#N/A</c:v>
                </c:pt>
                <c:pt idx="6534">
                  <c:v>#N/A</c:v>
                </c:pt>
                <c:pt idx="6535">
                  <c:v>#N/A</c:v>
                </c:pt>
                <c:pt idx="6536">
                  <c:v>#N/A</c:v>
                </c:pt>
                <c:pt idx="6537">
                  <c:v>#N/A</c:v>
                </c:pt>
                <c:pt idx="6538">
                  <c:v>#N/A</c:v>
                </c:pt>
                <c:pt idx="6539">
                  <c:v>#N/A</c:v>
                </c:pt>
                <c:pt idx="6540">
                  <c:v>#N/A</c:v>
                </c:pt>
                <c:pt idx="6541">
                  <c:v>#N/A</c:v>
                </c:pt>
                <c:pt idx="6542">
                  <c:v>#N/A</c:v>
                </c:pt>
                <c:pt idx="6543">
                  <c:v>#N/A</c:v>
                </c:pt>
                <c:pt idx="6544">
                  <c:v>#N/A</c:v>
                </c:pt>
                <c:pt idx="6545">
                  <c:v>#N/A</c:v>
                </c:pt>
                <c:pt idx="6546">
                  <c:v>#N/A</c:v>
                </c:pt>
                <c:pt idx="6547">
                  <c:v>#N/A</c:v>
                </c:pt>
                <c:pt idx="6548">
                  <c:v>#N/A</c:v>
                </c:pt>
                <c:pt idx="6549">
                  <c:v>#N/A</c:v>
                </c:pt>
                <c:pt idx="6550">
                  <c:v>#N/A</c:v>
                </c:pt>
                <c:pt idx="6551">
                  <c:v>#N/A</c:v>
                </c:pt>
                <c:pt idx="6552">
                  <c:v>#N/A</c:v>
                </c:pt>
                <c:pt idx="6553">
                  <c:v>#N/A</c:v>
                </c:pt>
                <c:pt idx="6554">
                  <c:v>#N/A</c:v>
                </c:pt>
                <c:pt idx="6555">
                  <c:v>#N/A</c:v>
                </c:pt>
                <c:pt idx="6556">
                  <c:v>#N/A</c:v>
                </c:pt>
                <c:pt idx="6557">
                  <c:v>#N/A</c:v>
                </c:pt>
                <c:pt idx="6558">
                  <c:v>#N/A</c:v>
                </c:pt>
                <c:pt idx="6559">
                  <c:v>#N/A</c:v>
                </c:pt>
                <c:pt idx="6560">
                  <c:v>#N/A</c:v>
                </c:pt>
                <c:pt idx="6561">
                  <c:v>#N/A</c:v>
                </c:pt>
                <c:pt idx="6562">
                  <c:v>#N/A</c:v>
                </c:pt>
                <c:pt idx="6563">
                  <c:v>#N/A</c:v>
                </c:pt>
                <c:pt idx="6564">
                  <c:v>#N/A</c:v>
                </c:pt>
                <c:pt idx="6565">
                  <c:v>#N/A</c:v>
                </c:pt>
                <c:pt idx="6566">
                  <c:v>#N/A</c:v>
                </c:pt>
                <c:pt idx="6567">
                  <c:v>#N/A</c:v>
                </c:pt>
                <c:pt idx="6568">
                  <c:v>#N/A</c:v>
                </c:pt>
                <c:pt idx="6569">
                  <c:v>#N/A</c:v>
                </c:pt>
                <c:pt idx="6570">
                  <c:v>#N/A</c:v>
                </c:pt>
                <c:pt idx="6571">
                  <c:v>#N/A</c:v>
                </c:pt>
                <c:pt idx="6572">
                  <c:v>#N/A</c:v>
                </c:pt>
                <c:pt idx="6573">
                  <c:v>#N/A</c:v>
                </c:pt>
                <c:pt idx="6574">
                  <c:v>#N/A</c:v>
                </c:pt>
                <c:pt idx="6575">
                  <c:v>#N/A</c:v>
                </c:pt>
                <c:pt idx="6576">
                  <c:v>#N/A</c:v>
                </c:pt>
                <c:pt idx="6577">
                  <c:v>#N/A</c:v>
                </c:pt>
                <c:pt idx="6578">
                  <c:v>#N/A</c:v>
                </c:pt>
                <c:pt idx="6579">
                  <c:v>#N/A</c:v>
                </c:pt>
                <c:pt idx="6580">
                  <c:v>#N/A</c:v>
                </c:pt>
                <c:pt idx="6581">
                  <c:v>#N/A</c:v>
                </c:pt>
                <c:pt idx="6582">
                  <c:v>#N/A</c:v>
                </c:pt>
                <c:pt idx="6583">
                  <c:v>#N/A</c:v>
                </c:pt>
                <c:pt idx="6584">
                  <c:v>#N/A</c:v>
                </c:pt>
                <c:pt idx="6585">
                  <c:v>#N/A</c:v>
                </c:pt>
                <c:pt idx="6586">
                  <c:v>#N/A</c:v>
                </c:pt>
                <c:pt idx="6587">
                  <c:v>#N/A</c:v>
                </c:pt>
                <c:pt idx="6588">
                  <c:v>#N/A</c:v>
                </c:pt>
                <c:pt idx="6589">
                  <c:v>#N/A</c:v>
                </c:pt>
                <c:pt idx="6590">
                  <c:v>#N/A</c:v>
                </c:pt>
                <c:pt idx="6591">
                  <c:v>#N/A</c:v>
                </c:pt>
                <c:pt idx="6592">
                  <c:v>#N/A</c:v>
                </c:pt>
                <c:pt idx="6593">
                  <c:v>#N/A</c:v>
                </c:pt>
                <c:pt idx="6594">
                  <c:v>#N/A</c:v>
                </c:pt>
                <c:pt idx="6595">
                  <c:v>#N/A</c:v>
                </c:pt>
                <c:pt idx="6596">
                  <c:v>#N/A</c:v>
                </c:pt>
                <c:pt idx="6597">
                  <c:v>#N/A</c:v>
                </c:pt>
                <c:pt idx="6598">
                  <c:v>#N/A</c:v>
                </c:pt>
                <c:pt idx="6599">
                  <c:v>#N/A</c:v>
                </c:pt>
                <c:pt idx="6600">
                  <c:v>#N/A</c:v>
                </c:pt>
                <c:pt idx="6601">
                  <c:v>#N/A</c:v>
                </c:pt>
                <c:pt idx="6602">
                  <c:v>#N/A</c:v>
                </c:pt>
                <c:pt idx="6603">
                  <c:v>#N/A</c:v>
                </c:pt>
                <c:pt idx="6604">
                  <c:v>#N/A</c:v>
                </c:pt>
                <c:pt idx="6605">
                  <c:v>#N/A</c:v>
                </c:pt>
                <c:pt idx="6606">
                  <c:v>#N/A</c:v>
                </c:pt>
                <c:pt idx="6607">
                  <c:v>#N/A</c:v>
                </c:pt>
                <c:pt idx="6608">
                  <c:v>#N/A</c:v>
                </c:pt>
                <c:pt idx="6609">
                  <c:v>#N/A</c:v>
                </c:pt>
                <c:pt idx="6610">
                  <c:v>#N/A</c:v>
                </c:pt>
                <c:pt idx="6611">
                  <c:v>#N/A</c:v>
                </c:pt>
                <c:pt idx="6612">
                  <c:v>#N/A</c:v>
                </c:pt>
                <c:pt idx="6613">
                  <c:v>#N/A</c:v>
                </c:pt>
                <c:pt idx="6614">
                  <c:v>#N/A</c:v>
                </c:pt>
                <c:pt idx="6615">
                  <c:v>#N/A</c:v>
                </c:pt>
                <c:pt idx="6616">
                  <c:v>#N/A</c:v>
                </c:pt>
                <c:pt idx="6617">
                  <c:v>#N/A</c:v>
                </c:pt>
                <c:pt idx="6618">
                  <c:v>#N/A</c:v>
                </c:pt>
                <c:pt idx="6619">
                  <c:v>#N/A</c:v>
                </c:pt>
                <c:pt idx="6620">
                  <c:v>#N/A</c:v>
                </c:pt>
                <c:pt idx="6621">
                  <c:v>#N/A</c:v>
                </c:pt>
                <c:pt idx="6622">
                  <c:v>#N/A</c:v>
                </c:pt>
                <c:pt idx="6623">
                  <c:v>#N/A</c:v>
                </c:pt>
                <c:pt idx="6624">
                  <c:v>#N/A</c:v>
                </c:pt>
                <c:pt idx="6625">
                  <c:v>#N/A</c:v>
                </c:pt>
                <c:pt idx="6626">
                  <c:v>#N/A</c:v>
                </c:pt>
                <c:pt idx="6627">
                  <c:v>#N/A</c:v>
                </c:pt>
                <c:pt idx="6628">
                  <c:v>#N/A</c:v>
                </c:pt>
                <c:pt idx="6629">
                  <c:v>#N/A</c:v>
                </c:pt>
                <c:pt idx="6630">
                  <c:v>#N/A</c:v>
                </c:pt>
                <c:pt idx="6631">
                  <c:v>#N/A</c:v>
                </c:pt>
                <c:pt idx="6632">
                  <c:v>#N/A</c:v>
                </c:pt>
                <c:pt idx="6633">
                  <c:v>#N/A</c:v>
                </c:pt>
                <c:pt idx="6634">
                  <c:v>#N/A</c:v>
                </c:pt>
                <c:pt idx="6635">
                  <c:v>#N/A</c:v>
                </c:pt>
                <c:pt idx="6636">
                  <c:v>#N/A</c:v>
                </c:pt>
                <c:pt idx="6637">
                  <c:v>#N/A</c:v>
                </c:pt>
                <c:pt idx="6638">
                  <c:v>#N/A</c:v>
                </c:pt>
                <c:pt idx="6639">
                  <c:v>#N/A</c:v>
                </c:pt>
                <c:pt idx="6640">
                  <c:v>#N/A</c:v>
                </c:pt>
                <c:pt idx="6641">
                  <c:v>#N/A</c:v>
                </c:pt>
                <c:pt idx="6642">
                  <c:v>#N/A</c:v>
                </c:pt>
                <c:pt idx="6643">
                  <c:v>#N/A</c:v>
                </c:pt>
                <c:pt idx="6644">
                  <c:v>#N/A</c:v>
                </c:pt>
                <c:pt idx="6645">
                  <c:v>#N/A</c:v>
                </c:pt>
                <c:pt idx="6646">
                  <c:v>#N/A</c:v>
                </c:pt>
                <c:pt idx="6647">
                  <c:v>#N/A</c:v>
                </c:pt>
                <c:pt idx="6648">
                  <c:v>#N/A</c:v>
                </c:pt>
                <c:pt idx="6649">
                  <c:v>#N/A</c:v>
                </c:pt>
                <c:pt idx="6650">
                  <c:v>#N/A</c:v>
                </c:pt>
                <c:pt idx="6651">
                  <c:v>#N/A</c:v>
                </c:pt>
                <c:pt idx="6652">
                  <c:v>#N/A</c:v>
                </c:pt>
                <c:pt idx="6653">
                  <c:v>#N/A</c:v>
                </c:pt>
                <c:pt idx="6654">
                  <c:v>#N/A</c:v>
                </c:pt>
                <c:pt idx="6655">
                  <c:v>#N/A</c:v>
                </c:pt>
                <c:pt idx="6656">
                  <c:v>#N/A</c:v>
                </c:pt>
                <c:pt idx="6657">
                  <c:v>#N/A</c:v>
                </c:pt>
                <c:pt idx="6658">
                  <c:v>#N/A</c:v>
                </c:pt>
                <c:pt idx="6659">
                  <c:v>#N/A</c:v>
                </c:pt>
                <c:pt idx="6660">
                  <c:v>#N/A</c:v>
                </c:pt>
                <c:pt idx="6661">
                  <c:v>#N/A</c:v>
                </c:pt>
                <c:pt idx="6662">
                  <c:v>#N/A</c:v>
                </c:pt>
                <c:pt idx="6663">
                  <c:v>#N/A</c:v>
                </c:pt>
                <c:pt idx="6664">
                  <c:v>#N/A</c:v>
                </c:pt>
                <c:pt idx="6665">
                  <c:v>#N/A</c:v>
                </c:pt>
                <c:pt idx="6666">
                  <c:v>#N/A</c:v>
                </c:pt>
                <c:pt idx="6667">
                  <c:v>#N/A</c:v>
                </c:pt>
                <c:pt idx="6668">
                  <c:v>#N/A</c:v>
                </c:pt>
                <c:pt idx="6669">
                  <c:v>#N/A</c:v>
                </c:pt>
                <c:pt idx="6670">
                  <c:v>#N/A</c:v>
                </c:pt>
                <c:pt idx="6671">
                  <c:v>#N/A</c:v>
                </c:pt>
                <c:pt idx="6672">
                  <c:v>#N/A</c:v>
                </c:pt>
                <c:pt idx="6673">
                  <c:v>#N/A</c:v>
                </c:pt>
                <c:pt idx="6674">
                  <c:v>#N/A</c:v>
                </c:pt>
                <c:pt idx="6675">
                  <c:v>#N/A</c:v>
                </c:pt>
                <c:pt idx="6676">
                  <c:v>#N/A</c:v>
                </c:pt>
                <c:pt idx="6677">
                  <c:v>#N/A</c:v>
                </c:pt>
                <c:pt idx="6678">
                  <c:v>#N/A</c:v>
                </c:pt>
                <c:pt idx="6679">
                  <c:v>#N/A</c:v>
                </c:pt>
                <c:pt idx="6680">
                  <c:v>#N/A</c:v>
                </c:pt>
                <c:pt idx="6681">
                  <c:v>#N/A</c:v>
                </c:pt>
                <c:pt idx="6682">
                  <c:v>#N/A</c:v>
                </c:pt>
                <c:pt idx="6683">
                  <c:v>#N/A</c:v>
                </c:pt>
                <c:pt idx="6684">
                  <c:v>#N/A</c:v>
                </c:pt>
                <c:pt idx="6685">
                  <c:v>#N/A</c:v>
                </c:pt>
                <c:pt idx="6686">
                  <c:v>#N/A</c:v>
                </c:pt>
                <c:pt idx="6687">
                  <c:v>#N/A</c:v>
                </c:pt>
                <c:pt idx="6688">
                  <c:v>#N/A</c:v>
                </c:pt>
                <c:pt idx="6689">
                  <c:v>#N/A</c:v>
                </c:pt>
                <c:pt idx="6690">
                  <c:v>#N/A</c:v>
                </c:pt>
                <c:pt idx="6691">
                  <c:v>#N/A</c:v>
                </c:pt>
                <c:pt idx="6692">
                  <c:v>#N/A</c:v>
                </c:pt>
                <c:pt idx="6693">
                  <c:v>#N/A</c:v>
                </c:pt>
                <c:pt idx="6694">
                  <c:v>#N/A</c:v>
                </c:pt>
                <c:pt idx="6695">
                  <c:v>#N/A</c:v>
                </c:pt>
                <c:pt idx="6696">
                  <c:v>#N/A</c:v>
                </c:pt>
                <c:pt idx="6697">
                  <c:v>#N/A</c:v>
                </c:pt>
                <c:pt idx="6698">
                  <c:v>#N/A</c:v>
                </c:pt>
                <c:pt idx="6699">
                  <c:v>#N/A</c:v>
                </c:pt>
                <c:pt idx="6700">
                  <c:v>#N/A</c:v>
                </c:pt>
                <c:pt idx="6701">
                  <c:v>#N/A</c:v>
                </c:pt>
                <c:pt idx="6702">
                  <c:v>#N/A</c:v>
                </c:pt>
                <c:pt idx="6703">
                  <c:v>#N/A</c:v>
                </c:pt>
                <c:pt idx="6704">
                  <c:v>#N/A</c:v>
                </c:pt>
                <c:pt idx="6705">
                  <c:v>#N/A</c:v>
                </c:pt>
                <c:pt idx="6706">
                  <c:v>#N/A</c:v>
                </c:pt>
                <c:pt idx="6707">
                  <c:v>#N/A</c:v>
                </c:pt>
                <c:pt idx="6708">
                  <c:v>#N/A</c:v>
                </c:pt>
                <c:pt idx="6709">
                  <c:v>#N/A</c:v>
                </c:pt>
                <c:pt idx="6710">
                  <c:v>#N/A</c:v>
                </c:pt>
                <c:pt idx="6711">
                  <c:v>#N/A</c:v>
                </c:pt>
                <c:pt idx="6712">
                  <c:v>#N/A</c:v>
                </c:pt>
                <c:pt idx="6713">
                  <c:v>#N/A</c:v>
                </c:pt>
                <c:pt idx="6714">
                  <c:v>#N/A</c:v>
                </c:pt>
                <c:pt idx="6715">
                  <c:v>#N/A</c:v>
                </c:pt>
                <c:pt idx="6716">
                  <c:v>#N/A</c:v>
                </c:pt>
                <c:pt idx="6717">
                  <c:v>#N/A</c:v>
                </c:pt>
                <c:pt idx="6718">
                  <c:v>#N/A</c:v>
                </c:pt>
                <c:pt idx="6719">
                  <c:v>#N/A</c:v>
                </c:pt>
                <c:pt idx="6720">
                  <c:v>#N/A</c:v>
                </c:pt>
                <c:pt idx="6721">
                  <c:v>#N/A</c:v>
                </c:pt>
                <c:pt idx="6722">
                  <c:v>#N/A</c:v>
                </c:pt>
                <c:pt idx="6723">
                  <c:v>#N/A</c:v>
                </c:pt>
                <c:pt idx="6724">
                  <c:v>#N/A</c:v>
                </c:pt>
                <c:pt idx="6725">
                  <c:v>#N/A</c:v>
                </c:pt>
                <c:pt idx="6726">
                  <c:v>#N/A</c:v>
                </c:pt>
                <c:pt idx="6727">
                  <c:v>#N/A</c:v>
                </c:pt>
                <c:pt idx="6728">
                  <c:v>#N/A</c:v>
                </c:pt>
                <c:pt idx="6729">
                  <c:v>#N/A</c:v>
                </c:pt>
                <c:pt idx="6730">
                  <c:v>#N/A</c:v>
                </c:pt>
                <c:pt idx="6731">
                  <c:v>#N/A</c:v>
                </c:pt>
                <c:pt idx="6732">
                  <c:v>#N/A</c:v>
                </c:pt>
                <c:pt idx="6733">
                  <c:v>#N/A</c:v>
                </c:pt>
                <c:pt idx="6734">
                  <c:v>#N/A</c:v>
                </c:pt>
                <c:pt idx="6735">
                  <c:v>#N/A</c:v>
                </c:pt>
                <c:pt idx="6736">
                  <c:v>#N/A</c:v>
                </c:pt>
                <c:pt idx="6737">
                  <c:v>#N/A</c:v>
                </c:pt>
                <c:pt idx="6738">
                  <c:v>#N/A</c:v>
                </c:pt>
                <c:pt idx="6739">
                  <c:v>#N/A</c:v>
                </c:pt>
                <c:pt idx="6740">
                  <c:v>#N/A</c:v>
                </c:pt>
                <c:pt idx="6741">
                  <c:v>#N/A</c:v>
                </c:pt>
                <c:pt idx="6742">
                  <c:v>#N/A</c:v>
                </c:pt>
                <c:pt idx="6743">
                  <c:v>#N/A</c:v>
                </c:pt>
                <c:pt idx="6744">
                  <c:v>#N/A</c:v>
                </c:pt>
                <c:pt idx="6745">
                  <c:v>#N/A</c:v>
                </c:pt>
                <c:pt idx="6746">
                  <c:v>#N/A</c:v>
                </c:pt>
                <c:pt idx="6747">
                  <c:v>#N/A</c:v>
                </c:pt>
                <c:pt idx="6748">
                  <c:v>#N/A</c:v>
                </c:pt>
                <c:pt idx="6749">
                  <c:v>#N/A</c:v>
                </c:pt>
                <c:pt idx="6750">
                  <c:v>#N/A</c:v>
                </c:pt>
                <c:pt idx="6751">
                  <c:v>#N/A</c:v>
                </c:pt>
                <c:pt idx="6752">
                  <c:v>#N/A</c:v>
                </c:pt>
                <c:pt idx="6753">
                  <c:v>#N/A</c:v>
                </c:pt>
                <c:pt idx="6754">
                  <c:v>#N/A</c:v>
                </c:pt>
                <c:pt idx="6755">
                  <c:v>#N/A</c:v>
                </c:pt>
                <c:pt idx="6756">
                  <c:v>#N/A</c:v>
                </c:pt>
                <c:pt idx="6757">
                  <c:v>#N/A</c:v>
                </c:pt>
                <c:pt idx="6758">
                  <c:v>#N/A</c:v>
                </c:pt>
                <c:pt idx="6759">
                  <c:v>#N/A</c:v>
                </c:pt>
                <c:pt idx="6760">
                  <c:v>#N/A</c:v>
                </c:pt>
                <c:pt idx="6761">
                  <c:v>#N/A</c:v>
                </c:pt>
                <c:pt idx="6762">
                  <c:v>#N/A</c:v>
                </c:pt>
                <c:pt idx="6763">
                  <c:v>#N/A</c:v>
                </c:pt>
                <c:pt idx="6764">
                  <c:v>#N/A</c:v>
                </c:pt>
                <c:pt idx="6765">
                  <c:v>#N/A</c:v>
                </c:pt>
                <c:pt idx="6766">
                  <c:v>#N/A</c:v>
                </c:pt>
                <c:pt idx="6767">
                  <c:v>#N/A</c:v>
                </c:pt>
                <c:pt idx="6768">
                  <c:v>#N/A</c:v>
                </c:pt>
                <c:pt idx="6769">
                  <c:v>#N/A</c:v>
                </c:pt>
                <c:pt idx="6770">
                  <c:v>#N/A</c:v>
                </c:pt>
                <c:pt idx="6771">
                  <c:v>#N/A</c:v>
                </c:pt>
                <c:pt idx="6772">
                  <c:v>#N/A</c:v>
                </c:pt>
                <c:pt idx="6773">
                  <c:v>#N/A</c:v>
                </c:pt>
                <c:pt idx="6774">
                  <c:v>#N/A</c:v>
                </c:pt>
                <c:pt idx="6775">
                  <c:v>#N/A</c:v>
                </c:pt>
                <c:pt idx="6776">
                  <c:v>#N/A</c:v>
                </c:pt>
                <c:pt idx="6777">
                  <c:v>#N/A</c:v>
                </c:pt>
                <c:pt idx="6778">
                  <c:v>#N/A</c:v>
                </c:pt>
                <c:pt idx="6779">
                  <c:v>#N/A</c:v>
                </c:pt>
                <c:pt idx="6780">
                  <c:v>#N/A</c:v>
                </c:pt>
                <c:pt idx="6781">
                  <c:v>#N/A</c:v>
                </c:pt>
                <c:pt idx="6782">
                  <c:v>#N/A</c:v>
                </c:pt>
                <c:pt idx="6783">
                  <c:v>#N/A</c:v>
                </c:pt>
                <c:pt idx="6784">
                  <c:v>#N/A</c:v>
                </c:pt>
                <c:pt idx="6785">
                  <c:v>#N/A</c:v>
                </c:pt>
                <c:pt idx="6786">
                  <c:v>#N/A</c:v>
                </c:pt>
                <c:pt idx="6787">
                  <c:v>#N/A</c:v>
                </c:pt>
                <c:pt idx="6788">
                  <c:v>#N/A</c:v>
                </c:pt>
                <c:pt idx="6789">
                  <c:v>#N/A</c:v>
                </c:pt>
                <c:pt idx="6790">
                  <c:v>#N/A</c:v>
                </c:pt>
                <c:pt idx="6791">
                  <c:v>#N/A</c:v>
                </c:pt>
                <c:pt idx="6792">
                  <c:v>#N/A</c:v>
                </c:pt>
                <c:pt idx="6793">
                  <c:v>#N/A</c:v>
                </c:pt>
                <c:pt idx="6794">
                  <c:v>#N/A</c:v>
                </c:pt>
                <c:pt idx="6795">
                  <c:v>#N/A</c:v>
                </c:pt>
                <c:pt idx="6796">
                  <c:v>#N/A</c:v>
                </c:pt>
                <c:pt idx="6797">
                  <c:v>#N/A</c:v>
                </c:pt>
                <c:pt idx="6798">
                  <c:v>#N/A</c:v>
                </c:pt>
                <c:pt idx="6799">
                  <c:v>#N/A</c:v>
                </c:pt>
                <c:pt idx="6800">
                  <c:v>#N/A</c:v>
                </c:pt>
                <c:pt idx="6801">
                  <c:v>#N/A</c:v>
                </c:pt>
                <c:pt idx="6802">
                  <c:v>#N/A</c:v>
                </c:pt>
                <c:pt idx="6803">
                  <c:v>#N/A</c:v>
                </c:pt>
                <c:pt idx="6804">
                  <c:v>#N/A</c:v>
                </c:pt>
                <c:pt idx="6805">
                  <c:v>#N/A</c:v>
                </c:pt>
                <c:pt idx="6806">
                  <c:v>#N/A</c:v>
                </c:pt>
                <c:pt idx="6807">
                  <c:v>#N/A</c:v>
                </c:pt>
                <c:pt idx="6808">
                  <c:v>#N/A</c:v>
                </c:pt>
                <c:pt idx="6809">
                  <c:v>#N/A</c:v>
                </c:pt>
                <c:pt idx="6810">
                  <c:v>#N/A</c:v>
                </c:pt>
                <c:pt idx="6811">
                  <c:v>#N/A</c:v>
                </c:pt>
                <c:pt idx="6812">
                  <c:v>#N/A</c:v>
                </c:pt>
                <c:pt idx="6813">
                  <c:v>#N/A</c:v>
                </c:pt>
                <c:pt idx="6814">
                  <c:v>#N/A</c:v>
                </c:pt>
                <c:pt idx="6815">
                  <c:v>#N/A</c:v>
                </c:pt>
                <c:pt idx="6816">
                  <c:v>#N/A</c:v>
                </c:pt>
                <c:pt idx="6817">
                  <c:v>#N/A</c:v>
                </c:pt>
                <c:pt idx="6818">
                  <c:v>#N/A</c:v>
                </c:pt>
                <c:pt idx="6819">
                  <c:v>#N/A</c:v>
                </c:pt>
                <c:pt idx="6820">
                  <c:v>#N/A</c:v>
                </c:pt>
                <c:pt idx="6821">
                  <c:v>#N/A</c:v>
                </c:pt>
                <c:pt idx="6822">
                  <c:v>#N/A</c:v>
                </c:pt>
                <c:pt idx="6823">
                  <c:v>#N/A</c:v>
                </c:pt>
                <c:pt idx="6824">
                  <c:v>#N/A</c:v>
                </c:pt>
                <c:pt idx="6825">
                  <c:v>#N/A</c:v>
                </c:pt>
                <c:pt idx="6826">
                  <c:v>#N/A</c:v>
                </c:pt>
                <c:pt idx="6827">
                  <c:v>#N/A</c:v>
                </c:pt>
                <c:pt idx="6828">
                  <c:v>#N/A</c:v>
                </c:pt>
                <c:pt idx="6829">
                  <c:v>#N/A</c:v>
                </c:pt>
                <c:pt idx="6830">
                  <c:v>#N/A</c:v>
                </c:pt>
                <c:pt idx="6831">
                  <c:v>#N/A</c:v>
                </c:pt>
                <c:pt idx="6832">
                  <c:v>#N/A</c:v>
                </c:pt>
                <c:pt idx="6833">
                  <c:v>#N/A</c:v>
                </c:pt>
                <c:pt idx="6834">
                  <c:v>#N/A</c:v>
                </c:pt>
                <c:pt idx="6835">
                  <c:v>#N/A</c:v>
                </c:pt>
                <c:pt idx="6836">
                  <c:v>#N/A</c:v>
                </c:pt>
                <c:pt idx="6837">
                  <c:v>#N/A</c:v>
                </c:pt>
                <c:pt idx="6838">
                  <c:v>#N/A</c:v>
                </c:pt>
                <c:pt idx="6839">
                  <c:v>#N/A</c:v>
                </c:pt>
                <c:pt idx="6840">
                  <c:v>#N/A</c:v>
                </c:pt>
                <c:pt idx="6841">
                  <c:v>#N/A</c:v>
                </c:pt>
                <c:pt idx="6842">
                  <c:v>#N/A</c:v>
                </c:pt>
                <c:pt idx="6843">
                  <c:v>#N/A</c:v>
                </c:pt>
                <c:pt idx="6844">
                  <c:v>#N/A</c:v>
                </c:pt>
                <c:pt idx="6845">
                  <c:v>#N/A</c:v>
                </c:pt>
                <c:pt idx="6846">
                  <c:v>#N/A</c:v>
                </c:pt>
                <c:pt idx="6847">
                  <c:v>#N/A</c:v>
                </c:pt>
                <c:pt idx="6848">
                  <c:v>#N/A</c:v>
                </c:pt>
                <c:pt idx="6849">
                  <c:v>#N/A</c:v>
                </c:pt>
                <c:pt idx="6850">
                  <c:v>#N/A</c:v>
                </c:pt>
                <c:pt idx="6851">
                  <c:v>#N/A</c:v>
                </c:pt>
                <c:pt idx="6852">
                  <c:v>#N/A</c:v>
                </c:pt>
                <c:pt idx="6853">
                  <c:v>#N/A</c:v>
                </c:pt>
                <c:pt idx="6854">
                  <c:v>#N/A</c:v>
                </c:pt>
                <c:pt idx="6855">
                  <c:v>#N/A</c:v>
                </c:pt>
                <c:pt idx="6856">
                  <c:v>#N/A</c:v>
                </c:pt>
                <c:pt idx="6857">
                  <c:v>#N/A</c:v>
                </c:pt>
                <c:pt idx="6858">
                  <c:v>#N/A</c:v>
                </c:pt>
                <c:pt idx="6859">
                  <c:v>#N/A</c:v>
                </c:pt>
                <c:pt idx="6860">
                  <c:v>#N/A</c:v>
                </c:pt>
                <c:pt idx="6861">
                  <c:v>#N/A</c:v>
                </c:pt>
                <c:pt idx="6862">
                  <c:v>#N/A</c:v>
                </c:pt>
                <c:pt idx="6863">
                  <c:v>#N/A</c:v>
                </c:pt>
                <c:pt idx="6864">
                  <c:v>#N/A</c:v>
                </c:pt>
                <c:pt idx="6865">
                  <c:v>#N/A</c:v>
                </c:pt>
                <c:pt idx="6866">
                  <c:v>#N/A</c:v>
                </c:pt>
                <c:pt idx="6867">
                  <c:v>#N/A</c:v>
                </c:pt>
                <c:pt idx="6868">
                  <c:v>#N/A</c:v>
                </c:pt>
                <c:pt idx="6869">
                  <c:v>#N/A</c:v>
                </c:pt>
                <c:pt idx="6870">
                  <c:v>#N/A</c:v>
                </c:pt>
                <c:pt idx="6871">
                  <c:v>#N/A</c:v>
                </c:pt>
                <c:pt idx="6872">
                  <c:v>#N/A</c:v>
                </c:pt>
                <c:pt idx="6873">
                  <c:v>#N/A</c:v>
                </c:pt>
                <c:pt idx="6874">
                  <c:v>#N/A</c:v>
                </c:pt>
                <c:pt idx="6875">
                  <c:v>#N/A</c:v>
                </c:pt>
                <c:pt idx="6876">
                  <c:v>#N/A</c:v>
                </c:pt>
                <c:pt idx="6877">
                  <c:v>#N/A</c:v>
                </c:pt>
                <c:pt idx="6878">
                  <c:v>#N/A</c:v>
                </c:pt>
                <c:pt idx="6879">
                  <c:v>#N/A</c:v>
                </c:pt>
                <c:pt idx="6880">
                  <c:v>#N/A</c:v>
                </c:pt>
                <c:pt idx="6881">
                  <c:v>#N/A</c:v>
                </c:pt>
                <c:pt idx="6882">
                  <c:v>#N/A</c:v>
                </c:pt>
                <c:pt idx="6883">
                  <c:v>#N/A</c:v>
                </c:pt>
                <c:pt idx="6884">
                  <c:v>#N/A</c:v>
                </c:pt>
                <c:pt idx="6885">
                  <c:v>#N/A</c:v>
                </c:pt>
                <c:pt idx="6886">
                  <c:v>#N/A</c:v>
                </c:pt>
                <c:pt idx="6887">
                  <c:v>#N/A</c:v>
                </c:pt>
                <c:pt idx="6888">
                  <c:v>#N/A</c:v>
                </c:pt>
                <c:pt idx="6889">
                  <c:v>#N/A</c:v>
                </c:pt>
                <c:pt idx="6890">
                  <c:v>#N/A</c:v>
                </c:pt>
                <c:pt idx="6891">
                  <c:v>#N/A</c:v>
                </c:pt>
                <c:pt idx="6892">
                  <c:v>#N/A</c:v>
                </c:pt>
                <c:pt idx="6893">
                  <c:v>#N/A</c:v>
                </c:pt>
                <c:pt idx="6894">
                  <c:v>#N/A</c:v>
                </c:pt>
                <c:pt idx="6895">
                  <c:v>#N/A</c:v>
                </c:pt>
                <c:pt idx="6896">
                  <c:v>#N/A</c:v>
                </c:pt>
                <c:pt idx="6897">
                  <c:v>#N/A</c:v>
                </c:pt>
                <c:pt idx="6898">
                  <c:v>#N/A</c:v>
                </c:pt>
                <c:pt idx="6899">
                  <c:v>#N/A</c:v>
                </c:pt>
                <c:pt idx="6900">
                  <c:v>#N/A</c:v>
                </c:pt>
                <c:pt idx="6901">
                  <c:v>#N/A</c:v>
                </c:pt>
                <c:pt idx="6902">
                  <c:v>#N/A</c:v>
                </c:pt>
                <c:pt idx="6903">
                  <c:v>#N/A</c:v>
                </c:pt>
                <c:pt idx="6904">
                  <c:v>#N/A</c:v>
                </c:pt>
                <c:pt idx="6905">
                  <c:v>#N/A</c:v>
                </c:pt>
                <c:pt idx="6906">
                  <c:v>#N/A</c:v>
                </c:pt>
                <c:pt idx="6907">
                  <c:v>#N/A</c:v>
                </c:pt>
                <c:pt idx="6908">
                  <c:v>#N/A</c:v>
                </c:pt>
                <c:pt idx="6909">
                  <c:v>#N/A</c:v>
                </c:pt>
                <c:pt idx="6910">
                  <c:v>#N/A</c:v>
                </c:pt>
                <c:pt idx="6911">
                  <c:v>#N/A</c:v>
                </c:pt>
                <c:pt idx="6912">
                  <c:v>#N/A</c:v>
                </c:pt>
                <c:pt idx="6913">
                  <c:v>#N/A</c:v>
                </c:pt>
                <c:pt idx="6914">
                  <c:v>#N/A</c:v>
                </c:pt>
                <c:pt idx="6915">
                  <c:v>#N/A</c:v>
                </c:pt>
                <c:pt idx="6916">
                  <c:v>#N/A</c:v>
                </c:pt>
                <c:pt idx="6917">
                  <c:v>#N/A</c:v>
                </c:pt>
                <c:pt idx="6918">
                  <c:v>#N/A</c:v>
                </c:pt>
                <c:pt idx="6919">
                  <c:v>#N/A</c:v>
                </c:pt>
                <c:pt idx="6920">
                  <c:v>#N/A</c:v>
                </c:pt>
                <c:pt idx="6921">
                  <c:v>#N/A</c:v>
                </c:pt>
                <c:pt idx="6922">
                  <c:v>#N/A</c:v>
                </c:pt>
                <c:pt idx="6923">
                  <c:v>#N/A</c:v>
                </c:pt>
                <c:pt idx="6924">
                  <c:v>#N/A</c:v>
                </c:pt>
                <c:pt idx="6925">
                  <c:v>#N/A</c:v>
                </c:pt>
                <c:pt idx="6926">
                  <c:v>#N/A</c:v>
                </c:pt>
                <c:pt idx="6927">
                  <c:v>#N/A</c:v>
                </c:pt>
                <c:pt idx="6928">
                  <c:v>#N/A</c:v>
                </c:pt>
                <c:pt idx="6929">
                  <c:v>#N/A</c:v>
                </c:pt>
                <c:pt idx="6930">
                  <c:v>#N/A</c:v>
                </c:pt>
                <c:pt idx="6931">
                  <c:v>#N/A</c:v>
                </c:pt>
                <c:pt idx="6932">
                  <c:v>#N/A</c:v>
                </c:pt>
                <c:pt idx="6933">
                  <c:v>#N/A</c:v>
                </c:pt>
                <c:pt idx="6934">
                  <c:v>#N/A</c:v>
                </c:pt>
                <c:pt idx="6935">
                  <c:v>#N/A</c:v>
                </c:pt>
                <c:pt idx="6936">
                  <c:v>#N/A</c:v>
                </c:pt>
                <c:pt idx="6937">
                  <c:v>#N/A</c:v>
                </c:pt>
                <c:pt idx="6938">
                  <c:v>#N/A</c:v>
                </c:pt>
                <c:pt idx="6939">
                  <c:v>#N/A</c:v>
                </c:pt>
                <c:pt idx="6940">
                  <c:v>#N/A</c:v>
                </c:pt>
                <c:pt idx="6941">
                  <c:v>#N/A</c:v>
                </c:pt>
                <c:pt idx="6942">
                  <c:v>#N/A</c:v>
                </c:pt>
                <c:pt idx="6943">
                  <c:v>#N/A</c:v>
                </c:pt>
                <c:pt idx="6944">
                  <c:v>#N/A</c:v>
                </c:pt>
                <c:pt idx="6945">
                  <c:v>#N/A</c:v>
                </c:pt>
                <c:pt idx="6946">
                  <c:v>#N/A</c:v>
                </c:pt>
                <c:pt idx="6947">
                  <c:v>#N/A</c:v>
                </c:pt>
                <c:pt idx="6948">
                  <c:v>#N/A</c:v>
                </c:pt>
                <c:pt idx="6949">
                  <c:v>#N/A</c:v>
                </c:pt>
                <c:pt idx="6950">
                  <c:v>#N/A</c:v>
                </c:pt>
                <c:pt idx="6951">
                  <c:v>#N/A</c:v>
                </c:pt>
                <c:pt idx="6952">
                  <c:v>#N/A</c:v>
                </c:pt>
                <c:pt idx="6953">
                  <c:v>#N/A</c:v>
                </c:pt>
                <c:pt idx="6954">
                  <c:v>#N/A</c:v>
                </c:pt>
                <c:pt idx="6955">
                  <c:v>#N/A</c:v>
                </c:pt>
                <c:pt idx="6956">
                  <c:v>#N/A</c:v>
                </c:pt>
                <c:pt idx="6957">
                  <c:v>#N/A</c:v>
                </c:pt>
                <c:pt idx="6958">
                  <c:v>#N/A</c:v>
                </c:pt>
                <c:pt idx="6959">
                  <c:v>#N/A</c:v>
                </c:pt>
                <c:pt idx="6960">
                  <c:v>#N/A</c:v>
                </c:pt>
                <c:pt idx="6961">
                  <c:v>#N/A</c:v>
                </c:pt>
                <c:pt idx="6962">
                  <c:v>#N/A</c:v>
                </c:pt>
                <c:pt idx="6963">
                  <c:v>#N/A</c:v>
                </c:pt>
                <c:pt idx="6964">
                  <c:v>#N/A</c:v>
                </c:pt>
                <c:pt idx="6965">
                  <c:v>#N/A</c:v>
                </c:pt>
                <c:pt idx="6966">
                  <c:v>#N/A</c:v>
                </c:pt>
                <c:pt idx="6967">
                  <c:v>#N/A</c:v>
                </c:pt>
                <c:pt idx="6968">
                  <c:v>#N/A</c:v>
                </c:pt>
                <c:pt idx="6969">
                  <c:v>#N/A</c:v>
                </c:pt>
                <c:pt idx="6970">
                  <c:v>#N/A</c:v>
                </c:pt>
                <c:pt idx="6971">
                  <c:v>#N/A</c:v>
                </c:pt>
                <c:pt idx="6972">
                  <c:v>#N/A</c:v>
                </c:pt>
                <c:pt idx="6973">
                  <c:v>#N/A</c:v>
                </c:pt>
                <c:pt idx="6974">
                  <c:v>#N/A</c:v>
                </c:pt>
                <c:pt idx="6975">
                  <c:v>#N/A</c:v>
                </c:pt>
                <c:pt idx="6976">
                  <c:v>#N/A</c:v>
                </c:pt>
                <c:pt idx="6977">
                  <c:v>#N/A</c:v>
                </c:pt>
                <c:pt idx="6978">
                  <c:v>#N/A</c:v>
                </c:pt>
                <c:pt idx="6979">
                  <c:v>#N/A</c:v>
                </c:pt>
                <c:pt idx="6980">
                  <c:v>#N/A</c:v>
                </c:pt>
                <c:pt idx="6981">
                  <c:v>#N/A</c:v>
                </c:pt>
                <c:pt idx="6982">
                  <c:v>#N/A</c:v>
                </c:pt>
                <c:pt idx="6983">
                  <c:v>#N/A</c:v>
                </c:pt>
                <c:pt idx="6984">
                  <c:v>#N/A</c:v>
                </c:pt>
                <c:pt idx="6985">
                  <c:v>#N/A</c:v>
                </c:pt>
                <c:pt idx="6986">
                  <c:v>#N/A</c:v>
                </c:pt>
                <c:pt idx="6987">
                  <c:v>#N/A</c:v>
                </c:pt>
                <c:pt idx="6988">
                  <c:v>#N/A</c:v>
                </c:pt>
                <c:pt idx="6989">
                  <c:v>#N/A</c:v>
                </c:pt>
                <c:pt idx="6990">
                  <c:v>#N/A</c:v>
                </c:pt>
                <c:pt idx="6991">
                  <c:v>#N/A</c:v>
                </c:pt>
                <c:pt idx="6992">
                  <c:v>#N/A</c:v>
                </c:pt>
                <c:pt idx="6993">
                  <c:v>#N/A</c:v>
                </c:pt>
                <c:pt idx="6994">
                  <c:v>#N/A</c:v>
                </c:pt>
                <c:pt idx="6995">
                  <c:v>#N/A</c:v>
                </c:pt>
                <c:pt idx="6996">
                  <c:v>#N/A</c:v>
                </c:pt>
                <c:pt idx="6997">
                  <c:v>#N/A</c:v>
                </c:pt>
                <c:pt idx="6998">
                  <c:v>#N/A</c:v>
                </c:pt>
                <c:pt idx="6999">
                  <c:v>#N/A</c:v>
                </c:pt>
                <c:pt idx="7000">
                  <c:v>#N/A</c:v>
                </c:pt>
                <c:pt idx="7001">
                  <c:v>#N/A</c:v>
                </c:pt>
                <c:pt idx="7002">
                  <c:v>#N/A</c:v>
                </c:pt>
                <c:pt idx="7003">
                  <c:v>#N/A</c:v>
                </c:pt>
                <c:pt idx="7004">
                  <c:v>#N/A</c:v>
                </c:pt>
                <c:pt idx="7005">
                  <c:v>#N/A</c:v>
                </c:pt>
                <c:pt idx="7006">
                  <c:v>#N/A</c:v>
                </c:pt>
                <c:pt idx="7007">
                  <c:v>#N/A</c:v>
                </c:pt>
                <c:pt idx="7008">
                  <c:v>#N/A</c:v>
                </c:pt>
                <c:pt idx="7009">
                  <c:v>#N/A</c:v>
                </c:pt>
                <c:pt idx="7010">
                  <c:v>#N/A</c:v>
                </c:pt>
                <c:pt idx="7011">
                  <c:v>#N/A</c:v>
                </c:pt>
                <c:pt idx="7012">
                  <c:v>#N/A</c:v>
                </c:pt>
                <c:pt idx="7013">
                  <c:v>#N/A</c:v>
                </c:pt>
                <c:pt idx="7014">
                  <c:v>#N/A</c:v>
                </c:pt>
                <c:pt idx="7015">
                  <c:v>#N/A</c:v>
                </c:pt>
                <c:pt idx="7016">
                  <c:v>#N/A</c:v>
                </c:pt>
                <c:pt idx="7017">
                  <c:v>#N/A</c:v>
                </c:pt>
                <c:pt idx="7018">
                  <c:v>#N/A</c:v>
                </c:pt>
                <c:pt idx="7019">
                  <c:v>#N/A</c:v>
                </c:pt>
                <c:pt idx="7020">
                  <c:v>#N/A</c:v>
                </c:pt>
                <c:pt idx="7021">
                  <c:v>#N/A</c:v>
                </c:pt>
                <c:pt idx="7022">
                  <c:v>#N/A</c:v>
                </c:pt>
                <c:pt idx="7023">
                  <c:v>#N/A</c:v>
                </c:pt>
                <c:pt idx="7024">
                  <c:v>#N/A</c:v>
                </c:pt>
                <c:pt idx="7025">
                  <c:v>#N/A</c:v>
                </c:pt>
                <c:pt idx="7026">
                  <c:v>#N/A</c:v>
                </c:pt>
                <c:pt idx="7027">
                  <c:v>#N/A</c:v>
                </c:pt>
                <c:pt idx="7028">
                  <c:v>#N/A</c:v>
                </c:pt>
                <c:pt idx="7029">
                  <c:v>#N/A</c:v>
                </c:pt>
                <c:pt idx="7030">
                  <c:v>#N/A</c:v>
                </c:pt>
                <c:pt idx="7031">
                  <c:v>#N/A</c:v>
                </c:pt>
                <c:pt idx="7032">
                  <c:v>#N/A</c:v>
                </c:pt>
                <c:pt idx="7033">
                  <c:v>#N/A</c:v>
                </c:pt>
                <c:pt idx="7034">
                  <c:v>#N/A</c:v>
                </c:pt>
                <c:pt idx="7035">
                  <c:v>#N/A</c:v>
                </c:pt>
                <c:pt idx="7036">
                  <c:v>#N/A</c:v>
                </c:pt>
                <c:pt idx="7037">
                  <c:v>#N/A</c:v>
                </c:pt>
                <c:pt idx="7038">
                  <c:v>#N/A</c:v>
                </c:pt>
                <c:pt idx="7039">
                  <c:v>#N/A</c:v>
                </c:pt>
                <c:pt idx="7040">
                  <c:v>#N/A</c:v>
                </c:pt>
                <c:pt idx="7041">
                  <c:v>#N/A</c:v>
                </c:pt>
                <c:pt idx="7042">
                  <c:v>#N/A</c:v>
                </c:pt>
                <c:pt idx="7043">
                  <c:v>#N/A</c:v>
                </c:pt>
                <c:pt idx="7044">
                  <c:v>#N/A</c:v>
                </c:pt>
                <c:pt idx="7045">
                  <c:v>#N/A</c:v>
                </c:pt>
                <c:pt idx="7046">
                  <c:v>#N/A</c:v>
                </c:pt>
                <c:pt idx="7047">
                  <c:v>#N/A</c:v>
                </c:pt>
                <c:pt idx="7048">
                  <c:v>#N/A</c:v>
                </c:pt>
                <c:pt idx="7049">
                  <c:v>#N/A</c:v>
                </c:pt>
                <c:pt idx="7050">
                  <c:v>#N/A</c:v>
                </c:pt>
                <c:pt idx="7051">
                  <c:v>#N/A</c:v>
                </c:pt>
                <c:pt idx="7052">
                  <c:v>#N/A</c:v>
                </c:pt>
                <c:pt idx="7053">
                  <c:v>#N/A</c:v>
                </c:pt>
                <c:pt idx="7054">
                  <c:v>#N/A</c:v>
                </c:pt>
                <c:pt idx="7055">
                  <c:v>#N/A</c:v>
                </c:pt>
                <c:pt idx="7056">
                  <c:v>#N/A</c:v>
                </c:pt>
                <c:pt idx="7057">
                  <c:v>#N/A</c:v>
                </c:pt>
                <c:pt idx="7058">
                  <c:v>#N/A</c:v>
                </c:pt>
                <c:pt idx="7059">
                  <c:v>#N/A</c:v>
                </c:pt>
                <c:pt idx="7060">
                  <c:v>#N/A</c:v>
                </c:pt>
                <c:pt idx="7061">
                  <c:v>#N/A</c:v>
                </c:pt>
                <c:pt idx="7062">
                  <c:v>#N/A</c:v>
                </c:pt>
                <c:pt idx="7063">
                  <c:v>#N/A</c:v>
                </c:pt>
                <c:pt idx="7064">
                  <c:v>#N/A</c:v>
                </c:pt>
                <c:pt idx="7065">
                  <c:v>#N/A</c:v>
                </c:pt>
                <c:pt idx="7066">
                  <c:v>#N/A</c:v>
                </c:pt>
                <c:pt idx="7067">
                  <c:v>#N/A</c:v>
                </c:pt>
                <c:pt idx="7068">
                  <c:v>#N/A</c:v>
                </c:pt>
                <c:pt idx="7069">
                  <c:v>#N/A</c:v>
                </c:pt>
                <c:pt idx="7070">
                  <c:v>#N/A</c:v>
                </c:pt>
                <c:pt idx="7071">
                  <c:v>#N/A</c:v>
                </c:pt>
                <c:pt idx="7072">
                  <c:v>#N/A</c:v>
                </c:pt>
                <c:pt idx="7073">
                  <c:v>#N/A</c:v>
                </c:pt>
                <c:pt idx="7074">
                  <c:v>#N/A</c:v>
                </c:pt>
                <c:pt idx="7075">
                  <c:v>#N/A</c:v>
                </c:pt>
                <c:pt idx="7076">
                  <c:v>#N/A</c:v>
                </c:pt>
                <c:pt idx="7077">
                  <c:v>#N/A</c:v>
                </c:pt>
                <c:pt idx="7078">
                  <c:v>#N/A</c:v>
                </c:pt>
                <c:pt idx="7079">
                  <c:v>#N/A</c:v>
                </c:pt>
                <c:pt idx="7080">
                  <c:v>#N/A</c:v>
                </c:pt>
                <c:pt idx="7081">
                  <c:v>#N/A</c:v>
                </c:pt>
                <c:pt idx="7082">
                  <c:v>#N/A</c:v>
                </c:pt>
                <c:pt idx="7083">
                  <c:v>#N/A</c:v>
                </c:pt>
                <c:pt idx="7084">
                  <c:v>#N/A</c:v>
                </c:pt>
                <c:pt idx="7085">
                  <c:v>#N/A</c:v>
                </c:pt>
                <c:pt idx="7086">
                  <c:v>#N/A</c:v>
                </c:pt>
                <c:pt idx="7087">
                  <c:v>#N/A</c:v>
                </c:pt>
                <c:pt idx="7088">
                  <c:v>#N/A</c:v>
                </c:pt>
                <c:pt idx="7089">
                  <c:v>#N/A</c:v>
                </c:pt>
                <c:pt idx="7090">
                  <c:v>#N/A</c:v>
                </c:pt>
                <c:pt idx="7091">
                  <c:v>#N/A</c:v>
                </c:pt>
                <c:pt idx="7092">
                  <c:v>#N/A</c:v>
                </c:pt>
                <c:pt idx="7093">
                  <c:v>#N/A</c:v>
                </c:pt>
                <c:pt idx="7094">
                  <c:v>#N/A</c:v>
                </c:pt>
                <c:pt idx="7095">
                  <c:v>#N/A</c:v>
                </c:pt>
                <c:pt idx="7096">
                  <c:v>#N/A</c:v>
                </c:pt>
                <c:pt idx="7097">
                  <c:v>#N/A</c:v>
                </c:pt>
                <c:pt idx="7098">
                  <c:v>#N/A</c:v>
                </c:pt>
                <c:pt idx="7099">
                  <c:v>#N/A</c:v>
                </c:pt>
                <c:pt idx="7100">
                  <c:v>#N/A</c:v>
                </c:pt>
                <c:pt idx="7101">
                  <c:v>#N/A</c:v>
                </c:pt>
                <c:pt idx="7102">
                  <c:v>#N/A</c:v>
                </c:pt>
                <c:pt idx="7103">
                  <c:v>#N/A</c:v>
                </c:pt>
                <c:pt idx="7104">
                  <c:v>#N/A</c:v>
                </c:pt>
                <c:pt idx="7105">
                  <c:v>#N/A</c:v>
                </c:pt>
                <c:pt idx="7106">
                  <c:v>#N/A</c:v>
                </c:pt>
                <c:pt idx="7107">
                  <c:v>#N/A</c:v>
                </c:pt>
                <c:pt idx="7108">
                  <c:v>#N/A</c:v>
                </c:pt>
                <c:pt idx="7109">
                  <c:v>#N/A</c:v>
                </c:pt>
                <c:pt idx="7110">
                  <c:v>#N/A</c:v>
                </c:pt>
                <c:pt idx="7111">
                  <c:v>#N/A</c:v>
                </c:pt>
                <c:pt idx="7112">
                  <c:v>#N/A</c:v>
                </c:pt>
                <c:pt idx="7113">
                  <c:v>#N/A</c:v>
                </c:pt>
                <c:pt idx="7114">
                  <c:v>#N/A</c:v>
                </c:pt>
                <c:pt idx="7115">
                  <c:v>#N/A</c:v>
                </c:pt>
                <c:pt idx="7116">
                  <c:v>#N/A</c:v>
                </c:pt>
                <c:pt idx="7117">
                  <c:v>#N/A</c:v>
                </c:pt>
                <c:pt idx="7118">
                  <c:v>#N/A</c:v>
                </c:pt>
                <c:pt idx="7119">
                  <c:v>#N/A</c:v>
                </c:pt>
                <c:pt idx="7120">
                  <c:v>#N/A</c:v>
                </c:pt>
                <c:pt idx="7121">
                  <c:v>#N/A</c:v>
                </c:pt>
                <c:pt idx="7122">
                  <c:v>#N/A</c:v>
                </c:pt>
                <c:pt idx="7123">
                  <c:v>#N/A</c:v>
                </c:pt>
                <c:pt idx="7124">
                  <c:v>#N/A</c:v>
                </c:pt>
                <c:pt idx="7125">
                  <c:v>#N/A</c:v>
                </c:pt>
                <c:pt idx="7126">
                  <c:v>#N/A</c:v>
                </c:pt>
                <c:pt idx="7127">
                  <c:v>#N/A</c:v>
                </c:pt>
                <c:pt idx="7128">
                  <c:v>#N/A</c:v>
                </c:pt>
                <c:pt idx="7129">
                  <c:v>#N/A</c:v>
                </c:pt>
                <c:pt idx="7130">
                  <c:v>#N/A</c:v>
                </c:pt>
                <c:pt idx="7131">
                  <c:v>#N/A</c:v>
                </c:pt>
                <c:pt idx="7132">
                  <c:v>#N/A</c:v>
                </c:pt>
                <c:pt idx="7133">
                  <c:v>#N/A</c:v>
                </c:pt>
                <c:pt idx="7134">
                  <c:v>#N/A</c:v>
                </c:pt>
                <c:pt idx="7135">
                  <c:v>#N/A</c:v>
                </c:pt>
                <c:pt idx="7136">
                  <c:v>#N/A</c:v>
                </c:pt>
                <c:pt idx="7137">
                  <c:v>#N/A</c:v>
                </c:pt>
                <c:pt idx="7138">
                  <c:v>#N/A</c:v>
                </c:pt>
                <c:pt idx="7139">
                  <c:v>#N/A</c:v>
                </c:pt>
                <c:pt idx="7140">
                  <c:v>#N/A</c:v>
                </c:pt>
                <c:pt idx="7141">
                  <c:v>#N/A</c:v>
                </c:pt>
                <c:pt idx="7142">
                  <c:v>#N/A</c:v>
                </c:pt>
                <c:pt idx="7143">
                  <c:v>#N/A</c:v>
                </c:pt>
                <c:pt idx="7144">
                  <c:v>#N/A</c:v>
                </c:pt>
                <c:pt idx="7145">
                  <c:v>#N/A</c:v>
                </c:pt>
                <c:pt idx="7146">
                  <c:v>#N/A</c:v>
                </c:pt>
                <c:pt idx="7147">
                  <c:v>#N/A</c:v>
                </c:pt>
                <c:pt idx="7148">
                  <c:v>#N/A</c:v>
                </c:pt>
                <c:pt idx="7149">
                  <c:v>#N/A</c:v>
                </c:pt>
                <c:pt idx="7150">
                  <c:v>#N/A</c:v>
                </c:pt>
                <c:pt idx="7151">
                  <c:v>#N/A</c:v>
                </c:pt>
                <c:pt idx="7152">
                  <c:v>1</c:v>
                </c:pt>
                <c:pt idx="7153">
                  <c:v>1</c:v>
                </c:pt>
                <c:pt idx="7154">
                  <c:v>1</c:v>
                </c:pt>
                <c:pt idx="7155">
                  <c:v>1</c:v>
                </c:pt>
                <c:pt idx="7156">
                  <c:v>1</c:v>
                </c:pt>
                <c:pt idx="7157">
                  <c:v>1</c:v>
                </c:pt>
                <c:pt idx="7158">
                  <c:v>1</c:v>
                </c:pt>
                <c:pt idx="7159">
                  <c:v>1</c:v>
                </c:pt>
                <c:pt idx="7160">
                  <c:v>1</c:v>
                </c:pt>
                <c:pt idx="7161">
                  <c:v>1</c:v>
                </c:pt>
                <c:pt idx="7162">
                  <c:v>1</c:v>
                </c:pt>
                <c:pt idx="7163">
                  <c:v>1</c:v>
                </c:pt>
                <c:pt idx="7164">
                  <c:v>1</c:v>
                </c:pt>
                <c:pt idx="7165">
                  <c:v>1</c:v>
                </c:pt>
                <c:pt idx="7166">
                  <c:v>1</c:v>
                </c:pt>
                <c:pt idx="7167">
                  <c:v>1</c:v>
                </c:pt>
                <c:pt idx="7168">
                  <c:v>1</c:v>
                </c:pt>
                <c:pt idx="7169">
                  <c:v>1</c:v>
                </c:pt>
                <c:pt idx="7170">
                  <c:v>1</c:v>
                </c:pt>
                <c:pt idx="7171">
                  <c:v>1</c:v>
                </c:pt>
                <c:pt idx="7172">
                  <c:v>1</c:v>
                </c:pt>
                <c:pt idx="7173">
                  <c:v>1</c:v>
                </c:pt>
                <c:pt idx="7174">
                  <c:v>1</c:v>
                </c:pt>
                <c:pt idx="7175">
                  <c:v>1</c:v>
                </c:pt>
                <c:pt idx="7176">
                  <c:v>1</c:v>
                </c:pt>
                <c:pt idx="7177">
                  <c:v>1</c:v>
                </c:pt>
                <c:pt idx="7178">
                  <c:v>1</c:v>
                </c:pt>
                <c:pt idx="7179">
                  <c:v>1</c:v>
                </c:pt>
                <c:pt idx="7180">
                  <c:v>1</c:v>
                </c:pt>
                <c:pt idx="7181">
                  <c:v>1</c:v>
                </c:pt>
                <c:pt idx="7182">
                  <c:v>1</c:v>
                </c:pt>
                <c:pt idx="7183">
                  <c:v>1</c:v>
                </c:pt>
                <c:pt idx="7184">
                  <c:v>1</c:v>
                </c:pt>
                <c:pt idx="7185">
                  <c:v>1</c:v>
                </c:pt>
                <c:pt idx="7186">
                  <c:v>1</c:v>
                </c:pt>
                <c:pt idx="7187">
                  <c:v>1</c:v>
                </c:pt>
                <c:pt idx="7188">
                  <c:v>1</c:v>
                </c:pt>
                <c:pt idx="7189">
                  <c:v>1</c:v>
                </c:pt>
                <c:pt idx="7190">
                  <c:v>1</c:v>
                </c:pt>
                <c:pt idx="7191">
                  <c:v>1</c:v>
                </c:pt>
                <c:pt idx="7192">
                  <c:v>1</c:v>
                </c:pt>
                <c:pt idx="7193">
                  <c:v>1</c:v>
                </c:pt>
                <c:pt idx="7194">
                  <c:v>1</c:v>
                </c:pt>
                <c:pt idx="7195">
                  <c:v>1</c:v>
                </c:pt>
                <c:pt idx="7196">
                  <c:v>1</c:v>
                </c:pt>
                <c:pt idx="7197">
                  <c:v>1</c:v>
                </c:pt>
                <c:pt idx="7198">
                  <c:v>1</c:v>
                </c:pt>
                <c:pt idx="7199">
                  <c:v>1</c:v>
                </c:pt>
                <c:pt idx="7200">
                  <c:v>1</c:v>
                </c:pt>
                <c:pt idx="7201">
                  <c:v>1</c:v>
                </c:pt>
                <c:pt idx="7202">
                  <c:v>1</c:v>
                </c:pt>
                <c:pt idx="7203">
                  <c:v>1</c:v>
                </c:pt>
                <c:pt idx="7204">
                  <c:v>1</c:v>
                </c:pt>
                <c:pt idx="7205">
                  <c:v>1</c:v>
                </c:pt>
                <c:pt idx="7206">
                  <c:v>1</c:v>
                </c:pt>
                <c:pt idx="7207">
                  <c:v>1</c:v>
                </c:pt>
                <c:pt idx="7208">
                  <c:v>1</c:v>
                </c:pt>
                <c:pt idx="7209">
                  <c:v>1</c:v>
                </c:pt>
                <c:pt idx="7210">
                  <c:v>1</c:v>
                </c:pt>
                <c:pt idx="7211">
                  <c:v>1</c:v>
                </c:pt>
                <c:pt idx="7212">
                  <c:v>1</c:v>
                </c:pt>
                <c:pt idx="7213">
                  <c:v>1</c:v>
                </c:pt>
                <c:pt idx="7214">
                  <c:v>1</c:v>
                </c:pt>
                <c:pt idx="7215">
                  <c:v>1</c:v>
                </c:pt>
                <c:pt idx="7216">
                  <c:v>1</c:v>
                </c:pt>
                <c:pt idx="7217">
                  <c:v>1</c:v>
                </c:pt>
                <c:pt idx="7218">
                  <c:v>1</c:v>
                </c:pt>
                <c:pt idx="7219">
                  <c:v>1</c:v>
                </c:pt>
                <c:pt idx="7220">
                  <c:v>1</c:v>
                </c:pt>
                <c:pt idx="7221">
                  <c:v>1</c:v>
                </c:pt>
                <c:pt idx="7222">
                  <c:v>1</c:v>
                </c:pt>
                <c:pt idx="7223">
                  <c:v>1</c:v>
                </c:pt>
                <c:pt idx="7224">
                  <c:v>1</c:v>
                </c:pt>
                <c:pt idx="7225">
                  <c:v>1</c:v>
                </c:pt>
                <c:pt idx="7226">
                  <c:v>1</c:v>
                </c:pt>
                <c:pt idx="7227">
                  <c:v>1</c:v>
                </c:pt>
                <c:pt idx="7228">
                  <c:v>1</c:v>
                </c:pt>
                <c:pt idx="7229">
                  <c:v>1</c:v>
                </c:pt>
                <c:pt idx="7230">
                  <c:v>1</c:v>
                </c:pt>
                <c:pt idx="7231">
                  <c:v>1</c:v>
                </c:pt>
                <c:pt idx="7232">
                  <c:v>1</c:v>
                </c:pt>
                <c:pt idx="7233">
                  <c:v>1</c:v>
                </c:pt>
                <c:pt idx="7234">
                  <c:v>1</c:v>
                </c:pt>
                <c:pt idx="7235">
                  <c:v>1</c:v>
                </c:pt>
                <c:pt idx="7236">
                  <c:v>1</c:v>
                </c:pt>
                <c:pt idx="7237">
                  <c:v>1</c:v>
                </c:pt>
                <c:pt idx="7238">
                  <c:v>1</c:v>
                </c:pt>
                <c:pt idx="7239">
                  <c:v>1</c:v>
                </c:pt>
                <c:pt idx="7240">
                  <c:v>1</c:v>
                </c:pt>
                <c:pt idx="7241">
                  <c:v>1</c:v>
                </c:pt>
                <c:pt idx="7242">
                  <c:v>1</c:v>
                </c:pt>
                <c:pt idx="7243">
                  <c:v>1</c:v>
                </c:pt>
                <c:pt idx="7244">
                  <c:v>1</c:v>
                </c:pt>
                <c:pt idx="7245">
                  <c:v>1</c:v>
                </c:pt>
                <c:pt idx="7246">
                  <c:v>1</c:v>
                </c:pt>
                <c:pt idx="7247">
                  <c:v>1</c:v>
                </c:pt>
                <c:pt idx="7248">
                  <c:v>1</c:v>
                </c:pt>
                <c:pt idx="7249">
                  <c:v>1</c:v>
                </c:pt>
                <c:pt idx="7250">
                  <c:v>1</c:v>
                </c:pt>
                <c:pt idx="7251">
                  <c:v>1</c:v>
                </c:pt>
                <c:pt idx="7252">
                  <c:v>1</c:v>
                </c:pt>
                <c:pt idx="7253">
                  <c:v>1</c:v>
                </c:pt>
                <c:pt idx="7254">
                  <c:v>1</c:v>
                </c:pt>
                <c:pt idx="7255">
                  <c:v>1</c:v>
                </c:pt>
                <c:pt idx="7256">
                  <c:v>1</c:v>
                </c:pt>
                <c:pt idx="7257">
                  <c:v>1</c:v>
                </c:pt>
                <c:pt idx="7258">
                  <c:v>1</c:v>
                </c:pt>
                <c:pt idx="7259">
                  <c:v>1</c:v>
                </c:pt>
                <c:pt idx="7260">
                  <c:v>1</c:v>
                </c:pt>
                <c:pt idx="7261">
                  <c:v>1</c:v>
                </c:pt>
                <c:pt idx="7262">
                  <c:v>1</c:v>
                </c:pt>
                <c:pt idx="7263">
                  <c:v>1</c:v>
                </c:pt>
                <c:pt idx="7264">
                  <c:v>1</c:v>
                </c:pt>
                <c:pt idx="7265">
                  <c:v>1</c:v>
                </c:pt>
                <c:pt idx="7266">
                  <c:v>1</c:v>
                </c:pt>
                <c:pt idx="7267">
                  <c:v>1</c:v>
                </c:pt>
                <c:pt idx="7268">
                  <c:v>1</c:v>
                </c:pt>
                <c:pt idx="7269">
                  <c:v>1</c:v>
                </c:pt>
                <c:pt idx="7270">
                  <c:v>1</c:v>
                </c:pt>
                <c:pt idx="7271">
                  <c:v>1</c:v>
                </c:pt>
                <c:pt idx="7272">
                  <c:v>1</c:v>
                </c:pt>
                <c:pt idx="7273">
                  <c:v>1</c:v>
                </c:pt>
                <c:pt idx="7274">
                  <c:v>1</c:v>
                </c:pt>
                <c:pt idx="7275">
                  <c:v>1</c:v>
                </c:pt>
                <c:pt idx="7276">
                  <c:v>1</c:v>
                </c:pt>
                <c:pt idx="7277">
                  <c:v>1</c:v>
                </c:pt>
                <c:pt idx="7278">
                  <c:v>1</c:v>
                </c:pt>
                <c:pt idx="7279">
                  <c:v>1</c:v>
                </c:pt>
                <c:pt idx="7280">
                  <c:v>1</c:v>
                </c:pt>
                <c:pt idx="7281">
                  <c:v>1</c:v>
                </c:pt>
                <c:pt idx="7282">
                  <c:v>1</c:v>
                </c:pt>
                <c:pt idx="7283">
                  <c:v>1</c:v>
                </c:pt>
                <c:pt idx="7284">
                  <c:v>1</c:v>
                </c:pt>
                <c:pt idx="7285">
                  <c:v>1</c:v>
                </c:pt>
                <c:pt idx="7286">
                  <c:v>1</c:v>
                </c:pt>
                <c:pt idx="7287">
                  <c:v>1</c:v>
                </c:pt>
                <c:pt idx="7288">
                  <c:v>1</c:v>
                </c:pt>
                <c:pt idx="7289">
                  <c:v>1</c:v>
                </c:pt>
                <c:pt idx="7290">
                  <c:v>1</c:v>
                </c:pt>
                <c:pt idx="7291">
                  <c:v>1</c:v>
                </c:pt>
                <c:pt idx="7292">
                  <c:v>1</c:v>
                </c:pt>
                <c:pt idx="7293">
                  <c:v>1</c:v>
                </c:pt>
                <c:pt idx="7294">
                  <c:v>1</c:v>
                </c:pt>
                <c:pt idx="7295">
                  <c:v>1</c:v>
                </c:pt>
                <c:pt idx="7296">
                  <c:v>1</c:v>
                </c:pt>
                <c:pt idx="7297">
                  <c:v>1</c:v>
                </c:pt>
                <c:pt idx="7298">
                  <c:v>1</c:v>
                </c:pt>
                <c:pt idx="7299">
                  <c:v>1</c:v>
                </c:pt>
                <c:pt idx="7300">
                  <c:v>1</c:v>
                </c:pt>
                <c:pt idx="7301">
                  <c:v>1</c:v>
                </c:pt>
                <c:pt idx="7302">
                  <c:v>1</c:v>
                </c:pt>
                <c:pt idx="7303">
                  <c:v>1</c:v>
                </c:pt>
                <c:pt idx="7304">
                  <c:v>1</c:v>
                </c:pt>
                <c:pt idx="7305">
                  <c:v>1</c:v>
                </c:pt>
                <c:pt idx="7306">
                  <c:v>1</c:v>
                </c:pt>
                <c:pt idx="7307">
                  <c:v>1</c:v>
                </c:pt>
                <c:pt idx="7308">
                  <c:v>1</c:v>
                </c:pt>
                <c:pt idx="7309">
                  <c:v>1</c:v>
                </c:pt>
                <c:pt idx="7310">
                  <c:v>1</c:v>
                </c:pt>
                <c:pt idx="7311">
                  <c:v>1</c:v>
                </c:pt>
                <c:pt idx="7312">
                  <c:v>1</c:v>
                </c:pt>
                <c:pt idx="7313">
                  <c:v>1</c:v>
                </c:pt>
                <c:pt idx="7314">
                  <c:v>1</c:v>
                </c:pt>
                <c:pt idx="7315">
                  <c:v>1</c:v>
                </c:pt>
                <c:pt idx="7316">
                  <c:v>1</c:v>
                </c:pt>
                <c:pt idx="7317">
                  <c:v>1</c:v>
                </c:pt>
                <c:pt idx="7318">
                  <c:v>1</c:v>
                </c:pt>
                <c:pt idx="7319">
                  <c:v>1</c:v>
                </c:pt>
                <c:pt idx="7320">
                  <c:v>1</c:v>
                </c:pt>
                <c:pt idx="7321">
                  <c:v>1</c:v>
                </c:pt>
                <c:pt idx="7322">
                  <c:v>1</c:v>
                </c:pt>
                <c:pt idx="7323">
                  <c:v>1</c:v>
                </c:pt>
                <c:pt idx="7324">
                  <c:v>1</c:v>
                </c:pt>
                <c:pt idx="7325">
                  <c:v>1</c:v>
                </c:pt>
                <c:pt idx="7326">
                  <c:v>1</c:v>
                </c:pt>
                <c:pt idx="7327">
                  <c:v>1</c:v>
                </c:pt>
                <c:pt idx="7328">
                  <c:v>1</c:v>
                </c:pt>
                <c:pt idx="7329">
                  <c:v>1</c:v>
                </c:pt>
                <c:pt idx="7330">
                  <c:v>1</c:v>
                </c:pt>
                <c:pt idx="7331">
                  <c:v>1</c:v>
                </c:pt>
                <c:pt idx="7332">
                  <c:v>1</c:v>
                </c:pt>
                <c:pt idx="7333">
                  <c:v>1</c:v>
                </c:pt>
                <c:pt idx="7334">
                  <c:v>1</c:v>
                </c:pt>
                <c:pt idx="7335">
                  <c:v>1</c:v>
                </c:pt>
                <c:pt idx="7336">
                  <c:v>1</c:v>
                </c:pt>
                <c:pt idx="7337">
                  <c:v>1</c:v>
                </c:pt>
                <c:pt idx="7338">
                  <c:v>1</c:v>
                </c:pt>
                <c:pt idx="7339">
                  <c:v>1</c:v>
                </c:pt>
                <c:pt idx="7340">
                  <c:v>1</c:v>
                </c:pt>
                <c:pt idx="7341">
                  <c:v>1</c:v>
                </c:pt>
                <c:pt idx="7342">
                  <c:v>1</c:v>
                </c:pt>
                <c:pt idx="7343">
                  <c:v>1</c:v>
                </c:pt>
                <c:pt idx="7344">
                  <c:v>1</c:v>
                </c:pt>
                <c:pt idx="7345">
                  <c:v>1</c:v>
                </c:pt>
                <c:pt idx="7346">
                  <c:v>1</c:v>
                </c:pt>
                <c:pt idx="7347">
                  <c:v>1</c:v>
                </c:pt>
                <c:pt idx="7348">
                  <c:v>1</c:v>
                </c:pt>
                <c:pt idx="7349">
                  <c:v>1</c:v>
                </c:pt>
                <c:pt idx="7350">
                  <c:v>1</c:v>
                </c:pt>
                <c:pt idx="7351">
                  <c:v>1</c:v>
                </c:pt>
                <c:pt idx="7352">
                  <c:v>1</c:v>
                </c:pt>
                <c:pt idx="7353">
                  <c:v>1</c:v>
                </c:pt>
                <c:pt idx="7354">
                  <c:v>1</c:v>
                </c:pt>
                <c:pt idx="7355">
                  <c:v>1</c:v>
                </c:pt>
                <c:pt idx="7356">
                  <c:v>1</c:v>
                </c:pt>
                <c:pt idx="7357">
                  <c:v>1</c:v>
                </c:pt>
                <c:pt idx="7358">
                  <c:v>1</c:v>
                </c:pt>
                <c:pt idx="7359">
                  <c:v>1</c:v>
                </c:pt>
                <c:pt idx="7360">
                  <c:v>1</c:v>
                </c:pt>
                <c:pt idx="7361">
                  <c:v>1</c:v>
                </c:pt>
                <c:pt idx="7362">
                  <c:v>1</c:v>
                </c:pt>
                <c:pt idx="7363">
                  <c:v>1</c:v>
                </c:pt>
                <c:pt idx="7364">
                  <c:v>1</c:v>
                </c:pt>
                <c:pt idx="7365">
                  <c:v>1</c:v>
                </c:pt>
                <c:pt idx="7366">
                  <c:v>1</c:v>
                </c:pt>
                <c:pt idx="7367">
                  <c:v>1</c:v>
                </c:pt>
                <c:pt idx="7368">
                  <c:v>1</c:v>
                </c:pt>
                <c:pt idx="7369">
                  <c:v>1</c:v>
                </c:pt>
                <c:pt idx="7370">
                  <c:v>1</c:v>
                </c:pt>
                <c:pt idx="7371">
                  <c:v>1</c:v>
                </c:pt>
                <c:pt idx="7372">
                  <c:v>1</c:v>
                </c:pt>
                <c:pt idx="7373">
                  <c:v>1</c:v>
                </c:pt>
                <c:pt idx="7374">
                  <c:v>1</c:v>
                </c:pt>
                <c:pt idx="7375">
                  <c:v>1</c:v>
                </c:pt>
                <c:pt idx="7376">
                  <c:v>1</c:v>
                </c:pt>
                <c:pt idx="7377">
                  <c:v>1</c:v>
                </c:pt>
                <c:pt idx="7378">
                  <c:v>1</c:v>
                </c:pt>
                <c:pt idx="7379">
                  <c:v>1</c:v>
                </c:pt>
                <c:pt idx="7380">
                  <c:v>1</c:v>
                </c:pt>
                <c:pt idx="7381">
                  <c:v>1</c:v>
                </c:pt>
                <c:pt idx="7382">
                  <c:v>1</c:v>
                </c:pt>
                <c:pt idx="7383">
                  <c:v>1</c:v>
                </c:pt>
                <c:pt idx="7384">
                  <c:v>1</c:v>
                </c:pt>
                <c:pt idx="7385">
                  <c:v>1</c:v>
                </c:pt>
                <c:pt idx="7386">
                  <c:v>1</c:v>
                </c:pt>
                <c:pt idx="7387">
                  <c:v>1</c:v>
                </c:pt>
                <c:pt idx="7388">
                  <c:v>1</c:v>
                </c:pt>
                <c:pt idx="7389">
                  <c:v>1</c:v>
                </c:pt>
                <c:pt idx="7390">
                  <c:v>1</c:v>
                </c:pt>
                <c:pt idx="7391">
                  <c:v>1</c:v>
                </c:pt>
                <c:pt idx="7392">
                  <c:v>1</c:v>
                </c:pt>
                <c:pt idx="7393">
                  <c:v>1</c:v>
                </c:pt>
                <c:pt idx="7394">
                  <c:v>1</c:v>
                </c:pt>
                <c:pt idx="7395">
                  <c:v>1</c:v>
                </c:pt>
                <c:pt idx="7396">
                  <c:v>1</c:v>
                </c:pt>
                <c:pt idx="7397">
                  <c:v>1</c:v>
                </c:pt>
                <c:pt idx="7398">
                  <c:v>1</c:v>
                </c:pt>
                <c:pt idx="7399">
                  <c:v>1</c:v>
                </c:pt>
                <c:pt idx="7400">
                  <c:v>1</c:v>
                </c:pt>
                <c:pt idx="7401">
                  <c:v>1</c:v>
                </c:pt>
                <c:pt idx="7402">
                  <c:v>1</c:v>
                </c:pt>
                <c:pt idx="7403">
                  <c:v>1</c:v>
                </c:pt>
                <c:pt idx="7404">
                  <c:v>1</c:v>
                </c:pt>
                <c:pt idx="7405">
                  <c:v>1</c:v>
                </c:pt>
                <c:pt idx="7406">
                  <c:v>1</c:v>
                </c:pt>
                <c:pt idx="7407">
                  <c:v>1</c:v>
                </c:pt>
                <c:pt idx="7408">
                  <c:v>1</c:v>
                </c:pt>
                <c:pt idx="7409">
                  <c:v>1</c:v>
                </c:pt>
                <c:pt idx="7410">
                  <c:v>1</c:v>
                </c:pt>
                <c:pt idx="7411">
                  <c:v>1</c:v>
                </c:pt>
                <c:pt idx="7412">
                  <c:v>1</c:v>
                </c:pt>
                <c:pt idx="7413">
                  <c:v>1</c:v>
                </c:pt>
                <c:pt idx="7414">
                  <c:v>1</c:v>
                </c:pt>
                <c:pt idx="7415">
                  <c:v>1</c:v>
                </c:pt>
                <c:pt idx="7416">
                  <c:v>1</c:v>
                </c:pt>
                <c:pt idx="7417">
                  <c:v>1</c:v>
                </c:pt>
                <c:pt idx="7418">
                  <c:v>1</c:v>
                </c:pt>
                <c:pt idx="7419">
                  <c:v>1</c:v>
                </c:pt>
                <c:pt idx="7420">
                  <c:v>1</c:v>
                </c:pt>
                <c:pt idx="7421">
                  <c:v>1</c:v>
                </c:pt>
                <c:pt idx="7422">
                  <c:v>1</c:v>
                </c:pt>
                <c:pt idx="7423">
                  <c:v>1</c:v>
                </c:pt>
                <c:pt idx="7424">
                  <c:v>1</c:v>
                </c:pt>
                <c:pt idx="7425">
                  <c:v>1</c:v>
                </c:pt>
                <c:pt idx="7426">
                  <c:v>1</c:v>
                </c:pt>
                <c:pt idx="7427">
                  <c:v>1</c:v>
                </c:pt>
                <c:pt idx="7428">
                  <c:v>1</c:v>
                </c:pt>
                <c:pt idx="7429">
                  <c:v>1</c:v>
                </c:pt>
                <c:pt idx="7430">
                  <c:v>1</c:v>
                </c:pt>
                <c:pt idx="7431">
                  <c:v>1</c:v>
                </c:pt>
                <c:pt idx="7432">
                  <c:v>1</c:v>
                </c:pt>
                <c:pt idx="7433">
                  <c:v>1</c:v>
                </c:pt>
                <c:pt idx="7434">
                  <c:v>1</c:v>
                </c:pt>
                <c:pt idx="7435">
                  <c:v>1</c:v>
                </c:pt>
                <c:pt idx="7436">
                  <c:v>1</c:v>
                </c:pt>
                <c:pt idx="7437">
                  <c:v>1</c:v>
                </c:pt>
                <c:pt idx="7438">
                  <c:v>1</c:v>
                </c:pt>
                <c:pt idx="7439">
                  <c:v>1</c:v>
                </c:pt>
                <c:pt idx="7440">
                  <c:v>1</c:v>
                </c:pt>
                <c:pt idx="7441">
                  <c:v>1</c:v>
                </c:pt>
                <c:pt idx="7442">
                  <c:v>1</c:v>
                </c:pt>
                <c:pt idx="7443">
                  <c:v>1</c:v>
                </c:pt>
                <c:pt idx="7444">
                  <c:v>1</c:v>
                </c:pt>
                <c:pt idx="7445">
                  <c:v>1</c:v>
                </c:pt>
                <c:pt idx="7446">
                  <c:v>1</c:v>
                </c:pt>
                <c:pt idx="7447">
                  <c:v>1</c:v>
                </c:pt>
                <c:pt idx="7448">
                  <c:v>1</c:v>
                </c:pt>
                <c:pt idx="7449">
                  <c:v>1</c:v>
                </c:pt>
                <c:pt idx="7450">
                  <c:v>1</c:v>
                </c:pt>
                <c:pt idx="7451">
                  <c:v>1</c:v>
                </c:pt>
                <c:pt idx="7452">
                  <c:v>1</c:v>
                </c:pt>
                <c:pt idx="7453">
                  <c:v>1</c:v>
                </c:pt>
                <c:pt idx="7454">
                  <c:v>1</c:v>
                </c:pt>
                <c:pt idx="7455">
                  <c:v>1</c:v>
                </c:pt>
                <c:pt idx="7456">
                  <c:v>1</c:v>
                </c:pt>
                <c:pt idx="7457">
                  <c:v>1</c:v>
                </c:pt>
                <c:pt idx="7458">
                  <c:v>1</c:v>
                </c:pt>
                <c:pt idx="7459">
                  <c:v>1</c:v>
                </c:pt>
                <c:pt idx="7460">
                  <c:v>1</c:v>
                </c:pt>
                <c:pt idx="7461">
                  <c:v>1</c:v>
                </c:pt>
                <c:pt idx="7462">
                  <c:v>1</c:v>
                </c:pt>
                <c:pt idx="7463">
                  <c:v>1</c:v>
                </c:pt>
                <c:pt idx="7464">
                  <c:v>1</c:v>
                </c:pt>
                <c:pt idx="7465">
                  <c:v>1</c:v>
                </c:pt>
                <c:pt idx="7466">
                  <c:v>1</c:v>
                </c:pt>
                <c:pt idx="7467">
                  <c:v>1</c:v>
                </c:pt>
                <c:pt idx="7468">
                  <c:v>1</c:v>
                </c:pt>
                <c:pt idx="7469">
                  <c:v>1</c:v>
                </c:pt>
                <c:pt idx="7470">
                  <c:v>1</c:v>
                </c:pt>
                <c:pt idx="7471">
                  <c:v>1</c:v>
                </c:pt>
                <c:pt idx="7472">
                  <c:v>1</c:v>
                </c:pt>
                <c:pt idx="7473">
                  <c:v>1</c:v>
                </c:pt>
                <c:pt idx="7474">
                  <c:v>1</c:v>
                </c:pt>
                <c:pt idx="7475">
                  <c:v>1</c:v>
                </c:pt>
                <c:pt idx="7476">
                  <c:v>1</c:v>
                </c:pt>
                <c:pt idx="7477">
                  <c:v>1</c:v>
                </c:pt>
                <c:pt idx="7478">
                  <c:v>1</c:v>
                </c:pt>
                <c:pt idx="7479">
                  <c:v>1</c:v>
                </c:pt>
                <c:pt idx="7480">
                  <c:v>1</c:v>
                </c:pt>
                <c:pt idx="7481">
                  <c:v>1</c:v>
                </c:pt>
                <c:pt idx="7482">
                  <c:v>1</c:v>
                </c:pt>
                <c:pt idx="7483">
                  <c:v>1</c:v>
                </c:pt>
                <c:pt idx="7484">
                  <c:v>1</c:v>
                </c:pt>
                <c:pt idx="7485">
                  <c:v>1</c:v>
                </c:pt>
                <c:pt idx="7486">
                  <c:v>1</c:v>
                </c:pt>
                <c:pt idx="7487">
                  <c:v>1</c:v>
                </c:pt>
                <c:pt idx="7488">
                  <c:v>1</c:v>
                </c:pt>
                <c:pt idx="7489">
                  <c:v>1</c:v>
                </c:pt>
                <c:pt idx="7490">
                  <c:v>1</c:v>
                </c:pt>
                <c:pt idx="7491">
                  <c:v>1</c:v>
                </c:pt>
                <c:pt idx="7492">
                  <c:v>1</c:v>
                </c:pt>
                <c:pt idx="7493">
                  <c:v>1</c:v>
                </c:pt>
                <c:pt idx="7494">
                  <c:v>1</c:v>
                </c:pt>
                <c:pt idx="7495">
                  <c:v>1</c:v>
                </c:pt>
                <c:pt idx="7496">
                  <c:v>1</c:v>
                </c:pt>
                <c:pt idx="7497">
                  <c:v>1</c:v>
                </c:pt>
                <c:pt idx="7498">
                  <c:v>1</c:v>
                </c:pt>
                <c:pt idx="7499">
                  <c:v>1</c:v>
                </c:pt>
                <c:pt idx="7500">
                  <c:v>1</c:v>
                </c:pt>
                <c:pt idx="7501">
                  <c:v>1</c:v>
                </c:pt>
                <c:pt idx="7502">
                  <c:v>1</c:v>
                </c:pt>
                <c:pt idx="7503">
                  <c:v>1</c:v>
                </c:pt>
                <c:pt idx="7504">
                  <c:v>1</c:v>
                </c:pt>
                <c:pt idx="7505">
                  <c:v>1</c:v>
                </c:pt>
                <c:pt idx="7506">
                  <c:v>1</c:v>
                </c:pt>
                <c:pt idx="7507">
                  <c:v>1</c:v>
                </c:pt>
                <c:pt idx="7508">
                  <c:v>1</c:v>
                </c:pt>
                <c:pt idx="7509">
                  <c:v>1</c:v>
                </c:pt>
                <c:pt idx="7510">
                  <c:v>1</c:v>
                </c:pt>
                <c:pt idx="7511">
                  <c:v>1</c:v>
                </c:pt>
                <c:pt idx="7512">
                  <c:v>1</c:v>
                </c:pt>
                <c:pt idx="7513">
                  <c:v>1</c:v>
                </c:pt>
                <c:pt idx="7514">
                  <c:v>1</c:v>
                </c:pt>
                <c:pt idx="7515">
                  <c:v>1</c:v>
                </c:pt>
                <c:pt idx="7516">
                  <c:v>1</c:v>
                </c:pt>
                <c:pt idx="7517">
                  <c:v>1</c:v>
                </c:pt>
                <c:pt idx="7518">
                  <c:v>1</c:v>
                </c:pt>
                <c:pt idx="7519">
                  <c:v>1</c:v>
                </c:pt>
                <c:pt idx="7520">
                  <c:v>1</c:v>
                </c:pt>
                <c:pt idx="7521">
                  <c:v>1</c:v>
                </c:pt>
                <c:pt idx="7522">
                  <c:v>1</c:v>
                </c:pt>
                <c:pt idx="7523">
                  <c:v>1</c:v>
                </c:pt>
                <c:pt idx="7524">
                  <c:v>1</c:v>
                </c:pt>
                <c:pt idx="7525">
                  <c:v>1</c:v>
                </c:pt>
                <c:pt idx="7526">
                  <c:v>1</c:v>
                </c:pt>
                <c:pt idx="7527">
                  <c:v>1</c:v>
                </c:pt>
                <c:pt idx="7528">
                  <c:v>1</c:v>
                </c:pt>
                <c:pt idx="7529">
                  <c:v>1</c:v>
                </c:pt>
                <c:pt idx="7530">
                  <c:v>1</c:v>
                </c:pt>
                <c:pt idx="7531">
                  <c:v>1</c:v>
                </c:pt>
                <c:pt idx="7532">
                  <c:v>1</c:v>
                </c:pt>
                <c:pt idx="7533">
                  <c:v>1</c:v>
                </c:pt>
                <c:pt idx="7534">
                  <c:v>1</c:v>
                </c:pt>
                <c:pt idx="7535">
                  <c:v>1</c:v>
                </c:pt>
                <c:pt idx="7536">
                  <c:v>1</c:v>
                </c:pt>
                <c:pt idx="7537">
                  <c:v>1</c:v>
                </c:pt>
                <c:pt idx="7538">
                  <c:v>1</c:v>
                </c:pt>
                <c:pt idx="7539">
                  <c:v>1</c:v>
                </c:pt>
                <c:pt idx="7540">
                  <c:v>1</c:v>
                </c:pt>
                <c:pt idx="7541">
                  <c:v>1</c:v>
                </c:pt>
                <c:pt idx="7542">
                  <c:v>1</c:v>
                </c:pt>
                <c:pt idx="7543">
                  <c:v>1</c:v>
                </c:pt>
                <c:pt idx="7544">
                  <c:v>1</c:v>
                </c:pt>
                <c:pt idx="7545">
                  <c:v>1</c:v>
                </c:pt>
                <c:pt idx="7546">
                  <c:v>1</c:v>
                </c:pt>
                <c:pt idx="7547">
                  <c:v>1</c:v>
                </c:pt>
                <c:pt idx="7548">
                  <c:v>1</c:v>
                </c:pt>
                <c:pt idx="7549">
                  <c:v>1</c:v>
                </c:pt>
                <c:pt idx="7550">
                  <c:v>1</c:v>
                </c:pt>
                <c:pt idx="7551">
                  <c:v>1</c:v>
                </c:pt>
                <c:pt idx="7552">
                  <c:v>1</c:v>
                </c:pt>
                <c:pt idx="7553">
                  <c:v>1</c:v>
                </c:pt>
                <c:pt idx="7554">
                  <c:v>1</c:v>
                </c:pt>
                <c:pt idx="7555">
                  <c:v>1</c:v>
                </c:pt>
                <c:pt idx="7556">
                  <c:v>1</c:v>
                </c:pt>
                <c:pt idx="7557">
                  <c:v>1</c:v>
                </c:pt>
                <c:pt idx="7558">
                  <c:v>1</c:v>
                </c:pt>
                <c:pt idx="7559">
                  <c:v>1</c:v>
                </c:pt>
                <c:pt idx="7560">
                  <c:v>1</c:v>
                </c:pt>
                <c:pt idx="7561">
                  <c:v>1</c:v>
                </c:pt>
                <c:pt idx="7562">
                  <c:v>1</c:v>
                </c:pt>
                <c:pt idx="7563">
                  <c:v>1</c:v>
                </c:pt>
                <c:pt idx="7564">
                  <c:v>1</c:v>
                </c:pt>
                <c:pt idx="7565">
                  <c:v>1</c:v>
                </c:pt>
                <c:pt idx="7566">
                  <c:v>1</c:v>
                </c:pt>
                <c:pt idx="7567">
                  <c:v>1</c:v>
                </c:pt>
                <c:pt idx="7568">
                  <c:v>1</c:v>
                </c:pt>
                <c:pt idx="7569">
                  <c:v>1</c:v>
                </c:pt>
                <c:pt idx="7570">
                  <c:v>1</c:v>
                </c:pt>
                <c:pt idx="7571">
                  <c:v>1</c:v>
                </c:pt>
                <c:pt idx="7572">
                  <c:v>1</c:v>
                </c:pt>
                <c:pt idx="7573">
                  <c:v>1</c:v>
                </c:pt>
                <c:pt idx="7574">
                  <c:v>1</c:v>
                </c:pt>
                <c:pt idx="7575">
                  <c:v>1</c:v>
                </c:pt>
                <c:pt idx="7576">
                  <c:v>1</c:v>
                </c:pt>
                <c:pt idx="7577">
                  <c:v>1</c:v>
                </c:pt>
                <c:pt idx="7578">
                  <c:v>1</c:v>
                </c:pt>
                <c:pt idx="7579">
                  <c:v>1</c:v>
                </c:pt>
                <c:pt idx="7580">
                  <c:v>1</c:v>
                </c:pt>
                <c:pt idx="7581">
                  <c:v>1</c:v>
                </c:pt>
                <c:pt idx="7582">
                  <c:v>1</c:v>
                </c:pt>
                <c:pt idx="7583">
                  <c:v>1</c:v>
                </c:pt>
                <c:pt idx="7584">
                  <c:v>1</c:v>
                </c:pt>
                <c:pt idx="7585">
                  <c:v>1</c:v>
                </c:pt>
                <c:pt idx="7586">
                  <c:v>1</c:v>
                </c:pt>
                <c:pt idx="7587">
                  <c:v>1</c:v>
                </c:pt>
                <c:pt idx="7588">
                  <c:v>1</c:v>
                </c:pt>
                <c:pt idx="7589">
                  <c:v>1</c:v>
                </c:pt>
                <c:pt idx="7590">
                  <c:v>1</c:v>
                </c:pt>
                <c:pt idx="7591">
                  <c:v>1</c:v>
                </c:pt>
                <c:pt idx="7592">
                  <c:v>1</c:v>
                </c:pt>
                <c:pt idx="7593">
                  <c:v>1</c:v>
                </c:pt>
                <c:pt idx="7594">
                  <c:v>1</c:v>
                </c:pt>
                <c:pt idx="7595">
                  <c:v>1</c:v>
                </c:pt>
                <c:pt idx="7596">
                  <c:v>1</c:v>
                </c:pt>
                <c:pt idx="7597">
                  <c:v>1</c:v>
                </c:pt>
                <c:pt idx="7598">
                  <c:v>1</c:v>
                </c:pt>
                <c:pt idx="7599">
                  <c:v>1</c:v>
                </c:pt>
                <c:pt idx="7600">
                  <c:v>1</c:v>
                </c:pt>
                <c:pt idx="7601">
                  <c:v>1</c:v>
                </c:pt>
                <c:pt idx="7602">
                  <c:v>1</c:v>
                </c:pt>
                <c:pt idx="7603">
                  <c:v>1</c:v>
                </c:pt>
                <c:pt idx="7604">
                  <c:v>1</c:v>
                </c:pt>
                <c:pt idx="7605">
                  <c:v>1</c:v>
                </c:pt>
                <c:pt idx="7606">
                  <c:v>1</c:v>
                </c:pt>
                <c:pt idx="7607">
                  <c:v>1</c:v>
                </c:pt>
                <c:pt idx="7608">
                  <c:v>1</c:v>
                </c:pt>
                <c:pt idx="7609">
                  <c:v>1</c:v>
                </c:pt>
                <c:pt idx="7610">
                  <c:v>1</c:v>
                </c:pt>
                <c:pt idx="7611">
                  <c:v>1</c:v>
                </c:pt>
                <c:pt idx="7612">
                  <c:v>1</c:v>
                </c:pt>
                <c:pt idx="7613">
                  <c:v>1</c:v>
                </c:pt>
                <c:pt idx="7614">
                  <c:v>1</c:v>
                </c:pt>
                <c:pt idx="7615">
                  <c:v>1</c:v>
                </c:pt>
                <c:pt idx="7616">
                  <c:v>1</c:v>
                </c:pt>
                <c:pt idx="7617">
                  <c:v>1</c:v>
                </c:pt>
                <c:pt idx="7618">
                  <c:v>1</c:v>
                </c:pt>
                <c:pt idx="7619">
                  <c:v>1</c:v>
                </c:pt>
                <c:pt idx="7620">
                  <c:v>1</c:v>
                </c:pt>
                <c:pt idx="7621">
                  <c:v>1</c:v>
                </c:pt>
                <c:pt idx="7622">
                  <c:v>1</c:v>
                </c:pt>
                <c:pt idx="7623">
                  <c:v>1</c:v>
                </c:pt>
                <c:pt idx="7624">
                  <c:v>1</c:v>
                </c:pt>
                <c:pt idx="7625">
                  <c:v>1</c:v>
                </c:pt>
                <c:pt idx="7626">
                  <c:v>1</c:v>
                </c:pt>
                <c:pt idx="7627">
                  <c:v>1</c:v>
                </c:pt>
                <c:pt idx="7628">
                  <c:v>1</c:v>
                </c:pt>
                <c:pt idx="7629">
                  <c:v>1</c:v>
                </c:pt>
                <c:pt idx="7630">
                  <c:v>1</c:v>
                </c:pt>
                <c:pt idx="7631">
                  <c:v>1</c:v>
                </c:pt>
                <c:pt idx="7632">
                  <c:v>1</c:v>
                </c:pt>
                <c:pt idx="7633">
                  <c:v>1</c:v>
                </c:pt>
                <c:pt idx="7634">
                  <c:v>1</c:v>
                </c:pt>
                <c:pt idx="7635">
                  <c:v>1</c:v>
                </c:pt>
                <c:pt idx="7636">
                  <c:v>1</c:v>
                </c:pt>
                <c:pt idx="7637">
                  <c:v>1</c:v>
                </c:pt>
                <c:pt idx="7638">
                  <c:v>1</c:v>
                </c:pt>
                <c:pt idx="7639">
                  <c:v>1</c:v>
                </c:pt>
                <c:pt idx="7640">
                  <c:v>1</c:v>
                </c:pt>
                <c:pt idx="7641">
                  <c:v>1</c:v>
                </c:pt>
                <c:pt idx="7642">
                  <c:v>1</c:v>
                </c:pt>
                <c:pt idx="7643">
                  <c:v>1</c:v>
                </c:pt>
                <c:pt idx="7644">
                  <c:v>1</c:v>
                </c:pt>
                <c:pt idx="7645">
                  <c:v>1</c:v>
                </c:pt>
                <c:pt idx="7646">
                  <c:v>1</c:v>
                </c:pt>
                <c:pt idx="7647">
                  <c:v>1</c:v>
                </c:pt>
                <c:pt idx="7648">
                  <c:v>1</c:v>
                </c:pt>
                <c:pt idx="7649">
                  <c:v>1</c:v>
                </c:pt>
                <c:pt idx="7650">
                  <c:v>1</c:v>
                </c:pt>
                <c:pt idx="7651">
                  <c:v>1</c:v>
                </c:pt>
                <c:pt idx="7652">
                  <c:v>1</c:v>
                </c:pt>
                <c:pt idx="7653">
                  <c:v>1</c:v>
                </c:pt>
                <c:pt idx="7654">
                  <c:v>1</c:v>
                </c:pt>
                <c:pt idx="7655">
                  <c:v>1</c:v>
                </c:pt>
                <c:pt idx="7656">
                  <c:v>1</c:v>
                </c:pt>
                <c:pt idx="7657">
                  <c:v>1</c:v>
                </c:pt>
                <c:pt idx="7658">
                  <c:v>1</c:v>
                </c:pt>
                <c:pt idx="7659">
                  <c:v>1</c:v>
                </c:pt>
                <c:pt idx="7660">
                  <c:v>1</c:v>
                </c:pt>
                <c:pt idx="7661">
                  <c:v>1</c:v>
                </c:pt>
                <c:pt idx="7662">
                  <c:v>1</c:v>
                </c:pt>
                <c:pt idx="7663">
                  <c:v>1</c:v>
                </c:pt>
                <c:pt idx="7664">
                  <c:v>1</c:v>
                </c:pt>
                <c:pt idx="7665">
                  <c:v>1</c:v>
                </c:pt>
                <c:pt idx="7666">
                  <c:v>1</c:v>
                </c:pt>
                <c:pt idx="7667">
                  <c:v>1</c:v>
                </c:pt>
                <c:pt idx="7668">
                  <c:v>1</c:v>
                </c:pt>
                <c:pt idx="7669">
                  <c:v>1</c:v>
                </c:pt>
                <c:pt idx="7670">
                  <c:v>1</c:v>
                </c:pt>
                <c:pt idx="7671">
                  <c:v>1</c:v>
                </c:pt>
                <c:pt idx="7672">
                  <c:v>1</c:v>
                </c:pt>
                <c:pt idx="7673">
                  <c:v>1</c:v>
                </c:pt>
                <c:pt idx="7674">
                  <c:v>1</c:v>
                </c:pt>
                <c:pt idx="7675">
                  <c:v>1</c:v>
                </c:pt>
                <c:pt idx="7676">
                  <c:v>1</c:v>
                </c:pt>
                <c:pt idx="7677">
                  <c:v>1</c:v>
                </c:pt>
                <c:pt idx="7678">
                  <c:v>1</c:v>
                </c:pt>
                <c:pt idx="7679">
                  <c:v>1</c:v>
                </c:pt>
                <c:pt idx="7680">
                  <c:v>1</c:v>
                </c:pt>
                <c:pt idx="7681">
                  <c:v>1</c:v>
                </c:pt>
                <c:pt idx="7682">
                  <c:v>1</c:v>
                </c:pt>
                <c:pt idx="7683">
                  <c:v>1</c:v>
                </c:pt>
                <c:pt idx="7684">
                  <c:v>1</c:v>
                </c:pt>
                <c:pt idx="7685">
                  <c:v>1</c:v>
                </c:pt>
                <c:pt idx="7686">
                  <c:v>1</c:v>
                </c:pt>
                <c:pt idx="7687">
                  <c:v>1</c:v>
                </c:pt>
                <c:pt idx="7688">
                  <c:v>1</c:v>
                </c:pt>
                <c:pt idx="7689">
                  <c:v>1</c:v>
                </c:pt>
                <c:pt idx="7690">
                  <c:v>1</c:v>
                </c:pt>
                <c:pt idx="7691">
                  <c:v>1</c:v>
                </c:pt>
                <c:pt idx="7692">
                  <c:v>1</c:v>
                </c:pt>
                <c:pt idx="7693">
                  <c:v>1</c:v>
                </c:pt>
                <c:pt idx="7694">
                  <c:v>1</c:v>
                </c:pt>
                <c:pt idx="7695">
                  <c:v>1</c:v>
                </c:pt>
                <c:pt idx="7696">
                  <c:v>1</c:v>
                </c:pt>
                <c:pt idx="7697">
                  <c:v>1</c:v>
                </c:pt>
                <c:pt idx="7698">
                  <c:v>1</c:v>
                </c:pt>
                <c:pt idx="7699">
                  <c:v>1</c:v>
                </c:pt>
                <c:pt idx="7700">
                  <c:v>1</c:v>
                </c:pt>
                <c:pt idx="7701">
                  <c:v>1</c:v>
                </c:pt>
                <c:pt idx="7702">
                  <c:v>1</c:v>
                </c:pt>
                <c:pt idx="7703">
                  <c:v>1</c:v>
                </c:pt>
                <c:pt idx="7704">
                  <c:v>1</c:v>
                </c:pt>
                <c:pt idx="7705">
                  <c:v>1</c:v>
                </c:pt>
                <c:pt idx="7706">
                  <c:v>1</c:v>
                </c:pt>
                <c:pt idx="7707">
                  <c:v>1</c:v>
                </c:pt>
                <c:pt idx="7708">
                  <c:v>1</c:v>
                </c:pt>
                <c:pt idx="7709">
                  <c:v>1</c:v>
                </c:pt>
                <c:pt idx="7710">
                  <c:v>1</c:v>
                </c:pt>
                <c:pt idx="7711">
                  <c:v>1</c:v>
                </c:pt>
                <c:pt idx="7712">
                  <c:v>1</c:v>
                </c:pt>
                <c:pt idx="7713">
                  <c:v>1</c:v>
                </c:pt>
                <c:pt idx="7714">
                  <c:v>1</c:v>
                </c:pt>
                <c:pt idx="7715">
                  <c:v>1</c:v>
                </c:pt>
                <c:pt idx="7716">
                  <c:v>1</c:v>
                </c:pt>
                <c:pt idx="7717">
                  <c:v>1</c:v>
                </c:pt>
                <c:pt idx="7718">
                  <c:v>1</c:v>
                </c:pt>
                <c:pt idx="7719">
                  <c:v>1</c:v>
                </c:pt>
                <c:pt idx="7720">
                  <c:v>1</c:v>
                </c:pt>
                <c:pt idx="7721">
                  <c:v>1</c:v>
                </c:pt>
                <c:pt idx="7722">
                  <c:v>1</c:v>
                </c:pt>
                <c:pt idx="7723">
                  <c:v>1</c:v>
                </c:pt>
                <c:pt idx="7724">
                  <c:v>1</c:v>
                </c:pt>
                <c:pt idx="7725">
                  <c:v>1</c:v>
                </c:pt>
                <c:pt idx="7726">
                  <c:v>1</c:v>
                </c:pt>
                <c:pt idx="7727">
                  <c:v>1</c:v>
                </c:pt>
                <c:pt idx="7728">
                  <c:v>1</c:v>
                </c:pt>
                <c:pt idx="7729">
                  <c:v>1</c:v>
                </c:pt>
                <c:pt idx="7730">
                  <c:v>1</c:v>
                </c:pt>
                <c:pt idx="7731">
                  <c:v>1</c:v>
                </c:pt>
                <c:pt idx="7732">
                  <c:v>1</c:v>
                </c:pt>
                <c:pt idx="7733">
                  <c:v>1</c:v>
                </c:pt>
                <c:pt idx="7734">
                  <c:v>1</c:v>
                </c:pt>
                <c:pt idx="7735">
                  <c:v>1</c:v>
                </c:pt>
                <c:pt idx="7736">
                  <c:v>1</c:v>
                </c:pt>
                <c:pt idx="7737">
                  <c:v>1</c:v>
                </c:pt>
                <c:pt idx="7738">
                  <c:v>1</c:v>
                </c:pt>
                <c:pt idx="7739">
                  <c:v>1</c:v>
                </c:pt>
                <c:pt idx="7740">
                  <c:v>1</c:v>
                </c:pt>
                <c:pt idx="7741">
                  <c:v>1</c:v>
                </c:pt>
                <c:pt idx="7742">
                  <c:v>1</c:v>
                </c:pt>
                <c:pt idx="7743">
                  <c:v>1</c:v>
                </c:pt>
                <c:pt idx="7744">
                  <c:v>1</c:v>
                </c:pt>
                <c:pt idx="7745">
                  <c:v>1</c:v>
                </c:pt>
                <c:pt idx="7746">
                  <c:v>1</c:v>
                </c:pt>
                <c:pt idx="7747">
                  <c:v>1</c:v>
                </c:pt>
                <c:pt idx="7748">
                  <c:v>1</c:v>
                </c:pt>
                <c:pt idx="7749">
                  <c:v>1</c:v>
                </c:pt>
                <c:pt idx="7750">
                  <c:v>1</c:v>
                </c:pt>
                <c:pt idx="7751">
                  <c:v>1</c:v>
                </c:pt>
                <c:pt idx="7752">
                  <c:v>1</c:v>
                </c:pt>
                <c:pt idx="7753">
                  <c:v>1</c:v>
                </c:pt>
                <c:pt idx="7754">
                  <c:v>1</c:v>
                </c:pt>
                <c:pt idx="7755">
                  <c:v>1</c:v>
                </c:pt>
                <c:pt idx="7756">
                  <c:v>1</c:v>
                </c:pt>
                <c:pt idx="7757">
                  <c:v>1</c:v>
                </c:pt>
                <c:pt idx="7758">
                  <c:v>1</c:v>
                </c:pt>
                <c:pt idx="7759">
                  <c:v>1</c:v>
                </c:pt>
                <c:pt idx="7760">
                  <c:v>1</c:v>
                </c:pt>
                <c:pt idx="7761">
                  <c:v>1</c:v>
                </c:pt>
                <c:pt idx="7762">
                  <c:v>1</c:v>
                </c:pt>
                <c:pt idx="7763">
                  <c:v>1</c:v>
                </c:pt>
                <c:pt idx="7764">
                  <c:v>1</c:v>
                </c:pt>
                <c:pt idx="7765">
                  <c:v>1</c:v>
                </c:pt>
                <c:pt idx="7766">
                  <c:v>1</c:v>
                </c:pt>
                <c:pt idx="7767">
                  <c:v>1</c:v>
                </c:pt>
                <c:pt idx="7768">
                  <c:v>1</c:v>
                </c:pt>
                <c:pt idx="7769">
                  <c:v>1</c:v>
                </c:pt>
                <c:pt idx="7770">
                  <c:v>1</c:v>
                </c:pt>
                <c:pt idx="7771">
                  <c:v>1</c:v>
                </c:pt>
                <c:pt idx="7772">
                  <c:v>1</c:v>
                </c:pt>
                <c:pt idx="7773">
                  <c:v>1</c:v>
                </c:pt>
                <c:pt idx="7774">
                  <c:v>1</c:v>
                </c:pt>
                <c:pt idx="7775">
                  <c:v>1</c:v>
                </c:pt>
                <c:pt idx="7776">
                  <c:v>1</c:v>
                </c:pt>
                <c:pt idx="7777">
                  <c:v>1</c:v>
                </c:pt>
                <c:pt idx="7778">
                  <c:v>1</c:v>
                </c:pt>
                <c:pt idx="7779">
                  <c:v>1</c:v>
                </c:pt>
                <c:pt idx="7780">
                  <c:v>1</c:v>
                </c:pt>
                <c:pt idx="7781">
                  <c:v>1</c:v>
                </c:pt>
                <c:pt idx="7782">
                  <c:v>1</c:v>
                </c:pt>
                <c:pt idx="7783">
                  <c:v>1</c:v>
                </c:pt>
                <c:pt idx="7784">
                  <c:v>1</c:v>
                </c:pt>
                <c:pt idx="7785">
                  <c:v>1</c:v>
                </c:pt>
                <c:pt idx="7786">
                  <c:v>1</c:v>
                </c:pt>
                <c:pt idx="7787">
                  <c:v>1</c:v>
                </c:pt>
                <c:pt idx="7788">
                  <c:v>1</c:v>
                </c:pt>
                <c:pt idx="7789">
                  <c:v>1</c:v>
                </c:pt>
                <c:pt idx="7790">
                  <c:v>1</c:v>
                </c:pt>
                <c:pt idx="7791">
                  <c:v>1</c:v>
                </c:pt>
                <c:pt idx="7792">
                  <c:v>1</c:v>
                </c:pt>
                <c:pt idx="7793">
                  <c:v>1</c:v>
                </c:pt>
                <c:pt idx="7794">
                  <c:v>1</c:v>
                </c:pt>
                <c:pt idx="7795">
                  <c:v>1</c:v>
                </c:pt>
                <c:pt idx="7796">
                  <c:v>1</c:v>
                </c:pt>
                <c:pt idx="7797">
                  <c:v>1</c:v>
                </c:pt>
                <c:pt idx="7798">
                  <c:v>1</c:v>
                </c:pt>
                <c:pt idx="7799">
                  <c:v>1</c:v>
                </c:pt>
                <c:pt idx="7800">
                  <c:v>1</c:v>
                </c:pt>
                <c:pt idx="7801">
                  <c:v>1</c:v>
                </c:pt>
                <c:pt idx="7802">
                  <c:v>1</c:v>
                </c:pt>
                <c:pt idx="7803">
                  <c:v>1</c:v>
                </c:pt>
                <c:pt idx="7804">
                  <c:v>1</c:v>
                </c:pt>
                <c:pt idx="7805">
                  <c:v>1</c:v>
                </c:pt>
                <c:pt idx="7806">
                  <c:v>1</c:v>
                </c:pt>
                <c:pt idx="7807">
                  <c:v>1</c:v>
                </c:pt>
                <c:pt idx="7808">
                  <c:v>1</c:v>
                </c:pt>
                <c:pt idx="7809">
                  <c:v>1</c:v>
                </c:pt>
                <c:pt idx="7810">
                  <c:v>1</c:v>
                </c:pt>
                <c:pt idx="7811">
                  <c:v>1</c:v>
                </c:pt>
                <c:pt idx="7812">
                  <c:v>1</c:v>
                </c:pt>
                <c:pt idx="7813">
                  <c:v>1</c:v>
                </c:pt>
                <c:pt idx="7814">
                  <c:v>1</c:v>
                </c:pt>
                <c:pt idx="7815">
                  <c:v>1</c:v>
                </c:pt>
                <c:pt idx="7816">
                  <c:v>1</c:v>
                </c:pt>
                <c:pt idx="7817">
                  <c:v>1</c:v>
                </c:pt>
                <c:pt idx="7818">
                  <c:v>1</c:v>
                </c:pt>
                <c:pt idx="7819">
                  <c:v>1</c:v>
                </c:pt>
                <c:pt idx="7820">
                  <c:v>1</c:v>
                </c:pt>
                <c:pt idx="7821">
                  <c:v>1</c:v>
                </c:pt>
                <c:pt idx="7822">
                  <c:v>1</c:v>
                </c:pt>
                <c:pt idx="7823">
                  <c:v>1</c:v>
                </c:pt>
                <c:pt idx="7824">
                  <c:v>1</c:v>
                </c:pt>
                <c:pt idx="7825">
                  <c:v>1</c:v>
                </c:pt>
                <c:pt idx="7826">
                  <c:v>1</c:v>
                </c:pt>
                <c:pt idx="7827">
                  <c:v>1</c:v>
                </c:pt>
                <c:pt idx="7828">
                  <c:v>1</c:v>
                </c:pt>
                <c:pt idx="7829">
                  <c:v>1</c:v>
                </c:pt>
                <c:pt idx="7830">
                  <c:v>1</c:v>
                </c:pt>
                <c:pt idx="7831">
                  <c:v>1</c:v>
                </c:pt>
                <c:pt idx="7832">
                  <c:v>1</c:v>
                </c:pt>
                <c:pt idx="7833">
                  <c:v>1</c:v>
                </c:pt>
                <c:pt idx="7834">
                  <c:v>1</c:v>
                </c:pt>
                <c:pt idx="7835">
                  <c:v>1</c:v>
                </c:pt>
                <c:pt idx="7836">
                  <c:v>1</c:v>
                </c:pt>
                <c:pt idx="7837">
                  <c:v>1</c:v>
                </c:pt>
                <c:pt idx="7838">
                  <c:v>1</c:v>
                </c:pt>
                <c:pt idx="7839">
                  <c:v>1</c:v>
                </c:pt>
                <c:pt idx="7840">
                  <c:v>1</c:v>
                </c:pt>
                <c:pt idx="7841">
                  <c:v>1</c:v>
                </c:pt>
                <c:pt idx="7842">
                  <c:v>1</c:v>
                </c:pt>
                <c:pt idx="7843">
                  <c:v>1</c:v>
                </c:pt>
                <c:pt idx="7844">
                  <c:v>1</c:v>
                </c:pt>
                <c:pt idx="7845">
                  <c:v>1</c:v>
                </c:pt>
                <c:pt idx="7846">
                  <c:v>1</c:v>
                </c:pt>
                <c:pt idx="7847">
                  <c:v>1</c:v>
                </c:pt>
                <c:pt idx="7848">
                  <c:v>1</c:v>
                </c:pt>
                <c:pt idx="7849">
                  <c:v>1</c:v>
                </c:pt>
                <c:pt idx="7850">
                  <c:v>1</c:v>
                </c:pt>
                <c:pt idx="7851">
                  <c:v>1</c:v>
                </c:pt>
                <c:pt idx="7852">
                  <c:v>1</c:v>
                </c:pt>
                <c:pt idx="7853">
                  <c:v>1</c:v>
                </c:pt>
                <c:pt idx="7854">
                  <c:v>1</c:v>
                </c:pt>
                <c:pt idx="7855">
                  <c:v>1</c:v>
                </c:pt>
                <c:pt idx="7856">
                  <c:v>1</c:v>
                </c:pt>
                <c:pt idx="7857">
                  <c:v>1</c:v>
                </c:pt>
                <c:pt idx="7858">
                  <c:v>1</c:v>
                </c:pt>
                <c:pt idx="7859">
                  <c:v>1</c:v>
                </c:pt>
                <c:pt idx="7860">
                  <c:v>1</c:v>
                </c:pt>
                <c:pt idx="7861">
                  <c:v>1</c:v>
                </c:pt>
                <c:pt idx="7862">
                  <c:v>1</c:v>
                </c:pt>
                <c:pt idx="7863">
                  <c:v>1</c:v>
                </c:pt>
                <c:pt idx="7864">
                  <c:v>1</c:v>
                </c:pt>
                <c:pt idx="7865">
                  <c:v>1</c:v>
                </c:pt>
                <c:pt idx="7866">
                  <c:v>1</c:v>
                </c:pt>
                <c:pt idx="7867">
                  <c:v>1</c:v>
                </c:pt>
                <c:pt idx="7868">
                  <c:v>1</c:v>
                </c:pt>
                <c:pt idx="7869">
                  <c:v>1</c:v>
                </c:pt>
                <c:pt idx="7870">
                  <c:v>1</c:v>
                </c:pt>
                <c:pt idx="7871">
                  <c:v>1</c:v>
                </c:pt>
                <c:pt idx="7872">
                  <c:v>1</c:v>
                </c:pt>
                <c:pt idx="7873">
                  <c:v>1</c:v>
                </c:pt>
                <c:pt idx="7874">
                  <c:v>1</c:v>
                </c:pt>
                <c:pt idx="7875">
                  <c:v>1</c:v>
                </c:pt>
                <c:pt idx="7876">
                  <c:v>1</c:v>
                </c:pt>
                <c:pt idx="7877">
                  <c:v>1</c:v>
                </c:pt>
                <c:pt idx="7878">
                  <c:v>1</c:v>
                </c:pt>
                <c:pt idx="7879">
                  <c:v>1</c:v>
                </c:pt>
                <c:pt idx="7880">
                  <c:v>1</c:v>
                </c:pt>
                <c:pt idx="7881">
                  <c:v>1</c:v>
                </c:pt>
                <c:pt idx="7882">
                  <c:v>1</c:v>
                </c:pt>
                <c:pt idx="7883">
                  <c:v>1</c:v>
                </c:pt>
                <c:pt idx="7884">
                  <c:v>1</c:v>
                </c:pt>
                <c:pt idx="7885">
                  <c:v>#N/A</c:v>
                </c:pt>
                <c:pt idx="7886">
                  <c:v>#N/A</c:v>
                </c:pt>
                <c:pt idx="7887">
                  <c:v>#N/A</c:v>
                </c:pt>
                <c:pt idx="7888">
                  <c:v>#N/A</c:v>
                </c:pt>
                <c:pt idx="7889">
                  <c:v>#N/A</c:v>
                </c:pt>
                <c:pt idx="7890">
                  <c:v>#N/A</c:v>
                </c:pt>
                <c:pt idx="7891">
                  <c:v>#N/A</c:v>
                </c:pt>
                <c:pt idx="7892">
                  <c:v>#N/A</c:v>
                </c:pt>
                <c:pt idx="7893">
                  <c:v>#N/A</c:v>
                </c:pt>
                <c:pt idx="7894">
                  <c:v>#N/A</c:v>
                </c:pt>
                <c:pt idx="7895">
                  <c:v>#N/A</c:v>
                </c:pt>
                <c:pt idx="7896">
                  <c:v>#N/A</c:v>
                </c:pt>
                <c:pt idx="7897">
                  <c:v>#N/A</c:v>
                </c:pt>
                <c:pt idx="7898">
                  <c:v>#N/A</c:v>
                </c:pt>
                <c:pt idx="7899">
                  <c:v>#N/A</c:v>
                </c:pt>
                <c:pt idx="7900">
                  <c:v>#N/A</c:v>
                </c:pt>
                <c:pt idx="7901">
                  <c:v>#N/A</c:v>
                </c:pt>
                <c:pt idx="7902">
                  <c:v>#N/A</c:v>
                </c:pt>
                <c:pt idx="7903">
                  <c:v>#N/A</c:v>
                </c:pt>
                <c:pt idx="7904">
                  <c:v>#N/A</c:v>
                </c:pt>
                <c:pt idx="7905">
                  <c:v>#N/A</c:v>
                </c:pt>
                <c:pt idx="7906">
                  <c:v>#N/A</c:v>
                </c:pt>
                <c:pt idx="7907">
                  <c:v>#N/A</c:v>
                </c:pt>
                <c:pt idx="7908">
                  <c:v>#N/A</c:v>
                </c:pt>
                <c:pt idx="7909">
                  <c:v>#N/A</c:v>
                </c:pt>
                <c:pt idx="7910">
                  <c:v>#N/A</c:v>
                </c:pt>
                <c:pt idx="7911">
                  <c:v>#N/A</c:v>
                </c:pt>
                <c:pt idx="7912">
                  <c:v>#N/A</c:v>
                </c:pt>
                <c:pt idx="7913">
                  <c:v>#N/A</c:v>
                </c:pt>
                <c:pt idx="7914">
                  <c:v>#N/A</c:v>
                </c:pt>
                <c:pt idx="7915">
                  <c:v>#N/A</c:v>
                </c:pt>
                <c:pt idx="7916">
                  <c:v>#N/A</c:v>
                </c:pt>
                <c:pt idx="7917">
                  <c:v>#N/A</c:v>
                </c:pt>
                <c:pt idx="7918">
                  <c:v>#N/A</c:v>
                </c:pt>
                <c:pt idx="7919">
                  <c:v>#N/A</c:v>
                </c:pt>
                <c:pt idx="7920">
                  <c:v>#N/A</c:v>
                </c:pt>
                <c:pt idx="7921">
                  <c:v>#N/A</c:v>
                </c:pt>
                <c:pt idx="7922">
                  <c:v>#N/A</c:v>
                </c:pt>
                <c:pt idx="7923">
                  <c:v>#N/A</c:v>
                </c:pt>
                <c:pt idx="7924">
                  <c:v>#N/A</c:v>
                </c:pt>
                <c:pt idx="7925">
                  <c:v>#N/A</c:v>
                </c:pt>
                <c:pt idx="7926">
                  <c:v>#N/A</c:v>
                </c:pt>
                <c:pt idx="7927">
                  <c:v>#N/A</c:v>
                </c:pt>
                <c:pt idx="7928">
                  <c:v>#N/A</c:v>
                </c:pt>
                <c:pt idx="7929">
                  <c:v>#N/A</c:v>
                </c:pt>
                <c:pt idx="7930">
                  <c:v>#N/A</c:v>
                </c:pt>
                <c:pt idx="7931">
                  <c:v>#N/A</c:v>
                </c:pt>
                <c:pt idx="7932">
                  <c:v>#N/A</c:v>
                </c:pt>
                <c:pt idx="7933">
                  <c:v>#N/A</c:v>
                </c:pt>
                <c:pt idx="7934">
                  <c:v>#N/A</c:v>
                </c:pt>
                <c:pt idx="7935">
                  <c:v>#N/A</c:v>
                </c:pt>
                <c:pt idx="7936">
                  <c:v>#N/A</c:v>
                </c:pt>
                <c:pt idx="7937">
                  <c:v>#N/A</c:v>
                </c:pt>
                <c:pt idx="7938">
                  <c:v>#N/A</c:v>
                </c:pt>
                <c:pt idx="7939">
                  <c:v>#N/A</c:v>
                </c:pt>
                <c:pt idx="7940">
                  <c:v>#N/A</c:v>
                </c:pt>
                <c:pt idx="7941">
                  <c:v>#N/A</c:v>
                </c:pt>
                <c:pt idx="7942">
                  <c:v>#N/A</c:v>
                </c:pt>
                <c:pt idx="7943">
                  <c:v>#N/A</c:v>
                </c:pt>
                <c:pt idx="7944">
                  <c:v>#N/A</c:v>
                </c:pt>
                <c:pt idx="7945">
                  <c:v>#N/A</c:v>
                </c:pt>
                <c:pt idx="7946">
                  <c:v>#N/A</c:v>
                </c:pt>
                <c:pt idx="7947">
                  <c:v>#N/A</c:v>
                </c:pt>
                <c:pt idx="7948">
                  <c:v>#N/A</c:v>
                </c:pt>
                <c:pt idx="7949">
                  <c:v>#N/A</c:v>
                </c:pt>
                <c:pt idx="7950">
                  <c:v>#N/A</c:v>
                </c:pt>
                <c:pt idx="7951">
                  <c:v>#N/A</c:v>
                </c:pt>
                <c:pt idx="7952">
                  <c:v>#N/A</c:v>
                </c:pt>
                <c:pt idx="7953">
                  <c:v>#N/A</c:v>
                </c:pt>
                <c:pt idx="7954">
                  <c:v>#N/A</c:v>
                </c:pt>
                <c:pt idx="7955">
                  <c:v>#N/A</c:v>
                </c:pt>
                <c:pt idx="7956">
                  <c:v>#N/A</c:v>
                </c:pt>
                <c:pt idx="7957">
                  <c:v>#N/A</c:v>
                </c:pt>
                <c:pt idx="7958">
                  <c:v>#N/A</c:v>
                </c:pt>
                <c:pt idx="7959">
                  <c:v>#N/A</c:v>
                </c:pt>
                <c:pt idx="7960">
                  <c:v>#N/A</c:v>
                </c:pt>
                <c:pt idx="7961">
                  <c:v>#N/A</c:v>
                </c:pt>
                <c:pt idx="7962">
                  <c:v>#N/A</c:v>
                </c:pt>
                <c:pt idx="7963">
                  <c:v>#N/A</c:v>
                </c:pt>
                <c:pt idx="7964">
                  <c:v>#N/A</c:v>
                </c:pt>
                <c:pt idx="7965">
                  <c:v>#N/A</c:v>
                </c:pt>
                <c:pt idx="7966">
                  <c:v>#N/A</c:v>
                </c:pt>
                <c:pt idx="7967">
                  <c:v>#N/A</c:v>
                </c:pt>
                <c:pt idx="7968">
                  <c:v>#N/A</c:v>
                </c:pt>
                <c:pt idx="7969">
                  <c:v>#N/A</c:v>
                </c:pt>
                <c:pt idx="7970">
                  <c:v>#N/A</c:v>
                </c:pt>
                <c:pt idx="7971">
                  <c:v>#N/A</c:v>
                </c:pt>
                <c:pt idx="7972">
                  <c:v>#N/A</c:v>
                </c:pt>
                <c:pt idx="7973">
                  <c:v>#N/A</c:v>
                </c:pt>
                <c:pt idx="7974">
                  <c:v>#N/A</c:v>
                </c:pt>
                <c:pt idx="7975">
                  <c:v>#N/A</c:v>
                </c:pt>
                <c:pt idx="7976">
                  <c:v>#N/A</c:v>
                </c:pt>
                <c:pt idx="7977">
                  <c:v>#N/A</c:v>
                </c:pt>
                <c:pt idx="7978">
                  <c:v>#N/A</c:v>
                </c:pt>
                <c:pt idx="7979">
                  <c:v>#N/A</c:v>
                </c:pt>
                <c:pt idx="7980">
                  <c:v>#N/A</c:v>
                </c:pt>
                <c:pt idx="7981">
                  <c:v>#N/A</c:v>
                </c:pt>
                <c:pt idx="7982">
                  <c:v>#N/A</c:v>
                </c:pt>
                <c:pt idx="7983">
                  <c:v>#N/A</c:v>
                </c:pt>
                <c:pt idx="7984">
                  <c:v>#N/A</c:v>
                </c:pt>
                <c:pt idx="7985">
                  <c:v>#N/A</c:v>
                </c:pt>
                <c:pt idx="7986">
                  <c:v>#N/A</c:v>
                </c:pt>
                <c:pt idx="7987">
                  <c:v>#N/A</c:v>
                </c:pt>
                <c:pt idx="7988">
                  <c:v>#N/A</c:v>
                </c:pt>
                <c:pt idx="7989">
                  <c:v>#N/A</c:v>
                </c:pt>
                <c:pt idx="7990">
                  <c:v>#N/A</c:v>
                </c:pt>
                <c:pt idx="7991">
                  <c:v>#N/A</c:v>
                </c:pt>
                <c:pt idx="7992">
                  <c:v>#N/A</c:v>
                </c:pt>
                <c:pt idx="7993">
                  <c:v>#N/A</c:v>
                </c:pt>
                <c:pt idx="7994">
                  <c:v>#N/A</c:v>
                </c:pt>
                <c:pt idx="7995">
                  <c:v>#N/A</c:v>
                </c:pt>
                <c:pt idx="7996">
                  <c:v>#N/A</c:v>
                </c:pt>
                <c:pt idx="7997">
                  <c:v>#N/A</c:v>
                </c:pt>
                <c:pt idx="7998">
                  <c:v>#N/A</c:v>
                </c:pt>
                <c:pt idx="7999">
                  <c:v>#N/A</c:v>
                </c:pt>
                <c:pt idx="8000">
                  <c:v>#N/A</c:v>
                </c:pt>
                <c:pt idx="8001">
                  <c:v>#N/A</c:v>
                </c:pt>
                <c:pt idx="8002">
                  <c:v>#N/A</c:v>
                </c:pt>
                <c:pt idx="8003">
                  <c:v>#N/A</c:v>
                </c:pt>
                <c:pt idx="8004">
                  <c:v>#N/A</c:v>
                </c:pt>
                <c:pt idx="8005">
                  <c:v>#N/A</c:v>
                </c:pt>
                <c:pt idx="8006">
                  <c:v>#N/A</c:v>
                </c:pt>
                <c:pt idx="8007">
                  <c:v>#N/A</c:v>
                </c:pt>
                <c:pt idx="8008">
                  <c:v>#N/A</c:v>
                </c:pt>
                <c:pt idx="8009">
                  <c:v>#N/A</c:v>
                </c:pt>
                <c:pt idx="8010">
                  <c:v>#N/A</c:v>
                </c:pt>
                <c:pt idx="8011">
                  <c:v>#N/A</c:v>
                </c:pt>
                <c:pt idx="8012">
                  <c:v>#N/A</c:v>
                </c:pt>
                <c:pt idx="8013">
                  <c:v>#N/A</c:v>
                </c:pt>
                <c:pt idx="8014">
                  <c:v>#N/A</c:v>
                </c:pt>
                <c:pt idx="8015">
                  <c:v>#N/A</c:v>
                </c:pt>
                <c:pt idx="8016">
                  <c:v>#N/A</c:v>
                </c:pt>
                <c:pt idx="8017">
                  <c:v>#N/A</c:v>
                </c:pt>
                <c:pt idx="8018">
                  <c:v>#N/A</c:v>
                </c:pt>
                <c:pt idx="8019">
                  <c:v>#N/A</c:v>
                </c:pt>
                <c:pt idx="8020">
                  <c:v>#N/A</c:v>
                </c:pt>
                <c:pt idx="8021">
                  <c:v>#N/A</c:v>
                </c:pt>
                <c:pt idx="8022">
                  <c:v>#N/A</c:v>
                </c:pt>
                <c:pt idx="8023">
                  <c:v>#N/A</c:v>
                </c:pt>
                <c:pt idx="8024">
                  <c:v>#N/A</c:v>
                </c:pt>
                <c:pt idx="8025">
                  <c:v>#N/A</c:v>
                </c:pt>
                <c:pt idx="8026">
                  <c:v>#N/A</c:v>
                </c:pt>
                <c:pt idx="8027">
                  <c:v>#N/A</c:v>
                </c:pt>
                <c:pt idx="8028">
                  <c:v>#N/A</c:v>
                </c:pt>
                <c:pt idx="8029">
                  <c:v>#N/A</c:v>
                </c:pt>
                <c:pt idx="8030">
                  <c:v>#N/A</c:v>
                </c:pt>
                <c:pt idx="8031">
                  <c:v>#N/A</c:v>
                </c:pt>
                <c:pt idx="8032">
                  <c:v>#N/A</c:v>
                </c:pt>
                <c:pt idx="8033">
                  <c:v>#N/A</c:v>
                </c:pt>
                <c:pt idx="8034">
                  <c:v>#N/A</c:v>
                </c:pt>
                <c:pt idx="8035">
                  <c:v>#N/A</c:v>
                </c:pt>
                <c:pt idx="8036">
                  <c:v>#N/A</c:v>
                </c:pt>
                <c:pt idx="8037">
                  <c:v>#N/A</c:v>
                </c:pt>
                <c:pt idx="8038">
                  <c:v>#N/A</c:v>
                </c:pt>
                <c:pt idx="8039">
                  <c:v>#N/A</c:v>
                </c:pt>
                <c:pt idx="8040">
                  <c:v>#N/A</c:v>
                </c:pt>
                <c:pt idx="8041">
                  <c:v>#N/A</c:v>
                </c:pt>
                <c:pt idx="8042">
                  <c:v>#N/A</c:v>
                </c:pt>
                <c:pt idx="8043">
                  <c:v>#N/A</c:v>
                </c:pt>
                <c:pt idx="8044">
                  <c:v>#N/A</c:v>
                </c:pt>
                <c:pt idx="8045">
                  <c:v>#N/A</c:v>
                </c:pt>
                <c:pt idx="8046">
                  <c:v>#N/A</c:v>
                </c:pt>
                <c:pt idx="8047">
                  <c:v>#N/A</c:v>
                </c:pt>
                <c:pt idx="8048">
                  <c:v>#N/A</c:v>
                </c:pt>
                <c:pt idx="8049">
                  <c:v>#N/A</c:v>
                </c:pt>
                <c:pt idx="8050">
                  <c:v>#N/A</c:v>
                </c:pt>
                <c:pt idx="8051">
                  <c:v>#N/A</c:v>
                </c:pt>
                <c:pt idx="8052">
                  <c:v>#N/A</c:v>
                </c:pt>
                <c:pt idx="8053">
                  <c:v>#N/A</c:v>
                </c:pt>
                <c:pt idx="8054">
                  <c:v>#N/A</c:v>
                </c:pt>
                <c:pt idx="8055">
                  <c:v>#N/A</c:v>
                </c:pt>
                <c:pt idx="8056">
                  <c:v>#N/A</c:v>
                </c:pt>
                <c:pt idx="8057">
                  <c:v>#N/A</c:v>
                </c:pt>
                <c:pt idx="8058">
                  <c:v>#N/A</c:v>
                </c:pt>
                <c:pt idx="8059">
                  <c:v>#N/A</c:v>
                </c:pt>
                <c:pt idx="8060">
                  <c:v>#N/A</c:v>
                </c:pt>
                <c:pt idx="8061">
                  <c:v>#N/A</c:v>
                </c:pt>
                <c:pt idx="8062">
                  <c:v>#N/A</c:v>
                </c:pt>
                <c:pt idx="8063">
                  <c:v>#N/A</c:v>
                </c:pt>
                <c:pt idx="8064">
                  <c:v>#N/A</c:v>
                </c:pt>
                <c:pt idx="8065">
                  <c:v>#N/A</c:v>
                </c:pt>
                <c:pt idx="8066">
                  <c:v>#N/A</c:v>
                </c:pt>
                <c:pt idx="8067">
                  <c:v>#N/A</c:v>
                </c:pt>
                <c:pt idx="8068">
                  <c:v>#N/A</c:v>
                </c:pt>
                <c:pt idx="8069">
                  <c:v>#N/A</c:v>
                </c:pt>
                <c:pt idx="8070">
                  <c:v>#N/A</c:v>
                </c:pt>
                <c:pt idx="8071">
                  <c:v>#N/A</c:v>
                </c:pt>
                <c:pt idx="8072">
                  <c:v>#N/A</c:v>
                </c:pt>
                <c:pt idx="8073">
                  <c:v>#N/A</c:v>
                </c:pt>
                <c:pt idx="8074">
                  <c:v>#N/A</c:v>
                </c:pt>
                <c:pt idx="8075">
                  <c:v>#N/A</c:v>
                </c:pt>
                <c:pt idx="8076">
                  <c:v>#N/A</c:v>
                </c:pt>
                <c:pt idx="8077">
                  <c:v>#N/A</c:v>
                </c:pt>
                <c:pt idx="8078">
                  <c:v>#N/A</c:v>
                </c:pt>
                <c:pt idx="8079">
                  <c:v>#N/A</c:v>
                </c:pt>
                <c:pt idx="8080">
                  <c:v>#N/A</c:v>
                </c:pt>
                <c:pt idx="8081">
                  <c:v>#N/A</c:v>
                </c:pt>
                <c:pt idx="8082">
                  <c:v>#N/A</c:v>
                </c:pt>
                <c:pt idx="8083">
                  <c:v>#N/A</c:v>
                </c:pt>
                <c:pt idx="8084">
                  <c:v>#N/A</c:v>
                </c:pt>
                <c:pt idx="8085">
                  <c:v>#N/A</c:v>
                </c:pt>
                <c:pt idx="8086">
                  <c:v>#N/A</c:v>
                </c:pt>
                <c:pt idx="8087">
                  <c:v>#N/A</c:v>
                </c:pt>
                <c:pt idx="8088">
                  <c:v>#N/A</c:v>
                </c:pt>
                <c:pt idx="8089">
                  <c:v>#N/A</c:v>
                </c:pt>
                <c:pt idx="8090">
                  <c:v>#N/A</c:v>
                </c:pt>
                <c:pt idx="8091">
                  <c:v>#N/A</c:v>
                </c:pt>
                <c:pt idx="8092">
                  <c:v>#N/A</c:v>
                </c:pt>
                <c:pt idx="8093">
                  <c:v>#N/A</c:v>
                </c:pt>
                <c:pt idx="8094">
                  <c:v>#N/A</c:v>
                </c:pt>
                <c:pt idx="8095">
                  <c:v>#N/A</c:v>
                </c:pt>
                <c:pt idx="8096">
                  <c:v>#N/A</c:v>
                </c:pt>
                <c:pt idx="8097">
                  <c:v>#N/A</c:v>
                </c:pt>
                <c:pt idx="8098">
                  <c:v>#N/A</c:v>
                </c:pt>
                <c:pt idx="8099">
                  <c:v>#N/A</c:v>
                </c:pt>
                <c:pt idx="8100">
                  <c:v>#N/A</c:v>
                </c:pt>
                <c:pt idx="8101">
                  <c:v>#N/A</c:v>
                </c:pt>
                <c:pt idx="8102">
                  <c:v>#N/A</c:v>
                </c:pt>
                <c:pt idx="8103">
                  <c:v>#N/A</c:v>
                </c:pt>
                <c:pt idx="8104">
                  <c:v>#N/A</c:v>
                </c:pt>
                <c:pt idx="8105">
                  <c:v>#N/A</c:v>
                </c:pt>
                <c:pt idx="8106">
                  <c:v>#N/A</c:v>
                </c:pt>
                <c:pt idx="8107">
                  <c:v>#N/A</c:v>
                </c:pt>
                <c:pt idx="8108">
                  <c:v>#N/A</c:v>
                </c:pt>
                <c:pt idx="8109">
                  <c:v>#N/A</c:v>
                </c:pt>
                <c:pt idx="8110">
                  <c:v>#N/A</c:v>
                </c:pt>
                <c:pt idx="8111">
                  <c:v>#N/A</c:v>
                </c:pt>
                <c:pt idx="8112">
                  <c:v>#N/A</c:v>
                </c:pt>
                <c:pt idx="8113">
                  <c:v>#N/A</c:v>
                </c:pt>
                <c:pt idx="8114">
                  <c:v>#N/A</c:v>
                </c:pt>
                <c:pt idx="8115">
                  <c:v>#N/A</c:v>
                </c:pt>
                <c:pt idx="8116">
                  <c:v>#N/A</c:v>
                </c:pt>
                <c:pt idx="8117">
                  <c:v>#N/A</c:v>
                </c:pt>
                <c:pt idx="8118">
                  <c:v>#N/A</c:v>
                </c:pt>
                <c:pt idx="8119">
                  <c:v>#N/A</c:v>
                </c:pt>
                <c:pt idx="8120">
                  <c:v>#N/A</c:v>
                </c:pt>
                <c:pt idx="8121">
                  <c:v>#N/A</c:v>
                </c:pt>
                <c:pt idx="8122">
                  <c:v>#N/A</c:v>
                </c:pt>
                <c:pt idx="8123">
                  <c:v>#N/A</c:v>
                </c:pt>
                <c:pt idx="8124">
                  <c:v>#N/A</c:v>
                </c:pt>
                <c:pt idx="8125">
                  <c:v>#N/A</c:v>
                </c:pt>
                <c:pt idx="8126">
                  <c:v>#N/A</c:v>
                </c:pt>
                <c:pt idx="8127">
                  <c:v>#N/A</c:v>
                </c:pt>
                <c:pt idx="8128">
                  <c:v>#N/A</c:v>
                </c:pt>
                <c:pt idx="8129">
                  <c:v>#N/A</c:v>
                </c:pt>
                <c:pt idx="8130">
                  <c:v>#N/A</c:v>
                </c:pt>
                <c:pt idx="8131">
                  <c:v>#N/A</c:v>
                </c:pt>
                <c:pt idx="8132">
                  <c:v>#N/A</c:v>
                </c:pt>
                <c:pt idx="8133">
                  <c:v>#N/A</c:v>
                </c:pt>
                <c:pt idx="8134">
                  <c:v>#N/A</c:v>
                </c:pt>
                <c:pt idx="8135">
                  <c:v>#N/A</c:v>
                </c:pt>
                <c:pt idx="8136">
                  <c:v>#N/A</c:v>
                </c:pt>
                <c:pt idx="8137">
                  <c:v>#N/A</c:v>
                </c:pt>
                <c:pt idx="8138">
                  <c:v>#N/A</c:v>
                </c:pt>
                <c:pt idx="8139">
                  <c:v>#N/A</c:v>
                </c:pt>
                <c:pt idx="8140">
                  <c:v>#N/A</c:v>
                </c:pt>
                <c:pt idx="8141">
                  <c:v>#N/A</c:v>
                </c:pt>
                <c:pt idx="8142">
                  <c:v>#N/A</c:v>
                </c:pt>
                <c:pt idx="8143">
                  <c:v>#N/A</c:v>
                </c:pt>
                <c:pt idx="8144">
                  <c:v>#N/A</c:v>
                </c:pt>
                <c:pt idx="8145">
                  <c:v>#N/A</c:v>
                </c:pt>
                <c:pt idx="8146">
                  <c:v>#N/A</c:v>
                </c:pt>
                <c:pt idx="8147">
                  <c:v>#N/A</c:v>
                </c:pt>
                <c:pt idx="8148">
                  <c:v>#N/A</c:v>
                </c:pt>
                <c:pt idx="8149">
                  <c:v>#N/A</c:v>
                </c:pt>
                <c:pt idx="8150">
                  <c:v>#N/A</c:v>
                </c:pt>
                <c:pt idx="8151">
                  <c:v>#N/A</c:v>
                </c:pt>
                <c:pt idx="8152">
                  <c:v>#N/A</c:v>
                </c:pt>
                <c:pt idx="8153">
                  <c:v>#N/A</c:v>
                </c:pt>
                <c:pt idx="8154">
                  <c:v>#N/A</c:v>
                </c:pt>
                <c:pt idx="8155">
                  <c:v>#N/A</c:v>
                </c:pt>
                <c:pt idx="8156">
                  <c:v>#N/A</c:v>
                </c:pt>
                <c:pt idx="8157">
                  <c:v>#N/A</c:v>
                </c:pt>
                <c:pt idx="8158">
                  <c:v>#N/A</c:v>
                </c:pt>
                <c:pt idx="8159">
                  <c:v>#N/A</c:v>
                </c:pt>
                <c:pt idx="8160">
                  <c:v>#N/A</c:v>
                </c:pt>
                <c:pt idx="8161">
                  <c:v>#N/A</c:v>
                </c:pt>
                <c:pt idx="8162">
                  <c:v>#N/A</c:v>
                </c:pt>
                <c:pt idx="8163">
                  <c:v>#N/A</c:v>
                </c:pt>
                <c:pt idx="8164">
                  <c:v>#N/A</c:v>
                </c:pt>
                <c:pt idx="8165">
                  <c:v>#N/A</c:v>
                </c:pt>
                <c:pt idx="8166">
                  <c:v>#N/A</c:v>
                </c:pt>
                <c:pt idx="8167">
                  <c:v>#N/A</c:v>
                </c:pt>
                <c:pt idx="8168">
                  <c:v>#N/A</c:v>
                </c:pt>
                <c:pt idx="8169">
                  <c:v>#N/A</c:v>
                </c:pt>
                <c:pt idx="8170">
                  <c:v>#N/A</c:v>
                </c:pt>
                <c:pt idx="8171">
                  <c:v>#N/A</c:v>
                </c:pt>
                <c:pt idx="8172">
                  <c:v>#N/A</c:v>
                </c:pt>
                <c:pt idx="8173">
                  <c:v>#N/A</c:v>
                </c:pt>
                <c:pt idx="8174">
                  <c:v>#N/A</c:v>
                </c:pt>
                <c:pt idx="8175">
                  <c:v>#N/A</c:v>
                </c:pt>
                <c:pt idx="8176">
                  <c:v>#N/A</c:v>
                </c:pt>
                <c:pt idx="8177">
                  <c:v>#N/A</c:v>
                </c:pt>
                <c:pt idx="8178">
                  <c:v>#N/A</c:v>
                </c:pt>
                <c:pt idx="8179">
                  <c:v>#N/A</c:v>
                </c:pt>
                <c:pt idx="8180">
                  <c:v>#N/A</c:v>
                </c:pt>
                <c:pt idx="8181">
                  <c:v>#N/A</c:v>
                </c:pt>
                <c:pt idx="8182">
                  <c:v>#N/A</c:v>
                </c:pt>
                <c:pt idx="8183">
                  <c:v>#N/A</c:v>
                </c:pt>
                <c:pt idx="8184">
                  <c:v>#N/A</c:v>
                </c:pt>
                <c:pt idx="8185">
                  <c:v>#N/A</c:v>
                </c:pt>
                <c:pt idx="8186">
                  <c:v>#N/A</c:v>
                </c:pt>
                <c:pt idx="8187">
                  <c:v>#N/A</c:v>
                </c:pt>
                <c:pt idx="8188">
                  <c:v>#N/A</c:v>
                </c:pt>
                <c:pt idx="8189">
                  <c:v>#N/A</c:v>
                </c:pt>
                <c:pt idx="8190">
                  <c:v>#N/A</c:v>
                </c:pt>
                <c:pt idx="8191">
                  <c:v>#N/A</c:v>
                </c:pt>
                <c:pt idx="8192">
                  <c:v>#N/A</c:v>
                </c:pt>
                <c:pt idx="8193">
                  <c:v>#N/A</c:v>
                </c:pt>
                <c:pt idx="8194">
                  <c:v>#N/A</c:v>
                </c:pt>
                <c:pt idx="8195">
                  <c:v>#N/A</c:v>
                </c:pt>
                <c:pt idx="8196">
                  <c:v>#N/A</c:v>
                </c:pt>
                <c:pt idx="8197">
                  <c:v>#N/A</c:v>
                </c:pt>
                <c:pt idx="8198">
                  <c:v>#N/A</c:v>
                </c:pt>
                <c:pt idx="8199">
                  <c:v>#N/A</c:v>
                </c:pt>
                <c:pt idx="8200">
                  <c:v>#N/A</c:v>
                </c:pt>
                <c:pt idx="8201">
                  <c:v>#N/A</c:v>
                </c:pt>
                <c:pt idx="8202">
                  <c:v>#N/A</c:v>
                </c:pt>
                <c:pt idx="8203">
                  <c:v>#N/A</c:v>
                </c:pt>
                <c:pt idx="8204">
                  <c:v>#N/A</c:v>
                </c:pt>
                <c:pt idx="8205">
                  <c:v>#N/A</c:v>
                </c:pt>
                <c:pt idx="8206">
                  <c:v>#N/A</c:v>
                </c:pt>
                <c:pt idx="8207">
                  <c:v>#N/A</c:v>
                </c:pt>
                <c:pt idx="8208">
                  <c:v>#N/A</c:v>
                </c:pt>
                <c:pt idx="8209">
                  <c:v>#N/A</c:v>
                </c:pt>
                <c:pt idx="8210">
                  <c:v>#N/A</c:v>
                </c:pt>
                <c:pt idx="8211">
                  <c:v>#N/A</c:v>
                </c:pt>
                <c:pt idx="8212">
                  <c:v>#N/A</c:v>
                </c:pt>
                <c:pt idx="8213">
                  <c:v>#N/A</c:v>
                </c:pt>
                <c:pt idx="8214">
                  <c:v>#N/A</c:v>
                </c:pt>
                <c:pt idx="8215">
                  <c:v>#N/A</c:v>
                </c:pt>
                <c:pt idx="8216">
                  <c:v>#N/A</c:v>
                </c:pt>
                <c:pt idx="8217">
                  <c:v>#N/A</c:v>
                </c:pt>
                <c:pt idx="8218">
                  <c:v>#N/A</c:v>
                </c:pt>
                <c:pt idx="8219">
                  <c:v>#N/A</c:v>
                </c:pt>
                <c:pt idx="8220">
                  <c:v>#N/A</c:v>
                </c:pt>
                <c:pt idx="8221">
                  <c:v>#N/A</c:v>
                </c:pt>
                <c:pt idx="8222">
                  <c:v>#N/A</c:v>
                </c:pt>
                <c:pt idx="8223">
                  <c:v>#N/A</c:v>
                </c:pt>
                <c:pt idx="8224">
                  <c:v>#N/A</c:v>
                </c:pt>
                <c:pt idx="8225">
                  <c:v>#N/A</c:v>
                </c:pt>
                <c:pt idx="8226">
                  <c:v>#N/A</c:v>
                </c:pt>
                <c:pt idx="8227">
                  <c:v>#N/A</c:v>
                </c:pt>
                <c:pt idx="8228">
                  <c:v>#N/A</c:v>
                </c:pt>
                <c:pt idx="8229">
                  <c:v>#N/A</c:v>
                </c:pt>
                <c:pt idx="8230">
                  <c:v>#N/A</c:v>
                </c:pt>
                <c:pt idx="8231">
                  <c:v>#N/A</c:v>
                </c:pt>
                <c:pt idx="8232">
                  <c:v>#N/A</c:v>
                </c:pt>
                <c:pt idx="8233">
                  <c:v>#N/A</c:v>
                </c:pt>
                <c:pt idx="8234">
                  <c:v>#N/A</c:v>
                </c:pt>
                <c:pt idx="8235">
                  <c:v>#N/A</c:v>
                </c:pt>
                <c:pt idx="8236">
                  <c:v>#N/A</c:v>
                </c:pt>
                <c:pt idx="8237">
                  <c:v>#N/A</c:v>
                </c:pt>
                <c:pt idx="8238">
                  <c:v>#N/A</c:v>
                </c:pt>
                <c:pt idx="8239">
                  <c:v>#N/A</c:v>
                </c:pt>
                <c:pt idx="8240">
                  <c:v>#N/A</c:v>
                </c:pt>
                <c:pt idx="8241">
                  <c:v>#N/A</c:v>
                </c:pt>
                <c:pt idx="8242">
                  <c:v>#N/A</c:v>
                </c:pt>
                <c:pt idx="8243">
                  <c:v>#N/A</c:v>
                </c:pt>
                <c:pt idx="8244">
                  <c:v>#N/A</c:v>
                </c:pt>
                <c:pt idx="8245">
                  <c:v>#N/A</c:v>
                </c:pt>
                <c:pt idx="8246">
                  <c:v>#N/A</c:v>
                </c:pt>
                <c:pt idx="8247">
                  <c:v>#N/A</c:v>
                </c:pt>
                <c:pt idx="8248">
                  <c:v>#N/A</c:v>
                </c:pt>
                <c:pt idx="8249">
                  <c:v>#N/A</c:v>
                </c:pt>
                <c:pt idx="8250">
                  <c:v>#N/A</c:v>
                </c:pt>
                <c:pt idx="8251">
                  <c:v>#N/A</c:v>
                </c:pt>
                <c:pt idx="8252">
                  <c:v>#N/A</c:v>
                </c:pt>
                <c:pt idx="8253">
                  <c:v>#N/A</c:v>
                </c:pt>
                <c:pt idx="8254">
                  <c:v>#N/A</c:v>
                </c:pt>
                <c:pt idx="8255">
                  <c:v>#N/A</c:v>
                </c:pt>
                <c:pt idx="8256">
                  <c:v>#N/A</c:v>
                </c:pt>
                <c:pt idx="8257">
                  <c:v>#N/A</c:v>
                </c:pt>
                <c:pt idx="8258">
                  <c:v>#N/A</c:v>
                </c:pt>
                <c:pt idx="8259">
                  <c:v>#N/A</c:v>
                </c:pt>
                <c:pt idx="8260">
                  <c:v>#N/A</c:v>
                </c:pt>
                <c:pt idx="8261">
                  <c:v>#N/A</c:v>
                </c:pt>
                <c:pt idx="8262">
                  <c:v>#N/A</c:v>
                </c:pt>
                <c:pt idx="8263">
                  <c:v>#N/A</c:v>
                </c:pt>
                <c:pt idx="8264">
                  <c:v>#N/A</c:v>
                </c:pt>
                <c:pt idx="8265">
                  <c:v>#N/A</c:v>
                </c:pt>
                <c:pt idx="8266">
                  <c:v>#N/A</c:v>
                </c:pt>
                <c:pt idx="8267">
                  <c:v>#N/A</c:v>
                </c:pt>
                <c:pt idx="8268">
                  <c:v>#N/A</c:v>
                </c:pt>
                <c:pt idx="8269">
                  <c:v>#N/A</c:v>
                </c:pt>
                <c:pt idx="8270">
                  <c:v>#N/A</c:v>
                </c:pt>
                <c:pt idx="8271">
                  <c:v>#N/A</c:v>
                </c:pt>
                <c:pt idx="8272">
                  <c:v>#N/A</c:v>
                </c:pt>
                <c:pt idx="8273">
                  <c:v>#N/A</c:v>
                </c:pt>
                <c:pt idx="8274">
                  <c:v>#N/A</c:v>
                </c:pt>
                <c:pt idx="8275">
                  <c:v>#N/A</c:v>
                </c:pt>
                <c:pt idx="8276">
                  <c:v>#N/A</c:v>
                </c:pt>
                <c:pt idx="8277">
                  <c:v>#N/A</c:v>
                </c:pt>
                <c:pt idx="8278">
                  <c:v>#N/A</c:v>
                </c:pt>
                <c:pt idx="8279">
                  <c:v>#N/A</c:v>
                </c:pt>
                <c:pt idx="8280">
                  <c:v>#N/A</c:v>
                </c:pt>
                <c:pt idx="8281">
                  <c:v>#N/A</c:v>
                </c:pt>
                <c:pt idx="8282">
                  <c:v>#N/A</c:v>
                </c:pt>
                <c:pt idx="8283">
                  <c:v>#N/A</c:v>
                </c:pt>
                <c:pt idx="8284">
                  <c:v>#N/A</c:v>
                </c:pt>
                <c:pt idx="8285">
                  <c:v>#N/A</c:v>
                </c:pt>
                <c:pt idx="8286">
                  <c:v>#N/A</c:v>
                </c:pt>
                <c:pt idx="8287">
                  <c:v>#N/A</c:v>
                </c:pt>
                <c:pt idx="8288">
                  <c:v>#N/A</c:v>
                </c:pt>
                <c:pt idx="8289">
                  <c:v>#N/A</c:v>
                </c:pt>
                <c:pt idx="8290">
                  <c:v>#N/A</c:v>
                </c:pt>
                <c:pt idx="8291">
                  <c:v>#N/A</c:v>
                </c:pt>
                <c:pt idx="8292">
                  <c:v>#N/A</c:v>
                </c:pt>
                <c:pt idx="8293">
                  <c:v>#N/A</c:v>
                </c:pt>
                <c:pt idx="8294">
                  <c:v>#N/A</c:v>
                </c:pt>
                <c:pt idx="8295">
                  <c:v>#N/A</c:v>
                </c:pt>
                <c:pt idx="8296">
                  <c:v>#N/A</c:v>
                </c:pt>
                <c:pt idx="8297">
                  <c:v>#N/A</c:v>
                </c:pt>
                <c:pt idx="8298">
                  <c:v>#N/A</c:v>
                </c:pt>
                <c:pt idx="8299">
                  <c:v>#N/A</c:v>
                </c:pt>
                <c:pt idx="8300">
                  <c:v>#N/A</c:v>
                </c:pt>
                <c:pt idx="8301">
                  <c:v>#N/A</c:v>
                </c:pt>
                <c:pt idx="8302">
                  <c:v>#N/A</c:v>
                </c:pt>
                <c:pt idx="8303">
                  <c:v>#N/A</c:v>
                </c:pt>
                <c:pt idx="8304">
                  <c:v>#N/A</c:v>
                </c:pt>
                <c:pt idx="8305">
                  <c:v>#N/A</c:v>
                </c:pt>
                <c:pt idx="8306">
                  <c:v>#N/A</c:v>
                </c:pt>
                <c:pt idx="8307">
                  <c:v>#N/A</c:v>
                </c:pt>
                <c:pt idx="8308">
                  <c:v>#N/A</c:v>
                </c:pt>
                <c:pt idx="8309">
                  <c:v>#N/A</c:v>
                </c:pt>
                <c:pt idx="8310">
                  <c:v>#N/A</c:v>
                </c:pt>
                <c:pt idx="8311">
                  <c:v>#N/A</c:v>
                </c:pt>
                <c:pt idx="8312">
                  <c:v>#N/A</c:v>
                </c:pt>
                <c:pt idx="8313">
                  <c:v>#N/A</c:v>
                </c:pt>
                <c:pt idx="8314">
                  <c:v>#N/A</c:v>
                </c:pt>
                <c:pt idx="8315">
                  <c:v>#N/A</c:v>
                </c:pt>
                <c:pt idx="8316">
                  <c:v>#N/A</c:v>
                </c:pt>
                <c:pt idx="8317">
                  <c:v>#N/A</c:v>
                </c:pt>
                <c:pt idx="8318">
                  <c:v>#N/A</c:v>
                </c:pt>
                <c:pt idx="8319">
                  <c:v>#N/A</c:v>
                </c:pt>
                <c:pt idx="8320">
                  <c:v>#N/A</c:v>
                </c:pt>
                <c:pt idx="8321">
                  <c:v>#N/A</c:v>
                </c:pt>
                <c:pt idx="8322">
                  <c:v>#N/A</c:v>
                </c:pt>
                <c:pt idx="8323">
                  <c:v>#N/A</c:v>
                </c:pt>
                <c:pt idx="8324">
                  <c:v>#N/A</c:v>
                </c:pt>
                <c:pt idx="8325">
                  <c:v>#N/A</c:v>
                </c:pt>
                <c:pt idx="8326">
                  <c:v>#N/A</c:v>
                </c:pt>
                <c:pt idx="8327">
                  <c:v>#N/A</c:v>
                </c:pt>
                <c:pt idx="8328">
                  <c:v>#N/A</c:v>
                </c:pt>
                <c:pt idx="8329">
                  <c:v>#N/A</c:v>
                </c:pt>
                <c:pt idx="8330">
                  <c:v>#N/A</c:v>
                </c:pt>
                <c:pt idx="8331">
                  <c:v>#N/A</c:v>
                </c:pt>
                <c:pt idx="8332">
                  <c:v>#N/A</c:v>
                </c:pt>
                <c:pt idx="8333">
                  <c:v>#N/A</c:v>
                </c:pt>
                <c:pt idx="8334">
                  <c:v>#N/A</c:v>
                </c:pt>
                <c:pt idx="8335">
                  <c:v>#N/A</c:v>
                </c:pt>
                <c:pt idx="8336">
                  <c:v>#N/A</c:v>
                </c:pt>
                <c:pt idx="8337">
                  <c:v>#N/A</c:v>
                </c:pt>
                <c:pt idx="8338">
                  <c:v>#N/A</c:v>
                </c:pt>
                <c:pt idx="8339">
                  <c:v>#N/A</c:v>
                </c:pt>
                <c:pt idx="8340">
                  <c:v>#N/A</c:v>
                </c:pt>
                <c:pt idx="8341">
                  <c:v>#N/A</c:v>
                </c:pt>
                <c:pt idx="8342">
                  <c:v>#N/A</c:v>
                </c:pt>
                <c:pt idx="8343">
                  <c:v>#N/A</c:v>
                </c:pt>
                <c:pt idx="8344">
                  <c:v>#N/A</c:v>
                </c:pt>
                <c:pt idx="8345">
                  <c:v>#N/A</c:v>
                </c:pt>
                <c:pt idx="8346">
                  <c:v>#N/A</c:v>
                </c:pt>
                <c:pt idx="8347">
                  <c:v>#N/A</c:v>
                </c:pt>
                <c:pt idx="8348">
                  <c:v>#N/A</c:v>
                </c:pt>
                <c:pt idx="8349">
                  <c:v>#N/A</c:v>
                </c:pt>
                <c:pt idx="8350">
                  <c:v>#N/A</c:v>
                </c:pt>
                <c:pt idx="8351">
                  <c:v>#N/A</c:v>
                </c:pt>
                <c:pt idx="8352">
                  <c:v>#N/A</c:v>
                </c:pt>
                <c:pt idx="8353">
                  <c:v>#N/A</c:v>
                </c:pt>
                <c:pt idx="8354">
                  <c:v>#N/A</c:v>
                </c:pt>
                <c:pt idx="8355">
                  <c:v>#N/A</c:v>
                </c:pt>
                <c:pt idx="8356">
                  <c:v>#N/A</c:v>
                </c:pt>
                <c:pt idx="8357">
                  <c:v>#N/A</c:v>
                </c:pt>
                <c:pt idx="8358">
                  <c:v>#N/A</c:v>
                </c:pt>
                <c:pt idx="8359">
                  <c:v>#N/A</c:v>
                </c:pt>
                <c:pt idx="8360">
                  <c:v>#N/A</c:v>
                </c:pt>
                <c:pt idx="8361">
                  <c:v>#N/A</c:v>
                </c:pt>
                <c:pt idx="8362">
                  <c:v>#N/A</c:v>
                </c:pt>
                <c:pt idx="8363">
                  <c:v>#N/A</c:v>
                </c:pt>
                <c:pt idx="8364">
                  <c:v>#N/A</c:v>
                </c:pt>
                <c:pt idx="8365">
                  <c:v>#N/A</c:v>
                </c:pt>
                <c:pt idx="8366">
                  <c:v>#N/A</c:v>
                </c:pt>
                <c:pt idx="8367">
                  <c:v>#N/A</c:v>
                </c:pt>
                <c:pt idx="8368">
                  <c:v>#N/A</c:v>
                </c:pt>
                <c:pt idx="8369">
                  <c:v>#N/A</c:v>
                </c:pt>
                <c:pt idx="8370">
                  <c:v>#N/A</c:v>
                </c:pt>
                <c:pt idx="8371">
                  <c:v>#N/A</c:v>
                </c:pt>
                <c:pt idx="8372">
                  <c:v>#N/A</c:v>
                </c:pt>
                <c:pt idx="8373">
                  <c:v>#N/A</c:v>
                </c:pt>
                <c:pt idx="8374">
                  <c:v>#N/A</c:v>
                </c:pt>
                <c:pt idx="8375">
                  <c:v>#N/A</c:v>
                </c:pt>
                <c:pt idx="8376">
                  <c:v>#N/A</c:v>
                </c:pt>
                <c:pt idx="8377">
                  <c:v>#N/A</c:v>
                </c:pt>
                <c:pt idx="8378">
                  <c:v>#N/A</c:v>
                </c:pt>
                <c:pt idx="8379">
                  <c:v>#N/A</c:v>
                </c:pt>
                <c:pt idx="8380">
                  <c:v>#N/A</c:v>
                </c:pt>
                <c:pt idx="8381">
                  <c:v>#N/A</c:v>
                </c:pt>
                <c:pt idx="8382">
                  <c:v>#N/A</c:v>
                </c:pt>
                <c:pt idx="8383">
                  <c:v>#N/A</c:v>
                </c:pt>
                <c:pt idx="8384">
                  <c:v>#N/A</c:v>
                </c:pt>
                <c:pt idx="8385">
                  <c:v>#N/A</c:v>
                </c:pt>
                <c:pt idx="8386">
                  <c:v>#N/A</c:v>
                </c:pt>
                <c:pt idx="8387">
                  <c:v>#N/A</c:v>
                </c:pt>
                <c:pt idx="8388">
                  <c:v>#N/A</c:v>
                </c:pt>
                <c:pt idx="8389">
                  <c:v>#N/A</c:v>
                </c:pt>
                <c:pt idx="8390">
                  <c:v>#N/A</c:v>
                </c:pt>
                <c:pt idx="8391">
                  <c:v>#N/A</c:v>
                </c:pt>
                <c:pt idx="8392">
                  <c:v>#N/A</c:v>
                </c:pt>
                <c:pt idx="8393">
                  <c:v>#N/A</c:v>
                </c:pt>
                <c:pt idx="8394">
                  <c:v>#N/A</c:v>
                </c:pt>
                <c:pt idx="8395">
                  <c:v>#N/A</c:v>
                </c:pt>
                <c:pt idx="8396">
                  <c:v>#N/A</c:v>
                </c:pt>
                <c:pt idx="8397">
                  <c:v>#N/A</c:v>
                </c:pt>
                <c:pt idx="8398">
                  <c:v>#N/A</c:v>
                </c:pt>
                <c:pt idx="8399">
                  <c:v>#N/A</c:v>
                </c:pt>
                <c:pt idx="8400">
                  <c:v>#N/A</c:v>
                </c:pt>
                <c:pt idx="8401">
                  <c:v>#N/A</c:v>
                </c:pt>
                <c:pt idx="8402">
                  <c:v>#N/A</c:v>
                </c:pt>
                <c:pt idx="8403">
                  <c:v>#N/A</c:v>
                </c:pt>
                <c:pt idx="8404">
                  <c:v>#N/A</c:v>
                </c:pt>
                <c:pt idx="8405">
                  <c:v>#N/A</c:v>
                </c:pt>
                <c:pt idx="8406">
                  <c:v>#N/A</c:v>
                </c:pt>
                <c:pt idx="8407">
                  <c:v>#N/A</c:v>
                </c:pt>
                <c:pt idx="8408">
                  <c:v>#N/A</c:v>
                </c:pt>
                <c:pt idx="8409">
                  <c:v>#N/A</c:v>
                </c:pt>
                <c:pt idx="8410">
                  <c:v>#N/A</c:v>
                </c:pt>
                <c:pt idx="8411">
                  <c:v>#N/A</c:v>
                </c:pt>
                <c:pt idx="8412">
                  <c:v>#N/A</c:v>
                </c:pt>
                <c:pt idx="8413">
                  <c:v>#N/A</c:v>
                </c:pt>
                <c:pt idx="8414">
                  <c:v>#N/A</c:v>
                </c:pt>
                <c:pt idx="8415">
                  <c:v>#N/A</c:v>
                </c:pt>
                <c:pt idx="8416">
                  <c:v>#N/A</c:v>
                </c:pt>
                <c:pt idx="8417">
                  <c:v>#N/A</c:v>
                </c:pt>
                <c:pt idx="8418">
                  <c:v>#N/A</c:v>
                </c:pt>
                <c:pt idx="8419">
                  <c:v>#N/A</c:v>
                </c:pt>
                <c:pt idx="8420">
                  <c:v>#N/A</c:v>
                </c:pt>
                <c:pt idx="8421">
                  <c:v>#N/A</c:v>
                </c:pt>
                <c:pt idx="8422">
                  <c:v>#N/A</c:v>
                </c:pt>
                <c:pt idx="8423">
                  <c:v>#N/A</c:v>
                </c:pt>
                <c:pt idx="8424">
                  <c:v>#N/A</c:v>
                </c:pt>
                <c:pt idx="8425">
                  <c:v>#N/A</c:v>
                </c:pt>
                <c:pt idx="8426">
                  <c:v>#N/A</c:v>
                </c:pt>
                <c:pt idx="8427">
                  <c:v>#N/A</c:v>
                </c:pt>
                <c:pt idx="8428">
                  <c:v>#N/A</c:v>
                </c:pt>
                <c:pt idx="8429">
                  <c:v>#N/A</c:v>
                </c:pt>
                <c:pt idx="8430">
                  <c:v>#N/A</c:v>
                </c:pt>
                <c:pt idx="8431">
                  <c:v>#N/A</c:v>
                </c:pt>
                <c:pt idx="8432">
                  <c:v>#N/A</c:v>
                </c:pt>
                <c:pt idx="8433">
                  <c:v>#N/A</c:v>
                </c:pt>
                <c:pt idx="8434">
                  <c:v>#N/A</c:v>
                </c:pt>
                <c:pt idx="8435">
                  <c:v>#N/A</c:v>
                </c:pt>
                <c:pt idx="8436">
                  <c:v>#N/A</c:v>
                </c:pt>
                <c:pt idx="8437">
                  <c:v>#N/A</c:v>
                </c:pt>
                <c:pt idx="8438">
                  <c:v>#N/A</c:v>
                </c:pt>
                <c:pt idx="8439">
                  <c:v>#N/A</c:v>
                </c:pt>
                <c:pt idx="8440">
                  <c:v>#N/A</c:v>
                </c:pt>
                <c:pt idx="8441">
                  <c:v>#N/A</c:v>
                </c:pt>
                <c:pt idx="8442">
                  <c:v>#N/A</c:v>
                </c:pt>
                <c:pt idx="8443">
                  <c:v>#N/A</c:v>
                </c:pt>
                <c:pt idx="8444">
                  <c:v>#N/A</c:v>
                </c:pt>
                <c:pt idx="8445">
                  <c:v>#N/A</c:v>
                </c:pt>
                <c:pt idx="8446">
                  <c:v>#N/A</c:v>
                </c:pt>
                <c:pt idx="8447">
                  <c:v>#N/A</c:v>
                </c:pt>
                <c:pt idx="8448">
                  <c:v>#N/A</c:v>
                </c:pt>
                <c:pt idx="8449">
                  <c:v>#N/A</c:v>
                </c:pt>
                <c:pt idx="8450">
                  <c:v>#N/A</c:v>
                </c:pt>
                <c:pt idx="8451">
                  <c:v>#N/A</c:v>
                </c:pt>
                <c:pt idx="8452">
                  <c:v>#N/A</c:v>
                </c:pt>
                <c:pt idx="8453">
                  <c:v>#N/A</c:v>
                </c:pt>
                <c:pt idx="8454">
                  <c:v>#N/A</c:v>
                </c:pt>
                <c:pt idx="8455">
                  <c:v>#N/A</c:v>
                </c:pt>
                <c:pt idx="8456">
                  <c:v>#N/A</c:v>
                </c:pt>
                <c:pt idx="8457">
                  <c:v>#N/A</c:v>
                </c:pt>
                <c:pt idx="8458">
                  <c:v>#N/A</c:v>
                </c:pt>
                <c:pt idx="8459">
                  <c:v>#N/A</c:v>
                </c:pt>
                <c:pt idx="8460">
                  <c:v>#N/A</c:v>
                </c:pt>
                <c:pt idx="8461">
                  <c:v>#N/A</c:v>
                </c:pt>
                <c:pt idx="8462">
                  <c:v>#N/A</c:v>
                </c:pt>
                <c:pt idx="8463">
                  <c:v>#N/A</c:v>
                </c:pt>
                <c:pt idx="8464">
                  <c:v>#N/A</c:v>
                </c:pt>
                <c:pt idx="8465">
                  <c:v>#N/A</c:v>
                </c:pt>
                <c:pt idx="8466">
                  <c:v>#N/A</c:v>
                </c:pt>
                <c:pt idx="8467">
                  <c:v>#N/A</c:v>
                </c:pt>
                <c:pt idx="8468">
                  <c:v>#N/A</c:v>
                </c:pt>
                <c:pt idx="8469">
                  <c:v>#N/A</c:v>
                </c:pt>
                <c:pt idx="8470">
                  <c:v>#N/A</c:v>
                </c:pt>
                <c:pt idx="8471">
                  <c:v>#N/A</c:v>
                </c:pt>
                <c:pt idx="8472">
                  <c:v>#N/A</c:v>
                </c:pt>
                <c:pt idx="8473">
                  <c:v>#N/A</c:v>
                </c:pt>
                <c:pt idx="8474">
                  <c:v>#N/A</c:v>
                </c:pt>
                <c:pt idx="8475">
                  <c:v>#N/A</c:v>
                </c:pt>
                <c:pt idx="8476">
                  <c:v>#N/A</c:v>
                </c:pt>
                <c:pt idx="8477">
                  <c:v>#N/A</c:v>
                </c:pt>
                <c:pt idx="8478">
                  <c:v>#N/A</c:v>
                </c:pt>
                <c:pt idx="8479">
                  <c:v>#N/A</c:v>
                </c:pt>
                <c:pt idx="8480">
                  <c:v>#N/A</c:v>
                </c:pt>
                <c:pt idx="8481">
                  <c:v>#N/A</c:v>
                </c:pt>
                <c:pt idx="8482">
                  <c:v>#N/A</c:v>
                </c:pt>
                <c:pt idx="8483">
                  <c:v>#N/A</c:v>
                </c:pt>
                <c:pt idx="8484">
                  <c:v>#N/A</c:v>
                </c:pt>
                <c:pt idx="8485">
                  <c:v>#N/A</c:v>
                </c:pt>
                <c:pt idx="8486">
                  <c:v>#N/A</c:v>
                </c:pt>
                <c:pt idx="8487">
                  <c:v>#N/A</c:v>
                </c:pt>
                <c:pt idx="8488">
                  <c:v>#N/A</c:v>
                </c:pt>
                <c:pt idx="8489">
                  <c:v>#N/A</c:v>
                </c:pt>
                <c:pt idx="8490">
                  <c:v>#N/A</c:v>
                </c:pt>
                <c:pt idx="8491">
                  <c:v>#N/A</c:v>
                </c:pt>
                <c:pt idx="8492">
                  <c:v>#N/A</c:v>
                </c:pt>
                <c:pt idx="8493">
                  <c:v>#N/A</c:v>
                </c:pt>
                <c:pt idx="8494">
                  <c:v>#N/A</c:v>
                </c:pt>
                <c:pt idx="8495">
                  <c:v>#N/A</c:v>
                </c:pt>
                <c:pt idx="8496">
                  <c:v>#N/A</c:v>
                </c:pt>
                <c:pt idx="8497">
                  <c:v>#N/A</c:v>
                </c:pt>
                <c:pt idx="8498">
                  <c:v>#N/A</c:v>
                </c:pt>
                <c:pt idx="8499">
                  <c:v>#N/A</c:v>
                </c:pt>
                <c:pt idx="8500">
                  <c:v>#N/A</c:v>
                </c:pt>
                <c:pt idx="8501">
                  <c:v>#N/A</c:v>
                </c:pt>
                <c:pt idx="8502">
                  <c:v>#N/A</c:v>
                </c:pt>
                <c:pt idx="8503">
                  <c:v>#N/A</c:v>
                </c:pt>
                <c:pt idx="8504">
                  <c:v>#N/A</c:v>
                </c:pt>
                <c:pt idx="8505">
                  <c:v>#N/A</c:v>
                </c:pt>
                <c:pt idx="8506">
                  <c:v>#N/A</c:v>
                </c:pt>
                <c:pt idx="8507">
                  <c:v>#N/A</c:v>
                </c:pt>
                <c:pt idx="8508">
                  <c:v>#N/A</c:v>
                </c:pt>
                <c:pt idx="8509">
                  <c:v>#N/A</c:v>
                </c:pt>
                <c:pt idx="8510">
                  <c:v>#N/A</c:v>
                </c:pt>
                <c:pt idx="8511">
                  <c:v>#N/A</c:v>
                </c:pt>
                <c:pt idx="8512">
                  <c:v>#N/A</c:v>
                </c:pt>
                <c:pt idx="8513">
                  <c:v>#N/A</c:v>
                </c:pt>
                <c:pt idx="8514">
                  <c:v>#N/A</c:v>
                </c:pt>
                <c:pt idx="8515">
                  <c:v>#N/A</c:v>
                </c:pt>
                <c:pt idx="8516">
                  <c:v>#N/A</c:v>
                </c:pt>
                <c:pt idx="8517">
                  <c:v>#N/A</c:v>
                </c:pt>
                <c:pt idx="8518">
                  <c:v>#N/A</c:v>
                </c:pt>
                <c:pt idx="8519">
                  <c:v>#N/A</c:v>
                </c:pt>
                <c:pt idx="8520">
                  <c:v>#N/A</c:v>
                </c:pt>
                <c:pt idx="8521">
                  <c:v>#N/A</c:v>
                </c:pt>
                <c:pt idx="8522">
                  <c:v>#N/A</c:v>
                </c:pt>
                <c:pt idx="8523">
                  <c:v>#N/A</c:v>
                </c:pt>
                <c:pt idx="8524">
                  <c:v>#N/A</c:v>
                </c:pt>
                <c:pt idx="8525">
                  <c:v>#N/A</c:v>
                </c:pt>
                <c:pt idx="8526">
                  <c:v>#N/A</c:v>
                </c:pt>
                <c:pt idx="8527">
                  <c:v>#N/A</c:v>
                </c:pt>
                <c:pt idx="8528">
                  <c:v>#N/A</c:v>
                </c:pt>
                <c:pt idx="8529">
                  <c:v>#N/A</c:v>
                </c:pt>
                <c:pt idx="8530">
                  <c:v>#N/A</c:v>
                </c:pt>
                <c:pt idx="8531">
                  <c:v>#N/A</c:v>
                </c:pt>
                <c:pt idx="8532">
                  <c:v>#N/A</c:v>
                </c:pt>
                <c:pt idx="8533">
                  <c:v>#N/A</c:v>
                </c:pt>
                <c:pt idx="8534">
                  <c:v>#N/A</c:v>
                </c:pt>
                <c:pt idx="8535">
                  <c:v>#N/A</c:v>
                </c:pt>
                <c:pt idx="8536">
                  <c:v>#N/A</c:v>
                </c:pt>
                <c:pt idx="8537">
                  <c:v>#N/A</c:v>
                </c:pt>
                <c:pt idx="8538">
                  <c:v>#N/A</c:v>
                </c:pt>
                <c:pt idx="8539">
                  <c:v>#N/A</c:v>
                </c:pt>
                <c:pt idx="8540">
                  <c:v>#N/A</c:v>
                </c:pt>
                <c:pt idx="8541">
                  <c:v>#N/A</c:v>
                </c:pt>
                <c:pt idx="8542">
                  <c:v>#N/A</c:v>
                </c:pt>
                <c:pt idx="8543">
                  <c:v>#N/A</c:v>
                </c:pt>
                <c:pt idx="8544">
                  <c:v>#N/A</c:v>
                </c:pt>
                <c:pt idx="8545">
                  <c:v>#N/A</c:v>
                </c:pt>
                <c:pt idx="8546">
                  <c:v>#N/A</c:v>
                </c:pt>
                <c:pt idx="8547">
                  <c:v>#N/A</c:v>
                </c:pt>
                <c:pt idx="8548">
                  <c:v>#N/A</c:v>
                </c:pt>
                <c:pt idx="8549">
                  <c:v>#N/A</c:v>
                </c:pt>
                <c:pt idx="8550">
                  <c:v>#N/A</c:v>
                </c:pt>
                <c:pt idx="8551">
                  <c:v>#N/A</c:v>
                </c:pt>
                <c:pt idx="8552">
                  <c:v>#N/A</c:v>
                </c:pt>
                <c:pt idx="8553">
                  <c:v>#N/A</c:v>
                </c:pt>
                <c:pt idx="8554">
                  <c:v>#N/A</c:v>
                </c:pt>
                <c:pt idx="8555">
                  <c:v>#N/A</c:v>
                </c:pt>
                <c:pt idx="8556">
                  <c:v>#N/A</c:v>
                </c:pt>
                <c:pt idx="8557">
                  <c:v>#N/A</c:v>
                </c:pt>
                <c:pt idx="8558">
                  <c:v>#N/A</c:v>
                </c:pt>
                <c:pt idx="8559">
                  <c:v>#N/A</c:v>
                </c:pt>
                <c:pt idx="8560">
                  <c:v>#N/A</c:v>
                </c:pt>
                <c:pt idx="8561">
                  <c:v>#N/A</c:v>
                </c:pt>
                <c:pt idx="8562">
                  <c:v>#N/A</c:v>
                </c:pt>
                <c:pt idx="8563">
                  <c:v>#N/A</c:v>
                </c:pt>
                <c:pt idx="8564">
                  <c:v>#N/A</c:v>
                </c:pt>
                <c:pt idx="8565">
                  <c:v>#N/A</c:v>
                </c:pt>
                <c:pt idx="8566">
                  <c:v>#N/A</c:v>
                </c:pt>
                <c:pt idx="8567">
                  <c:v>#N/A</c:v>
                </c:pt>
                <c:pt idx="8568">
                  <c:v>#N/A</c:v>
                </c:pt>
                <c:pt idx="8569">
                  <c:v>#N/A</c:v>
                </c:pt>
                <c:pt idx="8570">
                  <c:v>#N/A</c:v>
                </c:pt>
                <c:pt idx="8571">
                  <c:v>#N/A</c:v>
                </c:pt>
                <c:pt idx="8572">
                  <c:v>#N/A</c:v>
                </c:pt>
                <c:pt idx="8573">
                  <c:v>#N/A</c:v>
                </c:pt>
                <c:pt idx="8574">
                  <c:v>#N/A</c:v>
                </c:pt>
                <c:pt idx="8575">
                  <c:v>#N/A</c:v>
                </c:pt>
                <c:pt idx="8576">
                  <c:v>#N/A</c:v>
                </c:pt>
                <c:pt idx="8577">
                  <c:v>#N/A</c:v>
                </c:pt>
                <c:pt idx="8578">
                  <c:v>#N/A</c:v>
                </c:pt>
                <c:pt idx="8579">
                  <c:v>#N/A</c:v>
                </c:pt>
                <c:pt idx="8580">
                  <c:v>#N/A</c:v>
                </c:pt>
                <c:pt idx="8581">
                  <c:v>#N/A</c:v>
                </c:pt>
                <c:pt idx="8582">
                  <c:v>#N/A</c:v>
                </c:pt>
                <c:pt idx="8583">
                  <c:v>#N/A</c:v>
                </c:pt>
                <c:pt idx="8584">
                  <c:v>#N/A</c:v>
                </c:pt>
                <c:pt idx="8585">
                  <c:v>#N/A</c:v>
                </c:pt>
                <c:pt idx="8586">
                  <c:v>#N/A</c:v>
                </c:pt>
                <c:pt idx="8587">
                  <c:v>#N/A</c:v>
                </c:pt>
                <c:pt idx="8588">
                  <c:v>#N/A</c:v>
                </c:pt>
                <c:pt idx="8589">
                  <c:v>#N/A</c:v>
                </c:pt>
                <c:pt idx="8590">
                  <c:v>#N/A</c:v>
                </c:pt>
                <c:pt idx="8591">
                  <c:v>#N/A</c:v>
                </c:pt>
                <c:pt idx="8592">
                  <c:v>#N/A</c:v>
                </c:pt>
                <c:pt idx="8593">
                  <c:v>#N/A</c:v>
                </c:pt>
                <c:pt idx="8594">
                  <c:v>#N/A</c:v>
                </c:pt>
                <c:pt idx="8595">
                  <c:v>#N/A</c:v>
                </c:pt>
                <c:pt idx="8596">
                  <c:v>#N/A</c:v>
                </c:pt>
                <c:pt idx="8597">
                  <c:v>#N/A</c:v>
                </c:pt>
                <c:pt idx="8598">
                  <c:v>#N/A</c:v>
                </c:pt>
                <c:pt idx="8599">
                  <c:v>#N/A</c:v>
                </c:pt>
                <c:pt idx="8600">
                  <c:v>#N/A</c:v>
                </c:pt>
                <c:pt idx="8601">
                  <c:v>#N/A</c:v>
                </c:pt>
                <c:pt idx="8602">
                  <c:v>#N/A</c:v>
                </c:pt>
                <c:pt idx="8603">
                  <c:v>#N/A</c:v>
                </c:pt>
                <c:pt idx="8604">
                  <c:v>#N/A</c:v>
                </c:pt>
                <c:pt idx="8605">
                  <c:v>#N/A</c:v>
                </c:pt>
                <c:pt idx="8606">
                  <c:v>#N/A</c:v>
                </c:pt>
                <c:pt idx="8607">
                  <c:v>#N/A</c:v>
                </c:pt>
                <c:pt idx="8608">
                  <c:v>#N/A</c:v>
                </c:pt>
                <c:pt idx="8609">
                  <c:v>#N/A</c:v>
                </c:pt>
                <c:pt idx="8610">
                  <c:v>#N/A</c:v>
                </c:pt>
                <c:pt idx="8611">
                  <c:v>#N/A</c:v>
                </c:pt>
                <c:pt idx="8612">
                  <c:v>#N/A</c:v>
                </c:pt>
                <c:pt idx="8613">
                  <c:v>#N/A</c:v>
                </c:pt>
                <c:pt idx="8614">
                  <c:v>#N/A</c:v>
                </c:pt>
                <c:pt idx="8615">
                  <c:v>#N/A</c:v>
                </c:pt>
                <c:pt idx="8616">
                  <c:v>#N/A</c:v>
                </c:pt>
                <c:pt idx="8617">
                  <c:v>#N/A</c:v>
                </c:pt>
                <c:pt idx="8618">
                  <c:v>#N/A</c:v>
                </c:pt>
                <c:pt idx="8619">
                  <c:v>#N/A</c:v>
                </c:pt>
                <c:pt idx="8620">
                  <c:v>#N/A</c:v>
                </c:pt>
                <c:pt idx="8621">
                  <c:v>#N/A</c:v>
                </c:pt>
                <c:pt idx="8622">
                  <c:v>#N/A</c:v>
                </c:pt>
                <c:pt idx="8623">
                  <c:v>#N/A</c:v>
                </c:pt>
                <c:pt idx="8624">
                  <c:v>#N/A</c:v>
                </c:pt>
                <c:pt idx="8625">
                  <c:v>#N/A</c:v>
                </c:pt>
                <c:pt idx="8626">
                  <c:v>#N/A</c:v>
                </c:pt>
                <c:pt idx="8627">
                  <c:v>#N/A</c:v>
                </c:pt>
                <c:pt idx="8628">
                  <c:v>#N/A</c:v>
                </c:pt>
                <c:pt idx="8629">
                  <c:v>#N/A</c:v>
                </c:pt>
                <c:pt idx="8630">
                  <c:v>#N/A</c:v>
                </c:pt>
                <c:pt idx="8631">
                  <c:v>#N/A</c:v>
                </c:pt>
                <c:pt idx="8632">
                  <c:v>#N/A</c:v>
                </c:pt>
                <c:pt idx="8633">
                  <c:v>#N/A</c:v>
                </c:pt>
                <c:pt idx="8634">
                  <c:v>#N/A</c:v>
                </c:pt>
                <c:pt idx="8635">
                  <c:v>#N/A</c:v>
                </c:pt>
                <c:pt idx="8636">
                  <c:v>#N/A</c:v>
                </c:pt>
                <c:pt idx="8637">
                  <c:v>#N/A</c:v>
                </c:pt>
                <c:pt idx="8638">
                  <c:v>#N/A</c:v>
                </c:pt>
                <c:pt idx="8639">
                  <c:v>#N/A</c:v>
                </c:pt>
                <c:pt idx="8640">
                  <c:v>#N/A</c:v>
                </c:pt>
                <c:pt idx="8641">
                  <c:v>#N/A</c:v>
                </c:pt>
                <c:pt idx="8642">
                  <c:v>#N/A</c:v>
                </c:pt>
                <c:pt idx="8643">
                  <c:v>#N/A</c:v>
                </c:pt>
                <c:pt idx="8644">
                  <c:v>#N/A</c:v>
                </c:pt>
                <c:pt idx="8645">
                  <c:v>#N/A</c:v>
                </c:pt>
                <c:pt idx="8646">
                  <c:v>#N/A</c:v>
                </c:pt>
                <c:pt idx="8647">
                  <c:v>#N/A</c:v>
                </c:pt>
                <c:pt idx="8648">
                  <c:v>#N/A</c:v>
                </c:pt>
                <c:pt idx="8649">
                  <c:v>#N/A</c:v>
                </c:pt>
                <c:pt idx="8650">
                  <c:v>#N/A</c:v>
                </c:pt>
                <c:pt idx="8651">
                  <c:v>#N/A</c:v>
                </c:pt>
                <c:pt idx="8652">
                  <c:v>#N/A</c:v>
                </c:pt>
                <c:pt idx="8653">
                  <c:v>#N/A</c:v>
                </c:pt>
                <c:pt idx="8654">
                  <c:v>#N/A</c:v>
                </c:pt>
                <c:pt idx="8655">
                  <c:v>#N/A</c:v>
                </c:pt>
                <c:pt idx="8656">
                  <c:v>#N/A</c:v>
                </c:pt>
                <c:pt idx="8657">
                  <c:v>#N/A</c:v>
                </c:pt>
                <c:pt idx="8658">
                  <c:v>#N/A</c:v>
                </c:pt>
                <c:pt idx="8659">
                  <c:v>#N/A</c:v>
                </c:pt>
                <c:pt idx="8660">
                  <c:v>#N/A</c:v>
                </c:pt>
                <c:pt idx="8661">
                  <c:v>#N/A</c:v>
                </c:pt>
                <c:pt idx="8662">
                  <c:v>#N/A</c:v>
                </c:pt>
                <c:pt idx="8663">
                  <c:v>#N/A</c:v>
                </c:pt>
                <c:pt idx="8664">
                  <c:v>#N/A</c:v>
                </c:pt>
                <c:pt idx="8665">
                  <c:v>#N/A</c:v>
                </c:pt>
                <c:pt idx="8666">
                  <c:v>#N/A</c:v>
                </c:pt>
                <c:pt idx="8667">
                  <c:v>#N/A</c:v>
                </c:pt>
                <c:pt idx="8668">
                  <c:v>#N/A</c:v>
                </c:pt>
                <c:pt idx="8669">
                  <c:v>#N/A</c:v>
                </c:pt>
                <c:pt idx="8670">
                  <c:v>#N/A</c:v>
                </c:pt>
                <c:pt idx="8671">
                  <c:v>#N/A</c:v>
                </c:pt>
                <c:pt idx="8672">
                  <c:v>#N/A</c:v>
                </c:pt>
                <c:pt idx="8673">
                  <c:v>#N/A</c:v>
                </c:pt>
                <c:pt idx="8674">
                  <c:v>#N/A</c:v>
                </c:pt>
                <c:pt idx="8675">
                  <c:v>#N/A</c:v>
                </c:pt>
                <c:pt idx="8676">
                  <c:v>#N/A</c:v>
                </c:pt>
                <c:pt idx="8677">
                  <c:v>#N/A</c:v>
                </c:pt>
                <c:pt idx="8678">
                  <c:v>#N/A</c:v>
                </c:pt>
                <c:pt idx="8679">
                  <c:v>#N/A</c:v>
                </c:pt>
                <c:pt idx="8680">
                  <c:v>#N/A</c:v>
                </c:pt>
                <c:pt idx="8681">
                  <c:v>#N/A</c:v>
                </c:pt>
                <c:pt idx="8682">
                  <c:v>#N/A</c:v>
                </c:pt>
                <c:pt idx="8683">
                  <c:v>#N/A</c:v>
                </c:pt>
                <c:pt idx="8684">
                  <c:v>#N/A</c:v>
                </c:pt>
                <c:pt idx="8685">
                  <c:v>#N/A</c:v>
                </c:pt>
                <c:pt idx="8686">
                  <c:v>#N/A</c:v>
                </c:pt>
                <c:pt idx="8687">
                  <c:v>#N/A</c:v>
                </c:pt>
                <c:pt idx="8688">
                  <c:v>#N/A</c:v>
                </c:pt>
                <c:pt idx="8689">
                  <c:v>#N/A</c:v>
                </c:pt>
                <c:pt idx="8690">
                  <c:v>#N/A</c:v>
                </c:pt>
                <c:pt idx="8691">
                  <c:v>#N/A</c:v>
                </c:pt>
                <c:pt idx="8692">
                  <c:v>#N/A</c:v>
                </c:pt>
                <c:pt idx="8693">
                  <c:v>#N/A</c:v>
                </c:pt>
                <c:pt idx="8694">
                  <c:v>#N/A</c:v>
                </c:pt>
                <c:pt idx="8695">
                  <c:v>#N/A</c:v>
                </c:pt>
                <c:pt idx="8696">
                  <c:v>#N/A</c:v>
                </c:pt>
                <c:pt idx="8697">
                  <c:v>#N/A</c:v>
                </c:pt>
                <c:pt idx="8698">
                  <c:v>#N/A</c:v>
                </c:pt>
                <c:pt idx="8699">
                  <c:v>#N/A</c:v>
                </c:pt>
                <c:pt idx="8700">
                  <c:v>#N/A</c:v>
                </c:pt>
                <c:pt idx="8701">
                  <c:v>#N/A</c:v>
                </c:pt>
                <c:pt idx="8702">
                  <c:v>#N/A</c:v>
                </c:pt>
                <c:pt idx="8703">
                  <c:v>#N/A</c:v>
                </c:pt>
                <c:pt idx="8704">
                  <c:v>#N/A</c:v>
                </c:pt>
                <c:pt idx="8705">
                  <c:v>#N/A</c:v>
                </c:pt>
                <c:pt idx="8706">
                  <c:v>#N/A</c:v>
                </c:pt>
                <c:pt idx="8707">
                  <c:v>#N/A</c:v>
                </c:pt>
                <c:pt idx="8708">
                  <c:v>#N/A</c:v>
                </c:pt>
                <c:pt idx="8709">
                  <c:v>#N/A</c:v>
                </c:pt>
                <c:pt idx="8710">
                  <c:v>#N/A</c:v>
                </c:pt>
                <c:pt idx="8711">
                  <c:v>#N/A</c:v>
                </c:pt>
                <c:pt idx="8712">
                  <c:v>#N/A</c:v>
                </c:pt>
                <c:pt idx="8713">
                  <c:v>#N/A</c:v>
                </c:pt>
                <c:pt idx="8714">
                  <c:v>#N/A</c:v>
                </c:pt>
                <c:pt idx="8715">
                  <c:v>#N/A</c:v>
                </c:pt>
                <c:pt idx="8716">
                  <c:v>#N/A</c:v>
                </c:pt>
                <c:pt idx="8717">
                  <c:v>#N/A</c:v>
                </c:pt>
                <c:pt idx="8718">
                  <c:v>#N/A</c:v>
                </c:pt>
                <c:pt idx="8719">
                  <c:v>#N/A</c:v>
                </c:pt>
                <c:pt idx="8720">
                  <c:v>#N/A</c:v>
                </c:pt>
                <c:pt idx="8721">
                  <c:v>#N/A</c:v>
                </c:pt>
                <c:pt idx="8722">
                  <c:v>#N/A</c:v>
                </c:pt>
                <c:pt idx="8723">
                  <c:v>#N/A</c:v>
                </c:pt>
                <c:pt idx="8724">
                  <c:v>#N/A</c:v>
                </c:pt>
                <c:pt idx="8725">
                  <c:v>#N/A</c:v>
                </c:pt>
                <c:pt idx="8726">
                  <c:v>#N/A</c:v>
                </c:pt>
                <c:pt idx="8727">
                  <c:v>#N/A</c:v>
                </c:pt>
                <c:pt idx="8728">
                  <c:v>#N/A</c:v>
                </c:pt>
                <c:pt idx="8729">
                  <c:v>#N/A</c:v>
                </c:pt>
                <c:pt idx="8730">
                  <c:v>#N/A</c:v>
                </c:pt>
                <c:pt idx="8731">
                  <c:v>#N/A</c:v>
                </c:pt>
                <c:pt idx="8732">
                  <c:v>#N/A</c:v>
                </c:pt>
                <c:pt idx="8733">
                  <c:v>#N/A</c:v>
                </c:pt>
                <c:pt idx="8734">
                  <c:v>#N/A</c:v>
                </c:pt>
                <c:pt idx="8735">
                  <c:v>#N/A</c:v>
                </c:pt>
                <c:pt idx="8736">
                  <c:v>#N/A</c:v>
                </c:pt>
                <c:pt idx="8737">
                  <c:v>#N/A</c:v>
                </c:pt>
                <c:pt idx="8738">
                  <c:v>#N/A</c:v>
                </c:pt>
                <c:pt idx="8739">
                  <c:v>#N/A</c:v>
                </c:pt>
                <c:pt idx="8740">
                  <c:v>#N/A</c:v>
                </c:pt>
                <c:pt idx="8741">
                  <c:v>#N/A</c:v>
                </c:pt>
                <c:pt idx="8742">
                  <c:v>#N/A</c:v>
                </c:pt>
                <c:pt idx="8743">
                  <c:v>#N/A</c:v>
                </c:pt>
                <c:pt idx="8744">
                  <c:v>#N/A</c:v>
                </c:pt>
                <c:pt idx="8745">
                  <c:v>#N/A</c:v>
                </c:pt>
                <c:pt idx="8746">
                  <c:v>#N/A</c:v>
                </c:pt>
                <c:pt idx="8747">
                  <c:v>#N/A</c:v>
                </c:pt>
                <c:pt idx="8748">
                  <c:v>#N/A</c:v>
                </c:pt>
                <c:pt idx="8749">
                  <c:v>#N/A</c:v>
                </c:pt>
                <c:pt idx="8750">
                  <c:v>#N/A</c:v>
                </c:pt>
                <c:pt idx="8751">
                  <c:v>#N/A</c:v>
                </c:pt>
                <c:pt idx="8752">
                  <c:v>#N/A</c:v>
                </c:pt>
                <c:pt idx="8753">
                  <c:v>#N/A</c:v>
                </c:pt>
                <c:pt idx="8754">
                  <c:v>#N/A</c:v>
                </c:pt>
                <c:pt idx="8755">
                  <c:v>#N/A</c:v>
                </c:pt>
                <c:pt idx="8756">
                  <c:v>#N/A</c:v>
                </c:pt>
                <c:pt idx="8757">
                  <c:v>#N/A</c:v>
                </c:pt>
                <c:pt idx="8758">
                  <c:v>#N/A</c:v>
                </c:pt>
                <c:pt idx="8759">
                  <c:v>#N/A</c:v>
                </c:pt>
                <c:pt idx="8760">
                  <c:v>#N/A</c:v>
                </c:pt>
                <c:pt idx="8761">
                  <c:v>#N/A</c:v>
                </c:pt>
                <c:pt idx="8762">
                  <c:v>#N/A</c:v>
                </c:pt>
                <c:pt idx="8763">
                  <c:v>#N/A</c:v>
                </c:pt>
                <c:pt idx="8764">
                  <c:v>#N/A</c:v>
                </c:pt>
                <c:pt idx="8765">
                  <c:v>#N/A</c:v>
                </c:pt>
                <c:pt idx="8766">
                  <c:v>#N/A</c:v>
                </c:pt>
                <c:pt idx="8767">
                  <c:v>#N/A</c:v>
                </c:pt>
                <c:pt idx="8768">
                  <c:v>#N/A</c:v>
                </c:pt>
                <c:pt idx="8769">
                  <c:v>#N/A</c:v>
                </c:pt>
                <c:pt idx="8770">
                  <c:v>#N/A</c:v>
                </c:pt>
                <c:pt idx="8771">
                  <c:v>#N/A</c:v>
                </c:pt>
                <c:pt idx="8772">
                  <c:v>#N/A</c:v>
                </c:pt>
                <c:pt idx="8773">
                  <c:v>#N/A</c:v>
                </c:pt>
                <c:pt idx="8774">
                  <c:v>#N/A</c:v>
                </c:pt>
                <c:pt idx="8775">
                  <c:v>#N/A</c:v>
                </c:pt>
                <c:pt idx="8776">
                  <c:v>#N/A</c:v>
                </c:pt>
                <c:pt idx="8777">
                  <c:v>#N/A</c:v>
                </c:pt>
                <c:pt idx="8778">
                  <c:v>#N/A</c:v>
                </c:pt>
                <c:pt idx="8779">
                  <c:v>#N/A</c:v>
                </c:pt>
                <c:pt idx="8780">
                  <c:v>#N/A</c:v>
                </c:pt>
                <c:pt idx="8781">
                  <c:v>#N/A</c:v>
                </c:pt>
                <c:pt idx="8782">
                  <c:v>#N/A</c:v>
                </c:pt>
                <c:pt idx="8783">
                  <c:v>#N/A</c:v>
                </c:pt>
                <c:pt idx="8784">
                  <c:v>#N/A</c:v>
                </c:pt>
                <c:pt idx="8785">
                  <c:v>#N/A</c:v>
                </c:pt>
                <c:pt idx="8786">
                  <c:v>#N/A</c:v>
                </c:pt>
                <c:pt idx="8787">
                  <c:v>#N/A</c:v>
                </c:pt>
                <c:pt idx="8788">
                  <c:v>#N/A</c:v>
                </c:pt>
                <c:pt idx="8789">
                  <c:v>#N/A</c:v>
                </c:pt>
                <c:pt idx="8790">
                  <c:v>#N/A</c:v>
                </c:pt>
                <c:pt idx="8791">
                  <c:v>#N/A</c:v>
                </c:pt>
                <c:pt idx="8792">
                  <c:v>#N/A</c:v>
                </c:pt>
                <c:pt idx="8793">
                  <c:v>#N/A</c:v>
                </c:pt>
                <c:pt idx="8794">
                  <c:v>#N/A</c:v>
                </c:pt>
                <c:pt idx="8795">
                  <c:v>#N/A</c:v>
                </c:pt>
                <c:pt idx="8796">
                  <c:v>#N/A</c:v>
                </c:pt>
                <c:pt idx="8797">
                  <c:v>#N/A</c:v>
                </c:pt>
                <c:pt idx="8798">
                  <c:v>#N/A</c:v>
                </c:pt>
                <c:pt idx="8799">
                  <c:v>#N/A</c:v>
                </c:pt>
                <c:pt idx="8800">
                  <c:v>#N/A</c:v>
                </c:pt>
                <c:pt idx="8801">
                  <c:v>#N/A</c:v>
                </c:pt>
                <c:pt idx="8802">
                  <c:v>#N/A</c:v>
                </c:pt>
                <c:pt idx="8803">
                  <c:v>#N/A</c:v>
                </c:pt>
                <c:pt idx="8804">
                  <c:v>#N/A</c:v>
                </c:pt>
                <c:pt idx="8805">
                  <c:v>#N/A</c:v>
                </c:pt>
                <c:pt idx="8806">
                  <c:v>#N/A</c:v>
                </c:pt>
                <c:pt idx="8807">
                  <c:v>#N/A</c:v>
                </c:pt>
                <c:pt idx="8808">
                  <c:v>#N/A</c:v>
                </c:pt>
                <c:pt idx="8809">
                  <c:v>#N/A</c:v>
                </c:pt>
                <c:pt idx="8810">
                  <c:v>#N/A</c:v>
                </c:pt>
                <c:pt idx="8811">
                  <c:v>#N/A</c:v>
                </c:pt>
                <c:pt idx="8812">
                  <c:v>#N/A</c:v>
                </c:pt>
                <c:pt idx="8813">
                  <c:v>#N/A</c:v>
                </c:pt>
                <c:pt idx="8814">
                  <c:v>#N/A</c:v>
                </c:pt>
                <c:pt idx="8815">
                  <c:v>#N/A</c:v>
                </c:pt>
                <c:pt idx="8816">
                  <c:v>#N/A</c:v>
                </c:pt>
                <c:pt idx="8817">
                  <c:v>#N/A</c:v>
                </c:pt>
                <c:pt idx="8818">
                  <c:v>#N/A</c:v>
                </c:pt>
                <c:pt idx="8819">
                  <c:v>#N/A</c:v>
                </c:pt>
                <c:pt idx="8820">
                  <c:v>#N/A</c:v>
                </c:pt>
                <c:pt idx="8821">
                  <c:v>#N/A</c:v>
                </c:pt>
                <c:pt idx="8822">
                  <c:v>#N/A</c:v>
                </c:pt>
                <c:pt idx="8823">
                  <c:v>#N/A</c:v>
                </c:pt>
                <c:pt idx="8824">
                  <c:v>#N/A</c:v>
                </c:pt>
                <c:pt idx="8825">
                  <c:v>#N/A</c:v>
                </c:pt>
                <c:pt idx="8826">
                  <c:v>#N/A</c:v>
                </c:pt>
                <c:pt idx="8827">
                  <c:v>#N/A</c:v>
                </c:pt>
                <c:pt idx="8828">
                  <c:v>#N/A</c:v>
                </c:pt>
                <c:pt idx="8829">
                  <c:v>#N/A</c:v>
                </c:pt>
                <c:pt idx="8830">
                  <c:v>#N/A</c:v>
                </c:pt>
                <c:pt idx="8831">
                  <c:v>#N/A</c:v>
                </c:pt>
                <c:pt idx="8832">
                  <c:v>#N/A</c:v>
                </c:pt>
                <c:pt idx="8833">
                  <c:v>#N/A</c:v>
                </c:pt>
                <c:pt idx="8834">
                  <c:v>#N/A</c:v>
                </c:pt>
                <c:pt idx="8835">
                  <c:v>#N/A</c:v>
                </c:pt>
                <c:pt idx="8836">
                  <c:v>#N/A</c:v>
                </c:pt>
                <c:pt idx="8837">
                  <c:v>#N/A</c:v>
                </c:pt>
                <c:pt idx="8838">
                  <c:v>#N/A</c:v>
                </c:pt>
                <c:pt idx="8839">
                  <c:v>#N/A</c:v>
                </c:pt>
                <c:pt idx="8840">
                  <c:v>#N/A</c:v>
                </c:pt>
                <c:pt idx="8841">
                  <c:v>#N/A</c:v>
                </c:pt>
                <c:pt idx="8842">
                  <c:v>#N/A</c:v>
                </c:pt>
                <c:pt idx="8843">
                  <c:v>#N/A</c:v>
                </c:pt>
                <c:pt idx="8844">
                  <c:v>#N/A</c:v>
                </c:pt>
                <c:pt idx="8845">
                  <c:v>#N/A</c:v>
                </c:pt>
                <c:pt idx="8846">
                  <c:v>#N/A</c:v>
                </c:pt>
                <c:pt idx="8847">
                  <c:v>#N/A</c:v>
                </c:pt>
                <c:pt idx="8848">
                  <c:v>#N/A</c:v>
                </c:pt>
                <c:pt idx="8849">
                  <c:v>#N/A</c:v>
                </c:pt>
                <c:pt idx="8850">
                  <c:v>#N/A</c:v>
                </c:pt>
                <c:pt idx="8851">
                  <c:v>#N/A</c:v>
                </c:pt>
                <c:pt idx="8852">
                  <c:v>#N/A</c:v>
                </c:pt>
                <c:pt idx="8853">
                  <c:v>#N/A</c:v>
                </c:pt>
                <c:pt idx="8854">
                  <c:v>#N/A</c:v>
                </c:pt>
                <c:pt idx="8855">
                  <c:v>#N/A</c:v>
                </c:pt>
                <c:pt idx="8856">
                  <c:v>#N/A</c:v>
                </c:pt>
                <c:pt idx="8857">
                  <c:v>#N/A</c:v>
                </c:pt>
                <c:pt idx="8858">
                  <c:v>#N/A</c:v>
                </c:pt>
                <c:pt idx="8859">
                  <c:v>#N/A</c:v>
                </c:pt>
                <c:pt idx="8860">
                  <c:v>#N/A</c:v>
                </c:pt>
                <c:pt idx="8861">
                  <c:v>#N/A</c:v>
                </c:pt>
                <c:pt idx="8862">
                  <c:v>#N/A</c:v>
                </c:pt>
                <c:pt idx="8863">
                  <c:v>#N/A</c:v>
                </c:pt>
                <c:pt idx="8864">
                  <c:v>#N/A</c:v>
                </c:pt>
                <c:pt idx="8865">
                  <c:v>#N/A</c:v>
                </c:pt>
                <c:pt idx="8866">
                  <c:v>#N/A</c:v>
                </c:pt>
                <c:pt idx="8867">
                  <c:v>#N/A</c:v>
                </c:pt>
                <c:pt idx="8868">
                  <c:v>#N/A</c:v>
                </c:pt>
                <c:pt idx="8869">
                  <c:v>#N/A</c:v>
                </c:pt>
                <c:pt idx="8870">
                  <c:v>#N/A</c:v>
                </c:pt>
                <c:pt idx="8871">
                  <c:v>#N/A</c:v>
                </c:pt>
                <c:pt idx="8872">
                  <c:v>#N/A</c:v>
                </c:pt>
                <c:pt idx="8873">
                  <c:v>#N/A</c:v>
                </c:pt>
                <c:pt idx="8874">
                  <c:v>#N/A</c:v>
                </c:pt>
                <c:pt idx="8875">
                  <c:v>#N/A</c:v>
                </c:pt>
                <c:pt idx="8876">
                  <c:v>#N/A</c:v>
                </c:pt>
                <c:pt idx="8877">
                  <c:v>#N/A</c:v>
                </c:pt>
                <c:pt idx="8878">
                  <c:v>#N/A</c:v>
                </c:pt>
                <c:pt idx="8879">
                  <c:v>#N/A</c:v>
                </c:pt>
                <c:pt idx="8880">
                  <c:v>#N/A</c:v>
                </c:pt>
                <c:pt idx="8881">
                  <c:v>#N/A</c:v>
                </c:pt>
                <c:pt idx="8882">
                  <c:v>#N/A</c:v>
                </c:pt>
                <c:pt idx="8883">
                  <c:v>#N/A</c:v>
                </c:pt>
                <c:pt idx="8884">
                  <c:v>#N/A</c:v>
                </c:pt>
                <c:pt idx="8885">
                  <c:v>#N/A</c:v>
                </c:pt>
                <c:pt idx="8886">
                  <c:v>#N/A</c:v>
                </c:pt>
                <c:pt idx="8887">
                  <c:v>#N/A</c:v>
                </c:pt>
                <c:pt idx="8888">
                  <c:v>#N/A</c:v>
                </c:pt>
                <c:pt idx="8889">
                  <c:v>#N/A</c:v>
                </c:pt>
                <c:pt idx="8890">
                  <c:v>#N/A</c:v>
                </c:pt>
                <c:pt idx="8891">
                  <c:v>#N/A</c:v>
                </c:pt>
                <c:pt idx="8892">
                  <c:v>#N/A</c:v>
                </c:pt>
                <c:pt idx="8893">
                  <c:v>#N/A</c:v>
                </c:pt>
                <c:pt idx="8894">
                  <c:v>#N/A</c:v>
                </c:pt>
                <c:pt idx="8895">
                  <c:v>#N/A</c:v>
                </c:pt>
                <c:pt idx="8896">
                  <c:v>#N/A</c:v>
                </c:pt>
                <c:pt idx="8897">
                  <c:v>#N/A</c:v>
                </c:pt>
                <c:pt idx="8898">
                  <c:v>#N/A</c:v>
                </c:pt>
                <c:pt idx="8899">
                  <c:v>#N/A</c:v>
                </c:pt>
                <c:pt idx="8900">
                  <c:v>#N/A</c:v>
                </c:pt>
                <c:pt idx="8901">
                  <c:v>#N/A</c:v>
                </c:pt>
                <c:pt idx="8902">
                  <c:v>#N/A</c:v>
                </c:pt>
                <c:pt idx="8903">
                  <c:v>#N/A</c:v>
                </c:pt>
                <c:pt idx="8904">
                  <c:v>#N/A</c:v>
                </c:pt>
                <c:pt idx="8905">
                  <c:v>#N/A</c:v>
                </c:pt>
                <c:pt idx="8906">
                  <c:v>#N/A</c:v>
                </c:pt>
                <c:pt idx="8907">
                  <c:v>#N/A</c:v>
                </c:pt>
                <c:pt idx="8908">
                  <c:v>#N/A</c:v>
                </c:pt>
                <c:pt idx="8909">
                  <c:v>#N/A</c:v>
                </c:pt>
                <c:pt idx="8910">
                  <c:v>#N/A</c:v>
                </c:pt>
                <c:pt idx="8911">
                  <c:v>#N/A</c:v>
                </c:pt>
                <c:pt idx="8912">
                  <c:v>#N/A</c:v>
                </c:pt>
                <c:pt idx="8913">
                  <c:v>#N/A</c:v>
                </c:pt>
                <c:pt idx="8914">
                  <c:v>#N/A</c:v>
                </c:pt>
                <c:pt idx="8915">
                  <c:v>#N/A</c:v>
                </c:pt>
                <c:pt idx="8916">
                  <c:v>#N/A</c:v>
                </c:pt>
                <c:pt idx="8917">
                  <c:v>#N/A</c:v>
                </c:pt>
                <c:pt idx="8918">
                  <c:v>#N/A</c:v>
                </c:pt>
                <c:pt idx="8919">
                  <c:v>#N/A</c:v>
                </c:pt>
                <c:pt idx="8920">
                  <c:v>#N/A</c:v>
                </c:pt>
                <c:pt idx="8921">
                  <c:v>#N/A</c:v>
                </c:pt>
                <c:pt idx="8922">
                  <c:v>#N/A</c:v>
                </c:pt>
                <c:pt idx="8923">
                  <c:v>#N/A</c:v>
                </c:pt>
                <c:pt idx="8924">
                  <c:v>#N/A</c:v>
                </c:pt>
                <c:pt idx="8925">
                  <c:v>#N/A</c:v>
                </c:pt>
                <c:pt idx="8926">
                  <c:v>#N/A</c:v>
                </c:pt>
                <c:pt idx="8927">
                  <c:v>#N/A</c:v>
                </c:pt>
                <c:pt idx="8928">
                  <c:v>#N/A</c:v>
                </c:pt>
                <c:pt idx="8929">
                  <c:v>#N/A</c:v>
                </c:pt>
                <c:pt idx="8930">
                  <c:v>#N/A</c:v>
                </c:pt>
                <c:pt idx="8931">
                  <c:v>#N/A</c:v>
                </c:pt>
                <c:pt idx="8932">
                  <c:v>#N/A</c:v>
                </c:pt>
                <c:pt idx="8933">
                  <c:v>#N/A</c:v>
                </c:pt>
                <c:pt idx="8934">
                  <c:v>#N/A</c:v>
                </c:pt>
                <c:pt idx="8935">
                  <c:v>#N/A</c:v>
                </c:pt>
                <c:pt idx="8936">
                  <c:v>#N/A</c:v>
                </c:pt>
                <c:pt idx="8937">
                  <c:v>#N/A</c:v>
                </c:pt>
                <c:pt idx="8938">
                  <c:v>#N/A</c:v>
                </c:pt>
                <c:pt idx="8939">
                  <c:v>#N/A</c:v>
                </c:pt>
                <c:pt idx="8940">
                  <c:v>#N/A</c:v>
                </c:pt>
                <c:pt idx="8941">
                  <c:v>#N/A</c:v>
                </c:pt>
                <c:pt idx="8942">
                  <c:v>#N/A</c:v>
                </c:pt>
                <c:pt idx="8943">
                  <c:v>#N/A</c:v>
                </c:pt>
                <c:pt idx="8944">
                  <c:v>#N/A</c:v>
                </c:pt>
                <c:pt idx="8945">
                  <c:v>#N/A</c:v>
                </c:pt>
                <c:pt idx="8946">
                  <c:v>#N/A</c:v>
                </c:pt>
                <c:pt idx="8947">
                  <c:v>#N/A</c:v>
                </c:pt>
                <c:pt idx="8948">
                  <c:v>#N/A</c:v>
                </c:pt>
                <c:pt idx="8949">
                  <c:v>#N/A</c:v>
                </c:pt>
                <c:pt idx="8950">
                  <c:v>#N/A</c:v>
                </c:pt>
                <c:pt idx="8951">
                  <c:v>#N/A</c:v>
                </c:pt>
                <c:pt idx="8952">
                  <c:v>#N/A</c:v>
                </c:pt>
                <c:pt idx="8953">
                  <c:v>#N/A</c:v>
                </c:pt>
                <c:pt idx="8954">
                  <c:v>#N/A</c:v>
                </c:pt>
                <c:pt idx="8955">
                  <c:v>#N/A</c:v>
                </c:pt>
                <c:pt idx="8956">
                  <c:v>#N/A</c:v>
                </c:pt>
                <c:pt idx="8957">
                  <c:v>#N/A</c:v>
                </c:pt>
                <c:pt idx="8958">
                  <c:v>#N/A</c:v>
                </c:pt>
                <c:pt idx="8959">
                  <c:v>#N/A</c:v>
                </c:pt>
                <c:pt idx="8960">
                  <c:v>#N/A</c:v>
                </c:pt>
                <c:pt idx="8961">
                  <c:v>#N/A</c:v>
                </c:pt>
                <c:pt idx="8962">
                  <c:v>#N/A</c:v>
                </c:pt>
                <c:pt idx="8963">
                  <c:v>#N/A</c:v>
                </c:pt>
                <c:pt idx="8964">
                  <c:v>#N/A</c:v>
                </c:pt>
                <c:pt idx="8965">
                  <c:v>#N/A</c:v>
                </c:pt>
                <c:pt idx="8966">
                  <c:v>#N/A</c:v>
                </c:pt>
                <c:pt idx="8967">
                  <c:v>#N/A</c:v>
                </c:pt>
                <c:pt idx="8968">
                  <c:v>#N/A</c:v>
                </c:pt>
                <c:pt idx="8969">
                  <c:v>#N/A</c:v>
                </c:pt>
                <c:pt idx="8970">
                  <c:v>#N/A</c:v>
                </c:pt>
                <c:pt idx="8971">
                  <c:v>#N/A</c:v>
                </c:pt>
                <c:pt idx="8972">
                  <c:v>#N/A</c:v>
                </c:pt>
                <c:pt idx="8973">
                  <c:v>#N/A</c:v>
                </c:pt>
                <c:pt idx="8974">
                  <c:v>#N/A</c:v>
                </c:pt>
                <c:pt idx="8975">
                  <c:v>#N/A</c:v>
                </c:pt>
                <c:pt idx="8976">
                  <c:v>#N/A</c:v>
                </c:pt>
                <c:pt idx="8977">
                  <c:v>#N/A</c:v>
                </c:pt>
                <c:pt idx="8978">
                  <c:v>#N/A</c:v>
                </c:pt>
                <c:pt idx="8979">
                  <c:v>#N/A</c:v>
                </c:pt>
                <c:pt idx="8980">
                  <c:v>#N/A</c:v>
                </c:pt>
                <c:pt idx="8981">
                  <c:v>#N/A</c:v>
                </c:pt>
                <c:pt idx="8982">
                  <c:v>#N/A</c:v>
                </c:pt>
                <c:pt idx="8983">
                  <c:v>#N/A</c:v>
                </c:pt>
                <c:pt idx="8984">
                  <c:v>#N/A</c:v>
                </c:pt>
                <c:pt idx="8985">
                  <c:v>#N/A</c:v>
                </c:pt>
                <c:pt idx="8986">
                  <c:v>#N/A</c:v>
                </c:pt>
                <c:pt idx="8987">
                  <c:v>#N/A</c:v>
                </c:pt>
                <c:pt idx="8988">
                  <c:v>#N/A</c:v>
                </c:pt>
                <c:pt idx="8989">
                  <c:v>#N/A</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val>
          <c:extLst>
            <c:ext xmlns:c16="http://schemas.microsoft.com/office/drawing/2014/chart" uri="{C3380CC4-5D6E-409C-BE32-E72D297353CC}">
              <c16:uniqueId val="{00000000-785E-40A5-AA48-708187AC7F23}"/>
            </c:ext>
          </c:extLst>
        </c:ser>
        <c:dLbls>
          <c:showLegendKey val="0"/>
          <c:showVal val="0"/>
          <c:showCatName val="0"/>
          <c:showSerName val="0"/>
          <c:showPercent val="0"/>
          <c:showBubbleSize val="0"/>
        </c:dLbls>
        <c:axId val="1171866432"/>
        <c:axId val="345373824"/>
      </c:areaChart>
      <c:lineChart>
        <c:grouping val="standard"/>
        <c:varyColors val="0"/>
        <c:ser>
          <c:idx val="2"/>
          <c:order val="0"/>
          <c:tx>
            <c:strRef>
              <c:f>'HUI &amp; Fed First Cut 24M'!$J$16</c:f>
              <c:strCache>
                <c:ptCount val="1"/>
                <c:pt idx="0">
                  <c:v>HUI</c:v>
                </c:pt>
              </c:strCache>
            </c:strRef>
          </c:tx>
          <c:spPr>
            <a:ln w="31750">
              <a:solidFill>
                <a:srgbClr val="C2A96C"/>
              </a:solidFill>
            </a:ln>
          </c:spPr>
          <c:marker>
            <c:symbol val="none"/>
          </c:marker>
          <c:cat>
            <c:numRef>
              <c:f>'HUI &amp; Fed First Cut 24M'!$H$19:$H$9642</c:f>
              <c:numCache>
                <c:formatCode>m/d/yyyy</c:formatCode>
                <c:ptCount val="9624"/>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pt idx="3653">
                  <c:v>40179</c:v>
                </c:pt>
                <c:pt idx="3654">
                  <c:v>40180</c:v>
                </c:pt>
                <c:pt idx="3655">
                  <c:v>40181</c:v>
                </c:pt>
                <c:pt idx="3656">
                  <c:v>40182</c:v>
                </c:pt>
                <c:pt idx="3657">
                  <c:v>40183</c:v>
                </c:pt>
                <c:pt idx="3658">
                  <c:v>40184</c:v>
                </c:pt>
                <c:pt idx="3659">
                  <c:v>40185</c:v>
                </c:pt>
                <c:pt idx="3660">
                  <c:v>40186</c:v>
                </c:pt>
                <c:pt idx="3661">
                  <c:v>40187</c:v>
                </c:pt>
                <c:pt idx="3662">
                  <c:v>40188</c:v>
                </c:pt>
                <c:pt idx="3663">
                  <c:v>40189</c:v>
                </c:pt>
                <c:pt idx="3664">
                  <c:v>40190</c:v>
                </c:pt>
                <c:pt idx="3665">
                  <c:v>40191</c:v>
                </c:pt>
                <c:pt idx="3666">
                  <c:v>40192</c:v>
                </c:pt>
                <c:pt idx="3667">
                  <c:v>40193</c:v>
                </c:pt>
                <c:pt idx="3668">
                  <c:v>40194</c:v>
                </c:pt>
                <c:pt idx="3669">
                  <c:v>40195</c:v>
                </c:pt>
                <c:pt idx="3670">
                  <c:v>40196</c:v>
                </c:pt>
                <c:pt idx="3671">
                  <c:v>40197</c:v>
                </c:pt>
                <c:pt idx="3672">
                  <c:v>40198</c:v>
                </c:pt>
                <c:pt idx="3673">
                  <c:v>40199</c:v>
                </c:pt>
                <c:pt idx="3674">
                  <c:v>40200</c:v>
                </c:pt>
                <c:pt idx="3675">
                  <c:v>40201</c:v>
                </c:pt>
                <c:pt idx="3676">
                  <c:v>40202</c:v>
                </c:pt>
                <c:pt idx="3677">
                  <c:v>40203</c:v>
                </c:pt>
                <c:pt idx="3678">
                  <c:v>40204</c:v>
                </c:pt>
                <c:pt idx="3679">
                  <c:v>40205</c:v>
                </c:pt>
                <c:pt idx="3680">
                  <c:v>40206</c:v>
                </c:pt>
                <c:pt idx="3681">
                  <c:v>40207</c:v>
                </c:pt>
                <c:pt idx="3682">
                  <c:v>40208</c:v>
                </c:pt>
                <c:pt idx="3683">
                  <c:v>40209</c:v>
                </c:pt>
                <c:pt idx="3684">
                  <c:v>40210</c:v>
                </c:pt>
                <c:pt idx="3685">
                  <c:v>40211</c:v>
                </c:pt>
                <c:pt idx="3686">
                  <c:v>40212</c:v>
                </c:pt>
                <c:pt idx="3687">
                  <c:v>40213</c:v>
                </c:pt>
                <c:pt idx="3688">
                  <c:v>40214</c:v>
                </c:pt>
                <c:pt idx="3689">
                  <c:v>40215</c:v>
                </c:pt>
                <c:pt idx="3690">
                  <c:v>40216</c:v>
                </c:pt>
                <c:pt idx="3691">
                  <c:v>40217</c:v>
                </c:pt>
                <c:pt idx="3692">
                  <c:v>40218</c:v>
                </c:pt>
                <c:pt idx="3693">
                  <c:v>40219</c:v>
                </c:pt>
                <c:pt idx="3694">
                  <c:v>40220</c:v>
                </c:pt>
                <c:pt idx="3695">
                  <c:v>40221</c:v>
                </c:pt>
                <c:pt idx="3696">
                  <c:v>40222</c:v>
                </c:pt>
                <c:pt idx="3697">
                  <c:v>40223</c:v>
                </c:pt>
                <c:pt idx="3698">
                  <c:v>40224</c:v>
                </c:pt>
                <c:pt idx="3699">
                  <c:v>40225</c:v>
                </c:pt>
                <c:pt idx="3700">
                  <c:v>40226</c:v>
                </c:pt>
                <c:pt idx="3701">
                  <c:v>40227</c:v>
                </c:pt>
                <c:pt idx="3702">
                  <c:v>40228</c:v>
                </c:pt>
                <c:pt idx="3703">
                  <c:v>40229</c:v>
                </c:pt>
                <c:pt idx="3704">
                  <c:v>40230</c:v>
                </c:pt>
                <c:pt idx="3705">
                  <c:v>40231</c:v>
                </c:pt>
                <c:pt idx="3706">
                  <c:v>40232</c:v>
                </c:pt>
                <c:pt idx="3707">
                  <c:v>40233</c:v>
                </c:pt>
                <c:pt idx="3708">
                  <c:v>40234</c:v>
                </c:pt>
                <c:pt idx="3709">
                  <c:v>40235</c:v>
                </c:pt>
                <c:pt idx="3710">
                  <c:v>40236</c:v>
                </c:pt>
                <c:pt idx="3711">
                  <c:v>40237</c:v>
                </c:pt>
                <c:pt idx="3712">
                  <c:v>40238</c:v>
                </c:pt>
                <c:pt idx="3713">
                  <c:v>40239</c:v>
                </c:pt>
                <c:pt idx="3714">
                  <c:v>40240</c:v>
                </c:pt>
                <c:pt idx="3715">
                  <c:v>40241</c:v>
                </c:pt>
                <c:pt idx="3716">
                  <c:v>40242</c:v>
                </c:pt>
                <c:pt idx="3717">
                  <c:v>40243</c:v>
                </c:pt>
                <c:pt idx="3718">
                  <c:v>40244</c:v>
                </c:pt>
                <c:pt idx="3719">
                  <c:v>40245</c:v>
                </c:pt>
                <c:pt idx="3720">
                  <c:v>40246</c:v>
                </c:pt>
                <c:pt idx="3721">
                  <c:v>40247</c:v>
                </c:pt>
                <c:pt idx="3722">
                  <c:v>40248</c:v>
                </c:pt>
                <c:pt idx="3723">
                  <c:v>40249</c:v>
                </c:pt>
                <c:pt idx="3724">
                  <c:v>40250</c:v>
                </c:pt>
                <c:pt idx="3725">
                  <c:v>40251</c:v>
                </c:pt>
                <c:pt idx="3726">
                  <c:v>40252</c:v>
                </c:pt>
                <c:pt idx="3727">
                  <c:v>40253</c:v>
                </c:pt>
                <c:pt idx="3728">
                  <c:v>40254</c:v>
                </c:pt>
                <c:pt idx="3729">
                  <c:v>40255</c:v>
                </c:pt>
                <c:pt idx="3730">
                  <c:v>40256</c:v>
                </c:pt>
                <c:pt idx="3731">
                  <c:v>40257</c:v>
                </c:pt>
                <c:pt idx="3732">
                  <c:v>40258</c:v>
                </c:pt>
                <c:pt idx="3733">
                  <c:v>40259</c:v>
                </c:pt>
                <c:pt idx="3734">
                  <c:v>40260</c:v>
                </c:pt>
                <c:pt idx="3735">
                  <c:v>40261</c:v>
                </c:pt>
                <c:pt idx="3736">
                  <c:v>40262</c:v>
                </c:pt>
                <c:pt idx="3737">
                  <c:v>40263</c:v>
                </c:pt>
                <c:pt idx="3738">
                  <c:v>40264</c:v>
                </c:pt>
                <c:pt idx="3739">
                  <c:v>40265</c:v>
                </c:pt>
                <c:pt idx="3740">
                  <c:v>40266</c:v>
                </c:pt>
                <c:pt idx="3741">
                  <c:v>40267</c:v>
                </c:pt>
                <c:pt idx="3742">
                  <c:v>40268</c:v>
                </c:pt>
                <c:pt idx="3743">
                  <c:v>40269</c:v>
                </c:pt>
                <c:pt idx="3744">
                  <c:v>40270</c:v>
                </c:pt>
                <c:pt idx="3745">
                  <c:v>40271</c:v>
                </c:pt>
                <c:pt idx="3746">
                  <c:v>40272</c:v>
                </c:pt>
                <c:pt idx="3747">
                  <c:v>40273</c:v>
                </c:pt>
                <c:pt idx="3748">
                  <c:v>40274</c:v>
                </c:pt>
                <c:pt idx="3749">
                  <c:v>40275</c:v>
                </c:pt>
                <c:pt idx="3750">
                  <c:v>40276</c:v>
                </c:pt>
                <c:pt idx="3751">
                  <c:v>40277</c:v>
                </c:pt>
                <c:pt idx="3752">
                  <c:v>40278</c:v>
                </c:pt>
                <c:pt idx="3753">
                  <c:v>40279</c:v>
                </c:pt>
                <c:pt idx="3754">
                  <c:v>40280</c:v>
                </c:pt>
                <c:pt idx="3755">
                  <c:v>40281</c:v>
                </c:pt>
                <c:pt idx="3756">
                  <c:v>40282</c:v>
                </c:pt>
                <c:pt idx="3757">
                  <c:v>40283</c:v>
                </c:pt>
                <c:pt idx="3758">
                  <c:v>40284</c:v>
                </c:pt>
                <c:pt idx="3759">
                  <c:v>40285</c:v>
                </c:pt>
                <c:pt idx="3760">
                  <c:v>40286</c:v>
                </c:pt>
                <c:pt idx="3761">
                  <c:v>40287</c:v>
                </c:pt>
                <c:pt idx="3762">
                  <c:v>40288</c:v>
                </c:pt>
                <c:pt idx="3763">
                  <c:v>40289</c:v>
                </c:pt>
                <c:pt idx="3764">
                  <c:v>40290</c:v>
                </c:pt>
                <c:pt idx="3765">
                  <c:v>40291</c:v>
                </c:pt>
                <c:pt idx="3766">
                  <c:v>40292</c:v>
                </c:pt>
                <c:pt idx="3767">
                  <c:v>40293</c:v>
                </c:pt>
                <c:pt idx="3768">
                  <c:v>40294</c:v>
                </c:pt>
                <c:pt idx="3769">
                  <c:v>40295</c:v>
                </c:pt>
                <c:pt idx="3770">
                  <c:v>40296</c:v>
                </c:pt>
                <c:pt idx="3771">
                  <c:v>40297</c:v>
                </c:pt>
                <c:pt idx="3772">
                  <c:v>40298</c:v>
                </c:pt>
                <c:pt idx="3773">
                  <c:v>40299</c:v>
                </c:pt>
                <c:pt idx="3774">
                  <c:v>40300</c:v>
                </c:pt>
                <c:pt idx="3775">
                  <c:v>40301</c:v>
                </c:pt>
                <c:pt idx="3776">
                  <c:v>40302</c:v>
                </c:pt>
                <c:pt idx="3777">
                  <c:v>40303</c:v>
                </c:pt>
                <c:pt idx="3778">
                  <c:v>40304</c:v>
                </c:pt>
                <c:pt idx="3779">
                  <c:v>40305</c:v>
                </c:pt>
                <c:pt idx="3780">
                  <c:v>40306</c:v>
                </c:pt>
                <c:pt idx="3781">
                  <c:v>40307</c:v>
                </c:pt>
                <c:pt idx="3782">
                  <c:v>40308</c:v>
                </c:pt>
                <c:pt idx="3783">
                  <c:v>40309</c:v>
                </c:pt>
                <c:pt idx="3784">
                  <c:v>40310</c:v>
                </c:pt>
                <c:pt idx="3785">
                  <c:v>40311</c:v>
                </c:pt>
                <c:pt idx="3786">
                  <c:v>40312</c:v>
                </c:pt>
                <c:pt idx="3787">
                  <c:v>40313</c:v>
                </c:pt>
                <c:pt idx="3788">
                  <c:v>40314</c:v>
                </c:pt>
                <c:pt idx="3789">
                  <c:v>40315</c:v>
                </c:pt>
                <c:pt idx="3790">
                  <c:v>40316</c:v>
                </c:pt>
                <c:pt idx="3791">
                  <c:v>40317</c:v>
                </c:pt>
                <c:pt idx="3792">
                  <c:v>40318</c:v>
                </c:pt>
                <c:pt idx="3793">
                  <c:v>40319</c:v>
                </c:pt>
                <c:pt idx="3794">
                  <c:v>40320</c:v>
                </c:pt>
                <c:pt idx="3795">
                  <c:v>40321</c:v>
                </c:pt>
                <c:pt idx="3796">
                  <c:v>40322</c:v>
                </c:pt>
                <c:pt idx="3797">
                  <c:v>40323</c:v>
                </c:pt>
                <c:pt idx="3798">
                  <c:v>40324</c:v>
                </c:pt>
                <c:pt idx="3799">
                  <c:v>40325</c:v>
                </c:pt>
                <c:pt idx="3800">
                  <c:v>40326</c:v>
                </c:pt>
                <c:pt idx="3801">
                  <c:v>40327</c:v>
                </c:pt>
                <c:pt idx="3802">
                  <c:v>40328</c:v>
                </c:pt>
                <c:pt idx="3803">
                  <c:v>40329</c:v>
                </c:pt>
                <c:pt idx="3804">
                  <c:v>40330</c:v>
                </c:pt>
                <c:pt idx="3805">
                  <c:v>40331</c:v>
                </c:pt>
                <c:pt idx="3806">
                  <c:v>40332</c:v>
                </c:pt>
                <c:pt idx="3807">
                  <c:v>40333</c:v>
                </c:pt>
                <c:pt idx="3808">
                  <c:v>40334</c:v>
                </c:pt>
                <c:pt idx="3809">
                  <c:v>40335</c:v>
                </c:pt>
                <c:pt idx="3810">
                  <c:v>40336</c:v>
                </c:pt>
                <c:pt idx="3811">
                  <c:v>40337</c:v>
                </c:pt>
                <c:pt idx="3812">
                  <c:v>40338</c:v>
                </c:pt>
                <c:pt idx="3813">
                  <c:v>40339</c:v>
                </c:pt>
                <c:pt idx="3814">
                  <c:v>40340</c:v>
                </c:pt>
                <c:pt idx="3815">
                  <c:v>40341</c:v>
                </c:pt>
                <c:pt idx="3816">
                  <c:v>40342</c:v>
                </c:pt>
                <c:pt idx="3817">
                  <c:v>40343</c:v>
                </c:pt>
                <c:pt idx="3818">
                  <c:v>40344</c:v>
                </c:pt>
                <c:pt idx="3819">
                  <c:v>40345</c:v>
                </c:pt>
                <c:pt idx="3820">
                  <c:v>40346</c:v>
                </c:pt>
                <c:pt idx="3821">
                  <c:v>40347</c:v>
                </c:pt>
                <c:pt idx="3822">
                  <c:v>40348</c:v>
                </c:pt>
                <c:pt idx="3823">
                  <c:v>40349</c:v>
                </c:pt>
                <c:pt idx="3824">
                  <c:v>40350</c:v>
                </c:pt>
                <c:pt idx="3825">
                  <c:v>40351</c:v>
                </c:pt>
                <c:pt idx="3826">
                  <c:v>40352</c:v>
                </c:pt>
                <c:pt idx="3827">
                  <c:v>40353</c:v>
                </c:pt>
                <c:pt idx="3828">
                  <c:v>40354</c:v>
                </c:pt>
                <c:pt idx="3829">
                  <c:v>40355</c:v>
                </c:pt>
                <c:pt idx="3830">
                  <c:v>40356</c:v>
                </c:pt>
                <c:pt idx="3831">
                  <c:v>40357</c:v>
                </c:pt>
                <c:pt idx="3832">
                  <c:v>40358</c:v>
                </c:pt>
                <c:pt idx="3833">
                  <c:v>40359</c:v>
                </c:pt>
                <c:pt idx="3834">
                  <c:v>40360</c:v>
                </c:pt>
                <c:pt idx="3835">
                  <c:v>40361</c:v>
                </c:pt>
                <c:pt idx="3836">
                  <c:v>40362</c:v>
                </c:pt>
                <c:pt idx="3837">
                  <c:v>40363</c:v>
                </c:pt>
                <c:pt idx="3838">
                  <c:v>40364</c:v>
                </c:pt>
                <c:pt idx="3839">
                  <c:v>40365</c:v>
                </c:pt>
                <c:pt idx="3840">
                  <c:v>40366</c:v>
                </c:pt>
                <c:pt idx="3841">
                  <c:v>40367</c:v>
                </c:pt>
                <c:pt idx="3842">
                  <c:v>40368</c:v>
                </c:pt>
                <c:pt idx="3843">
                  <c:v>40369</c:v>
                </c:pt>
                <c:pt idx="3844">
                  <c:v>40370</c:v>
                </c:pt>
                <c:pt idx="3845">
                  <c:v>40371</c:v>
                </c:pt>
                <c:pt idx="3846">
                  <c:v>40372</c:v>
                </c:pt>
                <c:pt idx="3847">
                  <c:v>40373</c:v>
                </c:pt>
                <c:pt idx="3848">
                  <c:v>40374</c:v>
                </c:pt>
                <c:pt idx="3849">
                  <c:v>40375</c:v>
                </c:pt>
                <c:pt idx="3850">
                  <c:v>40376</c:v>
                </c:pt>
                <c:pt idx="3851">
                  <c:v>40377</c:v>
                </c:pt>
                <c:pt idx="3852">
                  <c:v>40378</c:v>
                </c:pt>
                <c:pt idx="3853">
                  <c:v>40379</c:v>
                </c:pt>
                <c:pt idx="3854">
                  <c:v>40380</c:v>
                </c:pt>
                <c:pt idx="3855">
                  <c:v>40381</c:v>
                </c:pt>
                <c:pt idx="3856">
                  <c:v>40382</c:v>
                </c:pt>
                <c:pt idx="3857">
                  <c:v>40383</c:v>
                </c:pt>
                <c:pt idx="3858">
                  <c:v>40384</c:v>
                </c:pt>
                <c:pt idx="3859">
                  <c:v>40385</c:v>
                </c:pt>
                <c:pt idx="3860">
                  <c:v>40386</c:v>
                </c:pt>
                <c:pt idx="3861">
                  <c:v>40387</c:v>
                </c:pt>
                <c:pt idx="3862">
                  <c:v>40388</c:v>
                </c:pt>
                <c:pt idx="3863">
                  <c:v>40389</c:v>
                </c:pt>
                <c:pt idx="3864">
                  <c:v>40390</c:v>
                </c:pt>
                <c:pt idx="3865">
                  <c:v>40391</c:v>
                </c:pt>
                <c:pt idx="3866">
                  <c:v>40392</c:v>
                </c:pt>
                <c:pt idx="3867">
                  <c:v>40393</c:v>
                </c:pt>
                <c:pt idx="3868">
                  <c:v>40394</c:v>
                </c:pt>
                <c:pt idx="3869">
                  <c:v>40395</c:v>
                </c:pt>
                <c:pt idx="3870">
                  <c:v>40396</c:v>
                </c:pt>
                <c:pt idx="3871">
                  <c:v>40397</c:v>
                </c:pt>
                <c:pt idx="3872">
                  <c:v>40398</c:v>
                </c:pt>
                <c:pt idx="3873">
                  <c:v>40399</c:v>
                </c:pt>
                <c:pt idx="3874">
                  <c:v>40400</c:v>
                </c:pt>
                <c:pt idx="3875">
                  <c:v>40401</c:v>
                </c:pt>
                <c:pt idx="3876">
                  <c:v>40402</c:v>
                </c:pt>
                <c:pt idx="3877">
                  <c:v>40403</c:v>
                </c:pt>
                <c:pt idx="3878">
                  <c:v>40404</c:v>
                </c:pt>
                <c:pt idx="3879">
                  <c:v>40405</c:v>
                </c:pt>
                <c:pt idx="3880">
                  <c:v>40406</c:v>
                </c:pt>
                <c:pt idx="3881">
                  <c:v>40407</c:v>
                </c:pt>
                <c:pt idx="3882">
                  <c:v>40408</c:v>
                </c:pt>
                <c:pt idx="3883">
                  <c:v>40409</c:v>
                </c:pt>
                <c:pt idx="3884">
                  <c:v>40410</c:v>
                </c:pt>
                <c:pt idx="3885">
                  <c:v>40411</c:v>
                </c:pt>
                <c:pt idx="3886">
                  <c:v>40412</c:v>
                </c:pt>
                <c:pt idx="3887">
                  <c:v>40413</c:v>
                </c:pt>
                <c:pt idx="3888">
                  <c:v>40414</c:v>
                </c:pt>
                <c:pt idx="3889">
                  <c:v>40415</c:v>
                </c:pt>
                <c:pt idx="3890">
                  <c:v>40416</c:v>
                </c:pt>
                <c:pt idx="3891">
                  <c:v>40417</c:v>
                </c:pt>
                <c:pt idx="3892">
                  <c:v>40418</c:v>
                </c:pt>
                <c:pt idx="3893">
                  <c:v>40419</c:v>
                </c:pt>
                <c:pt idx="3894">
                  <c:v>40420</c:v>
                </c:pt>
                <c:pt idx="3895">
                  <c:v>40421</c:v>
                </c:pt>
                <c:pt idx="3896">
                  <c:v>40422</c:v>
                </c:pt>
                <c:pt idx="3897">
                  <c:v>40423</c:v>
                </c:pt>
                <c:pt idx="3898">
                  <c:v>40424</c:v>
                </c:pt>
                <c:pt idx="3899">
                  <c:v>40425</c:v>
                </c:pt>
                <c:pt idx="3900">
                  <c:v>40426</c:v>
                </c:pt>
                <c:pt idx="3901">
                  <c:v>40427</c:v>
                </c:pt>
                <c:pt idx="3902">
                  <c:v>40428</c:v>
                </c:pt>
                <c:pt idx="3903">
                  <c:v>40429</c:v>
                </c:pt>
                <c:pt idx="3904">
                  <c:v>40430</c:v>
                </c:pt>
                <c:pt idx="3905">
                  <c:v>40431</c:v>
                </c:pt>
                <c:pt idx="3906">
                  <c:v>40432</c:v>
                </c:pt>
                <c:pt idx="3907">
                  <c:v>40433</c:v>
                </c:pt>
                <c:pt idx="3908">
                  <c:v>40434</c:v>
                </c:pt>
                <c:pt idx="3909">
                  <c:v>40435</c:v>
                </c:pt>
                <c:pt idx="3910">
                  <c:v>40436</c:v>
                </c:pt>
                <c:pt idx="3911">
                  <c:v>40437</c:v>
                </c:pt>
                <c:pt idx="3912">
                  <c:v>40438</c:v>
                </c:pt>
                <c:pt idx="3913">
                  <c:v>40439</c:v>
                </c:pt>
                <c:pt idx="3914">
                  <c:v>40440</c:v>
                </c:pt>
                <c:pt idx="3915">
                  <c:v>40441</c:v>
                </c:pt>
                <c:pt idx="3916">
                  <c:v>40442</c:v>
                </c:pt>
                <c:pt idx="3917">
                  <c:v>40443</c:v>
                </c:pt>
                <c:pt idx="3918">
                  <c:v>40444</c:v>
                </c:pt>
                <c:pt idx="3919">
                  <c:v>40445</c:v>
                </c:pt>
                <c:pt idx="3920">
                  <c:v>40446</c:v>
                </c:pt>
                <c:pt idx="3921">
                  <c:v>40447</c:v>
                </c:pt>
                <c:pt idx="3922">
                  <c:v>40448</c:v>
                </c:pt>
                <c:pt idx="3923">
                  <c:v>40449</c:v>
                </c:pt>
                <c:pt idx="3924">
                  <c:v>40450</c:v>
                </c:pt>
                <c:pt idx="3925">
                  <c:v>40451</c:v>
                </c:pt>
                <c:pt idx="3926">
                  <c:v>40452</c:v>
                </c:pt>
                <c:pt idx="3927">
                  <c:v>40453</c:v>
                </c:pt>
                <c:pt idx="3928">
                  <c:v>40454</c:v>
                </c:pt>
                <c:pt idx="3929">
                  <c:v>40455</c:v>
                </c:pt>
                <c:pt idx="3930">
                  <c:v>40456</c:v>
                </c:pt>
                <c:pt idx="3931">
                  <c:v>40457</c:v>
                </c:pt>
                <c:pt idx="3932">
                  <c:v>40458</c:v>
                </c:pt>
                <c:pt idx="3933">
                  <c:v>40459</c:v>
                </c:pt>
                <c:pt idx="3934">
                  <c:v>40460</c:v>
                </c:pt>
                <c:pt idx="3935">
                  <c:v>40461</c:v>
                </c:pt>
                <c:pt idx="3936">
                  <c:v>40462</c:v>
                </c:pt>
                <c:pt idx="3937">
                  <c:v>40463</c:v>
                </c:pt>
                <c:pt idx="3938">
                  <c:v>40464</c:v>
                </c:pt>
                <c:pt idx="3939">
                  <c:v>40465</c:v>
                </c:pt>
                <c:pt idx="3940">
                  <c:v>40466</c:v>
                </c:pt>
                <c:pt idx="3941">
                  <c:v>40467</c:v>
                </c:pt>
                <c:pt idx="3942">
                  <c:v>40468</c:v>
                </c:pt>
                <c:pt idx="3943">
                  <c:v>40469</c:v>
                </c:pt>
                <c:pt idx="3944">
                  <c:v>40470</c:v>
                </c:pt>
                <c:pt idx="3945">
                  <c:v>40471</c:v>
                </c:pt>
                <c:pt idx="3946">
                  <c:v>40472</c:v>
                </c:pt>
                <c:pt idx="3947">
                  <c:v>40473</c:v>
                </c:pt>
                <c:pt idx="3948">
                  <c:v>40474</c:v>
                </c:pt>
                <c:pt idx="3949">
                  <c:v>40475</c:v>
                </c:pt>
                <c:pt idx="3950">
                  <c:v>40476</c:v>
                </c:pt>
                <c:pt idx="3951">
                  <c:v>40477</c:v>
                </c:pt>
                <c:pt idx="3952">
                  <c:v>40478</c:v>
                </c:pt>
                <c:pt idx="3953">
                  <c:v>40479</c:v>
                </c:pt>
                <c:pt idx="3954">
                  <c:v>40480</c:v>
                </c:pt>
                <c:pt idx="3955">
                  <c:v>40481</c:v>
                </c:pt>
                <c:pt idx="3956">
                  <c:v>40482</c:v>
                </c:pt>
                <c:pt idx="3957">
                  <c:v>40483</c:v>
                </c:pt>
                <c:pt idx="3958">
                  <c:v>40484</c:v>
                </c:pt>
                <c:pt idx="3959">
                  <c:v>40485</c:v>
                </c:pt>
                <c:pt idx="3960">
                  <c:v>40486</c:v>
                </c:pt>
                <c:pt idx="3961">
                  <c:v>40487</c:v>
                </c:pt>
                <c:pt idx="3962">
                  <c:v>40488</c:v>
                </c:pt>
                <c:pt idx="3963">
                  <c:v>40489</c:v>
                </c:pt>
                <c:pt idx="3964">
                  <c:v>40490</c:v>
                </c:pt>
                <c:pt idx="3965">
                  <c:v>40491</c:v>
                </c:pt>
                <c:pt idx="3966">
                  <c:v>40492</c:v>
                </c:pt>
                <c:pt idx="3967">
                  <c:v>40493</c:v>
                </c:pt>
                <c:pt idx="3968">
                  <c:v>40494</c:v>
                </c:pt>
                <c:pt idx="3969">
                  <c:v>40495</c:v>
                </c:pt>
                <c:pt idx="3970">
                  <c:v>40496</c:v>
                </c:pt>
                <c:pt idx="3971">
                  <c:v>40497</c:v>
                </c:pt>
                <c:pt idx="3972">
                  <c:v>40498</c:v>
                </c:pt>
                <c:pt idx="3973">
                  <c:v>40499</c:v>
                </c:pt>
                <c:pt idx="3974">
                  <c:v>40500</c:v>
                </c:pt>
                <c:pt idx="3975">
                  <c:v>40501</c:v>
                </c:pt>
                <c:pt idx="3976">
                  <c:v>40502</c:v>
                </c:pt>
                <c:pt idx="3977">
                  <c:v>40503</c:v>
                </c:pt>
                <c:pt idx="3978">
                  <c:v>40504</c:v>
                </c:pt>
                <c:pt idx="3979">
                  <c:v>40505</c:v>
                </c:pt>
                <c:pt idx="3980">
                  <c:v>40506</c:v>
                </c:pt>
                <c:pt idx="3981">
                  <c:v>40507</c:v>
                </c:pt>
                <c:pt idx="3982">
                  <c:v>40508</c:v>
                </c:pt>
                <c:pt idx="3983">
                  <c:v>40509</c:v>
                </c:pt>
                <c:pt idx="3984">
                  <c:v>40510</c:v>
                </c:pt>
                <c:pt idx="3985">
                  <c:v>40511</c:v>
                </c:pt>
                <c:pt idx="3986">
                  <c:v>40512</c:v>
                </c:pt>
                <c:pt idx="3987">
                  <c:v>40513</c:v>
                </c:pt>
                <c:pt idx="3988">
                  <c:v>40514</c:v>
                </c:pt>
                <c:pt idx="3989">
                  <c:v>40515</c:v>
                </c:pt>
                <c:pt idx="3990">
                  <c:v>40516</c:v>
                </c:pt>
                <c:pt idx="3991">
                  <c:v>40517</c:v>
                </c:pt>
                <c:pt idx="3992">
                  <c:v>40518</c:v>
                </c:pt>
                <c:pt idx="3993">
                  <c:v>40519</c:v>
                </c:pt>
                <c:pt idx="3994">
                  <c:v>40520</c:v>
                </c:pt>
                <c:pt idx="3995">
                  <c:v>40521</c:v>
                </c:pt>
                <c:pt idx="3996">
                  <c:v>40522</c:v>
                </c:pt>
                <c:pt idx="3997">
                  <c:v>40523</c:v>
                </c:pt>
                <c:pt idx="3998">
                  <c:v>40524</c:v>
                </c:pt>
                <c:pt idx="3999">
                  <c:v>40525</c:v>
                </c:pt>
                <c:pt idx="4000">
                  <c:v>40526</c:v>
                </c:pt>
                <c:pt idx="4001">
                  <c:v>40527</c:v>
                </c:pt>
                <c:pt idx="4002">
                  <c:v>40528</c:v>
                </c:pt>
                <c:pt idx="4003">
                  <c:v>40529</c:v>
                </c:pt>
                <c:pt idx="4004">
                  <c:v>40530</c:v>
                </c:pt>
                <c:pt idx="4005">
                  <c:v>40531</c:v>
                </c:pt>
                <c:pt idx="4006">
                  <c:v>40532</c:v>
                </c:pt>
                <c:pt idx="4007">
                  <c:v>40533</c:v>
                </c:pt>
                <c:pt idx="4008">
                  <c:v>40534</c:v>
                </c:pt>
                <c:pt idx="4009">
                  <c:v>40535</c:v>
                </c:pt>
                <c:pt idx="4010">
                  <c:v>40536</c:v>
                </c:pt>
                <c:pt idx="4011">
                  <c:v>40537</c:v>
                </c:pt>
                <c:pt idx="4012">
                  <c:v>40538</c:v>
                </c:pt>
                <c:pt idx="4013">
                  <c:v>40539</c:v>
                </c:pt>
                <c:pt idx="4014">
                  <c:v>40540</c:v>
                </c:pt>
                <c:pt idx="4015">
                  <c:v>40541</c:v>
                </c:pt>
                <c:pt idx="4016">
                  <c:v>40542</c:v>
                </c:pt>
                <c:pt idx="4017">
                  <c:v>40543</c:v>
                </c:pt>
                <c:pt idx="4018">
                  <c:v>40544</c:v>
                </c:pt>
                <c:pt idx="4019">
                  <c:v>40545</c:v>
                </c:pt>
                <c:pt idx="4020">
                  <c:v>40546</c:v>
                </c:pt>
                <c:pt idx="4021">
                  <c:v>40547</c:v>
                </c:pt>
                <c:pt idx="4022">
                  <c:v>40548</c:v>
                </c:pt>
                <c:pt idx="4023">
                  <c:v>40549</c:v>
                </c:pt>
                <c:pt idx="4024">
                  <c:v>40550</c:v>
                </c:pt>
                <c:pt idx="4025">
                  <c:v>40551</c:v>
                </c:pt>
                <c:pt idx="4026">
                  <c:v>40552</c:v>
                </c:pt>
                <c:pt idx="4027">
                  <c:v>40553</c:v>
                </c:pt>
                <c:pt idx="4028">
                  <c:v>40554</c:v>
                </c:pt>
                <c:pt idx="4029">
                  <c:v>40555</c:v>
                </c:pt>
                <c:pt idx="4030">
                  <c:v>40556</c:v>
                </c:pt>
                <c:pt idx="4031">
                  <c:v>40557</c:v>
                </c:pt>
                <c:pt idx="4032">
                  <c:v>40558</c:v>
                </c:pt>
                <c:pt idx="4033">
                  <c:v>40559</c:v>
                </c:pt>
                <c:pt idx="4034">
                  <c:v>40560</c:v>
                </c:pt>
                <c:pt idx="4035">
                  <c:v>40561</c:v>
                </c:pt>
                <c:pt idx="4036">
                  <c:v>40562</c:v>
                </c:pt>
                <c:pt idx="4037">
                  <c:v>40563</c:v>
                </c:pt>
                <c:pt idx="4038">
                  <c:v>40564</c:v>
                </c:pt>
                <c:pt idx="4039">
                  <c:v>40565</c:v>
                </c:pt>
                <c:pt idx="4040">
                  <c:v>40566</c:v>
                </c:pt>
                <c:pt idx="4041">
                  <c:v>40567</c:v>
                </c:pt>
                <c:pt idx="4042">
                  <c:v>40568</c:v>
                </c:pt>
                <c:pt idx="4043">
                  <c:v>40569</c:v>
                </c:pt>
                <c:pt idx="4044">
                  <c:v>40570</c:v>
                </c:pt>
                <c:pt idx="4045">
                  <c:v>40571</c:v>
                </c:pt>
                <c:pt idx="4046">
                  <c:v>40572</c:v>
                </c:pt>
                <c:pt idx="4047">
                  <c:v>40573</c:v>
                </c:pt>
                <c:pt idx="4048">
                  <c:v>40574</c:v>
                </c:pt>
                <c:pt idx="4049">
                  <c:v>40575</c:v>
                </c:pt>
                <c:pt idx="4050">
                  <c:v>40576</c:v>
                </c:pt>
                <c:pt idx="4051">
                  <c:v>40577</c:v>
                </c:pt>
                <c:pt idx="4052">
                  <c:v>40578</c:v>
                </c:pt>
                <c:pt idx="4053">
                  <c:v>40579</c:v>
                </c:pt>
                <c:pt idx="4054">
                  <c:v>40580</c:v>
                </c:pt>
                <c:pt idx="4055">
                  <c:v>40581</c:v>
                </c:pt>
                <c:pt idx="4056">
                  <c:v>40582</c:v>
                </c:pt>
                <c:pt idx="4057">
                  <c:v>40583</c:v>
                </c:pt>
                <c:pt idx="4058">
                  <c:v>40584</c:v>
                </c:pt>
                <c:pt idx="4059">
                  <c:v>40585</c:v>
                </c:pt>
                <c:pt idx="4060">
                  <c:v>40586</c:v>
                </c:pt>
                <c:pt idx="4061">
                  <c:v>40587</c:v>
                </c:pt>
                <c:pt idx="4062">
                  <c:v>40588</c:v>
                </c:pt>
                <c:pt idx="4063">
                  <c:v>40589</c:v>
                </c:pt>
                <c:pt idx="4064">
                  <c:v>40590</c:v>
                </c:pt>
                <c:pt idx="4065">
                  <c:v>40591</c:v>
                </c:pt>
                <c:pt idx="4066">
                  <c:v>40592</c:v>
                </c:pt>
                <c:pt idx="4067">
                  <c:v>40593</c:v>
                </c:pt>
                <c:pt idx="4068">
                  <c:v>40594</c:v>
                </c:pt>
                <c:pt idx="4069">
                  <c:v>40595</c:v>
                </c:pt>
                <c:pt idx="4070">
                  <c:v>40596</c:v>
                </c:pt>
                <c:pt idx="4071">
                  <c:v>40597</c:v>
                </c:pt>
                <c:pt idx="4072">
                  <c:v>40598</c:v>
                </c:pt>
                <c:pt idx="4073">
                  <c:v>40599</c:v>
                </c:pt>
                <c:pt idx="4074">
                  <c:v>40600</c:v>
                </c:pt>
                <c:pt idx="4075">
                  <c:v>40601</c:v>
                </c:pt>
                <c:pt idx="4076">
                  <c:v>40602</c:v>
                </c:pt>
                <c:pt idx="4077">
                  <c:v>40603</c:v>
                </c:pt>
                <c:pt idx="4078">
                  <c:v>40604</c:v>
                </c:pt>
                <c:pt idx="4079">
                  <c:v>40605</c:v>
                </c:pt>
                <c:pt idx="4080">
                  <c:v>40606</c:v>
                </c:pt>
                <c:pt idx="4081">
                  <c:v>40607</c:v>
                </c:pt>
                <c:pt idx="4082">
                  <c:v>40608</c:v>
                </c:pt>
                <c:pt idx="4083">
                  <c:v>40609</c:v>
                </c:pt>
                <c:pt idx="4084">
                  <c:v>40610</c:v>
                </c:pt>
                <c:pt idx="4085">
                  <c:v>40611</c:v>
                </c:pt>
                <c:pt idx="4086">
                  <c:v>40612</c:v>
                </c:pt>
                <c:pt idx="4087">
                  <c:v>40613</c:v>
                </c:pt>
                <c:pt idx="4088">
                  <c:v>40614</c:v>
                </c:pt>
                <c:pt idx="4089">
                  <c:v>40615</c:v>
                </c:pt>
                <c:pt idx="4090">
                  <c:v>40616</c:v>
                </c:pt>
                <c:pt idx="4091">
                  <c:v>40617</c:v>
                </c:pt>
                <c:pt idx="4092">
                  <c:v>40618</c:v>
                </c:pt>
                <c:pt idx="4093">
                  <c:v>40619</c:v>
                </c:pt>
                <c:pt idx="4094">
                  <c:v>40620</c:v>
                </c:pt>
                <c:pt idx="4095">
                  <c:v>40621</c:v>
                </c:pt>
                <c:pt idx="4096">
                  <c:v>40622</c:v>
                </c:pt>
                <c:pt idx="4097">
                  <c:v>40623</c:v>
                </c:pt>
                <c:pt idx="4098">
                  <c:v>40624</c:v>
                </c:pt>
                <c:pt idx="4099">
                  <c:v>40625</c:v>
                </c:pt>
                <c:pt idx="4100">
                  <c:v>40626</c:v>
                </c:pt>
                <c:pt idx="4101">
                  <c:v>40627</c:v>
                </c:pt>
                <c:pt idx="4102">
                  <c:v>40628</c:v>
                </c:pt>
                <c:pt idx="4103">
                  <c:v>40629</c:v>
                </c:pt>
                <c:pt idx="4104">
                  <c:v>40630</c:v>
                </c:pt>
                <c:pt idx="4105">
                  <c:v>40631</c:v>
                </c:pt>
                <c:pt idx="4106">
                  <c:v>40632</c:v>
                </c:pt>
                <c:pt idx="4107">
                  <c:v>40633</c:v>
                </c:pt>
                <c:pt idx="4108">
                  <c:v>40634</c:v>
                </c:pt>
                <c:pt idx="4109">
                  <c:v>40635</c:v>
                </c:pt>
                <c:pt idx="4110">
                  <c:v>40636</c:v>
                </c:pt>
                <c:pt idx="4111">
                  <c:v>40637</c:v>
                </c:pt>
                <c:pt idx="4112">
                  <c:v>40638</c:v>
                </c:pt>
                <c:pt idx="4113">
                  <c:v>40639</c:v>
                </c:pt>
                <c:pt idx="4114">
                  <c:v>40640</c:v>
                </c:pt>
                <c:pt idx="4115">
                  <c:v>40641</c:v>
                </c:pt>
                <c:pt idx="4116">
                  <c:v>40642</c:v>
                </c:pt>
                <c:pt idx="4117">
                  <c:v>40643</c:v>
                </c:pt>
                <c:pt idx="4118">
                  <c:v>40644</c:v>
                </c:pt>
                <c:pt idx="4119">
                  <c:v>40645</c:v>
                </c:pt>
                <c:pt idx="4120">
                  <c:v>40646</c:v>
                </c:pt>
                <c:pt idx="4121">
                  <c:v>40647</c:v>
                </c:pt>
                <c:pt idx="4122">
                  <c:v>40648</c:v>
                </c:pt>
                <c:pt idx="4123">
                  <c:v>40649</c:v>
                </c:pt>
                <c:pt idx="4124">
                  <c:v>40650</c:v>
                </c:pt>
                <c:pt idx="4125">
                  <c:v>40651</c:v>
                </c:pt>
                <c:pt idx="4126">
                  <c:v>40652</c:v>
                </c:pt>
                <c:pt idx="4127">
                  <c:v>40653</c:v>
                </c:pt>
                <c:pt idx="4128">
                  <c:v>40654</c:v>
                </c:pt>
                <c:pt idx="4129">
                  <c:v>40655</c:v>
                </c:pt>
                <c:pt idx="4130">
                  <c:v>40656</c:v>
                </c:pt>
                <c:pt idx="4131">
                  <c:v>40657</c:v>
                </c:pt>
                <c:pt idx="4132">
                  <c:v>40658</c:v>
                </c:pt>
                <c:pt idx="4133">
                  <c:v>40659</c:v>
                </c:pt>
                <c:pt idx="4134">
                  <c:v>40660</c:v>
                </c:pt>
                <c:pt idx="4135">
                  <c:v>40661</c:v>
                </c:pt>
                <c:pt idx="4136">
                  <c:v>40662</c:v>
                </c:pt>
                <c:pt idx="4137">
                  <c:v>40663</c:v>
                </c:pt>
                <c:pt idx="4138">
                  <c:v>40664</c:v>
                </c:pt>
                <c:pt idx="4139">
                  <c:v>40665</c:v>
                </c:pt>
                <c:pt idx="4140">
                  <c:v>40666</c:v>
                </c:pt>
                <c:pt idx="4141">
                  <c:v>40667</c:v>
                </c:pt>
                <c:pt idx="4142">
                  <c:v>40668</c:v>
                </c:pt>
                <c:pt idx="4143">
                  <c:v>40669</c:v>
                </c:pt>
                <c:pt idx="4144">
                  <c:v>40670</c:v>
                </c:pt>
                <c:pt idx="4145">
                  <c:v>40671</c:v>
                </c:pt>
                <c:pt idx="4146">
                  <c:v>40672</c:v>
                </c:pt>
                <c:pt idx="4147">
                  <c:v>40673</c:v>
                </c:pt>
                <c:pt idx="4148">
                  <c:v>40674</c:v>
                </c:pt>
                <c:pt idx="4149">
                  <c:v>40675</c:v>
                </c:pt>
                <c:pt idx="4150">
                  <c:v>40676</c:v>
                </c:pt>
                <c:pt idx="4151">
                  <c:v>40677</c:v>
                </c:pt>
                <c:pt idx="4152">
                  <c:v>40678</c:v>
                </c:pt>
                <c:pt idx="4153">
                  <c:v>40679</c:v>
                </c:pt>
                <c:pt idx="4154">
                  <c:v>40680</c:v>
                </c:pt>
                <c:pt idx="4155">
                  <c:v>40681</c:v>
                </c:pt>
                <c:pt idx="4156">
                  <c:v>40682</c:v>
                </c:pt>
                <c:pt idx="4157">
                  <c:v>40683</c:v>
                </c:pt>
                <c:pt idx="4158">
                  <c:v>40684</c:v>
                </c:pt>
                <c:pt idx="4159">
                  <c:v>40685</c:v>
                </c:pt>
                <c:pt idx="4160">
                  <c:v>40686</c:v>
                </c:pt>
                <c:pt idx="4161">
                  <c:v>40687</c:v>
                </c:pt>
                <c:pt idx="4162">
                  <c:v>40688</c:v>
                </c:pt>
                <c:pt idx="4163">
                  <c:v>40689</c:v>
                </c:pt>
                <c:pt idx="4164">
                  <c:v>40690</c:v>
                </c:pt>
                <c:pt idx="4165">
                  <c:v>40691</c:v>
                </c:pt>
                <c:pt idx="4166">
                  <c:v>40692</c:v>
                </c:pt>
                <c:pt idx="4167">
                  <c:v>40693</c:v>
                </c:pt>
                <c:pt idx="4168">
                  <c:v>40694</c:v>
                </c:pt>
                <c:pt idx="4169">
                  <c:v>40695</c:v>
                </c:pt>
                <c:pt idx="4170">
                  <c:v>40696</c:v>
                </c:pt>
                <c:pt idx="4171">
                  <c:v>40697</c:v>
                </c:pt>
                <c:pt idx="4172">
                  <c:v>40698</c:v>
                </c:pt>
                <c:pt idx="4173">
                  <c:v>40699</c:v>
                </c:pt>
                <c:pt idx="4174">
                  <c:v>40700</c:v>
                </c:pt>
                <c:pt idx="4175">
                  <c:v>40701</c:v>
                </c:pt>
                <c:pt idx="4176">
                  <c:v>40702</c:v>
                </c:pt>
                <c:pt idx="4177">
                  <c:v>40703</c:v>
                </c:pt>
                <c:pt idx="4178">
                  <c:v>40704</c:v>
                </c:pt>
                <c:pt idx="4179">
                  <c:v>40705</c:v>
                </c:pt>
                <c:pt idx="4180">
                  <c:v>40706</c:v>
                </c:pt>
                <c:pt idx="4181">
                  <c:v>40707</c:v>
                </c:pt>
                <c:pt idx="4182">
                  <c:v>40708</c:v>
                </c:pt>
                <c:pt idx="4183">
                  <c:v>40709</c:v>
                </c:pt>
                <c:pt idx="4184">
                  <c:v>40710</c:v>
                </c:pt>
                <c:pt idx="4185">
                  <c:v>40711</c:v>
                </c:pt>
                <c:pt idx="4186">
                  <c:v>40712</c:v>
                </c:pt>
                <c:pt idx="4187">
                  <c:v>40713</c:v>
                </c:pt>
                <c:pt idx="4188">
                  <c:v>40714</c:v>
                </c:pt>
                <c:pt idx="4189">
                  <c:v>40715</c:v>
                </c:pt>
                <c:pt idx="4190">
                  <c:v>40716</c:v>
                </c:pt>
                <c:pt idx="4191">
                  <c:v>40717</c:v>
                </c:pt>
                <c:pt idx="4192">
                  <c:v>40718</c:v>
                </c:pt>
                <c:pt idx="4193">
                  <c:v>40719</c:v>
                </c:pt>
                <c:pt idx="4194">
                  <c:v>40720</c:v>
                </c:pt>
                <c:pt idx="4195">
                  <c:v>40721</c:v>
                </c:pt>
                <c:pt idx="4196">
                  <c:v>40722</c:v>
                </c:pt>
                <c:pt idx="4197">
                  <c:v>40723</c:v>
                </c:pt>
                <c:pt idx="4198">
                  <c:v>40724</c:v>
                </c:pt>
                <c:pt idx="4199">
                  <c:v>40725</c:v>
                </c:pt>
                <c:pt idx="4200">
                  <c:v>40726</c:v>
                </c:pt>
                <c:pt idx="4201">
                  <c:v>40727</c:v>
                </c:pt>
                <c:pt idx="4202">
                  <c:v>40728</c:v>
                </c:pt>
                <c:pt idx="4203">
                  <c:v>40729</c:v>
                </c:pt>
                <c:pt idx="4204">
                  <c:v>40730</c:v>
                </c:pt>
                <c:pt idx="4205">
                  <c:v>40731</c:v>
                </c:pt>
                <c:pt idx="4206">
                  <c:v>40732</c:v>
                </c:pt>
                <c:pt idx="4207">
                  <c:v>40733</c:v>
                </c:pt>
                <c:pt idx="4208">
                  <c:v>40734</c:v>
                </c:pt>
                <c:pt idx="4209">
                  <c:v>40735</c:v>
                </c:pt>
                <c:pt idx="4210">
                  <c:v>40736</c:v>
                </c:pt>
                <c:pt idx="4211">
                  <c:v>40737</c:v>
                </c:pt>
                <c:pt idx="4212">
                  <c:v>40738</c:v>
                </c:pt>
                <c:pt idx="4213">
                  <c:v>40739</c:v>
                </c:pt>
                <c:pt idx="4214">
                  <c:v>40740</c:v>
                </c:pt>
                <c:pt idx="4215">
                  <c:v>40741</c:v>
                </c:pt>
                <c:pt idx="4216">
                  <c:v>40742</c:v>
                </c:pt>
                <c:pt idx="4217">
                  <c:v>40743</c:v>
                </c:pt>
                <c:pt idx="4218">
                  <c:v>40744</c:v>
                </c:pt>
                <c:pt idx="4219">
                  <c:v>40745</c:v>
                </c:pt>
                <c:pt idx="4220">
                  <c:v>40746</c:v>
                </c:pt>
                <c:pt idx="4221">
                  <c:v>40747</c:v>
                </c:pt>
                <c:pt idx="4222">
                  <c:v>40748</c:v>
                </c:pt>
                <c:pt idx="4223">
                  <c:v>40749</c:v>
                </c:pt>
                <c:pt idx="4224">
                  <c:v>40750</c:v>
                </c:pt>
                <c:pt idx="4225">
                  <c:v>40751</c:v>
                </c:pt>
                <c:pt idx="4226">
                  <c:v>40752</c:v>
                </c:pt>
                <c:pt idx="4227">
                  <c:v>40753</c:v>
                </c:pt>
                <c:pt idx="4228">
                  <c:v>40754</c:v>
                </c:pt>
                <c:pt idx="4229">
                  <c:v>40755</c:v>
                </c:pt>
                <c:pt idx="4230">
                  <c:v>40756</c:v>
                </c:pt>
                <c:pt idx="4231">
                  <c:v>40757</c:v>
                </c:pt>
                <c:pt idx="4232">
                  <c:v>40758</c:v>
                </c:pt>
                <c:pt idx="4233">
                  <c:v>40759</c:v>
                </c:pt>
                <c:pt idx="4234">
                  <c:v>40760</c:v>
                </c:pt>
                <c:pt idx="4235">
                  <c:v>40761</c:v>
                </c:pt>
                <c:pt idx="4236">
                  <c:v>40762</c:v>
                </c:pt>
                <c:pt idx="4237">
                  <c:v>40763</c:v>
                </c:pt>
                <c:pt idx="4238">
                  <c:v>40764</c:v>
                </c:pt>
                <c:pt idx="4239">
                  <c:v>40765</c:v>
                </c:pt>
                <c:pt idx="4240">
                  <c:v>40766</c:v>
                </c:pt>
                <c:pt idx="4241">
                  <c:v>40767</c:v>
                </c:pt>
                <c:pt idx="4242">
                  <c:v>40768</c:v>
                </c:pt>
                <c:pt idx="4243">
                  <c:v>40769</c:v>
                </c:pt>
                <c:pt idx="4244">
                  <c:v>40770</c:v>
                </c:pt>
                <c:pt idx="4245">
                  <c:v>40771</c:v>
                </c:pt>
                <c:pt idx="4246">
                  <c:v>40772</c:v>
                </c:pt>
                <c:pt idx="4247">
                  <c:v>40773</c:v>
                </c:pt>
                <c:pt idx="4248">
                  <c:v>40774</c:v>
                </c:pt>
                <c:pt idx="4249">
                  <c:v>40775</c:v>
                </c:pt>
                <c:pt idx="4250">
                  <c:v>40776</c:v>
                </c:pt>
                <c:pt idx="4251">
                  <c:v>40777</c:v>
                </c:pt>
                <c:pt idx="4252">
                  <c:v>40778</c:v>
                </c:pt>
                <c:pt idx="4253">
                  <c:v>40779</c:v>
                </c:pt>
                <c:pt idx="4254">
                  <c:v>40780</c:v>
                </c:pt>
                <c:pt idx="4255">
                  <c:v>40781</c:v>
                </c:pt>
                <c:pt idx="4256">
                  <c:v>40782</c:v>
                </c:pt>
                <c:pt idx="4257">
                  <c:v>40783</c:v>
                </c:pt>
                <c:pt idx="4258">
                  <c:v>40784</c:v>
                </c:pt>
                <c:pt idx="4259">
                  <c:v>40785</c:v>
                </c:pt>
                <c:pt idx="4260">
                  <c:v>40786</c:v>
                </c:pt>
                <c:pt idx="4261">
                  <c:v>40787</c:v>
                </c:pt>
                <c:pt idx="4262">
                  <c:v>40788</c:v>
                </c:pt>
                <c:pt idx="4263">
                  <c:v>40789</c:v>
                </c:pt>
                <c:pt idx="4264">
                  <c:v>40790</c:v>
                </c:pt>
                <c:pt idx="4265">
                  <c:v>40791</c:v>
                </c:pt>
                <c:pt idx="4266">
                  <c:v>40792</c:v>
                </c:pt>
                <c:pt idx="4267">
                  <c:v>40793</c:v>
                </c:pt>
                <c:pt idx="4268">
                  <c:v>40794</c:v>
                </c:pt>
                <c:pt idx="4269">
                  <c:v>40795</c:v>
                </c:pt>
                <c:pt idx="4270">
                  <c:v>40796</c:v>
                </c:pt>
                <c:pt idx="4271">
                  <c:v>40797</c:v>
                </c:pt>
                <c:pt idx="4272">
                  <c:v>40798</c:v>
                </c:pt>
                <c:pt idx="4273">
                  <c:v>40799</c:v>
                </c:pt>
                <c:pt idx="4274">
                  <c:v>40800</c:v>
                </c:pt>
                <c:pt idx="4275">
                  <c:v>40801</c:v>
                </c:pt>
                <c:pt idx="4276">
                  <c:v>40802</c:v>
                </c:pt>
                <c:pt idx="4277">
                  <c:v>40803</c:v>
                </c:pt>
                <c:pt idx="4278">
                  <c:v>40804</c:v>
                </c:pt>
                <c:pt idx="4279">
                  <c:v>40805</c:v>
                </c:pt>
                <c:pt idx="4280">
                  <c:v>40806</c:v>
                </c:pt>
                <c:pt idx="4281">
                  <c:v>40807</c:v>
                </c:pt>
                <c:pt idx="4282">
                  <c:v>40808</c:v>
                </c:pt>
                <c:pt idx="4283">
                  <c:v>40809</c:v>
                </c:pt>
                <c:pt idx="4284">
                  <c:v>40810</c:v>
                </c:pt>
                <c:pt idx="4285">
                  <c:v>40811</c:v>
                </c:pt>
                <c:pt idx="4286">
                  <c:v>40812</c:v>
                </c:pt>
                <c:pt idx="4287">
                  <c:v>40813</c:v>
                </c:pt>
                <c:pt idx="4288">
                  <c:v>40814</c:v>
                </c:pt>
                <c:pt idx="4289">
                  <c:v>40815</c:v>
                </c:pt>
                <c:pt idx="4290">
                  <c:v>40816</c:v>
                </c:pt>
                <c:pt idx="4291">
                  <c:v>40817</c:v>
                </c:pt>
                <c:pt idx="4292">
                  <c:v>40818</c:v>
                </c:pt>
                <c:pt idx="4293">
                  <c:v>40819</c:v>
                </c:pt>
                <c:pt idx="4294">
                  <c:v>40820</c:v>
                </c:pt>
                <c:pt idx="4295">
                  <c:v>40821</c:v>
                </c:pt>
                <c:pt idx="4296">
                  <c:v>40822</c:v>
                </c:pt>
                <c:pt idx="4297">
                  <c:v>40823</c:v>
                </c:pt>
                <c:pt idx="4298">
                  <c:v>40824</c:v>
                </c:pt>
                <c:pt idx="4299">
                  <c:v>40825</c:v>
                </c:pt>
                <c:pt idx="4300">
                  <c:v>40826</c:v>
                </c:pt>
                <c:pt idx="4301">
                  <c:v>40827</c:v>
                </c:pt>
                <c:pt idx="4302">
                  <c:v>40828</c:v>
                </c:pt>
                <c:pt idx="4303">
                  <c:v>40829</c:v>
                </c:pt>
                <c:pt idx="4304">
                  <c:v>40830</c:v>
                </c:pt>
                <c:pt idx="4305">
                  <c:v>40831</c:v>
                </c:pt>
                <c:pt idx="4306">
                  <c:v>40832</c:v>
                </c:pt>
                <c:pt idx="4307">
                  <c:v>40833</c:v>
                </c:pt>
                <c:pt idx="4308">
                  <c:v>40834</c:v>
                </c:pt>
                <c:pt idx="4309">
                  <c:v>40835</c:v>
                </c:pt>
                <c:pt idx="4310">
                  <c:v>40836</c:v>
                </c:pt>
                <c:pt idx="4311">
                  <c:v>40837</c:v>
                </c:pt>
                <c:pt idx="4312">
                  <c:v>40838</c:v>
                </c:pt>
                <c:pt idx="4313">
                  <c:v>40839</c:v>
                </c:pt>
                <c:pt idx="4314">
                  <c:v>40840</c:v>
                </c:pt>
                <c:pt idx="4315">
                  <c:v>40841</c:v>
                </c:pt>
                <c:pt idx="4316">
                  <c:v>40842</c:v>
                </c:pt>
                <c:pt idx="4317">
                  <c:v>40843</c:v>
                </c:pt>
                <c:pt idx="4318">
                  <c:v>40844</c:v>
                </c:pt>
                <c:pt idx="4319">
                  <c:v>40845</c:v>
                </c:pt>
                <c:pt idx="4320">
                  <c:v>40846</c:v>
                </c:pt>
                <c:pt idx="4321">
                  <c:v>40847</c:v>
                </c:pt>
                <c:pt idx="4322">
                  <c:v>40848</c:v>
                </c:pt>
                <c:pt idx="4323">
                  <c:v>40849</c:v>
                </c:pt>
                <c:pt idx="4324">
                  <c:v>40850</c:v>
                </c:pt>
                <c:pt idx="4325">
                  <c:v>40851</c:v>
                </c:pt>
                <c:pt idx="4326">
                  <c:v>40852</c:v>
                </c:pt>
                <c:pt idx="4327">
                  <c:v>40853</c:v>
                </c:pt>
                <c:pt idx="4328">
                  <c:v>40854</c:v>
                </c:pt>
                <c:pt idx="4329">
                  <c:v>40855</c:v>
                </c:pt>
                <c:pt idx="4330">
                  <c:v>40856</c:v>
                </c:pt>
                <c:pt idx="4331">
                  <c:v>40857</c:v>
                </c:pt>
                <c:pt idx="4332">
                  <c:v>40858</c:v>
                </c:pt>
                <c:pt idx="4333">
                  <c:v>40859</c:v>
                </c:pt>
                <c:pt idx="4334">
                  <c:v>40860</c:v>
                </c:pt>
                <c:pt idx="4335">
                  <c:v>40861</c:v>
                </c:pt>
                <c:pt idx="4336">
                  <c:v>40862</c:v>
                </c:pt>
                <c:pt idx="4337">
                  <c:v>40863</c:v>
                </c:pt>
                <c:pt idx="4338">
                  <c:v>40864</c:v>
                </c:pt>
                <c:pt idx="4339">
                  <c:v>40865</c:v>
                </c:pt>
                <c:pt idx="4340">
                  <c:v>40866</c:v>
                </c:pt>
                <c:pt idx="4341">
                  <c:v>40867</c:v>
                </c:pt>
                <c:pt idx="4342">
                  <c:v>40868</c:v>
                </c:pt>
                <c:pt idx="4343">
                  <c:v>40869</c:v>
                </c:pt>
                <c:pt idx="4344">
                  <c:v>40870</c:v>
                </c:pt>
                <c:pt idx="4345">
                  <c:v>40871</c:v>
                </c:pt>
                <c:pt idx="4346">
                  <c:v>40872</c:v>
                </c:pt>
                <c:pt idx="4347">
                  <c:v>40873</c:v>
                </c:pt>
                <c:pt idx="4348">
                  <c:v>40874</c:v>
                </c:pt>
                <c:pt idx="4349">
                  <c:v>40875</c:v>
                </c:pt>
                <c:pt idx="4350">
                  <c:v>40876</c:v>
                </c:pt>
                <c:pt idx="4351">
                  <c:v>40877</c:v>
                </c:pt>
                <c:pt idx="4352">
                  <c:v>40878</c:v>
                </c:pt>
                <c:pt idx="4353">
                  <c:v>40879</c:v>
                </c:pt>
                <c:pt idx="4354">
                  <c:v>40880</c:v>
                </c:pt>
                <c:pt idx="4355">
                  <c:v>40881</c:v>
                </c:pt>
                <c:pt idx="4356">
                  <c:v>40882</c:v>
                </c:pt>
                <c:pt idx="4357">
                  <c:v>40883</c:v>
                </c:pt>
                <c:pt idx="4358">
                  <c:v>40884</c:v>
                </c:pt>
                <c:pt idx="4359">
                  <c:v>40885</c:v>
                </c:pt>
                <c:pt idx="4360">
                  <c:v>40886</c:v>
                </c:pt>
                <c:pt idx="4361">
                  <c:v>40887</c:v>
                </c:pt>
                <c:pt idx="4362">
                  <c:v>40888</c:v>
                </c:pt>
                <c:pt idx="4363">
                  <c:v>40889</c:v>
                </c:pt>
                <c:pt idx="4364">
                  <c:v>40890</c:v>
                </c:pt>
                <c:pt idx="4365">
                  <c:v>40891</c:v>
                </c:pt>
                <c:pt idx="4366">
                  <c:v>40892</c:v>
                </c:pt>
                <c:pt idx="4367">
                  <c:v>40893</c:v>
                </c:pt>
                <c:pt idx="4368">
                  <c:v>40894</c:v>
                </c:pt>
                <c:pt idx="4369">
                  <c:v>40895</c:v>
                </c:pt>
                <c:pt idx="4370">
                  <c:v>40896</c:v>
                </c:pt>
                <c:pt idx="4371">
                  <c:v>40897</c:v>
                </c:pt>
                <c:pt idx="4372">
                  <c:v>40898</c:v>
                </c:pt>
                <c:pt idx="4373">
                  <c:v>40899</c:v>
                </c:pt>
                <c:pt idx="4374">
                  <c:v>40900</c:v>
                </c:pt>
                <c:pt idx="4375">
                  <c:v>40901</c:v>
                </c:pt>
                <c:pt idx="4376">
                  <c:v>40902</c:v>
                </c:pt>
                <c:pt idx="4377">
                  <c:v>40903</c:v>
                </c:pt>
                <c:pt idx="4378">
                  <c:v>40904</c:v>
                </c:pt>
                <c:pt idx="4379">
                  <c:v>40905</c:v>
                </c:pt>
                <c:pt idx="4380">
                  <c:v>40906</c:v>
                </c:pt>
                <c:pt idx="4381">
                  <c:v>40907</c:v>
                </c:pt>
                <c:pt idx="4382">
                  <c:v>40908</c:v>
                </c:pt>
                <c:pt idx="4383">
                  <c:v>40909</c:v>
                </c:pt>
                <c:pt idx="4384">
                  <c:v>40910</c:v>
                </c:pt>
                <c:pt idx="4385">
                  <c:v>40911</c:v>
                </c:pt>
                <c:pt idx="4386">
                  <c:v>40912</c:v>
                </c:pt>
                <c:pt idx="4387">
                  <c:v>40913</c:v>
                </c:pt>
                <c:pt idx="4388">
                  <c:v>40914</c:v>
                </c:pt>
                <c:pt idx="4389">
                  <c:v>40915</c:v>
                </c:pt>
                <c:pt idx="4390">
                  <c:v>40916</c:v>
                </c:pt>
                <c:pt idx="4391">
                  <c:v>40917</c:v>
                </c:pt>
                <c:pt idx="4392">
                  <c:v>40918</c:v>
                </c:pt>
                <c:pt idx="4393">
                  <c:v>40919</c:v>
                </c:pt>
                <c:pt idx="4394">
                  <c:v>40920</c:v>
                </c:pt>
                <c:pt idx="4395">
                  <c:v>40921</c:v>
                </c:pt>
                <c:pt idx="4396">
                  <c:v>40922</c:v>
                </c:pt>
                <c:pt idx="4397">
                  <c:v>40923</c:v>
                </c:pt>
                <c:pt idx="4398">
                  <c:v>40924</c:v>
                </c:pt>
                <c:pt idx="4399">
                  <c:v>40925</c:v>
                </c:pt>
                <c:pt idx="4400">
                  <c:v>40926</c:v>
                </c:pt>
                <c:pt idx="4401">
                  <c:v>40927</c:v>
                </c:pt>
                <c:pt idx="4402">
                  <c:v>40928</c:v>
                </c:pt>
                <c:pt idx="4403">
                  <c:v>40929</c:v>
                </c:pt>
                <c:pt idx="4404">
                  <c:v>40930</c:v>
                </c:pt>
                <c:pt idx="4405">
                  <c:v>40931</c:v>
                </c:pt>
                <c:pt idx="4406">
                  <c:v>40932</c:v>
                </c:pt>
                <c:pt idx="4407">
                  <c:v>40933</c:v>
                </c:pt>
                <c:pt idx="4408">
                  <c:v>40934</c:v>
                </c:pt>
                <c:pt idx="4409">
                  <c:v>40935</c:v>
                </c:pt>
                <c:pt idx="4410">
                  <c:v>40936</c:v>
                </c:pt>
                <c:pt idx="4411">
                  <c:v>40937</c:v>
                </c:pt>
                <c:pt idx="4412">
                  <c:v>40938</c:v>
                </c:pt>
                <c:pt idx="4413">
                  <c:v>40939</c:v>
                </c:pt>
                <c:pt idx="4414">
                  <c:v>40940</c:v>
                </c:pt>
                <c:pt idx="4415">
                  <c:v>40941</c:v>
                </c:pt>
                <c:pt idx="4416">
                  <c:v>40942</c:v>
                </c:pt>
                <c:pt idx="4417">
                  <c:v>40943</c:v>
                </c:pt>
                <c:pt idx="4418">
                  <c:v>40944</c:v>
                </c:pt>
                <c:pt idx="4419">
                  <c:v>40945</c:v>
                </c:pt>
                <c:pt idx="4420">
                  <c:v>40946</c:v>
                </c:pt>
                <c:pt idx="4421">
                  <c:v>40947</c:v>
                </c:pt>
                <c:pt idx="4422">
                  <c:v>40948</c:v>
                </c:pt>
                <c:pt idx="4423">
                  <c:v>40949</c:v>
                </c:pt>
                <c:pt idx="4424">
                  <c:v>40950</c:v>
                </c:pt>
                <c:pt idx="4425">
                  <c:v>40951</c:v>
                </c:pt>
                <c:pt idx="4426">
                  <c:v>40952</c:v>
                </c:pt>
                <c:pt idx="4427">
                  <c:v>40953</c:v>
                </c:pt>
                <c:pt idx="4428">
                  <c:v>40954</c:v>
                </c:pt>
                <c:pt idx="4429">
                  <c:v>40955</c:v>
                </c:pt>
                <c:pt idx="4430">
                  <c:v>40956</c:v>
                </c:pt>
                <c:pt idx="4431">
                  <c:v>40957</c:v>
                </c:pt>
                <c:pt idx="4432">
                  <c:v>40958</c:v>
                </c:pt>
                <c:pt idx="4433">
                  <c:v>40959</c:v>
                </c:pt>
                <c:pt idx="4434">
                  <c:v>40960</c:v>
                </c:pt>
                <c:pt idx="4435">
                  <c:v>40961</c:v>
                </c:pt>
                <c:pt idx="4436">
                  <c:v>40962</c:v>
                </c:pt>
                <c:pt idx="4437">
                  <c:v>40963</c:v>
                </c:pt>
                <c:pt idx="4438">
                  <c:v>40964</c:v>
                </c:pt>
                <c:pt idx="4439">
                  <c:v>40965</c:v>
                </c:pt>
                <c:pt idx="4440">
                  <c:v>40966</c:v>
                </c:pt>
                <c:pt idx="4441">
                  <c:v>40967</c:v>
                </c:pt>
                <c:pt idx="4442">
                  <c:v>40968</c:v>
                </c:pt>
                <c:pt idx="4443">
                  <c:v>40969</c:v>
                </c:pt>
                <c:pt idx="4444">
                  <c:v>40970</c:v>
                </c:pt>
                <c:pt idx="4445">
                  <c:v>40971</c:v>
                </c:pt>
                <c:pt idx="4446">
                  <c:v>40972</c:v>
                </c:pt>
                <c:pt idx="4447">
                  <c:v>40973</c:v>
                </c:pt>
                <c:pt idx="4448">
                  <c:v>40974</c:v>
                </c:pt>
                <c:pt idx="4449">
                  <c:v>40975</c:v>
                </c:pt>
                <c:pt idx="4450">
                  <c:v>40976</c:v>
                </c:pt>
                <c:pt idx="4451">
                  <c:v>40977</c:v>
                </c:pt>
                <c:pt idx="4452">
                  <c:v>40978</c:v>
                </c:pt>
                <c:pt idx="4453">
                  <c:v>40979</c:v>
                </c:pt>
                <c:pt idx="4454">
                  <c:v>40980</c:v>
                </c:pt>
                <c:pt idx="4455">
                  <c:v>40981</c:v>
                </c:pt>
                <c:pt idx="4456">
                  <c:v>40982</c:v>
                </c:pt>
                <c:pt idx="4457">
                  <c:v>40983</c:v>
                </c:pt>
                <c:pt idx="4458">
                  <c:v>40984</c:v>
                </c:pt>
                <c:pt idx="4459">
                  <c:v>40985</c:v>
                </c:pt>
                <c:pt idx="4460">
                  <c:v>40986</c:v>
                </c:pt>
                <c:pt idx="4461">
                  <c:v>40987</c:v>
                </c:pt>
                <c:pt idx="4462">
                  <c:v>40988</c:v>
                </c:pt>
                <c:pt idx="4463">
                  <c:v>40989</c:v>
                </c:pt>
                <c:pt idx="4464">
                  <c:v>40990</c:v>
                </c:pt>
                <c:pt idx="4465">
                  <c:v>40991</c:v>
                </c:pt>
                <c:pt idx="4466">
                  <c:v>40992</c:v>
                </c:pt>
                <c:pt idx="4467">
                  <c:v>40993</c:v>
                </c:pt>
                <c:pt idx="4468">
                  <c:v>40994</c:v>
                </c:pt>
                <c:pt idx="4469">
                  <c:v>40995</c:v>
                </c:pt>
                <c:pt idx="4470">
                  <c:v>40996</c:v>
                </c:pt>
                <c:pt idx="4471">
                  <c:v>40997</c:v>
                </c:pt>
                <c:pt idx="4472">
                  <c:v>40998</c:v>
                </c:pt>
                <c:pt idx="4473">
                  <c:v>40999</c:v>
                </c:pt>
                <c:pt idx="4474">
                  <c:v>41000</c:v>
                </c:pt>
                <c:pt idx="4475">
                  <c:v>41001</c:v>
                </c:pt>
                <c:pt idx="4476">
                  <c:v>41002</c:v>
                </c:pt>
                <c:pt idx="4477">
                  <c:v>41003</c:v>
                </c:pt>
                <c:pt idx="4478">
                  <c:v>41004</c:v>
                </c:pt>
                <c:pt idx="4479">
                  <c:v>41005</c:v>
                </c:pt>
                <c:pt idx="4480">
                  <c:v>41006</c:v>
                </c:pt>
                <c:pt idx="4481">
                  <c:v>41007</c:v>
                </c:pt>
                <c:pt idx="4482">
                  <c:v>41008</c:v>
                </c:pt>
                <c:pt idx="4483">
                  <c:v>41009</c:v>
                </c:pt>
                <c:pt idx="4484">
                  <c:v>41010</c:v>
                </c:pt>
                <c:pt idx="4485">
                  <c:v>41011</c:v>
                </c:pt>
                <c:pt idx="4486">
                  <c:v>41012</c:v>
                </c:pt>
                <c:pt idx="4487">
                  <c:v>41013</c:v>
                </c:pt>
                <c:pt idx="4488">
                  <c:v>41014</c:v>
                </c:pt>
                <c:pt idx="4489">
                  <c:v>41015</c:v>
                </c:pt>
                <c:pt idx="4490">
                  <c:v>41016</c:v>
                </c:pt>
                <c:pt idx="4491">
                  <c:v>41017</c:v>
                </c:pt>
                <c:pt idx="4492">
                  <c:v>41018</c:v>
                </c:pt>
                <c:pt idx="4493">
                  <c:v>41019</c:v>
                </c:pt>
                <c:pt idx="4494">
                  <c:v>41020</c:v>
                </c:pt>
                <c:pt idx="4495">
                  <c:v>41021</c:v>
                </c:pt>
                <c:pt idx="4496">
                  <c:v>41022</c:v>
                </c:pt>
                <c:pt idx="4497">
                  <c:v>41023</c:v>
                </c:pt>
                <c:pt idx="4498">
                  <c:v>41024</c:v>
                </c:pt>
                <c:pt idx="4499">
                  <c:v>41025</c:v>
                </c:pt>
                <c:pt idx="4500">
                  <c:v>41026</c:v>
                </c:pt>
                <c:pt idx="4501">
                  <c:v>41027</c:v>
                </c:pt>
                <c:pt idx="4502">
                  <c:v>41028</c:v>
                </c:pt>
                <c:pt idx="4503">
                  <c:v>41029</c:v>
                </c:pt>
                <c:pt idx="4504">
                  <c:v>41030</c:v>
                </c:pt>
                <c:pt idx="4505">
                  <c:v>41031</c:v>
                </c:pt>
                <c:pt idx="4506">
                  <c:v>41032</c:v>
                </c:pt>
                <c:pt idx="4507">
                  <c:v>41033</c:v>
                </c:pt>
                <c:pt idx="4508">
                  <c:v>41034</c:v>
                </c:pt>
                <c:pt idx="4509">
                  <c:v>41035</c:v>
                </c:pt>
                <c:pt idx="4510">
                  <c:v>41036</c:v>
                </c:pt>
                <c:pt idx="4511">
                  <c:v>41037</c:v>
                </c:pt>
                <c:pt idx="4512">
                  <c:v>41038</c:v>
                </c:pt>
                <c:pt idx="4513">
                  <c:v>41039</c:v>
                </c:pt>
                <c:pt idx="4514">
                  <c:v>41040</c:v>
                </c:pt>
                <c:pt idx="4515">
                  <c:v>41041</c:v>
                </c:pt>
                <c:pt idx="4516">
                  <c:v>41042</c:v>
                </c:pt>
                <c:pt idx="4517">
                  <c:v>41043</c:v>
                </c:pt>
                <c:pt idx="4518">
                  <c:v>41044</c:v>
                </c:pt>
                <c:pt idx="4519">
                  <c:v>41045</c:v>
                </c:pt>
                <c:pt idx="4520">
                  <c:v>41046</c:v>
                </c:pt>
                <c:pt idx="4521">
                  <c:v>41047</c:v>
                </c:pt>
                <c:pt idx="4522">
                  <c:v>41048</c:v>
                </c:pt>
                <c:pt idx="4523">
                  <c:v>41049</c:v>
                </c:pt>
                <c:pt idx="4524">
                  <c:v>41050</c:v>
                </c:pt>
                <c:pt idx="4525">
                  <c:v>41051</c:v>
                </c:pt>
                <c:pt idx="4526">
                  <c:v>41052</c:v>
                </c:pt>
                <c:pt idx="4527">
                  <c:v>41053</c:v>
                </c:pt>
                <c:pt idx="4528">
                  <c:v>41054</c:v>
                </c:pt>
                <c:pt idx="4529">
                  <c:v>41055</c:v>
                </c:pt>
                <c:pt idx="4530">
                  <c:v>41056</c:v>
                </c:pt>
                <c:pt idx="4531">
                  <c:v>41057</c:v>
                </c:pt>
                <c:pt idx="4532">
                  <c:v>41058</c:v>
                </c:pt>
                <c:pt idx="4533">
                  <c:v>41059</c:v>
                </c:pt>
                <c:pt idx="4534">
                  <c:v>41060</c:v>
                </c:pt>
                <c:pt idx="4535">
                  <c:v>41061</c:v>
                </c:pt>
                <c:pt idx="4536">
                  <c:v>41062</c:v>
                </c:pt>
                <c:pt idx="4537">
                  <c:v>41063</c:v>
                </c:pt>
                <c:pt idx="4538">
                  <c:v>41064</c:v>
                </c:pt>
                <c:pt idx="4539">
                  <c:v>41065</c:v>
                </c:pt>
                <c:pt idx="4540">
                  <c:v>41066</c:v>
                </c:pt>
                <c:pt idx="4541">
                  <c:v>41067</c:v>
                </c:pt>
                <c:pt idx="4542">
                  <c:v>41068</c:v>
                </c:pt>
                <c:pt idx="4543">
                  <c:v>41069</c:v>
                </c:pt>
                <c:pt idx="4544">
                  <c:v>41070</c:v>
                </c:pt>
                <c:pt idx="4545">
                  <c:v>41071</c:v>
                </c:pt>
                <c:pt idx="4546">
                  <c:v>41072</c:v>
                </c:pt>
                <c:pt idx="4547">
                  <c:v>41073</c:v>
                </c:pt>
                <c:pt idx="4548">
                  <c:v>41074</c:v>
                </c:pt>
                <c:pt idx="4549">
                  <c:v>41075</c:v>
                </c:pt>
                <c:pt idx="4550">
                  <c:v>41076</c:v>
                </c:pt>
                <c:pt idx="4551">
                  <c:v>41077</c:v>
                </c:pt>
                <c:pt idx="4552">
                  <c:v>41078</c:v>
                </c:pt>
                <c:pt idx="4553">
                  <c:v>41079</c:v>
                </c:pt>
                <c:pt idx="4554">
                  <c:v>41080</c:v>
                </c:pt>
                <c:pt idx="4555">
                  <c:v>41081</c:v>
                </c:pt>
                <c:pt idx="4556">
                  <c:v>41082</c:v>
                </c:pt>
                <c:pt idx="4557">
                  <c:v>41083</c:v>
                </c:pt>
                <c:pt idx="4558">
                  <c:v>41084</c:v>
                </c:pt>
                <c:pt idx="4559">
                  <c:v>41085</c:v>
                </c:pt>
                <c:pt idx="4560">
                  <c:v>41086</c:v>
                </c:pt>
                <c:pt idx="4561">
                  <c:v>41087</c:v>
                </c:pt>
                <c:pt idx="4562">
                  <c:v>41088</c:v>
                </c:pt>
                <c:pt idx="4563">
                  <c:v>41089</c:v>
                </c:pt>
                <c:pt idx="4564">
                  <c:v>41090</c:v>
                </c:pt>
                <c:pt idx="4565">
                  <c:v>41091</c:v>
                </c:pt>
                <c:pt idx="4566">
                  <c:v>41092</c:v>
                </c:pt>
                <c:pt idx="4567">
                  <c:v>41093</c:v>
                </c:pt>
                <c:pt idx="4568">
                  <c:v>41094</c:v>
                </c:pt>
                <c:pt idx="4569">
                  <c:v>41095</c:v>
                </c:pt>
                <c:pt idx="4570">
                  <c:v>41096</c:v>
                </c:pt>
                <c:pt idx="4571">
                  <c:v>41097</c:v>
                </c:pt>
                <c:pt idx="4572">
                  <c:v>41098</c:v>
                </c:pt>
                <c:pt idx="4573">
                  <c:v>41099</c:v>
                </c:pt>
                <c:pt idx="4574">
                  <c:v>41100</c:v>
                </c:pt>
                <c:pt idx="4575">
                  <c:v>41101</c:v>
                </c:pt>
                <c:pt idx="4576">
                  <c:v>41102</c:v>
                </c:pt>
                <c:pt idx="4577">
                  <c:v>41103</c:v>
                </c:pt>
                <c:pt idx="4578">
                  <c:v>41104</c:v>
                </c:pt>
                <c:pt idx="4579">
                  <c:v>41105</c:v>
                </c:pt>
                <c:pt idx="4580">
                  <c:v>41106</c:v>
                </c:pt>
                <c:pt idx="4581">
                  <c:v>41107</c:v>
                </c:pt>
                <c:pt idx="4582">
                  <c:v>41108</c:v>
                </c:pt>
                <c:pt idx="4583">
                  <c:v>41109</c:v>
                </c:pt>
                <c:pt idx="4584">
                  <c:v>41110</c:v>
                </c:pt>
                <c:pt idx="4585">
                  <c:v>41111</c:v>
                </c:pt>
                <c:pt idx="4586">
                  <c:v>41112</c:v>
                </c:pt>
                <c:pt idx="4587">
                  <c:v>41113</c:v>
                </c:pt>
                <c:pt idx="4588">
                  <c:v>41114</c:v>
                </c:pt>
                <c:pt idx="4589">
                  <c:v>41115</c:v>
                </c:pt>
                <c:pt idx="4590">
                  <c:v>41116</c:v>
                </c:pt>
                <c:pt idx="4591">
                  <c:v>41117</c:v>
                </c:pt>
                <c:pt idx="4592">
                  <c:v>41118</c:v>
                </c:pt>
                <c:pt idx="4593">
                  <c:v>41119</c:v>
                </c:pt>
                <c:pt idx="4594">
                  <c:v>41120</c:v>
                </c:pt>
                <c:pt idx="4595">
                  <c:v>41121</c:v>
                </c:pt>
                <c:pt idx="4596">
                  <c:v>41122</c:v>
                </c:pt>
                <c:pt idx="4597">
                  <c:v>41123</c:v>
                </c:pt>
                <c:pt idx="4598">
                  <c:v>41124</c:v>
                </c:pt>
                <c:pt idx="4599">
                  <c:v>41125</c:v>
                </c:pt>
                <c:pt idx="4600">
                  <c:v>41126</c:v>
                </c:pt>
                <c:pt idx="4601">
                  <c:v>41127</c:v>
                </c:pt>
                <c:pt idx="4602">
                  <c:v>41128</c:v>
                </c:pt>
                <c:pt idx="4603">
                  <c:v>41129</c:v>
                </c:pt>
                <c:pt idx="4604">
                  <c:v>41130</c:v>
                </c:pt>
                <c:pt idx="4605">
                  <c:v>41131</c:v>
                </c:pt>
                <c:pt idx="4606">
                  <c:v>41132</c:v>
                </c:pt>
                <c:pt idx="4607">
                  <c:v>41133</c:v>
                </c:pt>
                <c:pt idx="4608">
                  <c:v>41134</c:v>
                </c:pt>
                <c:pt idx="4609">
                  <c:v>41135</c:v>
                </c:pt>
                <c:pt idx="4610">
                  <c:v>41136</c:v>
                </c:pt>
                <c:pt idx="4611">
                  <c:v>41137</c:v>
                </c:pt>
                <c:pt idx="4612">
                  <c:v>41138</c:v>
                </c:pt>
                <c:pt idx="4613">
                  <c:v>41139</c:v>
                </c:pt>
                <c:pt idx="4614">
                  <c:v>41140</c:v>
                </c:pt>
                <c:pt idx="4615">
                  <c:v>41141</c:v>
                </c:pt>
                <c:pt idx="4616">
                  <c:v>41142</c:v>
                </c:pt>
                <c:pt idx="4617">
                  <c:v>41143</c:v>
                </c:pt>
                <c:pt idx="4618">
                  <c:v>41144</c:v>
                </c:pt>
                <c:pt idx="4619">
                  <c:v>41145</c:v>
                </c:pt>
                <c:pt idx="4620">
                  <c:v>41146</c:v>
                </c:pt>
                <c:pt idx="4621">
                  <c:v>41147</c:v>
                </c:pt>
                <c:pt idx="4622">
                  <c:v>41148</c:v>
                </c:pt>
                <c:pt idx="4623">
                  <c:v>41149</c:v>
                </c:pt>
                <c:pt idx="4624">
                  <c:v>41150</c:v>
                </c:pt>
                <c:pt idx="4625">
                  <c:v>41151</c:v>
                </c:pt>
                <c:pt idx="4626">
                  <c:v>41152</c:v>
                </c:pt>
                <c:pt idx="4627">
                  <c:v>41153</c:v>
                </c:pt>
                <c:pt idx="4628">
                  <c:v>41154</c:v>
                </c:pt>
                <c:pt idx="4629">
                  <c:v>41155</c:v>
                </c:pt>
                <c:pt idx="4630">
                  <c:v>41156</c:v>
                </c:pt>
                <c:pt idx="4631">
                  <c:v>41157</c:v>
                </c:pt>
                <c:pt idx="4632">
                  <c:v>41158</c:v>
                </c:pt>
                <c:pt idx="4633">
                  <c:v>41159</c:v>
                </c:pt>
                <c:pt idx="4634">
                  <c:v>41160</c:v>
                </c:pt>
                <c:pt idx="4635">
                  <c:v>41161</c:v>
                </c:pt>
                <c:pt idx="4636">
                  <c:v>41162</c:v>
                </c:pt>
                <c:pt idx="4637">
                  <c:v>41163</c:v>
                </c:pt>
                <c:pt idx="4638">
                  <c:v>41164</c:v>
                </c:pt>
                <c:pt idx="4639">
                  <c:v>41165</c:v>
                </c:pt>
                <c:pt idx="4640">
                  <c:v>41166</c:v>
                </c:pt>
                <c:pt idx="4641">
                  <c:v>41167</c:v>
                </c:pt>
                <c:pt idx="4642">
                  <c:v>41168</c:v>
                </c:pt>
                <c:pt idx="4643">
                  <c:v>41169</c:v>
                </c:pt>
                <c:pt idx="4644">
                  <c:v>41170</c:v>
                </c:pt>
                <c:pt idx="4645">
                  <c:v>41171</c:v>
                </c:pt>
                <c:pt idx="4646">
                  <c:v>41172</c:v>
                </c:pt>
                <c:pt idx="4647">
                  <c:v>41173</c:v>
                </c:pt>
                <c:pt idx="4648">
                  <c:v>41174</c:v>
                </c:pt>
                <c:pt idx="4649">
                  <c:v>41175</c:v>
                </c:pt>
                <c:pt idx="4650">
                  <c:v>41176</c:v>
                </c:pt>
                <c:pt idx="4651">
                  <c:v>41177</c:v>
                </c:pt>
                <c:pt idx="4652">
                  <c:v>41178</c:v>
                </c:pt>
                <c:pt idx="4653">
                  <c:v>41179</c:v>
                </c:pt>
                <c:pt idx="4654">
                  <c:v>41180</c:v>
                </c:pt>
                <c:pt idx="4655">
                  <c:v>41181</c:v>
                </c:pt>
                <c:pt idx="4656">
                  <c:v>41182</c:v>
                </c:pt>
                <c:pt idx="4657">
                  <c:v>41183</c:v>
                </c:pt>
                <c:pt idx="4658">
                  <c:v>41184</c:v>
                </c:pt>
                <c:pt idx="4659">
                  <c:v>41185</c:v>
                </c:pt>
                <c:pt idx="4660">
                  <c:v>41186</c:v>
                </c:pt>
                <c:pt idx="4661">
                  <c:v>41187</c:v>
                </c:pt>
                <c:pt idx="4662">
                  <c:v>41188</c:v>
                </c:pt>
                <c:pt idx="4663">
                  <c:v>41189</c:v>
                </c:pt>
                <c:pt idx="4664">
                  <c:v>41190</c:v>
                </c:pt>
                <c:pt idx="4665">
                  <c:v>41191</c:v>
                </c:pt>
                <c:pt idx="4666">
                  <c:v>41192</c:v>
                </c:pt>
                <c:pt idx="4667">
                  <c:v>41193</c:v>
                </c:pt>
                <c:pt idx="4668">
                  <c:v>41194</c:v>
                </c:pt>
                <c:pt idx="4669">
                  <c:v>41195</c:v>
                </c:pt>
                <c:pt idx="4670">
                  <c:v>41196</c:v>
                </c:pt>
                <c:pt idx="4671">
                  <c:v>41197</c:v>
                </c:pt>
                <c:pt idx="4672">
                  <c:v>41198</c:v>
                </c:pt>
                <c:pt idx="4673">
                  <c:v>41199</c:v>
                </c:pt>
                <c:pt idx="4674">
                  <c:v>41200</c:v>
                </c:pt>
                <c:pt idx="4675">
                  <c:v>41201</c:v>
                </c:pt>
                <c:pt idx="4676">
                  <c:v>41202</c:v>
                </c:pt>
                <c:pt idx="4677">
                  <c:v>41203</c:v>
                </c:pt>
                <c:pt idx="4678">
                  <c:v>41204</c:v>
                </c:pt>
                <c:pt idx="4679">
                  <c:v>41205</c:v>
                </c:pt>
                <c:pt idx="4680">
                  <c:v>41206</c:v>
                </c:pt>
                <c:pt idx="4681">
                  <c:v>41207</c:v>
                </c:pt>
                <c:pt idx="4682">
                  <c:v>41208</c:v>
                </c:pt>
                <c:pt idx="4683">
                  <c:v>41209</c:v>
                </c:pt>
                <c:pt idx="4684">
                  <c:v>41210</c:v>
                </c:pt>
                <c:pt idx="4685">
                  <c:v>41211</c:v>
                </c:pt>
                <c:pt idx="4686">
                  <c:v>41212</c:v>
                </c:pt>
                <c:pt idx="4687">
                  <c:v>41213</c:v>
                </c:pt>
                <c:pt idx="4688">
                  <c:v>41214</c:v>
                </c:pt>
                <c:pt idx="4689">
                  <c:v>41215</c:v>
                </c:pt>
                <c:pt idx="4690">
                  <c:v>41216</c:v>
                </c:pt>
                <c:pt idx="4691">
                  <c:v>41217</c:v>
                </c:pt>
                <c:pt idx="4692">
                  <c:v>41218</c:v>
                </c:pt>
                <c:pt idx="4693">
                  <c:v>41219</c:v>
                </c:pt>
                <c:pt idx="4694">
                  <c:v>41220</c:v>
                </c:pt>
                <c:pt idx="4695">
                  <c:v>41221</c:v>
                </c:pt>
                <c:pt idx="4696">
                  <c:v>41222</c:v>
                </c:pt>
                <c:pt idx="4697">
                  <c:v>41223</c:v>
                </c:pt>
                <c:pt idx="4698">
                  <c:v>41224</c:v>
                </c:pt>
                <c:pt idx="4699">
                  <c:v>41225</c:v>
                </c:pt>
                <c:pt idx="4700">
                  <c:v>41226</c:v>
                </c:pt>
                <c:pt idx="4701">
                  <c:v>41227</c:v>
                </c:pt>
                <c:pt idx="4702">
                  <c:v>41228</c:v>
                </c:pt>
                <c:pt idx="4703">
                  <c:v>41229</c:v>
                </c:pt>
                <c:pt idx="4704">
                  <c:v>41230</c:v>
                </c:pt>
                <c:pt idx="4705">
                  <c:v>41231</c:v>
                </c:pt>
                <c:pt idx="4706">
                  <c:v>41232</c:v>
                </c:pt>
                <c:pt idx="4707">
                  <c:v>41233</c:v>
                </c:pt>
                <c:pt idx="4708">
                  <c:v>41234</c:v>
                </c:pt>
                <c:pt idx="4709">
                  <c:v>41235</c:v>
                </c:pt>
                <c:pt idx="4710">
                  <c:v>41236</c:v>
                </c:pt>
                <c:pt idx="4711">
                  <c:v>41237</c:v>
                </c:pt>
                <c:pt idx="4712">
                  <c:v>41238</c:v>
                </c:pt>
                <c:pt idx="4713">
                  <c:v>41239</c:v>
                </c:pt>
                <c:pt idx="4714">
                  <c:v>41240</c:v>
                </c:pt>
                <c:pt idx="4715">
                  <c:v>41241</c:v>
                </c:pt>
                <c:pt idx="4716">
                  <c:v>41242</c:v>
                </c:pt>
                <c:pt idx="4717">
                  <c:v>41243</c:v>
                </c:pt>
                <c:pt idx="4718">
                  <c:v>41244</c:v>
                </c:pt>
                <c:pt idx="4719">
                  <c:v>41245</c:v>
                </c:pt>
                <c:pt idx="4720">
                  <c:v>41246</c:v>
                </c:pt>
                <c:pt idx="4721">
                  <c:v>41247</c:v>
                </c:pt>
                <c:pt idx="4722">
                  <c:v>41248</c:v>
                </c:pt>
                <c:pt idx="4723">
                  <c:v>41249</c:v>
                </c:pt>
                <c:pt idx="4724">
                  <c:v>41250</c:v>
                </c:pt>
                <c:pt idx="4725">
                  <c:v>41251</c:v>
                </c:pt>
                <c:pt idx="4726">
                  <c:v>41252</c:v>
                </c:pt>
                <c:pt idx="4727">
                  <c:v>41253</c:v>
                </c:pt>
                <c:pt idx="4728">
                  <c:v>41254</c:v>
                </c:pt>
                <c:pt idx="4729">
                  <c:v>41255</c:v>
                </c:pt>
                <c:pt idx="4730">
                  <c:v>41256</c:v>
                </c:pt>
                <c:pt idx="4731">
                  <c:v>41257</c:v>
                </c:pt>
                <c:pt idx="4732">
                  <c:v>41258</c:v>
                </c:pt>
                <c:pt idx="4733">
                  <c:v>41259</c:v>
                </c:pt>
                <c:pt idx="4734">
                  <c:v>41260</c:v>
                </c:pt>
                <c:pt idx="4735">
                  <c:v>41261</c:v>
                </c:pt>
                <c:pt idx="4736">
                  <c:v>41262</c:v>
                </c:pt>
                <c:pt idx="4737">
                  <c:v>41263</c:v>
                </c:pt>
                <c:pt idx="4738">
                  <c:v>41264</c:v>
                </c:pt>
                <c:pt idx="4739">
                  <c:v>41265</c:v>
                </c:pt>
                <c:pt idx="4740">
                  <c:v>41266</c:v>
                </c:pt>
                <c:pt idx="4741">
                  <c:v>41267</c:v>
                </c:pt>
                <c:pt idx="4742">
                  <c:v>41268</c:v>
                </c:pt>
                <c:pt idx="4743">
                  <c:v>41269</c:v>
                </c:pt>
                <c:pt idx="4744">
                  <c:v>41270</c:v>
                </c:pt>
                <c:pt idx="4745">
                  <c:v>41271</c:v>
                </c:pt>
                <c:pt idx="4746">
                  <c:v>41272</c:v>
                </c:pt>
                <c:pt idx="4747">
                  <c:v>41273</c:v>
                </c:pt>
                <c:pt idx="4748">
                  <c:v>41274</c:v>
                </c:pt>
                <c:pt idx="4749">
                  <c:v>41275</c:v>
                </c:pt>
                <c:pt idx="4750">
                  <c:v>41276</c:v>
                </c:pt>
                <c:pt idx="4751">
                  <c:v>41277</c:v>
                </c:pt>
                <c:pt idx="4752">
                  <c:v>41278</c:v>
                </c:pt>
                <c:pt idx="4753">
                  <c:v>41279</c:v>
                </c:pt>
                <c:pt idx="4754">
                  <c:v>41280</c:v>
                </c:pt>
                <c:pt idx="4755">
                  <c:v>41281</c:v>
                </c:pt>
                <c:pt idx="4756">
                  <c:v>41282</c:v>
                </c:pt>
                <c:pt idx="4757">
                  <c:v>41283</c:v>
                </c:pt>
                <c:pt idx="4758">
                  <c:v>41284</c:v>
                </c:pt>
                <c:pt idx="4759">
                  <c:v>41285</c:v>
                </c:pt>
                <c:pt idx="4760">
                  <c:v>41286</c:v>
                </c:pt>
                <c:pt idx="4761">
                  <c:v>41287</c:v>
                </c:pt>
                <c:pt idx="4762">
                  <c:v>41288</c:v>
                </c:pt>
                <c:pt idx="4763">
                  <c:v>41289</c:v>
                </c:pt>
                <c:pt idx="4764">
                  <c:v>41290</c:v>
                </c:pt>
                <c:pt idx="4765">
                  <c:v>41291</c:v>
                </c:pt>
                <c:pt idx="4766">
                  <c:v>41292</c:v>
                </c:pt>
                <c:pt idx="4767">
                  <c:v>41293</c:v>
                </c:pt>
                <c:pt idx="4768">
                  <c:v>41294</c:v>
                </c:pt>
                <c:pt idx="4769">
                  <c:v>41295</c:v>
                </c:pt>
                <c:pt idx="4770">
                  <c:v>41296</c:v>
                </c:pt>
                <c:pt idx="4771">
                  <c:v>41297</c:v>
                </c:pt>
                <c:pt idx="4772">
                  <c:v>41298</c:v>
                </c:pt>
                <c:pt idx="4773">
                  <c:v>41299</c:v>
                </c:pt>
                <c:pt idx="4774">
                  <c:v>41300</c:v>
                </c:pt>
                <c:pt idx="4775">
                  <c:v>41301</c:v>
                </c:pt>
                <c:pt idx="4776">
                  <c:v>41302</c:v>
                </c:pt>
                <c:pt idx="4777">
                  <c:v>41303</c:v>
                </c:pt>
                <c:pt idx="4778">
                  <c:v>41304</c:v>
                </c:pt>
                <c:pt idx="4779">
                  <c:v>41305</c:v>
                </c:pt>
                <c:pt idx="4780">
                  <c:v>41306</c:v>
                </c:pt>
                <c:pt idx="4781">
                  <c:v>41307</c:v>
                </c:pt>
                <c:pt idx="4782">
                  <c:v>41308</c:v>
                </c:pt>
                <c:pt idx="4783">
                  <c:v>41309</c:v>
                </c:pt>
                <c:pt idx="4784">
                  <c:v>41310</c:v>
                </c:pt>
                <c:pt idx="4785">
                  <c:v>41311</c:v>
                </c:pt>
                <c:pt idx="4786">
                  <c:v>41312</c:v>
                </c:pt>
                <c:pt idx="4787">
                  <c:v>41313</c:v>
                </c:pt>
                <c:pt idx="4788">
                  <c:v>41314</c:v>
                </c:pt>
                <c:pt idx="4789">
                  <c:v>41315</c:v>
                </c:pt>
                <c:pt idx="4790">
                  <c:v>41316</c:v>
                </c:pt>
                <c:pt idx="4791">
                  <c:v>41317</c:v>
                </c:pt>
                <c:pt idx="4792">
                  <c:v>41318</c:v>
                </c:pt>
                <c:pt idx="4793">
                  <c:v>41319</c:v>
                </c:pt>
                <c:pt idx="4794">
                  <c:v>41320</c:v>
                </c:pt>
                <c:pt idx="4795">
                  <c:v>41321</c:v>
                </c:pt>
                <c:pt idx="4796">
                  <c:v>41322</c:v>
                </c:pt>
                <c:pt idx="4797">
                  <c:v>41323</c:v>
                </c:pt>
                <c:pt idx="4798">
                  <c:v>41324</c:v>
                </c:pt>
                <c:pt idx="4799">
                  <c:v>41325</c:v>
                </c:pt>
                <c:pt idx="4800">
                  <c:v>41326</c:v>
                </c:pt>
                <c:pt idx="4801">
                  <c:v>41327</c:v>
                </c:pt>
                <c:pt idx="4802">
                  <c:v>41328</c:v>
                </c:pt>
                <c:pt idx="4803">
                  <c:v>41329</c:v>
                </c:pt>
                <c:pt idx="4804">
                  <c:v>41330</c:v>
                </c:pt>
                <c:pt idx="4805">
                  <c:v>41331</c:v>
                </c:pt>
                <c:pt idx="4806">
                  <c:v>41332</c:v>
                </c:pt>
                <c:pt idx="4807">
                  <c:v>41333</c:v>
                </c:pt>
                <c:pt idx="4808">
                  <c:v>41334</c:v>
                </c:pt>
                <c:pt idx="4809">
                  <c:v>41335</c:v>
                </c:pt>
                <c:pt idx="4810">
                  <c:v>41336</c:v>
                </c:pt>
                <c:pt idx="4811">
                  <c:v>41337</c:v>
                </c:pt>
                <c:pt idx="4812">
                  <c:v>41338</c:v>
                </c:pt>
                <c:pt idx="4813">
                  <c:v>41339</c:v>
                </c:pt>
                <c:pt idx="4814">
                  <c:v>41340</c:v>
                </c:pt>
                <c:pt idx="4815">
                  <c:v>41341</c:v>
                </c:pt>
                <c:pt idx="4816">
                  <c:v>41342</c:v>
                </c:pt>
                <c:pt idx="4817">
                  <c:v>41343</c:v>
                </c:pt>
                <c:pt idx="4818">
                  <c:v>41344</c:v>
                </c:pt>
                <c:pt idx="4819">
                  <c:v>41345</c:v>
                </c:pt>
                <c:pt idx="4820">
                  <c:v>41346</c:v>
                </c:pt>
                <c:pt idx="4821">
                  <c:v>41347</c:v>
                </c:pt>
                <c:pt idx="4822">
                  <c:v>41348</c:v>
                </c:pt>
                <c:pt idx="4823">
                  <c:v>41349</c:v>
                </c:pt>
                <c:pt idx="4824">
                  <c:v>41350</c:v>
                </c:pt>
                <c:pt idx="4825">
                  <c:v>41351</c:v>
                </c:pt>
                <c:pt idx="4826">
                  <c:v>41352</c:v>
                </c:pt>
                <c:pt idx="4827">
                  <c:v>41353</c:v>
                </c:pt>
                <c:pt idx="4828">
                  <c:v>41354</c:v>
                </c:pt>
                <c:pt idx="4829">
                  <c:v>41355</c:v>
                </c:pt>
                <c:pt idx="4830">
                  <c:v>41356</c:v>
                </c:pt>
                <c:pt idx="4831">
                  <c:v>41357</c:v>
                </c:pt>
                <c:pt idx="4832">
                  <c:v>41358</c:v>
                </c:pt>
                <c:pt idx="4833">
                  <c:v>41359</c:v>
                </c:pt>
                <c:pt idx="4834">
                  <c:v>41360</c:v>
                </c:pt>
                <c:pt idx="4835">
                  <c:v>41361</c:v>
                </c:pt>
                <c:pt idx="4836">
                  <c:v>41362</c:v>
                </c:pt>
                <c:pt idx="4837">
                  <c:v>41363</c:v>
                </c:pt>
                <c:pt idx="4838">
                  <c:v>41364</c:v>
                </c:pt>
                <c:pt idx="4839">
                  <c:v>41365</c:v>
                </c:pt>
                <c:pt idx="4840">
                  <c:v>41366</c:v>
                </c:pt>
                <c:pt idx="4841">
                  <c:v>41367</c:v>
                </c:pt>
                <c:pt idx="4842">
                  <c:v>41368</c:v>
                </c:pt>
                <c:pt idx="4843">
                  <c:v>41369</c:v>
                </c:pt>
                <c:pt idx="4844">
                  <c:v>41370</c:v>
                </c:pt>
                <c:pt idx="4845">
                  <c:v>41371</c:v>
                </c:pt>
                <c:pt idx="4846">
                  <c:v>41372</c:v>
                </c:pt>
                <c:pt idx="4847">
                  <c:v>41373</c:v>
                </c:pt>
                <c:pt idx="4848">
                  <c:v>41374</c:v>
                </c:pt>
                <c:pt idx="4849">
                  <c:v>41375</c:v>
                </c:pt>
                <c:pt idx="4850">
                  <c:v>41376</c:v>
                </c:pt>
                <c:pt idx="4851">
                  <c:v>41377</c:v>
                </c:pt>
                <c:pt idx="4852">
                  <c:v>41378</c:v>
                </c:pt>
                <c:pt idx="4853">
                  <c:v>41379</c:v>
                </c:pt>
                <c:pt idx="4854">
                  <c:v>41380</c:v>
                </c:pt>
                <c:pt idx="4855">
                  <c:v>41381</c:v>
                </c:pt>
                <c:pt idx="4856">
                  <c:v>41382</c:v>
                </c:pt>
                <c:pt idx="4857">
                  <c:v>41383</c:v>
                </c:pt>
                <c:pt idx="4858">
                  <c:v>41384</c:v>
                </c:pt>
                <c:pt idx="4859">
                  <c:v>41385</c:v>
                </c:pt>
                <c:pt idx="4860">
                  <c:v>41386</c:v>
                </c:pt>
                <c:pt idx="4861">
                  <c:v>41387</c:v>
                </c:pt>
                <c:pt idx="4862">
                  <c:v>41388</c:v>
                </c:pt>
                <c:pt idx="4863">
                  <c:v>41389</c:v>
                </c:pt>
                <c:pt idx="4864">
                  <c:v>41390</c:v>
                </c:pt>
                <c:pt idx="4865">
                  <c:v>41391</c:v>
                </c:pt>
                <c:pt idx="4866">
                  <c:v>41392</c:v>
                </c:pt>
                <c:pt idx="4867">
                  <c:v>41393</c:v>
                </c:pt>
                <c:pt idx="4868">
                  <c:v>41394</c:v>
                </c:pt>
                <c:pt idx="4869">
                  <c:v>41395</c:v>
                </c:pt>
                <c:pt idx="4870">
                  <c:v>41396</c:v>
                </c:pt>
                <c:pt idx="4871">
                  <c:v>41397</c:v>
                </c:pt>
                <c:pt idx="4872">
                  <c:v>41398</c:v>
                </c:pt>
                <c:pt idx="4873">
                  <c:v>41399</c:v>
                </c:pt>
                <c:pt idx="4874">
                  <c:v>41400</c:v>
                </c:pt>
                <c:pt idx="4875">
                  <c:v>41401</c:v>
                </c:pt>
                <c:pt idx="4876">
                  <c:v>41402</c:v>
                </c:pt>
                <c:pt idx="4877">
                  <c:v>41403</c:v>
                </c:pt>
                <c:pt idx="4878">
                  <c:v>41404</c:v>
                </c:pt>
                <c:pt idx="4879">
                  <c:v>41405</c:v>
                </c:pt>
                <c:pt idx="4880">
                  <c:v>41406</c:v>
                </c:pt>
                <c:pt idx="4881">
                  <c:v>41407</c:v>
                </c:pt>
                <c:pt idx="4882">
                  <c:v>41408</c:v>
                </c:pt>
                <c:pt idx="4883">
                  <c:v>41409</c:v>
                </c:pt>
                <c:pt idx="4884">
                  <c:v>41410</c:v>
                </c:pt>
                <c:pt idx="4885">
                  <c:v>41411</c:v>
                </c:pt>
                <c:pt idx="4886">
                  <c:v>41412</c:v>
                </c:pt>
                <c:pt idx="4887">
                  <c:v>41413</c:v>
                </c:pt>
                <c:pt idx="4888">
                  <c:v>41414</c:v>
                </c:pt>
                <c:pt idx="4889">
                  <c:v>41415</c:v>
                </c:pt>
                <c:pt idx="4890">
                  <c:v>41416</c:v>
                </c:pt>
                <c:pt idx="4891">
                  <c:v>41417</c:v>
                </c:pt>
                <c:pt idx="4892">
                  <c:v>41418</c:v>
                </c:pt>
                <c:pt idx="4893">
                  <c:v>41419</c:v>
                </c:pt>
                <c:pt idx="4894">
                  <c:v>41420</c:v>
                </c:pt>
                <c:pt idx="4895">
                  <c:v>41421</c:v>
                </c:pt>
                <c:pt idx="4896">
                  <c:v>41422</c:v>
                </c:pt>
                <c:pt idx="4897">
                  <c:v>41423</c:v>
                </c:pt>
                <c:pt idx="4898">
                  <c:v>41424</c:v>
                </c:pt>
                <c:pt idx="4899">
                  <c:v>41425</c:v>
                </c:pt>
                <c:pt idx="4900">
                  <c:v>41426</c:v>
                </c:pt>
                <c:pt idx="4901">
                  <c:v>41427</c:v>
                </c:pt>
                <c:pt idx="4902">
                  <c:v>41428</c:v>
                </c:pt>
                <c:pt idx="4903">
                  <c:v>41429</c:v>
                </c:pt>
                <c:pt idx="4904">
                  <c:v>41430</c:v>
                </c:pt>
                <c:pt idx="4905">
                  <c:v>41431</c:v>
                </c:pt>
                <c:pt idx="4906">
                  <c:v>41432</c:v>
                </c:pt>
                <c:pt idx="4907">
                  <c:v>41433</c:v>
                </c:pt>
                <c:pt idx="4908">
                  <c:v>41434</c:v>
                </c:pt>
                <c:pt idx="4909">
                  <c:v>41435</c:v>
                </c:pt>
                <c:pt idx="4910">
                  <c:v>41436</c:v>
                </c:pt>
                <c:pt idx="4911">
                  <c:v>41437</c:v>
                </c:pt>
                <c:pt idx="4912">
                  <c:v>41438</c:v>
                </c:pt>
                <c:pt idx="4913">
                  <c:v>41439</c:v>
                </c:pt>
                <c:pt idx="4914">
                  <c:v>41440</c:v>
                </c:pt>
                <c:pt idx="4915">
                  <c:v>41441</c:v>
                </c:pt>
                <c:pt idx="4916">
                  <c:v>41442</c:v>
                </c:pt>
                <c:pt idx="4917">
                  <c:v>41443</c:v>
                </c:pt>
                <c:pt idx="4918">
                  <c:v>41444</c:v>
                </c:pt>
                <c:pt idx="4919">
                  <c:v>41445</c:v>
                </c:pt>
                <c:pt idx="4920">
                  <c:v>41446</c:v>
                </c:pt>
                <c:pt idx="4921">
                  <c:v>41447</c:v>
                </c:pt>
                <c:pt idx="4922">
                  <c:v>41448</c:v>
                </c:pt>
                <c:pt idx="4923">
                  <c:v>41449</c:v>
                </c:pt>
                <c:pt idx="4924">
                  <c:v>41450</c:v>
                </c:pt>
                <c:pt idx="4925">
                  <c:v>41451</c:v>
                </c:pt>
                <c:pt idx="4926">
                  <c:v>41452</c:v>
                </c:pt>
                <c:pt idx="4927">
                  <c:v>41453</c:v>
                </c:pt>
                <c:pt idx="4928">
                  <c:v>41454</c:v>
                </c:pt>
                <c:pt idx="4929">
                  <c:v>41455</c:v>
                </c:pt>
                <c:pt idx="4930">
                  <c:v>41456</c:v>
                </c:pt>
                <c:pt idx="4931">
                  <c:v>41457</c:v>
                </c:pt>
                <c:pt idx="4932">
                  <c:v>41458</c:v>
                </c:pt>
                <c:pt idx="4933">
                  <c:v>41459</c:v>
                </c:pt>
                <c:pt idx="4934">
                  <c:v>41460</c:v>
                </c:pt>
                <c:pt idx="4935">
                  <c:v>41461</c:v>
                </c:pt>
                <c:pt idx="4936">
                  <c:v>41462</c:v>
                </c:pt>
                <c:pt idx="4937">
                  <c:v>41463</c:v>
                </c:pt>
                <c:pt idx="4938">
                  <c:v>41464</c:v>
                </c:pt>
                <c:pt idx="4939">
                  <c:v>41465</c:v>
                </c:pt>
                <c:pt idx="4940">
                  <c:v>41466</c:v>
                </c:pt>
                <c:pt idx="4941">
                  <c:v>41467</c:v>
                </c:pt>
                <c:pt idx="4942">
                  <c:v>41468</c:v>
                </c:pt>
                <c:pt idx="4943">
                  <c:v>41469</c:v>
                </c:pt>
                <c:pt idx="4944">
                  <c:v>41470</c:v>
                </c:pt>
                <c:pt idx="4945">
                  <c:v>41471</c:v>
                </c:pt>
                <c:pt idx="4946">
                  <c:v>41472</c:v>
                </c:pt>
                <c:pt idx="4947">
                  <c:v>41473</c:v>
                </c:pt>
                <c:pt idx="4948">
                  <c:v>41474</c:v>
                </c:pt>
                <c:pt idx="4949">
                  <c:v>41475</c:v>
                </c:pt>
                <c:pt idx="4950">
                  <c:v>41476</c:v>
                </c:pt>
                <c:pt idx="4951">
                  <c:v>41477</c:v>
                </c:pt>
                <c:pt idx="4952">
                  <c:v>41478</c:v>
                </c:pt>
                <c:pt idx="4953">
                  <c:v>41479</c:v>
                </c:pt>
                <c:pt idx="4954">
                  <c:v>41480</c:v>
                </c:pt>
                <c:pt idx="4955">
                  <c:v>41481</c:v>
                </c:pt>
                <c:pt idx="4956">
                  <c:v>41482</c:v>
                </c:pt>
                <c:pt idx="4957">
                  <c:v>41483</c:v>
                </c:pt>
                <c:pt idx="4958">
                  <c:v>41484</c:v>
                </c:pt>
                <c:pt idx="4959">
                  <c:v>41485</c:v>
                </c:pt>
                <c:pt idx="4960">
                  <c:v>41486</c:v>
                </c:pt>
                <c:pt idx="4961">
                  <c:v>41487</c:v>
                </c:pt>
                <c:pt idx="4962">
                  <c:v>41488</c:v>
                </c:pt>
                <c:pt idx="4963">
                  <c:v>41489</c:v>
                </c:pt>
                <c:pt idx="4964">
                  <c:v>41490</c:v>
                </c:pt>
                <c:pt idx="4965">
                  <c:v>41491</c:v>
                </c:pt>
                <c:pt idx="4966">
                  <c:v>41492</c:v>
                </c:pt>
                <c:pt idx="4967">
                  <c:v>41493</c:v>
                </c:pt>
                <c:pt idx="4968">
                  <c:v>41494</c:v>
                </c:pt>
                <c:pt idx="4969">
                  <c:v>41495</c:v>
                </c:pt>
                <c:pt idx="4970">
                  <c:v>41496</c:v>
                </c:pt>
                <c:pt idx="4971">
                  <c:v>41497</c:v>
                </c:pt>
                <c:pt idx="4972">
                  <c:v>41498</c:v>
                </c:pt>
                <c:pt idx="4973">
                  <c:v>41499</c:v>
                </c:pt>
                <c:pt idx="4974">
                  <c:v>41500</c:v>
                </c:pt>
                <c:pt idx="4975">
                  <c:v>41501</c:v>
                </c:pt>
                <c:pt idx="4976">
                  <c:v>41502</c:v>
                </c:pt>
                <c:pt idx="4977">
                  <c:v>41503</c:v>
                </c:pt>
                <c:pt idx="4978">
                  <c:v>41504</c:v>
                </c:pt>
                <c:pt idx="4979">
                  <c:v>41505</c:v>
                </c:pt>
                <c:pt idx="4980">
                  <c:v>41506</c:v>
                </c:pt>
                <c:pt idx="4981">
                  <c:v>41507</c:v>
                </c:pt>
                <c:pt idx="4982">
                  <c:v>41508</c:v>
                </c:pt>
                <c:pt idx="4983">
                  <c:v>41509</c:v>
                </c:pt>
                <c:pt idx="4984">
                  <c:v>41510</c:v>
                </c:pt>
                <c:pt idx="4985">
                  <c:v>41511</c:v>
                </c:pt>
                <c:pt idx="4986">
                  <c:v>41512</c:v>
                </c:pt>
                <c:pt idx="4987">
                  <c:v>41513</c:v>
                </c:pt>
                <c:pt idx="4988">
                  <c:v>41514</c:v>
                </c:pt>
                <c:pt idx="4989">
                  <c:v>41515</c:v>
                </c:pt>
                <c:pt idx="4990">
                  <c:v>41516</c:v>
                </c:pt>
                <c:pt idx="4991">
                  <c:v>41517</c:v>
                </c:pt>
                <c:pt idx="4992">
                  <c:v>41518</c:v>
                </c:pt>
                <c:pt idx="4993">
                  <c:v>41519</c:v>
                </c:pt>
                <c:pt idx="4994">
                  <c:v>41520</c:v>
                </c:pt>
                <c:pt idx="4995">
                  <c:v>41521</c:v>
                </c:pt>
                <c:pt idx="4996">
                  <c:v>41522</c:v>
                </c:pt>
                <c:pt idx="4997">
                  <c:v>41523</c:v>
                </c:pt>
                <c:pt idx="4998">
                  <c:v>41524</c:v>
                </c:pt>
                <c:pt idx="4999">
                  <c:v>41525</c:v>
                </c:pt>
                <c:pt idx="5000">
                  <c:v>41526</c:v>
                </c:pt>
                <c:pt idx="5001">
                  <c:v>41527</c:v>
                </c:pt>
                <c:pt idx="5002">
                  <c:v>41528</c:v>
                </c:pt>
                <c:pt idx="5003">
                  <c:v>41529</c:v>
                </c:pt>
                <c:pt idx="5004">
                  <c:v>41530</c:v>
                </c:pt>
                <c:pt idx="5005">
                  <c:v>41531</c:v>
                </c:pt>
                <c:pt idx="5006">
                  <c:v>41532</c:v>
                </c:pt>
                <c:pt idx="5007">
                  <c:v>41533</c:v>
                </c:pt>
                <c:pt idx="5008">
                  <c:v>41534</c:v>
                </c:pt>
                <c:pt idx="5009">
                  <c:v>41535</c:v>
                </c:pt>
                <c:pt idx="5010">
                  <c:v>41536</c:v>
                </c:pt>
                <c:pt idx="5011">
                  <c:v>41537</c:v>
                </c:pt>
                <c:pt idx="5012">
                  <c:v>41538</c:v>
                </c:pt>
                <c:pt idx="5013">
                  <c:v>41539</c:v>
                </c:pt>
                <c:pt idx="5014">
                  <c:v>41540</c:v>
                </c:pt>
                <c:pt idx="5015">
                  <c:v>41541</c:v>
                </c:pt>
                <c:pt idx="5016">
                  <c:v>41542</c:v>
                </c:pt>
                <c:pt idx="5017">
                  <c:v>41543</c:v>
                </c:pt>
                <c:pt idx="5018">
                  <c:v>41544</c:v>
                </c:pt>
                <c:pt idx="5019">
                  <c:v>41545</c:v>
                </c:pt>
                <c:pt idx="5020">
                  <c:v>41546</c:v>
                </c:pt>
                <c:pt idx="5021">
                  <c:v>41547</c:v>
                </c:pt>
                <c:pt idx="5022">
                  <c:v>41548</c:v>
                </c:pt>
                <c:pt idx="5023">
                  <c:v>41549</c:v>
                </c:pt>
                <c:pt idx="5024">
                  <c:v>41550</c:v>
                </c:pt>
                <c:pt idx="5025">
                  <c:v>41551</c:v>
                </c:pt>
                <c:pt idx="5026">
                  <c:v>41552</c:v>
                </c:pt>
                <c:pt idx="5027">
                  <c:v>41553</c:v>
                </c:pt>
                <c:pt idx="5028">
                  <c:v>41554</c:v>
                </c:pt>
                <c:pt idx="5029">
                  <c:v>41555</c:v>
                </c:pt>
                <c:pt idx="5030">
                  <c:v>41556</c:v>
                </c:pt>
                <c:pt idx="5031">
                  <c:v>41557</c:v>
                </c:pt>
                <c:pt idx="5032">
                  <c:v>41558</c:v>
                </c:pt>
                <c:pt idx="5033">
                  <c:v>41559</c:v>
                </c:pt>
                <c:pt idx="5034">
                  <c:v>41560</c:v>
                </c:pt>
                <c:pt idx="5035">
                  <c:v>41561</c:v>
                </c:pt>
                <c:pt idx="5036">
                  <c:v>41562</c:v>
                </c:pt>
                <c:pt idx="5037">
                  <c:v>41563</c:v>
                </c:pt>
                <c:pt idx="5038">
                  <c:v>41564</c:v>
                </c:pt>
                <c:pt idx="5039">
                  <c:v>41565</c:v>
                </c:pt>
                <c:pt idx="5040">
                  <c:v>41566</c:v>
                </c:pt>
                <c:pt idx="5041">
                  <c:v>41567</c:v>
                </c:pt>
                <c:pt idx="5042">
                  <c:v>41568</c:v>
                </c:pt>
                <c:pt idx="5043">
                  <c:v>41569</c:v>
                </c:pt>
                <c:pt idx="5044">
                  <c:v>41570</c:v>
                </c:pt>
                <c:pt idx="5045">
                  <c:v>41571</c:v>
                </c:pt>
                <c:pt idx="5046">
                  <c:v>41572</c:v>
                </c:pt>
                <c:pt idx="5047">
                  <c:v>41573</c:v>
                </c:pt>
                <c:pt idx="5048">
                  <c:v>41574</c:v>
                </c:pt>
                <c:pt idx="5049">
                  <c:v>41575</c:v>
                </c:pt>
                <c:pt idx="5050">
                  <c:v>41576</c:v>
                </c:pt>
                <c:pt idx="5051">
                  <c:v>41577</c:v>
                </c:pt>
                <c:pt idx="5052">
                  <c:v>41578</c:v>
                </c:pt>
                <c:pt idx="5053">
                  <c:v>41579</c:v>
                </c:pt>
                <c:pt idx="5054">
                  <c:v>41580</c:v>
                </c:pt>
                <c:pt idx="5055">
                  <c:v>41581</c:v>
                </c:pt>
                <c:pt idx="5056">
                  <c:v>41582</c:v>
                </c:pt>
                <c:pt idx="5057">
                  <c:v>41583</c:v>
                </c:pt>
                <c:pt idx="5058">
                  <c:v>41584</c:v>
                </c:pt>
                <c:pt idx="5059">
                  <c:v>41585</c:v>
                </c:pt>
                <c:pt idx="5060">
                  <c:v>41586</c:v>
                </c:pt>
                <c:pt idx="5061">
                  <c:v>41587</c:v>
                </c:pt>
                <c:pt idx="5062">
                  <c:v>41588</c:v>
                </c:pt>
                <c:pt idx="5063">
                  <c:v>41589</c:v>
                </c:pt>
                <c:pt idx="5064">
                  <c:v>41590</c:v>
                </c:pt>
                <c:pt idx="5065">
                  <c:v>41591</c:v>
                </c:pt>
                <c:pt idx="5066">
                  <c:v>41592</c:v>
                </c:pt>
                <c:pt idx="5067">
                  <c:v>41593</c:v>
                </c:pt>
                <c:pt idx="5068">
                  <c:v>41594</c:v>
                </c:pt>
                <c:pt idx="5069">
                  <c:v>41595</c:v>
                </c:pt>
                <c:pt idx="5070">
                  <c:v>41596</c:v>
                </c:pt>
                <c:pt idx="5071">
                  <c:v>41597</c:v>
                </c:pt>
                <c:pt idx="5072">
                  <c:v>41598</c:v>
                </c:pt>
                <c:pt idx="5073">
                  <c:v>41599</c:v>
                </c:pt>
                <c:pt idx="5074">
                  <c:v>41600</c:v>
                </c:pt>
                <c:pt idx="5075">
                  <c:v>41601</c:v>
                </c:pt>
                <c:pt idx="5076">
                  <c:v>41602</c:v>
                </c:pt>
                <c:pt idx="5077">
                  <c:v>41603</c:v>
                </c:pt>
                <c:pt idx="5078">
                  <c:v>41604</c:v>
                </c:pt>
                <c:pt idx="5079">
                  <c:v>41605</c:v>
                </c:pt>
                <c:pt idx="5080">
                  <c:v>41606</c:v>
                </c:pt>
                <c:pt idx="5081">
                  <c:v>41607</c:v>
                </c:pt>
                <c:pt idx="5082">
                  <c:v>41608</c:v>
                </c:pt>
                <c:pt idx="5083">
                  <c:v>41609</c:v>
                </c:pt>
                <c:pt idx="5084">
                  <c:v>41610</c:v>
                </c:pt>
                <c:pt idx="5085">
                  <c:v>41611</c:v>
                </c:pt>
                <c:pt idx="5086">
                  <c:v>41612</c:v>
                </c:pt>
                <c:pt idx="5087">
                  <c:v>41613</c:v>
                </c:pt>
                <c:pt idx="5088">
                  <c:v>41614</c:v>
                </c:pt>
                <c:pt idx="5089">
                  <c:v>41615</c:v>
                </c:pt>
                <c:pt idx="5090">
                  <c:v>41616</c:v>
                </c:pt>
                <c:pt idx="5091">
                  <c:v>41617</c:v>
                </c:pt>
                <c:pt idx="5092">
                  <c:v>41618</c:v>
                </c:pt>
                <c:pt idx="5093">
                  <c:v>41619</c:v>
                </c:pt>
                <c:pt idx="5094">
                  <c:v>41620</c:v>
                </c:pt>
                <c:pt idx="5095">
                  <c:v>41621</c:v>
                </c:pt>
                <c:pt idx="5096">
                  <c:v>41622</c:v>
                </c:pt>
                <c:pt idx="5097">
                  <c:v>41623</c:v>
                </c:pt>
                <c:pt idx="5098">
                  <c:v>41624</c:v>
                </c:pt>
                <c:pt idx="5099">
                  <c:v>41625</c:v>
                </c:pt>
                <c:pt idx="5100">
                  <c:v>41626</c:v>
                </c:pt>
                <c:pt idx="5101">
                  <c:v>41627</c:v>
                </c:pt>
                <c:pt idx="5102">
                  <c:v>41628</c:v>
                </c:pt>
                <c:pt idx="5103">
                  <c:v>41629</c:v>
                </c:pt>
                <c:pt idx="5104">
                  <c:v>41630</c:v>
                </c:pt>
                <c:pt idx="5105">
                  <c:v>41631</c:v>
                </c:pt>
                <c:pt idx="5106">
                  <c:v>41632</c:v>
                </c:pt>
                <c:pt idx="5107">
                  <c:v>41633</c:v>
                </c:pt>
                <c:pt idx="5108">
                  <c:v>41634</c:v>
                </c:pt>
                <c:pt idx="5109">
                  <c:v>41635</c:v>
                </c:pt>
                <c:pt idx="5110">
                  <c:v>41636</c:v>
                </c:pt>
                <c:pt idx="5111">
                  <c:v>41637</c:v>
                </c:pt>
                <c:pt idx="5112">
                  <c:v>41638</c:v>
                </c:pt>
                <c:pt idx="5113">
                  <c:v>41639</c:v>
                </c:pt>
                <c:pt idx="5114">
                  <c:v>41640</c:v>
                </c:pt>
                <c:pt idx="5115">
                  <c:v>41641</c:v>
                </c:pt>
                <c:pt idx="5116">
                  <c:v>41642</c:v>
                </c:pt>
                <c:pt idx="5117">
                  <c:v>41643</c:v>
                </c:pt>
                <c:pt idx="5118">
                  <c:v>41644</c:v>
                </c:pt>
                <c:pt idx="5119">
                  <c:v>41645</c:v>
                </c:pt>
                <c:pt idx="5120">
                  <c:v>41646</c:v>
                </c:pt>
                <c:pt idx="5121">
                  <c:v>41647</c:v>
                </c:pt>
                <c:pt idx="5122">
                  <c:v>41648</c:v>
                </c:pt>
                <c:pt idx="5123">
                  <c:v>41649</c:v>
                </c:pt>
                <c:pt idx="5124">
                  <c:v>41650</c:v>
                </c:pt>
                <c:pt idx="5125">
                  <c:v>41651</c:v>
                </c:pt>
                <c:pt idx="5126">
                  <c:v>41652</c:v>
                </c:pt>
                <c:pt idx="5127">
                  <c:v>41653</c:v>
                </c:pt>
                <c:pt idx="5128">
                  <c:v>41654</c:v>
                </c:pt>
                <c:pt idx="5129">
                  <c:v>41655</c:v>
                </c:pt>
                <c:pt idx="5130">
                  <c:v>41656</c:v>
                </c:pt>
                <c:pt idx="5131">
                  <c:v>41657</c:v>
                </c:pt>
                <c:pt idx="5132">
                  <c:v>41658</c:v>
                </c:pt>
                <c:pt idx="5133">
                  <c:v>41659</c:v>
                </c:pt>
                <c:pt idx="5134">
                  <c:v>41660</c:v>
                </c:pt>
                <c:pt idx="5135">
                  <c:v>41661</c:v>
                </c:pt>
                <c:pt idx="5136">
                  <c:v>41662</c:v>
                </c:pt>
                <c:pt idx="5137">
                  <c:v>41663</c:v>
                </c:pt>
                <c:pt idx="5138">
                  <c:v>41664</c:v>
                </c:pt>
                <c:pt idx="5139">
                  <c:v>41665</c:v>
                </c:pt>
                <c:pt idx="5140">
                  <c:v>41666</c:v>
                </c:pt>
                <c:pt idx="5141">
                  <c:v>41667</c:v>
                </c:pt>
                <c:pt idx="5142">
                  <c:v>41668</c:v>
                </c:pt>
                <c:pt idx="5143">
                  <c:v>41669</c:v>
                </c:pt>
                <c:pt idx="5144">
                  <c:v>41670</c:v>
                </c:pt>
                <c:pt idx="5145">
                  <c:v>41671</c:v>
                </c:pt>
                <c:pt idx="5146">
                  <c:v>41672</c:v>
                </c:pt>
                <c:pt idx="5147">
                  <c:v>41673</c:v>
                </c:pt>
                <c:pt idx="5148">
                  <c:v>41674</c:v>
                </c:pt>
                <c:pt idx="5149">
                  <c:v>41675</c:v>
                </c:pt>
                <c:pt idx="5150">
                  <c:v>41676</c:v>
                </c:pt>
                <c:pt idx="5151">
                  <c:v>41677</c:v>
                </c:pt>
                <c:pt idx="5152">
                  <c:v>41678</c:v>
                </c:pt>
                <c:pt idx="5153">
                  <c:v>41679</c:v>
                </c:pt>
                <c:pt idx="5154">
                  <c:v>41680</c:v>
                </c:pt>
                <c:pt idx="5155">
                  <c:v>41681</c:v>
                </c:pt>
                <c:pt idx="5156">
                  <c:v>41682</c:v>
                </c:pt>
                <c:pt idx="5157">
                  <c:v>41683</c:v>
                </c:pt>
                <c:pt idx="5158">
                  <c:v>41684</c:v>
                </c:pt>
                <c:pt idx="5159">
                  <c:v>41685</c:v>
                </c:pt>
                <c:pt idx="5160">
                  <c:v>41686</c:v>
                </c:pt>
                <c:pt idx="5161">
                  <c:v>41687</c:v>
                </c:pt>
                <c:pt idx="5162">
                  <c:v>41688</c:v>
                </c:pt>
                <c:pt idx="5163">
                  <c:v>41689</c:v>
                </c:pt>
                <c:pt idx="5164">
                  <c:v>41690</c:v>
                </c:pt>
                <c:pt idx="5165">
                  <c:v>41691</c:v>
                </c:pt>
                <c:pt idx="5166">
                  <c:v>41692</c:v>
                </c:pt>
                <c:pt idx="5167">
                  <c:v>41693</c:v>
                </c:pt>
                <c:pt idx="5168">
                  <c:v>41694</c:v>
                </c:pt>
                <c:pt idx="5169">
                  <c:v>41695</c:v>
                </c:pt>
                <c:pt idx="5170">
                  <c:v>41696</c:v>
                </c:pt>
                <c:pt idx="5171">
                  <c:v>41697</c:v>
                </c:pt>
                <c:pt idx="5172">
                  <c:v>41698</c:v>
                </c:pt>
                <c:pt idx="5173">
                  <c:v>41699</c:v>
                </c:pt>
                <c:pt idx="5174">
                  <c:v>41700</c:v>
                </c:pt>
                <c:pt idx="5175">
                  <c:v>41701</c:v>
                </c:pt>
                <c:pt idx="5176">
                  <c:v>41702</c:v>
                </c:pt>
                <c:pt idx="5177">
                  <c:v>41703</c:v>
                </c:pt>
                <c:pt idx="5178">
                  <c:v>41704</c:v>
                </c:pt>
                <c:pt idx="5179">
                  <c:v>41705</c:v>
                </c:pt>
                <c:pt idx="5180">
                  <c:v>41706</c:v>
                </c:pt>
                <c:pt idx="5181">
                  <c:v>41707</c:v>
                </c:pt>
                <c:pt idx="5182">
                  <c:v>41708</c:v>
                </c:pt>
                <c:pt idx="5183">
                  <c:v>41709</c:v>
                </c:pt>
                <c:pt idx="5184">
                  <c:v>41710</c:v>
                </c:pt>
                <c:pt idx="5185">
                  <c:v>41711</c:v>
                </c:pt>
                <c:pt idx="5186">
                  <c:v>41712</c:v>
                </c:pt>
                <c:pt idx="5187">
                  <c:v>41713</c:v>
                </c:pt>
                <c:pt idx="5188">
                  <c:v>41714</c:v>
                </c:pt>
                <c:pt idx="5189">
                  <c:v>41715</c:v>
                </c:pt>
                <c:pt idx="5190">
                  <c:v>41716</c:v>
                </c:pt>
                <c:pt idx="5191">
                  <c:v>41717</c:v>
                </c:pt>
                <c:pt idx="5192">
                  <c:v>41718</c:v>
                </c:pt>
                <c:pt idx="5193">
                  <c:v>41719</c:v>
                </c:pt>
                <c:pt idx="5194">
                  <c:v>41720</c:v>
                </c:pt>
                <c:pt idx="5195">
                  <c:v>41721</c:v>
                </c:pt>
                <c:pt idx="5196">
                  <c:v>41722</c:v>
                </c:pt>
                <c:pt idx="5197">
                  <c:v>41723</c:v>
                </c:pt>
                <c:pt idx="5198">
                  <c:v>41724</c:v>
                </c:pt>
                <c:pt idx="5199">
                  <c:v>41725</c:v>
                </c:pt>
                <c:pt idx="5200">
                  <c:v>41726</c:v>
                </c:pt>
                <c:pt idx="5201">
                  <c:v>41727</c:v>
                </c:pt>
                <c:pt idx="5202">
                  <c:v>41728</c:v>
                </c:pt>
                <c:pt idx="5203">
                  <c:v>41729</c:v>
                </c:pt>
                <c:pt idx="5204">
                  <c:v>41730</c:v>
                </c:pt>
                <c:pt idx="5205">
                  <c:v>41731</c:v>
                </c:pt>
                <c:pt idx="5206">
                  <c:v>41732</c:v>
                </c:pt>
                <c:pt idx="5207">
                  <c:v>41733</c:v>
                </c:pt>
                <c:pt idx="5208">
                  <c:v>41734</c:v>
                </c:pt>
                <c:pt idx="5209">
                  <c:v>41735</c:v>
                </c:pt>
                <c:pt idx="5210">
                  <c:v>41736</c:v>
                </c:pt>
                <c:pt idx="5211">
                  <c:v>41737</c:v>
                </c:pt>
                <c:pt idx="5212">
                  <c:v>41738</c:v>
                </c:pt>
                <c:pt idx="5213">
                  <c:v>41739</c:v>
                </c:pt>
                <c:pt idx="5214">
                  <c:v>41740</c:v>
                </c:pt>
                <c:pt idx="5215">
                  <c:v>41741</c:v>
                </c:pt>
                <c:pt idx="5216">
                  <c:v>41742</c:v>
                </c:pt>
                <c:pt idx="5217">
                  <c:v>41743</c:v>
                </c:pt>
                <c:pt idx="5218">
                  <c:v>41744</c:v>
                </c:pt>
                <c:pt idx="5219">
                  <c:v>41745</c:v>
                </c:pt>
                <c:pt idx="5220">
                  <c:v>41746</c:v>
                </c:pt>
                <c:pt idx="5221">
                  <c:v>41747</c:v>
                </c:pt>
                <c:pt idx="5222">
                  <c:v>41748</c:v>
                </c:pt>
                <c:pt idx="5223">
                  <c:v>41749</c:v>
                </c:pt>
                <c:pt idx="5224">
                  <c:v>41750</c:v>
                </c:pt>
                <c:pt idx="5225">
                  <c:v>41751</c:v>
                </c:pt>
                <c:pt idx="5226">
                  <c:v>41752</c:v>
                </c:pt>
                <c:pt idx="5227">
                  <c:v>41753</c:v>
                </c:pt>
                <c:pt idx="5228">
                  <c:v>41754</c:v>
                </c:pt>
                <c:pt idx="5229">
                  <c:v>41755</c:v>
                </c:pt>
                <c:pt idx="5230">
                  <c:v>41756</c:v>
                </c:pt>
                <c:pt idx="5231">
                  <c:v>41757</c:v>
                </c:pt>
                <c:pt idx="5232">
                  <c:v>41758</c:v>
                </c:pt>
                <c:pt idx="5233">
                  <c:v>41759</c:v>
                </c:pt>
                <c:pt idx="5234">
                  <c:v>41760</c:v>
                </c:pt>
                <c:pt idx="5235">
                  <c:v>41761</c:v>
                </c:pt>
                <c:pt idx="5236">
                  <c:v>41762</c:v>
                </c:pt>
                <c:pt idx="5237">
                  <c:v>41763</c:v>
                </c:pt>
                <c:pt idx="5238">
                  <c:v>41764</c:v>
                </c:pt>
                <c:pt idx="5239">
                  <c:v>41765</c:v>
                </c:pt>
                <c:pt idx="5240">
                  <c:v>41766</c:v>
                </c:pt>
                <c:pt idx="5241">
                  <c:v>41767</c:v>
                </c:pt>
                <c:pt idx="5242">
                  <c:v>41768</c:v>
                </c:pt>
                <c:pt idx="5243">
                  <c:v>41769</c:v>
                </c:pt>
                <c:pt idx="5244">
                  <c:v>41770</c:v>
                </c:pt>
                <c:pt idx="5245">
                  <c:v>41771</c:v>
                </c:pt>
                <c:pt idx="5246">
                  <c:v>41772</c:v>
                </c:pt>
                <c:pt idx="5247">
                  <c:v>41773</c:v>
                </c:pt>
                <c:pt idx="5248">
                  <c:v>41774</c:v>
                </c:pt>
                <c:pt idx="5249">
                  <c:v>41775</c:v>
                </c:pt>
                <c:pt idx="5250">
                  <c:v>41776</c:v>
                </c:pt>
                <c:pt idx="5251">
                  <c:v>41777</c:v>
                </c:pt>
                <c:pt idx="5252">
                  <c:v>41778</c:v>
                </c:pt>
                <c:pt idx="5253">
                  <c:v>41779</c:v>
                </c:pt>
                <c:pt idx="5254">
                  <c:v>41780</c:v>
                </c:pt>
                <c:pt idx="5255">
                  <c:v>41781</c:v>
                </c:pt>
                <c:pt idx="5256">
                  <c:v>41782</c:v>
                </c:pt>
                <c:pt idx="5257">
                  <c:v>41783</c:v>
                </c:pt>
                <c:pt idx="5258">
                  <c:v>41784</c:v>
                </c:pt>
                <c:pt idx="5259">
                  <c:v>41785</c:v>
                </c:pt>
                <c:pt idx="5260">
                  <c:v>41786</c:v>
                </c:pt>
                <c:pt idx="5261">
                  <c:v>41787</c:v>
                </c:pt>
                <c:pt idx="5262">
                  <c:v>41788</c:v>
                </c:pt>
                <c:pt idx="5263">
                  <c:v>41789</c:v>
                </c:pt>
                <c:pt idx="5264">
                  <c:v>41790</c:v>
                </c:pt>
                <c:pt idx="5265">
                  <c:v>41791</c:v>
                </c:pt>
                <c:pt idx="5266">
                  <c:v>41792</c:v>
                </c:pt>
                <c:pt idx="5267">
                  <c:v>41793</c:v>
                </c:pt>
                <c:pt idx="5268">
                  <c:v>41794</c:v>
                </c:pt>
                <c:pt idx="5269">
                  <c:v>41795</c:v>
                </c:pt>
                <c:pt idx="5270">
                  <c:v>41796</c:v>
                </c:pt>
                <c:pt idx="5271">
                  <c:v>41797</c:v>
                </c:pt>
                <c:pt idx="5272">
                  <c:v>41798</c:v>
                </c:pt>
                <c:pt idx="5273">
                  <c:v>41799</c:v>
                </c:pt>
                <c:pt idx="5274">
                  <c:v>41800</c:v>
                </c:pt>
                <c:pt idx="5275">
                  <c:v>41801</c:v>
                </c:pt>
                <c:pt idx="5276">
                  <c:v>41802</c:v>
                </c:pt>
                <c:pt idx="5277">
                  <c:v>41803</c:v>
                </c:pt>
                <c:pt idx="5278">
                  <c:v>41804</c:v>
                </c:pt>
                <c:pt idx="5279">
                  <c:v>41805</c:v>
                </c:pt>
                <c:pt idx="5280">
                  <c:v>41806</c:v>
                </c:pt>
                <c:pt idx="5281">
                  <c:v>41807</c:v>
                </c:pt>
                <c:pt idx="5282">
                  <c:v>41808</c:v>
                </c:pt>
                <c:pt idx="5283">
                  <c:v>41809</c:v>
                </c:pt>
                <c:pt idx="5284">
                  <c:v>41810</c:v>
                </c:pt>
                <c:pt idx="5285">
                  <c:v>41811</c:v>
                </c:pt>
                <c:pt idx="5286">
                  <c:v>41812</c:v>
                </c:pt>
                <c:pt idx="5287">
                  <c:v>41813</c:v>
                </c:pt>
                <c:pt idx="5288">
                  <c:v>41814</c:v>
                </c:pt>
                <c:pt idx="5289">
                  <c:v>41815</c:v>
                </c:pt>
                <c:pt idx="5290">
                  <c:v>41816</c:v>
                </c:pt>
                <c:pt idx="5291">
                  <c:v>41817</c:v>
                </c:pt>
                <c:pt idx="5292">
                  <c:v>41818</c:v>
                </c:pt>
                <c:pt idx="5293">
                  <c:v>41819</c:v>
                </c:pt>
                <c:pt idx="5294">
                  <c:v>41820</c:v>
                </c:pt>
                <c:pt idx="5295">
                  <c:v>41821</c:v>
                </c:pt>
                <c:pt idx="5296">
                  <c:v>41822</c:v>
                </c:pt>
                <c:pt idx="5297">
                  <c:v>41823</c:v>
                </c:pt>
                <c:pt idx="5298">
                  <c:v>41824</c:v>
                </c:pt>
                <c:pt idx="5299">
                  <c:v>41825</c:v>
                </c:pt>
                <c:pt idx="5300">
                  <c:v>41826</c:v>
                </c:pt>
                <c:pt idx="5301">
                  <c:v>41827</c:v>
                </c:pt>
                <c:pt idx="5302">
                  <c:v>41828</c:v>
                </c:pt>
                <c:pt idx="5303">
                  <c:v>41829</c:v>
                </c:pt>
                <c:pt idx="5304">
                  <c:v>41830</c:v>
                </c:pt>
                <c:pt idx="5305">
                  <c:v>41831</c:v>
                </c:pt>
                <c:pt idx="5306">
                  <c:v>41832</c:v>
                </c:pt>
                <c:pt idx="5307">
                  <c:v>41833</c:v>
                </c:pt>
                <c:pt idx="5308">
                  <c:v>41834</c:v>
                </c:pt>
                <c:pt idx="5309">
                  <c:v>41835</c:v>
                </c:pt>
                <c:pt idx="5310">
                  <c:v>41836</c:v>
                </c:pt>
                <c:pt idx="5311">
                  <c:v>41837</c:v>
                </c:pt>
                <c:pt idx="5312">
                  <c:v>41838</c:v>
                </c:pt>
                <c:pt idx="5313">
                  <c:v>41839</c:v>
                </c:pt>
                <c:pt idx="5314">
                  <c:v>41840</c:v>
                </c:pt>
                <c:pt idx="5315">
                  <c:v>41841</c:v>
                </c:pt>
                <c:pt idx="5316">
                  <c:v>41842</c:v>
                </c:pt>
                <c:pt idx="5317">
                  <c:v>41843</c:v>
                </c:pt>
                <c:pt idx="5318">
                  <c:v>41844</c:v>
                </c:pt>
                <c:pt idx="5319">
                  <c:v>41845</c:v>
                </c:pt>
                <c:pt idx="5320">
                  <c:v>41846</c:v>
                </c:pt>
                <c:pt idx="5321">
                  <c:v>41847</c:v>
                </c:pt>
                <c:pt idx="5322">
                  <c:v>41848</c:v>
                </c:pt>
                <c:pt idx="5323">
                  <c:v>41849</c:v>
                </c:pt>
                <c:pt idx="5324">
                  <c:v>41850</c:v>
                </c:pt>
                <c:pt idx="5325">
                  <c:v>41851</c:v>
                </c:pt>
                <c:pt idx="5326">
                  <c:v>41852</c:v>
                </c:pt>
                <c:pt idx="5327">
                  <c:v>41853</c:v>
                </c:pt>
                <c:pt idx="5328">
                  <c:v>41854</c:v>
                </c:pt>
                <c:pt idx="5329">
                  <c:v>41855</c:v>
                </c:pt>
                <c:pt idx="5330">
                  <c:v>41856</c:v>
                </c:pt>
                <c:pt idx="5331">
                  <c:v>41857</c:v>
                </c:pt>
                <c:pt idx="5332">
                  <c:v>41858</c:v>
                </c:pt>
                <c:pt idx="5333">
                  <c:v>41859</c:v>
                </c:pt>
                <c:pt idx="5334">
                  <c:v>41860</c:v>
                </c:pt>
                <c:pt idx="5335">
                  <c:v>41861</c:v>
                </c:pt>
                <c:pt idx="5336">
                  <c:v>41862</c:v>
                </c:pt>
                <c:pt idx="5337">
                  <c:v>41863</c:v>
                </c:pt>
                <c:pt idx="5338">
                  <c:v>41864</c:v>
                </c:pt>
                <c:pt idx="5339">
                  <c:v>41865</c:v>
                </c:pt>
                <c:pt idx="5340">
                  <c:v>41866</c:v>
                </c:pt>
                <c:pt idx="5341">
                  <c:v>41867</c:v>
                </c:pt>
                <c:pt idx="5342">
                  <c:v>41868</c:v>
                </c:pt>
                <c:pt idx="5343">
                  <c:v>41869</c:v>
                </c:pt>
                <c:pt idx="5344">
                  <c:v>41870</c:v>
                </c:pt>
                <c:pt idx="5345">
                  <c:v>41871</c:v>
                </c:pt>
                <c:pt idx="5346">
                  <c:v>41872</c:v>
                </c:pt>
                <c:pt idx="5347">
                  <c:v>41873</c:v>
                </c:pt>
                <c:pt idx="5348">
                  <c:v>41874</c:v>
                </c:pt>
                <c:pt idx="5349">
                  <c:v>41875</c:v>
                </c:pt>
                <c:pt idx="5350">
                  <c:v>41876</c:v>
                </c:pt>
                <c:pt idx="5351">
                  <c:v>41877</c:v>
                </c:pt>
                <c:pt idx="5352">
                  <c:v>41878</c:v>
                </c:pt>
                <c:pt idx="5353">
                  <c:v>41879</c:v>
                </c:pt>
                <c:pt idx="5354">
                  <c:v>41880</c:v>
                </c:pt>
                <c:pt idx="5355">
                  <c:v>41881</c:v>
                </c:pt>
                <c:pt idx="5356">
                  <c:v>41882</c:v>
                </c:pt>
                <c:pt idx="5357">
                  <c:v>41883</c:v>
                </c:pt>
                <c:pt idx="5358">
                  <c:v>41884</c:v>
                </c:pt>
                <c:pt idx="5359">
                  <c:v>41885</c:v>
                </c:pt>
                <c:pt idx="5360">
                  <c:v>41886</c:v>
                </c:pt>
                <c:pt idx="5361">
                  <c:v>41887</c:v>
                </c:pt>
                <c:pt idx="5362">
                  <c:v>41888</c:v>
                </c:pt>
                <c:pt idx="5363">
                  <c:v>41889</c:v>
                </c:pt>
                <c:pt idx="5364">
                  <c:v>41890</c:v>
                </c:pt>
                <c:pt idx="5365">
                  <c:v>41891</c:v>
                </c:pt>
                <c:pt idx="5366">
                  <c:v>41892</c:v>
                </c:pt>
                <c:pt idx="5367">
                  <c:v>41893</c:v>
                </c:pt>
                <c:pt idx="5368">
                  <c:v>41894</c:v>
                </c:pt>
                <c:pt idx="5369">
                  <c:v>41895</c:v>
                </c:pt>
                <c:pt idx="5370">
                  <c:v>41896</c:v>
                </c:pt>
                <c:pt idx="5371">
                  <c:v>41897</c:v>
                </c:pt>
                <c:pt idx="5372">
                  <c:v>41898</c:v>
                </c:pt>
                <c:pt idx="5373">
                  <c:v>41899</c:v>
                </c:pt>
                <c:pt idx="5374">
                  <c:v>41900</c:v>
                </c:pt>
                <c:pt idx="5375">
                  <c:v>41901</c:v>
                </c:pt>
                <c:pt idx="5376">
                  <c:v>41902</c:v>
                </c:pt>
                <c:pt idx="5377">
                  <c:v>41903</c:v>
                </c:pt>
                <c:pt idx="5378">
                  <c:v>41904</c:v>
                </c:pt>
                <c:pt idx="5379">
                  <c:v>41905</c:v>
                </c:pt>
                <c:pt idx="5380">
                  <c:v>41906</c:v>
                </c:pt>
                <c:pt idx="5381">
                  <c:v>41907</c:v>
                </c:pt>
                <c:pt idx="5382">
                  <c:v>41908</c:v>
                </c:pt>
                <c:pt idx="5383">
                  <c:v>41909</c:v>
                </c:pt>
                <c:pt idx="5384">
                  <c:v>41910</c:v>
                </c:pt>
                <c:pt idx="5385">
                  <c:v>41911</c:v>
                </c:pt>
                <c:pt idx="5386">
                  <c:v>41912</c:v>
                </c:pt>
                <c:pt idx="5387">
                  <c:v>41913</c:v>
                </c:pt>
                <c:pt idx="5388">
                  <c:v>41914</c:v>
                </c:pt>
                <c:pt idx="5389">
                  <c:v>41915</c:v>
                </c:pt>
                <c:pt idx="5390">
                  <c:v>41916</c:v>
                </c:pt>
                <c:pt idx="5391">
                  <c:v>41917</c:v>
                </c:pt>
                <c:pt idx="5392">
                  <c:v>41918</c:v>
                </c:pt>
                <c:pt idx="5393">
                  <c:v>41919</c:v>
                </c:pt>
                <c:pt idx="5394">
                  <c:v>41920</c:v>
                </c:pt>
                <c:pt idx="5395">
                  <c:v>41921</c:v>
                </c:pt>
                <c:pt idx="5396">
                  <c:v>41922</c:v>
                </c:pt>
                <c:pt idx="5397">
                  <c:v>41923</c:v>
                </c:pt>
                <c:pt idx="5398">
                  <c:v>41924</c:v>
                </c:pt>
                <c:pt idx="5399">
                  <c:v>41925</c:v>
                </c:pt>
                <c:pt idx="5400">
                  <c:v>41926</c:v>
                </c:pt>
                <c:pt idx="5401">
                  <c:v>41927</c:v>
                </c:pt>
                <c:pt idx="5402">
                  <c:v>41928</c:v>
                </c:pt>
                <c:pt idx="5403">
                  <c:v>41929</c:v>
                </c:pt>
                <c:pt idx="5404">
                  <c:v>41930</c:v>
                </c:pt>
                <c:pt idx="5405">
                  <c:v>41931</c:v>
                </c:pt>
                <c:pt idx="5406">
                  <c:v>41932</c:v>
                </c:pt>
                <c:pt idx="5407">
                  <c:v>41933</c:v>
                </c:pt>
                <c:pt idx="5408">
                  <c:v>41934</c:v>
                </c:pt>
                <c:pt idx="5409">
                  <c:v>41935</c:v>
                </c:pt>
                <c:pt idx="5410">
                  <c:v>41936</c:v>
                </c:pt>
                <c:pt idx="5411">
                  <c:v>41937</c:v>
                </c:pt>
                <c:pt idx="5412">
                  <c:v>41938</c:v>
                </c:pt>
                <c:pt idx="5413">
                  <c:v>41939</c:v>
                </c:pt>
                <c:pt idx="5414">
                  <c:v>41940</c:v>
                </c:pt>
                <c:pt idx="5415">
                  <c:v>41941</c:v>
                </c:pt>
                <c:pt idx="5416">
                  <c:v>41942</c:v>
                </c:pt>
                <c:pt idx="5417">
                  <c:v>41943</c:v>
                </c:pt>
                <c:pt idx="5418">
                  <c:v>41944</c:v>
                </c:pt>
                <c:pt idx="5419">
                  <c:v>41945</c:v>
                </c:pt>
                <c:pt idx="5420">
                  <c:v>41946</c:v>
                </c:pt>
                <c:pt idx="5421">
                  <c:v>41947</c:v>
                </c:pt>
                <c:pt idx="5422">
                  <c:v>41948</c:v>
                </c:pt>
                <c:pt idx="5423">
                  <c:v>41949</c:v>
                </c:pt>
                <c:pt idx="5424">
                  <c:v>41950</c:v>
                </c:pt>
                <c:pt idx="5425">
                  <c:v>41951</c:v>
                </c:pt>
                <c:pt idx="5426">
                  <c:v>41952</c:v>
                </c:pt>
                <c:pt idx="5427">
                  <c:v>41953</c:v>
                </c:pt>
                <c:pt idx="5428">
                  <c:v>41954</c:v>
                </c:pt>
                <c:pt idx="5429">
                  <c:v>41955</c:v>
                </c:pt>
                <c:pt idx="5430">
                  <c:v>41956</c:v>
                </c:pt>
                <c:pt idx="5431">
                  <c:v>41957</c:v>
                </c:pt>
                <c:pt idx="5432">
                  <c:v>41958</c:v>
                </c:pt>
                <c:pt idx="5433">
                  <c:v>41959</c:v>
                </c:pt>
                <c:pt idx="5434">
                  <c:v>41960</c:v>
                </c:pt>
                <c:pt idx="5435">
                  <c:v>41961</c:v>
                </c:pt>
                <c:pt idx="5436">
                  <c:v>41962</c:v>
                </c:pt>
                <c:pt idx="5437">
                  <c:v>41963</c:v>
                </c:pt>
                <c:pt idx="5438">
                  <c:v>41964</c:v>
                </c:pt>
                <c:pt idx="5439">
                  <c:v>41965</c:v>
                </c:pt>
                <c:pt idx="5440">
                  <c:v>41966</c:v>
                </c:pt>
                <c:pt idx="5441">
                  <c:v>41967</c:v>
                </c:pt>
                <c:pt idx="5442">
                  <c:v>41968</c:v>
                </c:pt>
                <c:pt idx="5443">
                  <c:v>41969</c:v>
                </c:pt>
                <c:pt idx="5444">
                  <c:v>41970</c:v>
                </c:pt>
                <c:pt idx="5445">
                  <c:v>41971</c:v>
                </c:pt>
                <c:pt idx="5446">
                  <c:v>41972</c:v>
                </c:pt>
                <c:pt idx="5447">
                  <c:v>41973</c:v>
                </c:pt>
                <c:pt idx="5448">
                  <c:v>41974</c:v>
                </c:pt>
                <c:pt idx="5449">
                  <c:v>41975</c:v>
                </c:pt>
                <c:pt idx="5450">
                  <c:v>41976</c:v>
                </c:pt>
                <c:pt idx="5451">
                  <c:v>41977</c:v>
                </c:pt>
                <c:pt idx="5452">
                  <c:v>41978</c:v>
                </c:pt>
                <c:pt idx="5453">
                  <c:v>41979</c:v>
                </c:pt>
                <c:pt idx="5454">
                  <c:v>41980</c:v>
                </c:pt>
                <c:pt idx="5455">
                  <c:v>41981</c:v>
                </c:pt>
                <c:pt idx="5456">
                  <c:v>41982</c:v>
                </c:pt>
                <c:pt idx="5457">
                  <c:v>41983</c:v>
                </c:pt>
                <c:pt idx="5458">
                  <c:v>41984</c:v>
                </c:pt>
                <c:pt idx="5459">
                  <c:v>41985</c:v>
                </c:pt>
                <c:pt idx="5460">
                  <c:v>41986</c:v>
                </c:pt>
                <c:pt idx="5461">
                  <c:v>41987</c:v>
                </c:pt>
                <c:pt idx="5462">
                  <c:v>41988</c:v>
                </c:pt>
                <c:pt idx="5463">
                  <c:v>41989</c:v>
                </c:pt>
                <c:pt idx="5464">
                  <c:v>41990</c:v>
                </c:pt>
                <c:pt idx="5465">
                  <c:v>41991</c:v>
                </c:pt>
                <c:pt idx="5466">
                  <c:v>41992</c:v>
                </c:pt>
                <c:pt idx="5467">
                  <c:v>41993</c:v>
                </c:pt>
                <c:pt idx="5468">
                  <c:v>41994</c:v>
                </c:pt>
                <c:pt idx="5469">
                  <c:v>41995</c:v>
                </c:pt>
                <c:pt idx="5470">
                  <c:v>41996</c:v>
                </c:pt>
                <c:pt idx="5471">
                  <c:v>41997</c:v>
                </c:pt>
                <c:pt idx="5472">
                  <c:v>41998</c:v>
                </c:pt>
                <c:pt idx="5473">
                  <c:v>41999</c:v>
                </c:pt>
                <c:pt idx="5474">
                  <c:v>42000</c:v>
                </c:pt>
                <c:pt idx="5475">
                  <c:v>42001</c:v>
                </c:pt>
                <c:pt idx="5476">
                  <c:v>42002</c:v>
                </c:pt>
                <c:pt idx="5477">
                  <c:v>42003</c:v>
                </c:pt>
                <c:pt idx="5478">
                  <c:v>42004</c:v>
                </c:pt>
                <c:pt idx="5479">
                  <c:v>42005</c:v>
                </c:pt>
                <c:pt idx="5480">
                  <c:v>42006</c:v>
                </c:pt>
                <c:pt idx="5481">
                  <c:v>42007</c:v>
                </c:pt>
                <c:pt idx="5482">
                  <c:v>42008</c:v>
                </c:pt>
                <c:pt idx="5483">
                  <c:v>42009</c:v>
                </c:pt>
                <c:pt idx="5484">
                  <c:v>42010</c:v>
                </c:pt>
                <c:pt idx="5485">
                  <c:v>42011</c:v>
                </c:pt>
                <c:pt idx="5486">
                  <c:v>42012</c:v>
                </c:pt>
                <c:pt idx="5487">
                  <c:v>42013</c:v>
                </c:pt>
                <c:pt idx="5488">
                  <c:v>42014</c:v>
                </c:pt>
                <c:pt idx="5489">
                  <c:v>42015</c:v>
                </c:pt>
                <c:pt idx="5490">
                  <c:v>42016</c:v>
                </c:pt>
                <c:pt idx="5491">
                  <c:v>42017</c:v>
                </c:pt>
                <c:pt idx="5492">
                  <c:v>42018</c:v>
                </c:pt>
                <c:pt idx="5493">
                  <c:v>42019</c:v>
                </c:pt>
                <c:pt idx="5494">
                  <c:v>42020</c:v>
                </c:pt>
                <c:pt idx="5495">
                  <c:v>42021</c:v>
                </c:pt>
                <c:pt idx="5496">
                  <c:v>42022</c:v>
                </c:pt>
                <c:pt idx="5497">
                  <c:v>42023</c:v>
                </c:pt>
                <c:pt idx="5498">
                  <c:v>42024</c:v>
                </c:pt>
                <c:pt idx="5499">
                  <c:v>42025</c:v>
                </c:pt>
                <c:pt idx="5500">
                  <c:v>42026</c:v>
                </c:pt>
                <c:pt idx="5501">
                  <c:v>42027</c:v>
                </c:pt>
                <c:pt idx="5502">
                  <c:v>42028</c:v>
                </c:pt>
                <c:pt idx="5503">
                  <c:v>42029</c:v>
                </c:pt>
                <c:pt idx="5504">
                  <c:v>42030</c:v>
                </c:pt>
                <c:pt idx="5505">
                  <c:v>42031</c:v>
                </c:pt>
                <c:pt idx="5506">
                  <c:v>42032</c:v>
                </c:pt>
                <c:pt idx="5507">
                  <c:v>42033</c:v>
                </c:pt>
                <c:pt idx="5508">
                  <c:v>42034</c:v>
                </c:pt>
                <c:pt idx="5509">
                  <c:v>42035</c:v>
                </c:pt>
                <c:pt idx="5510">
                  <c:v>42036</c:v>
                </c:pt>
                <c:pt idx="5511">
                  <c:v>42037</c:v>
                </c:pt>
                <c:pt idx="5512">
                  <c:v>42038</c:v>
                </c:pt>
                <c:pt idx="5513">
                  <c:v>42039</c:v>
                </c:pt>
                <c:pt idx="5514">
                  <c:v>42040</c:v>
                </c:pt>
                <c:pt idx="5515">
                  <c:v>42041</c:v>
                </c:pt>
                <c:pt idx="5516">
                  <c:v>42042</c:v>
                </c:pt>
                <c:pt idx="5517">
                  <c:v>42043</c:v>
                </c:pt>
                <c:pt idx="5518">
                  <c:v>42044</c:v>
                </c:pt>
                <c:pt idx="5519">
                  <c:v>42045</c:v>
                </c:pt>
                <c:pt idx="5520">
                  <c:v>42046</c:v>
                </c:pt>
                <c:pt idx="5521">
                  <c:v>42047</c:v>
                </c:pt>
                <c:pt idx="5522">
                  <c:v>42048</c:v>
                </c:pt>
                <c:pt idx="5523">
                  <c:v>42049</c:v>
                </c:pt>
                <c:pt idx="5524">
                  <c:v>42050</c:v>
                </c:pt>
                <c:pt idx="5525">
                  <c:v>42051</c:v>
                </c:pt>
                <c:pt idx="5526">
                  <c:v>42052</c:v>
                </c:pt>
                <c:pt idx="5527">
                  <c:v>42053</c:v>
                </c:pt>
                <c:pt idx="5528">
                  <c:v>42054</c:v>
                </c:pt>
                <c:pt idx="5529">
                  <c:v>42055</c:v>
                </c:pt>
                <c:pt idx="5530">
                  <c:v>42056</c:v>
                </c:pt>
                <c:pt idx="5531">
                  <c:v>42057</c:v>
                </c:pt>
                <c:pt idx="5532">
                  <c:v>42058</c:v>
                </c:pt>
                <c:pt idx="5533">
                  <c:v>42059</c:v>
                </c:pt>
                <c:pt idx="5534">
                  <c:v>42060</c:v>
                </c:pt>
                <c:pt idx="5535">
                  <c:v>42061</c:v>
                </c:pt>
                <c:pt idx="5536">
                  <c:v>42062</c:v>
                </c:pt>
                <c:pt idx="5537">
                  <c:v>42063</c:v>
                </c:pt>
                <c:pt idx="5538">
                  <c:v>42064</c:v>
                </c:pt>
                <c:pt idx="5539">
                  <c:v>42065</c:v>
                </c:pt>
                <c:pt idx="5540">
                  <c:v>42066</c:v>
                </c:pt>
                <c:pt idx="5541">
                  <c:v>42067</c:v>
                </c:pt>
                <c:pt idx="5542">
                  <c:v>42068</c:v>
                </c:pt>
                <c:pt idx="5543">
                  <c:v>42069</c:v>
                </c:pt>
                <c:pt idx="5544">
                  <c:v>42070</c:v>
                </c:pt>
                <c:pt idx="5545">
                  <c:v>42071</c:v>
                </c:pt>
                <c:pt idx="5546">
                  <c:v>42072</c:v>
                </c:pt>
                <c:pt idx="5547">
                  <c:v>42073</c:v>
                </c:pt>
                <c:pt idx="5548">
                  <c:v>42074</c:v>
                </c:pt>
                <c:pt idx="5549">
                  <c:v>42075</c:v>
                </c:pt>
                <c:pt idx="5550">
                  <c:v>42076</c:v>
                </c:pt>
                <c:pt idx="5551">
                  <c:v>42077</c:v>
                </c:pt>
                <c:pt idx="5552">
                  <c:v>42078</c:v>
                </c:pt>
                <c:pt idx="5553">
                  <c:v>42079</c:v>
                </c:pt>
                <c:pt idx="5554">
                  <c:v>42080</c:v>
                </c:pt>
                <c:pt idx="5555">
                  <c:v>42081</c:v>
                </c:pt>
                <c:pt idx="5556">
                  <c:v>42082</c:v>
                </c:pt>
                <c:pt idx="5557">
                  <c:v>42083</c:v>
                </c:pt>
                <c:pt idx="5558">
                  <c:v>42084</c:v>
                </c:pt>
                <c:pt idx="5559">
                  <c:v>42085</c:v>
                </c:pt>
                <c:pt idx="5560">
                  <c:v>42086</c:v>
                </c:pt>
                <c:pt idx="5561">
                  <c:v>42087</c:v>
                </c:pt>
                <c:pt idx="5562">
                  <c:v>42088</c:v>
                </c:pt>
                <c:pt idx="5563">
                  <c:v>42089</c:v>
                </c:pt>
                <c:pt idx="5564">
                  <c:v>42090</c:v>
                </c:pt>
                <c:pt idx="5565">
                  <c:v>42091</c:v>
                </c:pt>
                <c:pt idx="5566">
                  <c:v>42092</c:v>
                </c:pt>
                <c:pt idx="5567">
                  <c:v>42093</c:v>
                </c:pt>
                <c:pt idx="5568">
                  <c:v>42094</c:v>
                </c:pt>
                <c:pt idx="5569">
                  <c:v>42095</c:v>
                </c:pt>
                <c:pt idx="5570">
                  <c:v>42096</c:v>
                </c:pt>
                <c:pt idx="5571">
                  <c:v>42097</c:v>
                </c:pt>
                <c:pt idx="5572">
                  <c:v>42098</c:v>
                </c:pt>
                <c:pt idx="5573">
                  <c:v>42099</c:v>
                </c:pt>
                <c:pt idx="5574">
                  <c:v>42100</c:v>
                </c:pt>
                <c:pt idx="5575">
                  <c:v>42101</c:v>
                </c:pt>
                <c:pt idx="5576">
                  <c:v>42102</c:v>
                </c:pt>
                <c:pt idx="5577">
                  <c:v>42103</c:v>
                </c:pt>
                <c:pt idx="5578">
                  <c:v>42104</c:v>
                </c:pt>
                <c:pt idx="5579">
                  <c:v>42105</c:v>
                </c:pt>
                <c:pt idx="5580">
                  <c:v>42106</c:v>
                </c:pt>
                <c:pt idx="5581">
                  <c:v>42107</c:v>
                </c:pt>
                <c:pt idx="5582">
                  <c:v>42108</c:v>
                </c:pt>
                <c:pt idx="5583">
                  <c:v>42109</c:v>
                </c:pt>
                <c:pt idx="5584">
                  <c:v>42110</c:v>
                </c:pt>
                <c:pt idx="5585">
                  <c:v>42111</c:v>
                </c:pt>
                <c:pt idx="5586">
                  <c:v>42112</c:v>
                </c:pt>
                <c:pt idx="5587">
                  <c:v>42113</c:v>
                </c:pt>
                <c:pt idx="5588">
                  <c:v>42114</c:v>
                </c:pt>
                <c:pt idx="5589">
                  <c:v>42115</c:v>
                </c:pt>
                <c:pt idx="5590">
                  <c:v>42116</c:v>
                </c:pt>
                <c:pt idx="5591">
                  <c:v>42117</c:v>
                </c:pt>
                <c:pt idx="5592">
                  <c:v>42118</c:v>
                </c:pt>
                <c:pt idx="5593">
                  <c:v>42119</c:v>
                </c:pt>
                <c:pt idx="5594">
                  <c:v>42120</c:v>
                </c:pt>
                <c:pt idx="5595">
                  <c:v>42121</c:v>
                </c:pt>
                <c:pt idx="5596">
                  <c:v>42122</c:v>
                </c:pt>
                <c:pt idx="5597">
                  <c:v>42123</c:v>
                </c:pt>
                <c:pt idx="5598">
                  <c:v>42124</c:v>
                </c:pt>
                <c:pt idx="5599">
                  <c:v>42125</c:v>
                </c:pt>
                <c:pt idx="5600">
                  <c:v>42126</c:v>
                </c:pt>
                <c:pt idx="5601">
                  <c:v>42127</c:v>
                </c:pt>
                <c:pt idx="5602">
                  <c:v>42128</c:v>
                </c:pt>
                <c:pt idx="5603">
                  <c:v>42129</c:v>
                </c:pt>
                <c:pt idx="5604">
                  <c:v>42130</c:v>
                </c:pt>
                <c:pt idx="5605">
                  <c:v>42131</c:v>
                </c:pt>
                <c:pt idx="5606">
                  <c:v>42132</c:v>
                </c:pt>
                <c:pt idx="5607">
                  <c:v>42133</c:v>
                </c:pt>
                <c:pt idx="5608">
                  <c:v>42134</c:v>
                </c:pt>
                <c:pt idx="5609">
                  <c:v>42135</c:v>
                </c:pt>
                <c:pt idx="5610">
                  <c:v>42136</c:v>
                </c:pt>
                <c:pt idx="5611">
                  <c:v>42137</c:v>
                </c:pt>
                <c:pt idx="5612">
                  <c:v>42138</c:v>
                </c:pt>
                <c:pt idx="5613">
                  <c:v>42139</c:v>
                </c:pt>
                <c:pt idx="5614">
                  <c:v>42140</c:v>
                </c:pt>
                <c:pt idx="5615">
                  <c:v>42141</c:v>
                </c:pt>
                <c:pt idx="5616">
                  <c:v>42142</c:v>
                </c:pt>
                <c:pt idx="5617">
                  <c:v>42143</c:v>
                </c:pt>
                <c:pt idx="5618">
                  <c:v>42144</c:v>
                </c:pt>
                <c:pt idx="5619">
                  <c:v>42145</c:v>
                </c:pt>
                <c:pt idx="5620">
                  <c:v>42146</c:v>
                </c:pt>
                <c:pt idx="5621">
                  <c:v>42147</c:v>
                </c:pt>
                <c:pt idx="5622">
                  <c:v>42148</c:v>
                </c:pt>
                <c:pt idx="5623">
                  <c:v>42149</c:v>
                </c:pt>
                <c:pt idx="5624">
                  <c:v>42150</c:v>
                </c:pt>
                <c:pt idx="5625">
                  <c:v>42151</c:v>
                </c:pt>
                <c:pt idx="5626">
                  <c:v>42152</c:v>
                </c:pt>
                <c:pt idx="5627">
                  <c:v>42153</c:v>
                </c:pt>
                <c:pt idx="5628">
                  <c:v>42154</c:v>
                </c:pt>
                <c:pt idx="5629">
                  <c:v>42155</c:v>
                </c:pt>
                <c:pt idx="5630">
                  <c:v>42156</c:v>
                </c:pt>
                <c:pt idx="5631">
                  <c:v>42157</c:v>
                </c:pt>
                <c:pt idx="5632">
                  <c:v>42158</c:v>
                </c:pt>
                <c:pt idx="5633">
                  <c:v>42159</c:v>
                </c:pt>
                <c:pt idx="5634">
                  <c:v>42160</c:v>
                </c:pt>
                <c:pt idx="5635">
                  <c:v>42161</c:v>
                </c:pt>
                <c:pt idx="5636">
                  <c:v>42162</c:v>
                </c:pt>
                <c:pt idx="5637">
                  <c:v>42163</c:v>
                </c:pt>
                <c:pt idx="5638">
                  <c:v>42164</c:v>
                </c:pt>
                <c:pt idx="5639">
                  <c:v>42165</c:v>
                </c:pt>
                <c:pt idx="5640">
                  <c:v>42166</c:v>
                </c:pt>
                <c:pt idx="5641">
                  <c:v>42167</c:v>
                </c:pt>
                <c:pt idx="5642">
                  <c:v>42168</c:v>
                </c:pt>
                <c:pt idx="5643">
                  <c:v>42169</c:v>
                </c:pt>
                <c:pt idx="5644">
                  <c:v>42170</c:v>
                </c:pt>
                <c:pt idx="5645">
                  <c:v>42171</c:v>
                </c:pt>
                <c:pt idx="5646">
                  <c:v>42172</c:v>
                </c:pt>
                <c:pt idx="5647">
                  <c:v>42173</c:v>
                </c:pt>
                <c:pt idx="5648">
                  <c:v>42174</c:v>
                </c:pt>
                <c:pt idx="5649">
                  <c:v>42175</c:v>
                </c:pt>
                <c:pt idx="5650">
                  <c:v>42176</c:v>
                </c:pt>
                <c:pt idx="5651">
                  <c:v>42177</c:v>
                </c:pt>
                <c:pt idx="5652">
                  <c:v>42178</c:v>
                </c:pt>
                <c:pt idx="5653">
                  <c:v>42179</c:v>
                </c:pt>
                <c:pt idx="5654">
                  <c:v>42180</c:v>
                </c:pt>
                <c:pt idx="5655">
                  <c:v>42181</c:v>
                </c:pt>
                <c:pt idx="5656">
                  <c:v>42182</c:v>
                </c:pt>
                <c:pt idx="5657">
                  <c:v>42183</c:v>
                </c:pt>
                <c:pt idx="5658">
                  <c:v>42184</c:v>
                </c:pt>
                <c:pt idx="5659">
                  <c:v>42185</c:v>
                </c:pt>
                <c:pt idx="5660">
                  <c:v>42186</c:v>
                </c:pt>
                <c:pt idx="5661">
                  <c:v>42187</c:v>
                </c:pt>
                <c:pt idx="5662">
                  <c:v>42188</c:v>
                </c:pt>
                <c:pt idx="5663">
                  <c:v>42189</c:v>
                </c:pt>
                <c:pt idx="5664">
                  <c:v>42190</c:v>
                </c:pt>
                <c:pt idx="5665">
                  <c:v>42191</c:v>
                </c:pt>
                <c:pt idx="5666">
                  <c:v>42192</c:v>
                </c:pt>
                <c:pt idx="5667">
                  <c:v>42193</c:v>
                </c:pt>
                <c:pt idx="5668">
                  <c:v>42194</c:v>
                </c:pt>
                <c:pt idx="5669">
                  <c:v>42195</c:v>
                </c:pt>
                <c:pt idx="5670">
                  <c:v>42196</c:v>
                </c:pt>
                <c:pt idx="5671">
                  <c:v>42197</c:v>
                </c:pt>
                <c:pt idx="5672">
                  <c:v>42198</c:v>
                </c:pt>
                <c:pt idx="5673">
                  <c:v>42199</c:v>
                </c:pt>
                <c:pt idx="5674">
                  <c:v>42200</c:v>
                </c:pt>
                <c:pt idx="5675">
                  <c:v>42201</c:v>
                </c:pt>
                <c:pt idx="5676">
                  <c:v>42202</c:v>
                </c:pt>
                <c:pt idx="5677">
                  <c:v>42203</c:v>
                </c:pt>
                <c:pt idx="5678">
                  <c:v>42204</c:v>
                </c:pt>
                <c:pt idx="5679">
                  <c:v>42205</c:v>
                </c:pt>
                <c:pt idx="5680">
                  <c:v>42206</c:v>
                </c:pt>
                <c:pt idx="5681">
                  <c:v>42207</c:v>
                </c:pt>
                <c:pt idx="5682">
                  <c:v>42208</c:v>
                </c:pt>
                <c:pt idx="5683">
                  <c:v>42209</c:v>
                </c:pt>
                <c:pt idx="5684">
                  <c:v>42210</c:v>
                </c:pt>
                <c:pt idx="5685">
                  <c:v>42211</c:v>
                </c:pt>
                <c:pt idx="5686">
                  <c:v>42212</c:v>
                </c:pt>
                <c:pt idx="5687">
                  <c:v>42213</c:v>
                </c:pt>
                <c:pt idx="5688">
                  <c:v>42214</c:v>
                </c:pt>
                <c:pt idx="5689">
                  <c:v>42215</c:v>
                </c:pt>
                <c:pt idx="5690">
                  <c:v>42216</c:v>
                </c:pt>
                <c:pt idx="5691">
                  <c:v>42217</c:v>
                </c:pt>
                <c:pt idx="5692">
                  <c:v>42218</c:v>
                </c:pt>
                <c:pt idx="5693">
                  <c:v>42219</c:v>
                </c:pt>
                <c:pt idx="5694">
                  <c:v>42220</c:v>
                </c:pt>
                <c:pt idx="5695">
                  <c:v>42221</c:v>
                </c:pt>
                <c:pt idx="5696">
                  <c:v>42222</c:v>
                </c:pt>
                <c:pt idx="5697">
                  <c:v>42223</c:v>
                </c:pt>
                <c:pt idx="5698">
                  <c:v>42224</c:v>
                </c:pt>
                <c:pt idx="5699">
                  <c:v>42225</c:v>
                </c:pt>
                <c:pt idx="5700">
                  <c:v>42226</c:v>
                </c:pt>
                <c:pt idx="5701">
                  <c:v>42227</c:v>
                </c:pt>
                <c:pt idx="5702">
                  <c:v>42228</c:v>
                </c:pt>
                <c:pt idx="5703">
                  <c:v>42229</c:v>
                </c:pt>
                <c:pt idx="5704">
                  <c:v>42230</c:v>
                </c:pt>
                <c:pt idx="5705">
                  <c:v>42231</c:v>
                </c:pt>
                <c:pt idx="5706">
                  <c:v>42232</c:v>
                </c:pt>
                <c:pt idx="5707">
                  <c:v>42233</c:v>
                </c:pt>
                <c:pt idx="5708">
                  <c:v>42234</c:v>
                </c:pt>
                <c:pt idx="5709">
                  <c:v>42235</c:v>
                </c:pt>
                <c:pt idx="5710">
                  <c:v>42236</c:v>
                </c:pt>
                <c:pt idx="5711">
                  <c:v>42237</c:v>
                </c:pt>
                <c:pt idx="5712">
                  <c:v>42238</c:v>
                </c:pt>
                <c:pt idx="5713">
                  <c:v>42239</c:v>
                </c:pt>
                <c:pt idx="5714">
                  <c:v>42240</c:v>
                </c:pt>
                <c:pt idx="5715">
                  <c:v>42241</c:v>
                </c:pt>
                <c:pt idx="5716">
                  <c:v>42242</c:v>
                </c:pt>
                <c:pt idx="5717">
                  <c:v>42243</c:v>
                </c:pt>
                <c:pt idx="5718">
                  <c:v>42244</c:v>
                </c:pt>
                <c:pt idx="5719">
                  <c:v>42245</c:v>
                </c:pt>
                <c:pt idx="5720">
                  <c:v>42246</c:v>
                </c:pt>
                <c:pt idx="5721">
                  <c:v>42247</c:v>
                </c:pt>
                <c:pt idx="5722">
                  <c:v>42248</c:v>
                </c:pt>
                <c:pt idx="5723">
                  <c:v>42249</c:v>
                </c:pt>
                <c:pt idx="5724">
                  <c:v>42250</c:v>
                </c:pt>
                <c:pt idx="5725">
                  <c:v>42251</c:v>
                </c:pt>
                <c:pt idx="5726">
                  <c:v>42252</c:v>
                </c:pt>
                <c:pt idx="5727">
                  <c:v>42253</c:v>
                </c:pt>
                <c:pt idx="5728">
                  <c:v>42254</c:v>
                </c:pt>
                <c:pt idx="5729">
                  <c:v>42255</c:v>
                </c:pt>
                <c:pt idx="5730">
                  <c:v>42256</c:v>
                </c:pt>
                <c:pt idx="5731">
                  <c:v>42257</c:v>
                </c:pt>
                <c:pt idx="5732">
                  <c:v>42258</c:v>
                </c:pt>
                <c:pt idx="5733">
                  <c:v>42259</c:v>
                </c:pt>
                <c:pt idx="5734">
                  <c:v>42260</c:v>
                </c:pt>
                <c:pt idx="5735">
                  <c:v>42261</c:v>
                </c:pt>
                <c:pt idx="5736">
                  <c:v>42262</c:v>
                </c:pt>
                <c:pt idx="5737">
                  <c:v>42263</c:v>
                </c:pt>
                <c:pt idx="5738">
                  <c:v>42264</c:v>
                </c:pt>
                <c:pt idx="5739">
                  <c:v>42265</c:v>
                </c:pt>
                <c:pt idx="5740">
                  <c:v>42266</c:v>
                </c:pt>
                <c:pt idx="5741">
                  <c:v>42267</c:v>
                </c:pt>
                <c:pt idx="5742">
                  <c:v>42268</c:v>
                </c:pt>
                <c:pt idx="5743">
                  <c:v>42269</c:v>
                </c:pt>
                <c:pt idx="5744">
                  <c:v>42270</c:v>
                </c:pt>
                <c:pt idx="5745">
                  <c:v>42271</c:v>
                </c:pt>
                <c:pt idx="5746">
                  <c:v>42272</c:v>
                </c:pt>
                <c:pt idx="5747">
                  <c:v>42273</c:v>
                </c:pt>
                <c:pt idx="5748">
                  <c:v>42274</c:v>
                </c:pt>
                <c:pt idx="5749">
                  <c:v>42275</c:v>
                </c:pt>
                <c:pt idx="5750">
                  <c:v>42276</c:v>
                </c:pt>
                <c:pt idx="5751">
                  <c:v>42277</c:v>
                </c:pt>
                <c:pt idx="5752">
                  <c:v>42278</c:v>
                </c:pt>
                <c:pt idx="5753">
                  <c:v>42279</c:v>
                </c:pt>
                <c:pt idx="5754">
                  <c:v>42280</c:v>
                </c:pt>
                <c:pt idx="5755">
                  <c:v>42281</c:v>
                </c:pt>
                <c:pt idx="5756">
                  <c:v>42282</c:v>
                </c:pt>
                <c:pt idx="5757">
                  <c:v>42283</c:v>
                </c:pt>
                <c:pt idx="5758">
                  <c:v>42284</c:v>
                </c:pt>
                <c:pt idx="5759">
                  <c:v>42285</c:v>
                </c:pt>
                <c:pt idx="5760">
                  <c:v>42286</c:v>
                </c:pt>
                <c:pt idx="5761">
                  <c:v>42287</c:v>
                </c:pt>
                <c:pt idx="5762">
                  <c:v>42288</c:v>
                </c:pt>
                <c:pt idx="5763">
                  <c:v>42289</c:v>
                </c:pt>
                <c:pt idx="5764">
                  <c:v>42290</c:v>
                </c:pt>
                <c:pt idx="5765">
                  <c:v>42291</c:v>
                </c:pt>
                <c:pt idx="5766">
                  <c:v>42292</c:v>
                </c:pt>
                <c:pt idx="5767">
                  <c:v>42293</c:v>
                </c:pt>
                <c:pt idx="5768">
                  <c:v>42294</c:v>
                </c:pt>
                <c:pt idx="5769">
                  <c:v>42295</c:v>
                </c:pt>
                <c:pt idx="5770">
                  <c:v>42296</c:v>
                </c:pt>
                <c:pt idx="5771">
                  <c:v>42297</c:v>
                </c:pt>
                <c:pt idx="5772">
                  <c:v>42298</c:v>
                </c:pt>
                <c:pt idx="5773">
                  <c:v>42299</c:v>
                </c:pt>
                <c:pt idx="5774">
                  <c:v>42300</c:v>
                </c:pt>
                <c:pt idx="5775">
                  <c:v>42301</c:v>
                </c:pt>
                <c:pt idx="5776">
                  <c:v>42302</c:v>
                </c:pt>
                <c:pt idx="5777">
                  <c:v>42303</c:v>
                </c:pt>
                <c:pt idx="5778">
                  <c:v>42304</c:v>
                </c:pt>
                <c:pt idx="5779">
                  <c:v>42305</c:v>
                </c:pt>
                <c:pt idx="5780">
                  <c:v>42306</c:v>
                </c:pt>
                <c:pt idx="5781">
                  <c:v>42307</c:v>
                </c:pt>
                <c:pt idx="5782">
                  <c:v>42308</c:v>
                </c:pt>
                <c:pt idx="5783">
                  <c:v>42309</c:v>
                </c:pt>
                <c:pt idx="5784">
                  <c:v>42310</c:v>
                </c:pt>
                <c:pt idx="5785">
                  <c:v>42311</c:v>
                </c:pt>
                <c:pt idx="5786">
                  <c:v>42312</c:v>
                </c:pt>
                <c:pt idx="5787">
                  <c:v>42313</c:v>
                </c:pt>
                <c:pt idx="5788">
                  <c:v>42314</c:v>
                </c:pt>
                <c:pt idx="5789">
                  <c:v>42315</c:v>
                </c:pt>
                <c:pt idx="5790">
                  <c:v>42316</c:v>
                </c:pt>
                <c:pt idx="5791">
                  <c:v>42317</c:v>
                </c:pt>
                <c:pt idx="5792">
                  <c:v>42318</c:v>
                </c:pt>
                <c:pt idx="5793">
                  <c:v>42319</c:v>
                </c:pt>
                <c:pt idx="5794">
                  <c:v>42320</c:v>
                </c:pt>
                <c:pt idx="5795">
                  <c:v>42321</c:v>
                </c:pt>
                <c:pt idx="5796">
                  <c:v>42322</c:v>
                </c:pt>
                <c:pt idx="5797">
                  <c:v>42323</c:v>
                </c:pt>
                <c:pt idx="5798">
                  <c:v>42324</c:v>
                </c:pt>
                <c:pt idx="5799">
                  <c:v>42325</c:v>
                </c:pt>
                <c:pt idx="5800">
                  <c:v>42326</c:v>
                </c:pt>
                <c:pt idx="5801">
                  <c:v>42327</c:v>
                </c:pt>
                <c:pt idx="5802">
                  <c:v>42328</c:v>
                </c:pt>
                <c:pt idx="5803">
                  <c:v>42329</c:v>
                </c:pt>
                <c:pt idx="5804">
                  <c:v>42330</c:v>
                </c:pt>
                <c:pt idx="5805">
                  <c:v>42331</c:v>
                </c:pt>
                <c:pt idx="5806">
                  <c:v>42332</c:v>
                </c:pt>
                <c:pt idx="5807">
                  <c:v>42333</c:v>
                </c:pt>
                <c:pt idx="5808">
                  <c:v>42334</c:v>
                </c:pt>
                <c:pt idx="5809">
                  <c:v>42335</c:v>
                </c:pt>
                <c:pt idx="5810">
                  <c:v>42336</c:v>
                </c:pt>
                <c:pt idx="5811">
                  <c:v>42337</c:v>
                </c:pt>
                <c:pt idx="5812">
                  <c:v>42338</c:v>
                </c:pt>
                <c:pt idx="5813">
                  <c:v>42339</c:v>
                </c:pt>
                <c:pt idx="5814">
                  <c:v>42340</c:v>
                </c:pt>
                <c:pt idx="5815">
                  <c:v>42341</c:v>
                </c:pt>
                <c:pt idx="5816">
                  <c:v>42342</c:v>
                </c:pt>
                <c:pt idx="5817">
                  <c:v>42343</c:v>
                </c:pt>
                <c:pt idx="5818">
                  <c:v>42344</c:v>
                </c:pt>
                <c:pt idx="5819">
                  <c:v>42345</c:v>
                </c:pt>
                <c:pt idx="5820">
                  <c:v>42346</c:v>
                </c:pt>
                <c:pt idx="5821">
                  <c:v>42347</c:v>
                </c:pt>
                <c:pt idx="5822">
                  <c:v>42348</c:v>
                </c:pt>
                <c:pt idx="5823">
                  <c:v>42349</c:v>
                </c:pt>
                <c:pt idx="5824">
                  <c:v>42350</c:v>
                </c:pt>
                <c:pt idx="5825">
                  <c:v>42351</c:v>
                </c:pt>
                <c:pt idx="5826">
                  <c:v>42352</c:v>
                </c:pt>
                <c:pt idx="5827">
                  <c:v>42353</c:v>
                </c:pt>
                <c:pt idx="5828">
                  <c:v>42354</c:v>
                </c:pt>
                <c:pt idx="5829">
                  <c:v>42355</c:v>
                </c:pt>
                <c:pt idx="5830">
                  <c:v>42356</c:v>
                </c:pt>
                <c:pt idx="5831">
                  <c:v>42357</c:v>
                </c:pt>
                <c:pt idx="5832">
                  <c:v>42358</c:v>
                </c:pt>
                <c:pt idx="5833">
                  <c:v>42359</c:v>
                </c:pt>
                <c:pt idx="5834">
                  <c:v>42360</c:v>
                </c:pt>
                <c:pt idx="5835">
                  <c:v>42361</c:v>
                </c:pt>
                <c:pt idx="5836">
                  <c:v>42362</c:v>
                </c:pt>
                <c:pt idx="5837">
                  <c:v>42363</c:v>
                </c:pt>
                <c:pt idx="5838">
                  <c:v>42364</c:v>
                </c:pt>
                <c:pt idx="5839">
                  <c:v>42365</c:v>
                </c:pt>
                <c:pt idx="5840">
                  <c:v>42366</c:v>
                </c:pt>
                <c:pt idx="5841">
                  <c:v>42367</c:v>
                </c:pt>
                <c:pt idx="5842">
                  <c:v>42368</c:v>
                </c:pt>
                <c:pt idx="5843">
                  <c:v>42369</c:v>
                </c:pt>
                <c:pt idx="5844">
                  <c:v>42370</c:v>
                </c:pt>
                <c:pt idx="5845">
                  <c:v>42371</c:v>
                </c:pt>
                <c:pt idx="5846">
                  <c:v>42372</c:v>
                </c:pt>
                <c:pt idx="5847">
                  <c:v>42373</c:v>
                </c:pt>
                <c:pt idx="5848">
                  <c:v>42374</c:v>
                </c:pt>
                <c:pt idx="5849">
                  <c:v>42375</c:v>
                </c:pt>
                <c:pt idx="5850">
                  <c:v>42376</c:v>
                </c:pt>
                <c:pt idx="5851">
                  <c:v>42377</c:v>
                </c:pt>
                <c:pt idx="5852">
                  <c:v>42378</c:v>
                </c:pt>
                <c:pt idx="5853">
                  <c:v>42379</c:v>
                </c:pt>
                <c:pt idx="5854">
                  <c:v>42380</c:v>
                </c:pt>
                <c:pt idx="5855">
                  <c:v>42381</c:v>
                </c:pt>
                <c:pt idx="5856">
                  <c:v>42382</c:v>
                </c:pt>
                <c:pt idx="5857">
                  <c:v>42383</c:v>
                </c:pt>
                <c:pt idx="5858">
                  <c:v>42384</c:v>
                </c:pt>
                <c:pt idx="5859">
                  <c:v>42385</c:v>
                </c:pt>
                <c:pt idx="5860">
                  <c:v>42386</c:v>
                </c:pt>
                <c:pt idx="5861">
                  <c:v>42387</c:v>
                </c:pt>
                <c:pt idx="5862">
                  <c:v>42388</c:v>
                </c:pt>
                <c:pt idx="5863">
                  <c:v>42389</c:v>
                </c:pt>
                <c:pt idx="5864">
                  <c:v>42390</c:v>
                </c:pt>
                <c:pt idx="5865">
                  <c:v>42391</c:v>
                </c:pt>
                <c:pt idx="5866">
                  <c:v>42392</c:v>
                </c:pt>
                <c:pt idx="5867">
                  <c:v>42393</c:v>
                </c:pt>
                <c:pt idx="5868">
                  <c:v>42394</c:v>
                </c:pt>
                <c:pt idx="5869">
                  <c:v>42395</c:v>
                </c:pt>
                <c:pt idx="5870">
                  <c:v>42396</c:v>
                </c:pt>
                <c:pt idx="5871">
                  <c:v>42397</c:v>
                </c:pt>
                <c:pt idx="5872">
                  <c:v>42398</c:v>
                </c:pt>
                <c:pt idx="5873">
                  <c:v>42399</c:v>
                </c:pt>
                <c:pt idx="5874">
                  <c:v>42400</c:v>
                </c:pt>
                <c:pt idx="5875">
                  <c:v>42401</c:v>
                </c:pt>
                <c:pt idx="5876">
                  <c:v>42402</c:v>
                </c:pt>
                <c:pt idx="5877">
                  <c:v>42403</c:v>
                </c:pt>
                <c:pt idx="5878">
                  <c:v>42404</c:v>
                </c:pt>
                <c:pt idx="5879">
                  <c:v>42405</c:v>
                </c:pt>
                <c:pt idx="5880">
                  <c:v>42406</c:v>
                </c:pt>
                <c:pt idx="5881">
                  <c:v>42407</c:v>
                </c:pt>
                <c:pt idx="5882">
                  <c:v>42408</c:v>
                </c:pt>
                <c:pt idx="5883">
                  <c:v>42409</c:v>
                </c:pt>
                <c:pt idx="5884">
                  <c:v>42410</c:v>
                </c:pt>
                <c:pt idx="5885">
                  <c:v>42411</c:v>
                </c:pt>
                <c:pt idx="5886">
                  <c:v>42412</c:v>
                </c:pt>
                <c:pt idx="5887">
                  <c:v>42413</c:v>
                </c:pt>
                <c:pt idx="5888">
                  <c:v>42414</c:v>
                </c:pt>
                <c:pt idx="5889">
                  <c:v>42415</c:v>
                </c:pt>
                <c:pt idx="5890">
                  <c:v>42416</c:v>
                </c:pt>
                <c:pt idx="5891">
                  <c:v>42417</c:v>
                </c:pt>
                <c:pt idx="5892">
                  <c:v>42418</c:v>
                </c:pt>
                <c:pt idx="5893">
                  <c:v>42419</c:v>
                </c:pt>
                <c:pt idx="5894">
                  <c:v>42420</c:v>
                </c:pt>
                <c:pt idx="5895">
                  <c:v>42421</c:v>
                </c:pt>
                <c:pt idx="5896">
                  <c:v>42422</c:v>
                </c:pt>
                <c:pt idx="5897">
                  <c:v>42423</c:v>
                </c:pt>
                <c:pt idx="5898">
                  <c:v>42424</c:v>
                </c:pt>
                <c:pt idx="5899">
                  <c:v>42425</c:v>
                </c:pt>
                <c:pt idx="5900">
                  <c:v>42426</c:v>
                </c:pt>
                <c:pt idx="5901">
                  <c:v>42427</c:v>
                </c:pt>
                <c:pt idx="5902">
                  <c:v>42428</c:v>
                </c:pt>
                <c:pt idx="5903">
                  <c:v>42429</c:v>
                </c:pt>
                <c:pt idx="5904">
                  <c:v>42430</c:v>
                </c:pt>
                <c:pt idx="5905">
                  <c:v>42431</c:v>
                </c:pt>
                <c:pt idx="5906">
                  <c:v>42432</c:v>
                </c:pt>
                <c:pt idx="5907">
                  <c:v>42433</c:v>
                </c:pt>
                <c:pt idx="5908">
                  <c:v>42434</c:v>
                </c:pt>
                <c:pt idx="5909">
                  <c:v>42435</c:v>
                </c:pt>
                <c:pt idx="5910">
                  <c:v>42436</c:v>
                </c:pt>
                <c:pt idx="5911">
                  <c:v>42437</c:v>
                </c:pt>
                <c:pt idx="5912">
                  <c:v>42438</c:v>
                </c:pt>
                <c:pt idx="5913">
                  <c:v>42439</c:v>
                </c:pt>
                <c:pt idx="5914">
                  <c:v>42440</c:v>
                </c:pt>
                <c:pt idx="5915">
                  <c:v>42441</c:v>
                </c:pt>
                <c:pt idx="5916">
                  <c:v>42442</c:v>
                </c:pt>
                <c:pt idx="5917">
                  <c:v>42443</c:v>
                </c:pt>
                <c:pt idx="5918">
                  <c:v>42444</c:v>
                </c:pt>
                <c:pt idx="5919">
                  <c:v>42445</c:v>
                </c:pt>
                <c:pt idx="5920">
                  <c:v>42446</c:v>
                </c:pt>
                <c:pt idx="5921">
                  <c:v>42447</c:v>
                </c:pt>
                <c:pt idx="5922">
                  <c:v>42448</c:v>
                </c:pt>
                <c:pt idx="5923">
                  <c:v>42449</c:v>
                </c:pt>
                <c:pt idx="5924">
                  <c:v>42450</c:v>
                </c:pt>
                <c:pt idx="5925">
                  <c:v>42451</c:v>
                </c:pt>
                <c:pt idx="5926">
                  <c:v>42452</c:v>
                </c:pt>
                <c:pt idx="5927">
                  <c:v>42453</c:v>
                </c:pt>
                <c:pt idx="5928">
                  <c:v>42454</c:v>
                </c:pt>
                <c:pt idx="5929">
                  <c:v>42455</c:v>
                </c:pt>
                <c:pt idx="5930">
                  <c:v>42456</c:v>
                </c:pt>
                <c:pt idx="5931">
                  <c:v>42457</c:v>
                </c:pt>
                <c:pt idx="5932">
                  <c:v>42458</c:v>
                </c:pt>
                <c:pt idx="5933">
                  <c:v>42459</c:v>
                </c:pt>
                <c:pt idx="5934">
                  <c:v>42460</c:v>
                </c:pt>
                <c:pt idx="5935">
                  <c:v>42461</c:v>
                </c:pt>
                <c:pt idx="5936">
                  <c:v>42462</c:v>
                </c:pt>
                <c:pt idx="5937">
                  <c:v>42463</c:v>
                </c:pt>
                <c:pt idx="5938">
                  <c:v>42464</c:v>
                </c:pt>
                <c:pt idx="5939">
                  <c:v>42465</c:v>
                </c:pt>
                <c:pt idx="5940">
                  <c:v>42466</c:v>
                </c:pt>
                <c:pt idx="5941">
                  <c:v>42467</c:v>
                </c:pt>
                <c:pt idx="5942">
                  <c:v>42468</c:v>
                </c:pt>
                <c:pt idx="5943">
                  <c:v>42469</c:v>
                </c:pt>
                <c:pt idx="5944">
                  <c:v>42470</c:v>
                </c:pt>
                <c:pt idx="5945">
                  <c:v>42471</c:v>
                </c:pt>
                <c:pt idx="5946">
                  <c:v>42472</c:v>
                </c:pt>
                <c:pt idx="5947">
                  <c:v>42473</c:v>
                </c:pt>
                <c:pt idx="5948">
                  <c:v>42474</c:v>
                </c:pt>
                <c:pt idx="5949">
                  <c:v>42475</c:v>
                </c:pt>
                <c:pt idx="5950">
                  <c:v>42476</c:v>
                </c:pt>
                <c:pt idx="5951">
                  <c:v>42477</c:v>
                </c:pt>
                <c:pt idx="5952">
                  <c:v>42478</c:v>
                </c:pt>
                <c:pt idx="5953">
                  <c:v>42479</c:v>
                </c:pt>
                <c:pt idx="5954">
                  <c:v>42480</c:v>
                </c:pt>
                <c:pt idx="5955">
                  <c:v>42481</c:v>
                </c:pt>
                <c:pt idx="5956">
                  <c:v>42482</c:v>
                </c:pt>
                <c:pt idx="5957">
                  <c:v>42483</c:v>
                </c:pt>
                <c:pt idx="5958">
                  <c:v>42484</c:v>
                </c:pt>
                <c:pt idx="5959">
                  <c:v>42485</c:v>
                </c:pt>
                <c:pt idx="5960">
                  <c:v>42486</c:v>
                </c:pt>
                <c:pt idx="5961">
                  <c:v>42487</c:v>
                </c:pt>
                <c:pt idx="5962">
                  <c:v>42488</c:v>
                </c:pt>
                <c:pt idx="5963">
                  <c:v>42489</c:v>
                </c:pt>
                <c:pt idx="5964">
                  <c:v>42490</c:v>
                </c:pt>
                <c:pt idx="5965">
                  <c:v>42491</c:v>
                </c:pt>
                <c:pt idx="5966">
                  <c:v>42492</c:v>
                </c:pt>
                <c:pt idx="5967">
                  <c:v>42493</c:v>
                </c:pt>
                <c:pt idx="5968">
                  <c:v>42494</c:v>
                </c:pt>
                <c:pt idx="5969">
                  <c:v>42495</c:v>
                </c:pt>
                <c:pt idx="5970">
                  <c:v>42496</c:v>
                </c:pt>
                <c:pt idx="5971">
                  <c:v>42497</c:v>
                </c:pt>
                <c:pt idx="5972">
                  <c:v>42498</c:v>
                </c:pt>
                <c:pt idx="5973">
                  <c:v>42499</c:v>
                </c:pt>
                <c:pt idx="5974">
                  <c:v>42500</c:v>
                </c:pt>
                <c:pt idx="5975">
                  <c:v>42501</c:v>
                </c:pt>
                <c:pt idx="5976">
                  <c:v>42502</c:v>
                </c:pt>
                <c:pt idx="5977">
                  <c:v>42503</c:v>
                </c:pt>
                <c:pt idx="5978">
                  <c:v>42504</c:v>
                </c:pt>
                <c:pt idx="5979">
                  <c:v>42505</c:v>
                </c:pt>
                <c:pt idx="5980">
                  <c:v>42506</c:v>
                </c:pt>
                <c:pt idx="5981">
                  <c:v>42507</c:v>
                </c:pt>
                <c:pt idx="5982">
                  <c:v>42508</c:v>
                </c:pt>
                <c:pt idx="5983">
                  <c:v>42509</c:v>
                </c:pt>
                <c:pt idx="5984">
                  <c:v>42510</c:v>
                </c:pt>
                <c:pt idx="5985">
                  <c:v>42511</c:v>
                </c:pt>
                <c:pt idx="5986">
                  <c:v>42512</c:v>
                </c:pt>
                <c:pt idx="5987">
                  <c:v>42513</c:v>
                </c:pt>
                <c:pt idx="5988">
                  <c:v>42514</c:v>
                </c:pt>
                <c:pt idx="5989">
                  <c:v>42515</c:v>
                </c:pt>
                <c:pt idx="5990">
                  <c:v>42516</c:v>
                </c:pt>
                <c:pt idx="5991">
                  <c:v>42517</c:v>
                </c:pt>
                <c:pt idx="5992">
                  <c:v>42518</c:v>
                </c:pt>
                <c:pt idx="5993">
                  <c:v>42519</c:v>
                </c:pt>
                <c:pt idx="5994">
                  <c:v>42520</c:v>
                </c:pt>
                <c:pt idx="5995">
                  <c:v>42521</c:v>
                </c:pt>
                <c:pt idx="5996">
                  <c:v>42522</c:v>
                </c:pt>
                <c:pt idx="5997">
                  <c:v>42523</c:v>
                </c:pt>
                <c:pt idx="5998">
                  <c:v>42524</c:v>
                </c:pt>
                <c:pt idx="5999">
                  <c:v>42525</c:v>
                </c:pt>
                <c:pt idx="6000">
                  <c:v>42526</c:v>
                </c:pt>
                <c:pt idx="6001">
                  <c:v>42527</c:v>
                </c:pt>
                <c:pt idx="6002">
                  <c:v>42528</c:v>
                </c:pt>
                <c:pt idx="6003">
                  <c:v>42529</c:v>
                </c:pt>
                <c:pt idx="6004">
                  <c:v>42530</c:v>
                </c:pt>
                <c:pt idx="6005">
                  <c:v>42531</c:v>
                </c:pt>
                <c:pt idx="6006">
                  <c:v>42532</c:v>
                </c:pt>
                <c:pt idx="6007">
                  <c:v>42533</c:v>
                </c:pt>
                <c:pt idx="6008">
                  <c:v>42534</c:v>
                </c:pt>
                <c:pt idx="6009">
                  <c:v>42535</c:v>
                </c:pt>
                <c:pt idx="6010">
                  <c:v>42536</c:v>
                </c:pt>
                <c:pt idx="6011">
                  <c:v>42537</c:v>
                </c:pt>
                <c:pt idx="6012">
                  <c:v>42538</c:v>
                </c:pt>
                <c:pt idx="6013">
                  <c:v>42539</c:v>
                </c:pt>
                <c:pt idx="6014">
                  <c:v>42540</c:v>
                </c:pt>
                <c:pt idx="6015">
                  <c:v>42541</c:v>
                </c:pt>
                <c:pt idx="6016">
                  <c:v>42542</c:v>
                </c:pt>
                <c:pt idx="6017">
                  <c:v>42543</c:v>
                </c:pt>
                <c:pt idx="6018">
                  <c:v>42544</c:v>
                </c:pt>
                <c:pt idx="6019">
                  <c:v>42545</c:v>
                </c:pt>
                <c:pt idx="6020">
                  <c:v>42546</c:v>
                </c:pt>
                <c:pt idx="6021">
                  <c:v>42547</c:v>
                </c:pt>
                <c:pt idx="6022">
                  <c:v>42548</c:v>
                </c:pt>
                <c:pt idx="6023">
                  <c:v>42549</c:v>
                </c:pt>
                <c:pt idx="6024">
                  <c:v>42550</c:v>
                </c:pt>
                <c:pt idx="6025">
                  <c:v>42551</c:v>
                </c:pt>
                <c:pt idx="6026">
                  <c:v>42552</c:v>
                </c:pt>
                <c:pt idx="6027">
                  <c:v>42553</c:v>
                </c:pt>
                <c:pt idx="6028">
                  <c:v>42554</c:v>
                </c:pt>
                <c:pt idx="6029">
                  <c:v>42555</c:v>
                </c:pt>
                <c:pt idx="6030">
                  <c:v>42556</c:v>
                </c:pt>
                <c:pt idx="6031">
                  <c:v>42557</c:v>
                </c:pt>
                <c:pt idx="6032">
                  <c:v>42558</c:v>
                </c:pt>
                <c:pt idx="6033">
                  <c:v>42559</c:v>
                </c:pt>
                <c:pt idx="6034">
                  <c:v>42560</c:v>
                </c:pt>
                <c:pt idx="6035">
                  <c:v>42561</c:v>
                </c:pt>
                <c:pt idx="6036">
                  <c:v>42562</c:v>
                </c:pt>
                <c:pt idx="6037">
                  <c:v>42563</c:v>
                </c:pt>
                <c:pt idx="6038">
                  <c:v>42564</c:v>
                </c:pt>
                <c:pt idx="6039">
                  <c:v>42565</c:v>
                </c:pt>
                <c:pt idx="6040">
                  <c:v>42566</c:v>
                </c:pt>
                <c:pt idx="6041">
                  <c:v>42567</c:v>
                </c:pt>
                <c:pt idx="6042">
                  <c:v>42568</c:v>
                </c:pt>
                <c:pt idx="6043">
                  <c:v>42569</c:v>
                </c:pt>
                <c:pt idx="6044">
                  <c:v>42570</c:v>
                </c:pt>
                <c:pt idx="6045">
                  <c:v>42571</c:v>
                </c:pt>
                <c:pt idx="6046">
                  <c:v>42572</c:v>
                </c:pt>
                <c:pt idx="6047">
                  <c:v>42573</c:v>
                </c:pt>
                <c:pt idx="6048">
                  <c:v>42574</c:v>
                </c:pt>
                <c:pt idx="6049">
                  <c:v>42575</c:v>
                </c:pt>
                <c:pt idx="6050">
                  <c:v>42576</c:v>
                </c:pt>
                <c:pt idx="6051">
                  <c:v>42577</c:v>
                </c:pt>
                <c:pt idx="6052">
                  <c:v>42578</c:v>
                </c:pt>
                <c:pt idx="6053">
                  <c:v>42579</c:v>
                </c:pt>
                <c:pt idx="6054">
                  <c:v>42580</c:v>
                </c:pt>
                <c:pt idx="6055">
                  <c:v>42581</c:v>
                </c:pt>
                <c:pt idx="6056">
                  <c:v>42582</c:v>
                </c:pt>
                <c:pt idx="6057">
                  <c:v>42583</c:v>
                </c:pt>
                <c:pt idx="6058">
                  <c:v>42584</c:v>
                </c:pt>
                <c:pt idx="6059">
                  <c:v>42585</c:v>
                </c:pt>
                <c:pt idx="6060">
                  <c:v>42586</c:v>
                </c:pt>
                <c:pt idx="6061">
                  <c:v>42587</c:v>
                </c:pt>
                <c:pt idx="6062">
                  <c:v>42588</c:v>
                </c:pt>
                <c:pt idx="6063">
                  <c:v>42589</c:v>
                </c:pt>
                <c:pt idx="6064">
                  <c:v>42590</c:v>
                </c:pt>
                <c:pt idx="6065">
                  <c:v>42591</c:v>
                </c:pt>
                <c:pt idx="6066">
                  <c:v>42592</c:v>
                </c:pt>
                <c:pt idx="6067">
                  <c:v>42593</c:v>
                </c:pt>
                <c:pt idx="6068">
                  <c:v>42594</c:v>
                </c:pt>
                <c:pt idx="6069">
                  <c:v>42595</c:v>
                </c:pt>
                <c:pt idx="6070">
                  <c:v>42596</c:v>
                </c:pt>
                <c:pt idx="6071">
                  <c:v>42597</c:v>
                </c:pt>
                <c:pt idx="6072">
                  <c:v>42598</c:v>
                </c:pt>
                <c:pt idx="6073">
                  <c:v>42599</c:v>
                </c:pt>
                <c:pt idx="6074">
                  <c:v>42600</c:v>
                </c:pt>
                <c:pt idx="6075">
                  <c:v>42601</c:v>
                </c:pt>
                <c:pt idx="6076">
                  <c:v>42602</c:v>
                </c:pt>
                <c:pt idx="6077">
                  <c:v>42603</c:v>
                </c:pt>
                <c:pt idx="6078">
                  <c:v>42604</c:v>
                </c:pt>
                <c:pt idx="6079">
                  <c:v>42605</c:v>
                </c:pt>
                <c:pt idx="6080">
                  <c:v>42606</c:v>
                </c:pt>
                <c:pt idx="6081">
                  <c:v>42607</c:v>
                </c:pt>
                <c:pt idx="6082">
                  <c:v>42608</c:v>
                </c:pt>
                <c:pt idx="6083">
                  <c:v>42609</c:v>
                </c:pt>
                <c:pt idx="6084">
                  <c:v>42610</c:v>
                </c:pt>
                <c:pt idx="6085">
                  <c:v>42611</c:v>
                </c:pt>
                <c:pt idx="6086">
                  <c:v>42612</c:v>
                </c:pt>
                <c:pt idx="6087">
                  <c:v>42613</c:v>
                </c:pt>
                <c:pt idx="6088">
                  <c:v>42614</c:v>
                </c:pt>
                <c:pt idx="6089">
                  <c:v>42615</c:v>
                </c:pt>
                <c:pt idx="6090">
                  <c:v>42616</c:v>
                </c:pt>
                <c:pt idx="6091">
                  <c:v>42617</c:v>
                </c:pt>
                <c:pt idx="6092">
                  <c:v>42618</c:v>
                </c:pt>
                <c:pt idx="6093">
                  <c:v>42619</c:v>
                </c:pt>
                <c:pt idx="6094">
                  <c:v>42620</c:v>
                </c:pt>
                <c:pt idx="6095">
                  <c:v>42621</c:v>
                </c:pt>
                <c:pt idx="6096">
                  <c:v>42622</c:v>
                </c:pt>
                <c:pt idx="6097">
                  <c:v>42623</c:v>
                </c:pt>
                <c:pt idx="6098">
                  <c:v>42624</c:v>
                </c:pt>
                <c:pt idx="6099">
                  <c:v>42625</c:v>
                </c:pt>
                <c:pt idx="6100">
                  <c:v>42626</c:v>
                </c:pt>
                <c:pt idx="6101">
                  <c:v>42627</c:v>
                </c:pt>
                <c:pt idx="6102">
                  <c:v>42628</c:v>
                </c:pt>
                <c:pt idx="6103">
                  <c:v>42629</c:v>
                </c:pt>
                <c:pt idx="6104">
                  <c:v>42630</c:v>
                </c:pt>
                <c:pt idx="6105">
                  <c:v>42631</c:v>
                </c:pt>
                <c:pt idx="6106">
                  <c:v>42632</c:v>
                </c:pt>
                <c:pt idx="6107">
                  <c:v>42633</c:v>
                </c:pt>
                <c:pt idx="6108">
                  <c:v>42634</c:v>
                </c:pt>
                <c:pt idx="6109">
                  <c:v>42635</c:v>
                </c:pt>
                <c:pt idx="6110">
                  <c:v>42636</c:v>
                </c:pt>
                <c:pt idx="6111">
                  <c:v>42637</c:v>
                </c:pt>
                <c:pt idx="6112">
                  <c:v>42638</c:v>
                </c:pt>
                <c:pt idx="6113">
                  <c:v>42639</c:v>
                </c:pt>
                <c:pt idx="6114">
                  <c:v>42640</c:v>
                </c:pt>
                <c:pt idx="6115">
                  <c:v>42641</c:v>
                </c:pt>
                <c:pt idx="6116">
                  <c:v>42642</c:v>
                </c:pt>
                <c:pt idx="6117">
                  <c:v>42643</c:v>
                </c:pt>
                <c:pt idx="6118">
                  <c:v>42644</c:v>
                </c:pt>
                <c:pt idx="6119">
                  <c:v>42645</c:v>
                </c:pt>
                <c:pt idx="6120">
                  <c:v>42646</c:v>
                </c:pt>
                <c:pt idx="6121">
                  <c:v>42647</c:v>
                </c:pt>
                <c:pt idx="6122">
                  <c:v>42648</c:v>
                </c:pt>
                <c:pt idx="6123">
                  <c:v>42649</c:v>
                </c:pt>
                <c:pt idx="6124">
                  <c:v>42650</c:v>
                </c:pt>
                <c:pt idx="6125">
                  <c:v>42651</c:v>
                </c:pt>
                <c:pt idx="6126">
                  <c:v>42652</c:v>
                </c:pt>
                <c:pt idx="6127">
                  <c:v>42653</c:v>
                </c:pt>
                <c:pt idx="6128">
                  <c:v>42654</c:v>
                </c:pt>
                <c:pt idx="6129">
                  <c:v>42655</c:v>
                </c:pt>
                <c:pt idx="6130">
                  <c:v>42656</c:v>
                </c:pt>
                <c:pt idx="6131">
                  <c:v>42657</c:v>
                </c:pt>
                <c:pt idx="6132">
                  <c:v>42658</c:v>
                </c:pt>
                <c:pt idx="6133">
                  <c:v>42659</c:v>
                </c:pt>
                <c:pt idx="6134">
                  <c:v>42660</c:v>
                </c:pt>
                <c:pt idx="6135">
                  <c:v>42661</c:v>
                </c:pt>
                <c:pt idx="6136">
                  <c:v>42662</c:v>
                </c:pt>
                <c:pt idx="6137">
                  <c:v>42663</c:v>
                </c:pt>
                <c:pt idx="6138">
                  <c:v>42664</c:v>
                </c:pt>
                <c:pt idx="6139">
                  <c:v>42665</c:v>
                </c:pt>
                <c:pt idx="6140">
                  <c:v>42666</c:v>
                </c:pt>
                <c:pt idx="6141">
                  <c:v>42667</c:v>
                </c:pt>
                <c:pt idx="6142">
                  <c:v>42668</c:v>
                </c:pt>
                <c:pt idx="6143">
                  <c:v>42669</c:v>
                </c:pt>
                <c:pt idx="6144">
                  <c:v>42670</c:v>
                </c:pt>
                <c:pt idx="6145">
                  <c:v>42671</c:v>
                </c:pt>
                <c:pt idx="6146">
                  <c:v>42672</c:v>
                </c:pt>
                <c:pt idx="6147">
                  <c:v>42673</c:v>
                </c:pt>
                <c:pt idx="6148">
                  <c:v>42674</c:v>
                </c:pt>
                <c:pt idx="6149">
                  <c:v>42675</c:v>
                </c:pt>
                <c:pt idx="6150">
                  <c:v>42676</c:v>
                </c:pt>
                <c:pt idx="6151">
                  <c:v>42677</c:v>
                </c:pt>
                <c:pt idx="6152">
                  <c:v>42678</c:v>
                </c:pt>
                <c:pt idx="6153">
                  <c:v>42679</c:v>
                </c:pt>
                <c:pt idx="6154">
                  <c:v>42680</c:v>
                </c:pt>
                <c:pt idx="6155">
                  <c:v>42681</c:v>
                </c:pt>
                <c:pt idx="6156">
                  <c:v>42682</c:v>
                </c:pt>
                <c:pt idx="6157">
                  <c:v>42683</c:v>
                </c:pt>
                <c:pt idx="6158">
                  <c:v>42684</c:v>
                </c:pt>
                <c:pt idx="6159">
                  <c:v>42685</c:v>
                </c:pt>
                <c:pt idx="6160">
                  <c:v>42686</c:v>
                </c:pt>
                <c:pt idx="6161">
                  <c:v>42687</c:v>
                </c:pt>
                <c:pt idx="6162">
                  <c:v>42688</c:v>
                </c:pt>
                <c:pt idx="6163">
                  <c:v>42689</c:v>
                </c:pt>
                <c:pt idx="6164">
                  <c:v>42690</c:v>
                </c:pt>
                <c:pt idx="6165">
                  <c:v>42691</c:v>
                </c:pt>
                <c:pt idx="6166">
                  <c:v>42692</c:v>
                </c:pt>
                <c:pt idx="6167">
                  <c:v>42693</c:v>
                </c:pt>
                <c:pt idx="6168">
                  <c:v>42694</c:v>
                </c:pt>
                <c:pt idx="6169">
                  <c:v>42695</c:v>
                </c:pt>
                <c:pt idx="6170">
                  <c:v>42696</c:v>
                </c:pt>
                <c:pt idx="6171">
                  <c:v>42697</c:v>
                </c:pt>
                <c:pt idx="6172">
                  <c:v>42698</c:v>
                </c:pt>
                <c:pt idx="6173">
                  <c:v>42699</c:v>
                </c:pt>
                <c:pt idx="6174">
                  <c:v>42700</c:v>
                </c:pt>
                <c:pt idx="6175">
                  <c:v>42701</c:v>
                </c:pt>
                <c:pt idx="6176">
                  <c:v>42702</c:v>
                </c:pt>
                <c:pt idx="6177">
                  <c:v>42703</c:v>
                </c:pt>
                <c:pt idx="6178">
                  <c:v>42704</c:v>
                </c:pt>
                <c:pt idx="6179">
                  <c:v>42705</c:v>
                </c:pt>
                <c:pt idx="6180">
                  <c:v>42706</c:v>
                </c:pt>
                <c:pt idx="6181">
                  <c:v>42707</c:v>
                </c:pt>
                <c:pt idx="6182">
                  <c:v>42708</c:v>
                </c:pt>
                <c:pt idx="6183">
                  <c:v>42709</c:v>
                </c:pt>
                <c:pt idx="6184">
                  <c:v>42710</c:v>
                </c:pt>
                <c:pt idx="6185">
                  <c:v>42711</c:v>
                </c:pt>
                <c:pt idx="6186">
                  <c:v>42712</c:v>
                </c:pt>
                <c:pt idx="6187">
                  <c:v>42713</c:v>
                </c:pt>
                <c:pt idx="6188">
                  <c:v>42714</c:v>
                </c:pt>
                <c:pt idx="6189">
                  <c:v>42715</c:v>
                </c:pt>
                <c:pt idx="6190">
                  <c:v>42716</c:v>
                </c:pt>
                <c:pt idx="6191">
                  <c:v>42717</c:v>
                </c:pt>
                <c:pt idx="6192">
                  <c:v>42718</c:v>
                </c:pt>
                <c:pt idx="6193">
                  <c:v>42719</c:v>
                </c:pt>
                <c:pt idx="6194">
                  <c:v>42720</c:v>
                </c:pt>
                <c:pt idx="6195">
                  <c:v>42721</c:v>
                </c:pt>
                <c:pt idx="6196">
                  <c:v>42722</c:v>
                </c:pt>
                <c:pt idx="6197">
                  <c:v>42723</c:v>
                </c:pt>
                <c:pt idx="6198">
                  <c:v>42724</c:v>
                </c:pt>
                <c:pt idx="6199">
                  <c:v>42725</c:v>
                </c:pt>
                <c:pt idx="6200">
                  <c:v>42726</c:v>
                </c:pt>
                <c:pt idx="6201">
                  <c:v>42727</c:v>
                </c:pt>
                <c:pt idx="6202">
                  <c:v>42728</c:v>
                </c:pt>
                <c:pt idx="6203">
                  <c:v>42729</c:v>
                </c:pt>
                <c:pt idx="6204">
                  <c:v>42730</c:v>
                </c:pt>
                <c:pt idx="6205">
                  <c:v>42731</c:v>
                </c:pt>
                <c:pt idx="6206">
                  <c:v>42732</c:v>
                </c:pt>
                <c:pt idx="6207">
                  <c:v>42733</c:v>
                </c:pt>
                <c:pt idx="6208">
                  <c:v>42734</c:v>
                </c:pt>
                <c:pt idx="6209">
                  <c:v>42735</c:v>
                </c:pt>
                <c:pt idx="6210">
                  <c:v>42736</c:v>
                </c:pt>
                <c:pt idx="6211">
                  <c:v>42737</c:v>
                </c:pt>
                <c:pt idx="6212">
                  <c:v>42738</c:v>
                </c:pt>
                <c:pt idx="6213">
                  <c:v>42739</c:v>
                </c:pt>
                <c:pt idx="6214">
                  <c:v>42740</c:v>
                </c:pt>
                <c:pt idx="6215">
                  <c:v>42741</c:v>
                </c:pt>
                <c:pt idx="6216">
                  <c:v>42742</c:v>
                </c:pt>
                <c:pt idx="6217">
                  <c:v>42743</c:v>
                </c:pt>
                <c:pt idx="6218">
                  <c:v>42744</c:v>
                </c:pt>
                <c:pt idx="6219">
                  <c:v>42745</c:v>
                </c:pt>
                <c:pt idx="6220">
                  <c:v>42746</c:v>
                </c:pt>
                <c:pt idx="6221">
                  <c:v>42747</c:v>
                </c:pt>
                <c:pt idx="6222">
                  <c:v>42748</c:v>
                </c:pt>
                <c:pt idx="6223">
                  <c:v>42749</c:v>
                </c:pt>
                <c:pt idx="6224">
                  <c:v>42750</c:v>
                </c:pt>
                <c:pt idx="6225">
                  <c:v>42751</c:v>
                </c:pt>
                <c:pt idx="6226">
                  <c:v>42752</c:v>
                </c:pt>
                <c:pt idx="6227">
                  <c:v>42753</c:v>
                </c:pt>
                <c:pt idx="6228">
                  <c:v>42754</c:v>
                </c:pt>
                <c:pt idx="6229">
                  <c:v>42755</c:v>
                </c:pt>
                <c:pt idx="6230">
                  <c:v>42756</c:v>
                </c:pt>
                <c:pt idx="6231">
                  <c:v>42757</c:v>
                </c:pt>
                <c:pt idx="6232">
                  <c:v>42758</c:v>
                </c:pt>
                <c:pt idx="6233">
                  <c:v>42759</c:v>
                </c:pt>
                <c:pt idx="6234">
                  <c:v>42760</c:v>
                </c:pt>
                <c:pt idx="6235">
                  <c:v>42761</c:v>
                </c:pt>
                <c:pt idx="6236">
                  <c:v>42762</c:v>
                </c:pt>
                <c:pt idx="6237">
                  <c:v>42763</c:v>
                </c:pt>
                <c:pt idx="6238">
                  <c:v>42764</c:v>
                </c:pt>
                <c:pt idx="6239">
                  <c:v>42765</c:v>
                </c:pt>
                <c:pt idx="6240">
                  <c:v>42766</c:v>
                </c:pt>
                <c:pt idx="6241">
                  <c:v>42767</c:v>
                </c:pt>
                <c:pt idx="6242">
                  <c:v>42768</c:v>
                </c:pt>
                <c:pt idx="6243">
                  <c:v>42769</c:v>
                </c:pt>
                <c:pt idx="6244">
                  <c:v>42770</c:v>
                </c:pt>
                <c:pt idx="6245">
                  <c:v>42771</c:v>
                </c:pt>
                <c:pt idx="6246">
                  <c:v>42772</c:v>
                </c:pt>
                <c:pt idx="6247">
                  <c:v>42773</c:v>
                </c:pt>
                <c:pt idx="6248">
                  <c:v>42774</c:v>
                </c:pt>
                <c:pt idx="6249">
                  <c:v>42775</c:v>
                </c:pt>
                <c:pt idx="6250">
                  <c:v>42776</c:v>
                </c:pt>
                <c:pt idx="6251">
                  <c:v>42777</c:v>
                </c:pt>
                <c:pt idx="6252">
                  <c:v>42778</c:v>
                </c:pt>
                <c:pt idx="6253">
                  <c:v>42779</c:v>
                </c:pt>
                <c:pt idx="6254">
                  <c:v>42780</c:v>
                </c:pt>
                <c:pt idx="6255">
                  <c:v>42781</c:v>
                </c:pt>
                <c:pt idx="6256">
                  <c:v>42782</c:v>
                </c:pt>
                <c:pt idx="6257">
                  <c:v>42783</c:v>
                </c:pt>
                <c:pt idx="6258">
                  <c:v>42784</c:v>
                </c:pt>
                <c:pt idx="6259">
                  <c:v>42785</c:v>
                </c:pt>
                <c:pt idx="6260">
                  <c:v>42786</c:v>
                </c:pt>
                <c:pt idx="6261">
                  <c:v>42787</c:v>
                </c:pt>
                <c:pt idx="6262">
                  <c:v>42788</c:v>
                </c:pt>
                <c:pt idx="6263">
                  <c:v>42789</c:v>
                </c:pt>
                <c:pt idx="6264">
                  <c:v>42790</c:v>
                </c:pt>
                <c:pt idx="6265">
                  <c:v>42791</c:v>
                </c:pt>
                <c:pt idx="6266">
                  <c:v>42792</c:v>
                </c:pt>
                <c:pt idx="6267">
                  <c:v>42793</c:v>
                </c:pt>
                <c:pt idx="6268">
                  <c:v>42794</c:v>
                </c:pt>
                <c:pt idx="6269">
                  <c:v>42795</c:v>
                </c:pt>
                <c:pt idx="6270">
                  <c:v>42796</c:v>
                </c:pt>
                <c:pt idx="6271">
                  <c:v>42797</c:v>
                </c:pt>
                <c:pt idx="6272">
                  <c:v>42798</c:v>
                </c:pt>
                <c:pt idx="6273">
                  <c:v>42799</c:v>
                </c:pt>
                <c:pt idx="6274">
                  <c:v>42800</c:v>
                </c:pt>
                <c:pt idx="6275">
                  <c:v>42801</c:v>
                </c:pt>
                <c:pt idx="6276">
                  <c:v>42802</c:v>
                </c:pt>
                <c:pt idx="6277">
                  <c:v>42803</c:v>
                </c:pt>
                <c:pt idx="6278">
                  <c:v>42804</c:v>
                </c:pt>
                <c:pt idx="6279">
                  <c:v>42805</c:v>
                </c:pt>
                <c:pt idx="6280">
                  <c:v>42806</c:v>
                </c:pt>
                <c:pt idx="6281">
                  <c:v>42807</c:v>
                </c:pt>
                <c:pt idx="6282">
                  <c:v>42808</c:v>
                </c:pt>
                <c:pt idx="6283">
                  <c:v>42809</c:v>
                </c:pt>
                <c:pt idx="6284">
                  <c:v>42810</c:v>
                </c:pt>
                <c:pt idx="6285">
                  <c:v>42811</c:v>
                </c:pt>
                <c:pt idx="6286">
                  <c:v>42812</c:v>
                </c:pt>
                <c:pt idx="6287">
                  <c:v>42813</c:v>
                </c:pt>
                <c:pt idx="6288">
                  <c:v>42814</c:v>
                </c:pt>
                <c:pt idx="6289">
                  <c:v>42815</c:v>
                </c:pt>
                <c:pt idx="6290">
                  <c:v>42816</c:v>
                </c:pt>
                <c:pt idx="6291">
                  <c:v>42817</c:v>
                </c:pt>
                <c:pt idx="6292">
                  <c:v>42818</c:v>
                </c:pt>
                <c:pt idx="6293">
                  <c:v>42819</c:v>
                </c:pt>
                <c:pt idx="6294">
                  <c:v>42820</c:v>
                </c:pt>
                <c:pt idx="6295">
                  <c:v>42821</c:v>
                </c:pt>
                <c:pt idx="6296">
                  <c:v>42822</c:v>
                </c:pt>
                <c:pt idx="6297">
                  <c:v>42823</c:v>
                </c:pt>
                <c:pt idx="6298">
                  <c:v>42824</c:v>
                </c:pt>
                <c:pt idx="6299">
                  <c:v>42825</c:v>
                </c:pt>
                <c:pt idx="6300">
                  <c:v>42826</c:v>
                </c:pt>
                <c:pt idx="6301">
                  <c:v>42827</c:v>
                </c:pt>
                <c:pt idx="6302">
                  <c:v>42828</c:v>
                </c:pt>
                <c:pt idx="6303">
                  <c:v>42829</c:v>
                </c:pt>
                <c:pt idx="6304">
                  <c:v>42830</c:v>
                </c:pt>
                <c:pt idx="6305">
                  <c:v>42831</c:v>
                </c:pt>
                <c:pt idx="6306">
                  <c:v>42832</c:v>
                </c:pt>
                <c:pt idx="6307">
                  <c:v>42833</c:v>
                </c:pt>
                <c:pt idx="6308">
                  <c:v>42834</c:v>
                </c:pt>
                <c:pt idx="6309">
                  <c:v>42835</c:v>
                </c:pt>
                <c:pt idx="6310">
                  <c:v>42836</c:v>
                </c:pt>
                <c:pt idx="6311">
                  <c:v>42837</c:v>
                </c:pt>
                <c:pt idx="6312">
                  <c:v>42838</c:v>
                </c:pt>
                <c:pt idx="6313">
                  <c:v>42839</c:v>
                </c:pt>
                <c:pt idx="6314">
                  <c:v>42840</c:v>
                </c:pt>
                <c:pt idx="6315">
                  <c:v>42841</c:v>
                </c:pt>
                <c:pt idx="6316">
                  <c:v>42842</c:v>
                </c:pt>
                <c:pt idx="6317">
                  <c:v>42843</c:v>
                </c:pt>
                <c:pt idx="6318">
                  <c:v>42844</c:v>
                </c:pt>
                <c:pt idx="6319">
                  <c:v>42845</c:v>
                </c:pt>
                <c:pt idx="6320">
                  <c:v>42846</c:v>
                </c:pt>
                <c:pt idx="6321">
                  <c:v>42847</c:v>
                </c:pt>
                <c:pt idx="6322">
                  <c:v>42848</c:v>
                </c:pt>
                <c:pt idx="6323">
                  <c:v>42849</c:v>
                </c:pt>
                <c:pt idx="6324">
                  <c:v>42850</c:v>
                </c:pt>
                <c:pt idx="6325">
                  <c:v>42851</c:v>
                </c:pt>
                <c:pt idx="6326">
                  <c:v>42852</c:v>
                </c:pt>
                <c:pt idx="6327">
                  <c:v>42853</c:v>
                </c:pt>
                <c:pt idx="6328">
                  <c:v>42854</c:v>
                </c:pt>
                <c:pt idx="6329">
                  <c:v>42855</c:v>
                </c:pt>
                <c:pt idx="6330">
                  <c:v>42856</c:v>
                </c:pt>
                <c:pt idx="6331">
                  <c:v>42857</c:v>
                </c:pt>
                <c:pt idx="6332">
                  <c:v>42858</c:v>
                </c:pt>
                <c:pt idx="6333">
                  <c:v>42859</c:v>
                </c:pt>
                <c:pt idx="6334">
                  <c:v>42860</c:v>
                </c:pt>
                <c:pt idx="6335">
                  <c:v>42861</c:v>
                </c:pt>
                <c:pt idx="6336">
                  <c:v>42862</c:v>
                </c:pt>
                <c:pt idx="6337">
                  <c:v>42863</c:v>
                </c:pt>
                <c:pt idx="6338">
                  <c:v>42864</c:v>
                </c:pt>
                <c:pt idx="6339">
                  <c:v>42865</c:v>
                </c:pt>
                <c:pt idx="6340">
                  <c:v>42866</c:v>
                </c:pt>
                <c:pt idx="6341">
                  <c:v>42867</c:v>
                </c:pt>
                <c:pt idx="6342">
                  <c:v>42868</c:v>
                </c:pt>
                <c:pt idx="6343">
                  <c:v>42869</c:v>
                </c:pt>
                <c:pt idx="6344">
                  <c:v>42870</c:v>
                </c:pt>
                <c:pt idx="6345">
                  <c:v>42871</c:v>
                </c:pt>
                <c:pt idx="6346">
                  <c:v>42872</c:v>
                </c:pt>
                <c:pt idx="6347">
                  <c:v>42873</c:v>
                </c:pt>
                <c:pt idx="6348">
                  <c:v>42874</c:v>
                </c:pt>
                <c:pt idx="6349">
                  <c:v>42875</c:v>
                </c:pt>
                <c:pt idx="6350">
                  <c:v>42876</c:v>
                </c:pt>
                <c:pt idx="6351">
                  <c:v>42877</c:v>
                </c:pt>
                <c:pt idx="6352">
                  <c:v>42878</c:v>
                </c:pt>
                <c:pt idx="6353">
                  <c:v>42879</c:v>
                </c:pt>
                <c:pt idx="6354">
                  <c:v>42880</c:v>
                </c:pt>
                <c:pt idx="6355">
                  <c:v>42881</c:v>
                </c:pt>
                <c:pt idx="6356">
                  <c:v>42882</c:v>
                </c:pt>
                <c:pt idx="6357">
                  <c:v>42883</c:v>
                </c:pt>
                <c:pt idx="6358">
                  <c:v>42884</c:v>
                </c:pt>
                <c:pt idx="6359">
                  <c:v>42885</c:v>
                </c:pt>
                <c:pt idx="6360">
                  <c:v>42886</c:v>
                </c:pt>
                <c:pt idx="6361">
                  <c:v>42887</c:v>
                </c:pt>
                <c:pt idx="6362">
                  <c:v>42888</c:v>
                </c:pt>
                <c:pt idx="6363">
                  <c:v>42889</c:v>
                </c:pt>
                <c:pt idx="6364">
                  <c:v>42890</c:v>
                </c:pt>
                <c:pt idx="6365">
                  <c:v>42891</c:v>
                </c:pt>
                <c:pt idx="6366">
                  <c:v>42892</c:v>
                </c:pt>
                <c:pt idx="6367">
                  <c:v>42893</c:v>
                </c:pt>
                <c:pt idx="6368">
                  <c:v>42894</c:v>
                </c:pt>
                <c:pt idx="6369">
                  <c:v>42895</c:v>
                </c:pt>
                <c:pt idx="6370">
                  <c:v>42896</c:v>
                </c:pt>
                <c:pt idx="6371">
                  <c:v>42897</c:v>
                </c:pt>
                <c:pt idx="6372">
                  <c:v>42898</c:v>
                </c:pt>
                <c:pt idx="6373">
                  <c:v>42899</c:v>
                </c:pt>
                <c:pt idx="6374">
                  <c:v>42900</c:v>
                </c:pt>
                <c:pt idx="6375">
                  <c:v>42901</c:v>
                </c:pt>
                <c:pt idx="6376">
                  <c:v>42902</c:v>
                </c:pt>
                <c:pt idx="6377">
                  <c:v>42903</c:v>
                </c:pt>
                <c:pt idx="6378">
                  <c:v>42904</c:v>
                </c:pt>
                <c:pt idx="6379">
                  <c:v>42905</c:v>
                </c:pt>
                <c:pt idx="6380">
                  <c:v>42906</c:v>
                </c:pt>
                <c:pt idx="6381">
                  <c:v>42907</c:v>
                </c:pt>
                <c:pt idx="6382">
                  <c:v>42908</c:v>
                </c:pt>
                <c:pt idx="6383">
                  <c:v>42909</c:v>
                </c:pt>
                <c:pt idx="6384">
                  <c:v>42910</c:v>
                </c:pt>
                <c:pt idx="6385">
                  <c:v>42911</c:v>
                </c:pt>
                <c:pt idx="6386">
                  <c:v>42912</c:v>
                </c:pt>
                <c:pt idx="6387">
                  <c:v>42913</c:v>
                </c:pt>
                <c:pt idx="6388">
                  <c:v>42914</c:v>
                </c:pt>
                <c:pt idx="6389">
                  <c:v>42915</c:v>
                </c:pt>
                <c:pt idx="6390">
                  <c:v>42916</c:v>
                </c:pt>
                <c:pt idx="6391">
                  <c:v>42917</c:v>
                </c:pt>
                <c:pt idx="6392">
                  <c:v>42918</c:v>
                </c:pt>
                <c:pt idx="6393">
                  <c:v>42919</c:v>
                </c:pt>
                <c:pt idx="6394">
                  <c:v>42920</c:v>
                </c:pt>
                <c:pt idx="6395">
                  <c:v>42921</c:v>
                </c:pt>
                <c:pt idx="6396">
                  <c:v>42922</c:v>
                </c:pt>
                <c:pt idx="6397">
                  <c:v>42923</c:v>
                </c:pt>
                <c:pt idx="6398">
                  <c:v>42924</c:v>
                </c:pt>
                <c:pt idx="6399">
                  <c:v>42925</c:v>
                </c:pt>
                <c:pt idx="6400">
                  <c:v>42926</c:v>
                </c:pt>
                <c:pt idx="6401">
                  <c:v>42927</c:v>
                </c:pt>
                <c:pt idx="6402">
                  <c:v>42928</c:v>
                </c:pt>
                <c:pt idx="6403">
                  <c:v>42929</c:v>
                </c:pt>
                <c:pt idx="6404">
                  <c:v>42930</c:v>
                </c:pt>
                <c:pt idx="6405">
                  <c:v>42931</c:v>
                </c:pt>
                <c:pt idx="6406">
                  <c:v>42932</c:v>
                </c:pt>
                <c:pt idx="6407">
                  <c:v>42933</c:v>
                </c:pt>
                <c:pt idx="6408">
                  <c:v>42934</c:v>
                </c:pt>
                <c:pt idx="6409">
                  <c:v>42935</c:v>
                </c:pt>
                <c:pt idx="6410">
                  <c:v>42936</c:v>
                </c:pt>
                <c:pt idx="6411">
                  <c:v>42937</c:v>
                </c:pt>
                <c:pt idx="6412">
                  <c:v>42938</c:v>
                </c:pt>
                <c:pt idx="6413">
                  <c:v>42939</c:v>
                </c:pt>
                <c:pt idx="6414">
                  <c:v>42940</c:v>
                </c:pt>
                <c:pt idx="6415">
                  <c:v>42941</c:v>
                </c:pt>
                <c:pt idx="6416">
                  <c:v>42942</c:v>
                </c:pt>
                <c:pt idx="6417">
                  <c:v>42943</c:v>
                </c:pt>
                <c:pt idx="6418">
                  <c:v>42944</c:v>
                </c:pt>
                <c:pt idx="6419">
                  <c:v>42945</c:v>
                </c:pt>
                <c:pt idx="6420">
                  <c:v>42946</c:v>
                </c:pt>
                <c:pt idx="6421">
                  <c:v>42947</c:v>
                </c:pt>
                <c:pt idx="6422">
                  <c:v>42948</c:v>
                </c:pt>
                <c:pt idx="6423">
                  <c:v>42949</c:v>
                </c:pt>
                <c:pt idx="6424">
                  <c:v>42950</c:v>
                </c:pt>
                <c:pt idx="6425">
                  <c:v>42951</c:v>
                </c:pt>
                <c:pt idx="6426">
                  <c:v>42952</c:v>
                </c:pt>
                <c:pt idx="6427">
                  <c:v>42953</c:v>
                </c:pt>
                <c:pt idx="6428">
                  <c:v>42954</c:v>
                </c:pt>
                <c:pt idx="6429">
                  <c:v>42955</c:v>
                </c:pt>
                <c:pt idx="6430">
                  <c:v>42956</c:v>
                </c:pt>
                <c:pt idx="6431">
                  <c:v>42957</c:v>
                </c:pt>
                <c:pt idx="6432">
                  <c:v>42958</c:v>
                </c:pt>
                <c:pt idx="6433">
                  <c:v>42959</c:v>
                </c:pt>
                <c:pt idx="6434">
                  <c:v>42960</c:v>
                </c:pt>
                <c:pt idx="6435">
                  <c:v>42961</c:v>
                </c:pt>
                <c:pt idx="6436">
                  <c:v>42962</c:v>
                </c:pt>
                <c:pt idx="6437">
                  <c:v>42963</c:v>
                </c:pt>
                <c:pt idx="6438">
                  <c:v>42964</c:v>
                </c:pt>
                <c:pt idx="6439">
                  <c:v>42965</c:v>
                </c:pt>
                <c:pt idx="6440">
                  <c:v>42966</c:v>
                </c:pt>
                <c:pt idx="6441">
                  <c:v>42967</c:v>
                </c:pt>
                <c:pt idx="6442">
                  <c:v>42968</c:v>
                </c:pt>
                <c:pt idx="6443">
                  <c:v>42969</c:v>
                </c:pt>
                <c:pt idx="6444">
                  <c:v>42970</c:v>
                </c:pt>
                <c:pt idx="6445">
                  <c:v>42971</c:v>
                </c:pt>
                <c:pt idx="6446">
                  <c:v>42972</c:v>
                </c:pt>
                <c:pt idx="6447">
                  <c:v>42973</c:v>
                </c:pt>
                <c:pt idx="6448">
                  <c:v>42974</c:v>
                </c:pt>
                <c:pt idx="6449">
                  <c:v>42975</c:v>
                </c:pt>
                <c:pt idx="6450">
                  <c:v>42976</c:v>
                </c:pt>
                <c:pt idx="6451">
                  <c:v>42977</c:v>
                </c:pt>
                <c:pt idx="6452">
                  <c:v>42978</c:v>
                </c:pt>
                <c:pt idx="6453">
                  <c:v>42979</c:v>
                </c:pt>
                <c:pt idx="6454">
                  <c:v>42980</c:v>
                </c:pt>
                <c:pt idx="6455">
                  <c:v>42981</c:v>
                </c:pt>
                <c:pt idx="6456">
                  <c:v>42982</c:v>
                </c:pt>
                <c:pt idx="6457">
                  <c:v>42983</c:v>
                </c:pt>
                <c:pt idx="6458">
                  <c:v>42984</c:v>
                </c:pt>
                <c:pt idx="6459">
                  <c:v>42985</c:v>
                </c:pt>
                <c:pt idx="6460">
                  <c:v>42986</c:v>
                </c:pt>
                <c:pt idx="6461">
                  <c:v>42987</c:v>
                </c:pt>
                <c:pt idx="6462">
                  <c:v>42988</c:v>
                </c:pt>
                <c:pt idx="6463">
                  <c:v>42989</c:v>
                </c:pt>
                <c:pt idx="6464">
                  <c:v>42990</c:v>
                </c:pt>
                <c:pt idx="6465">
                  <c:v>42991</c:v>
                </c:pt>
                <c:pt idx="6466">
                  <c:v>42992</c:v>
                </c:pt>
                <c:pt idx="6467">
                  <c:v>42993</c:v>
                </c:pt>
                <c:pt idx="6468">
                  <c:v>42994</c:v>
                </c:pt>
                <c:pt idx="6469">
                  <c:v>42995</c:v>
                </c:pt>
                <c:pt idx="6470">
                  <c:v>42996</c:v>
                </c:pt>
                <c:pt idx="6471">
                  <c:v>42997</c:v>
                </c:pt>
                <c:pt idx="6472">
                  <c:v>42998</c:v>
                </c:pt>
                <c:pt idx="6473">
                  <c:v>42999</c:v>
                </c:pt>
                <c:pt idx="6474">
                  <c:v>43000</c:v>
                </c:pt>
                <c:pt idx="6475">
                  <c:v>43001</c:v>
                </c:pt>
                <c:pt idx="6476">
                  <c:v>43002</c:v>
                </c:pt>
                <c:pt idx="6477">
                  <c:v>43003</c:v>
                </c:pt>
                <c:pt idx="6478">
                  <c:v>43004</c:v>
                </c:pt>
                <c:pt idx="6479">
                  <c:v>43005</c:v>
                </c:pt>
                <c:pt idx="6480">
                  <c:v>43006</c:v>
                </c:pt>
                <c:pt idx="6481">
                  <c:v>43007</c:v>
                </c:pt>
                <c:pt idx="6482">
                  <c:v>43008</c:v>
                </c:pt>
                <c:pt idx="6483">
                  <c:v>43009</c:v>
                </c:pt>
                <c:pt idx="6484">
                  <c:v>43010</c:v>
                </c:pt>
                <c:pt idx="6485">
                  <c:v>43011</c:v>
                </c:pt>
                <c:pt idx="6486">
                  <c:v>43012</c:v>
                </c:pt>
                <c:pt idx="6487">
                  <c:v>43013</c:v>
                </c:pt>
                <c:pt idx="6488">
                  <c:v>43014</c:v>
                </c:pt>
                <c:pt idx="6489">
                  <c:v>43015</c:v>
                </c:pt>
                <c:pt idx="6490">
                  <c:v>43016</c:v>
                </c:pt>
                <c:pt idx="6491">
                  <c:v>43017</c:v>
                </c:pt>
                <c:pt idx="6492">
                  <c:v>43018</c:v>
                </c:pt>
                <c:pt idx="6493">
                  <c:v>43019</c:v>
                </c:pt>
                <c:pt idx="6494">
                  <c:v>43020</c:v>
                </c:pt>
                <c:pt idx="6495">
                  <c:v>43021</c:v>
                </c:pt>
                <c:pt idx="6496">
                  <c:v>43022</c:v>
                </c:pt>
                <c:pt idx="6497">
                  <c:v>43023</c:v>
                </c:pt>
                <c:pt idx="6498">
                  <c:v>43024</c:v>
                </c:pt>
                <c:pt idx="6499">
                  <c:v>43025</c:v>
                </c:pt>
                <c:pt idx="6500">
                  <c:v>43026</c:v>
                </c:pt>
                <c:pt idx="6501">
                  <c:v>43027</c:v>
                </c:pt>
                <c:pt idx="6502">
                  <c:v>43028</c:v>
                </c:pt>
                <c:pt idx="6503">
                  <c:v>43029</c:v>
                </c:pt>
                <c:pt idx="6504">
                  <c:v>43030</c:v>
                </c:pt>
                <c:pt idx="6505">
                  <c:v>43031</c:v>
                </c:pt>
                <c:pt idx="6506">
                  <c:v>43032</c:v>
                </c:pt>
                <c:pt idx="6507">
                  <c:v>43033</c:v>
                </c:pt>
                <c:pt idx="6508">
                  <c:v>43034</c:v>
                </c:pt>
                <c:pt idx="6509">
                  <c:v>43035</c:v>
                </c:pt>
                <c:pt idx="6510">
                  <c:v>43036</c:v>
                </c:pt>
                <c:pt idx="6511">
                  <c:v>43037</c:v>
                </c:pt>
                <c:pt idx="6512">
                  <c:v>43038</c:v>
                </c:pt>
                <c:pt idx="6513">
                  <c:v>43039</c:v>
                </c:pt>
                <c:pt idx="6514">
                  <c:v>43040</c:v>
                </c:pt>
                <c:pt idx="6515">
                  <c:v>43041</c:v>
                </c:pt>
                <c:pt idx="6516">
                  <c:v>43042</c:v>
                </c:pt>
                <c:pt idx="6517">
                  <c:v>43043</c:v>
                </c:pt>
                <c:pt idx="6518">
                  <c:v>43044</c:v>
                </c:pt>
                <c:pt idx="6519">
                  <c:v>43045</c:v>
                </c:pt>
                <c:pt idx="6520">
                  <c:v>43046</c:v>
                </c:pt>
                <c:pt idx="6521">
                  <c:v>43047</c:v>
                </c:pt>
                <c:pt idx="6522">
                  <c:v>43048</c:v>
                </c:pt>
                <c:pt idx="6523">
                  <c:v>43049</c:v>
                </c:pt>
                <c:pt idx="6524">
                  <c:v>43050</c:v>
                </c:pt>
                <c:pt idx="6525">
                  <c:v>43051</c:v>
                </c:pt>
                <c:pt idx="6526">
                  <c:v>43052</c:v>
                </c:pt>
                <c:pt idx="6527">
                  <c:v>43053</c:v>
                </c:pt>
                <c:pt idx="6528">
                  <c:v>43054</c:v>
                </c:pt>
                <c:pt idx="6529">
                  <c:v>43055</c:v>
                </c:pt>
                <c:pt idx="6530">
                  <c:v>43056</c:v>
                </c:pt>
                <c:pt idx="6531">
                  <c:v>43057</c:v>
                </c:pt>
                <c:pt idx="6532">
                  <c:v>43058</c:v>
                </c:pt>
                <c:pt idx="6533">
                  <c:v>43059</c:v>
                </c:pt>
                <c:pt idx="6534">
                  <c:v>43060</c:v>
                </c:pt>
                <c:pt idx="6535">
                  <c:v>43061</c:v>
                </c:pt>
                <c:pt idx="6536">
                  <c:v>43062</c:v>
                </c:pt>
                <c:pt idx="6537">
                  <c:v>43063</c:v>
                </c:pt>
                <c:pt idx="6538">
                  <c:v>43064</c:v>
                </c:pt>
                <c:pt idx="6539">
                  <c:v>43065</c:v>
                </c:pt>
                <c:pt idx="6540">
                  <c:v>43066</c:v>
                </c:pt>
                <c:pt idx="6541">
                  <c:v>43067</c:v>
                </c:pt>
                <c:pt idx="6542">
                  <c:v>43068</c:v>
                </c:pt>
                <c:pt idx="6543">
                  <c:v>43069</c:v>
                </c:pt>
                <c:pt idx="6544">
                  <c:v>43070</c:v>
                </c:pt>
                <c:pt idx="6545">
                  <c:v>43071</c:v>
                </c:pt>
                <c:pt idx="6546">
                  <c:v>43072</c:v>
                </c:pt>
                <c:pt idx="6547">
                  <c:v>43073</c:v>
                </c:pt>
                <c:pt idx="6548">
                  <c:v>43074</c:v>
                </c:pt>
                <c:pt idx="6549">
                  <c:v>43075</c:v>
                </c:pt>
                <c:pt idx="6550">
                  <c:v>43076</c:v>
                </c:pt>
                <c:pt idx="6551">
                  <c:v>43077</c:v>
                </c:pt>
                <c:pt idx="6552">
                  <c:v>43078</c:v>
                </c:pt>
                <c:pt idx="6553">
                  <c:v>43079</c:v>
                </c:pt>
                <c:pt idx="6554">
                  <c:v>43080</c:v>
                </c:pt>
                <c:pt idx="6555">
                  <c:v>43081</c:v>
                </c:pt>
                <c:pt idx="6556">
                  <c:v>43082</c:v>
                </c:pt>
                <c:pt idx="6557">
                  <c:v>43083</c:v>
                </c:pt>
                <c:pt idx="6558">
                  <c:v>43084</c:v>
                </c:pt>
                <c:pt idx="6559">
                  <c:v>43085</c:v>
                </c:pt>
                <c:pt idx="6560">
                  <c:v>43086</c:v>
                </c:pt>
                <c:pt idx="6561">
                  <c:v>43087</c:v>
                </c:pt>
                <c:pt idx="6562">
                  <c:v>43088</c:v>
                </c:pt>
                <c:pt idx="6563">
                  <c:v>43089</c:v>
                </c:pt>
                <c:pt idx="6564">
                  <c:v>43090</c:v>
                </c:pt>
                <c:pt idx="6565">
                  <c:v>43091</c:v>
                </c:pt>
                <c:pt idx="6566">
                  <c:v>43092</c:v>
                </c:pt>
                <c:pt idx="6567">
                  <c:v>43093</c:v>
                </c:pt>
                <c:pt idx="6568">
                  <c:v>43094</c:v>
                </c:pt>
                <c:pt idx="6569">
                  <c:v>43095</c:v>
                </c:pt>
                <c:pt idx="6570">
                  <c:v>43096</c:v>
                </c:pt>
                <c:pt idx="6571">
                  <c:v>43097</c:v>
                </c:pt>
                <c:pt idx="6572">
                  <c:v>43098</c:v>
                </c:pt>
                <c:pt idx="6573">
                  <c:v>43099</c:v>
                </c:pt>
                <c:pt idx="6574">
                  <c:v>43100</c:v>
                </c:pt>
                <c:pt idx="6575">
                  <c:v>43101</c:v>
                </c:pt>
                <c:pt idx="6576">
                  <c:v>43102</c:v>
                </c:pt>
                <c:pt idx="6577">
                  <c:v>43103</c:v>
                </c:pt>
                <c:pt idx="6578">
                  <c:v>43104</c:v>
                </c:pt>
                <c:pt idx="6579">
                  <c:v>43105</c:v>
                </c:pt>
                <c:pt idx="6580">
                  <c:v>43106</c:v>
                </c:pt>
                <c:pt idx="6581">
                  <c:v>43107</c:v>
                </c:pt>
                <c:pt idx="6582">
                  <c:v>43108</c:v>
                </c:pt>
                <c:pt idx="6583">
                  <c:v>43109</c:v>
                </c:pt>
                <c:pt idx="6584">
                  <c:v>43110</c:v>
                </c:pt>
                <c:pt idx="6585">
                  <c:v>43111</c:v>
                </c:pt>
                <c:pt idx="6586">
                  <c:v>43112</c:v>
                </c:pt>
                <c:pt idx="6587">
                  <c:v>43113</c:v>
                </c:pt>
                <c:pt idx="6588">
                  <c:v>43114</c:v>
                </c:pt>
                <c:pt idx="6589">
                  <c:v>43115</c:v>
                </c:pt>
                <c:pt idx="6590">
                  <c:v>43116</c:v>
                </c:pt>
                <c:pt idx="6591">
                  <c:v>43117</c:v>
                </c:pt>
                <c:pt idx="6592">
                  <c:v>43118</c:v>
                </c:pt>
                <c:pt idx="6593">
                  <c:v>43119</c:v>
                </c:pt>
                <c:pt idx="6594">
                  <c:v>43120</c:v>
                </c:pt>
                <c:pt idx="6595">
                  <c:v>43121</c:v>
                </c:pt>
                <c:pt idx="6596">
                  <c:v>43122</c:v>
                </c:pt>
                <c:pt idx="6597">
                  <c:v>43123</c:v>
                </c:pt>
                <c:pt idx="6598">
                  <c:v>43124</c:v>
                </c:pt>
                <c:pt idx="6599">
                  <c:v>43125</c:v>
                </c:pt>
                <c:pt idx="6600">
                  <c:v>43126</c:v>
                </c:pt>
                <c:pt idx="6601">
                  <c:v>43127</c:v>
                </c:pt>
                <c:pt idx="6602">
                  <c:v>43128</c:v>
                </c:pt>
                <c:pt idx="6603">
                  <c:v>43129</c:v>
                </c:pt>
                <c:pt idx="6604">
                  <c:v>43130</c:v>
                </c:pt>
                <c:pt idx="6605">
                  <c:v>43131</c:v>
                </c:pt>
                <c:pt idx="6606">
                  <c:v>43132</c:v>
                </c:pt>
                <c:pt idx="6607">
                  <c:v>43133</c:v>
                </c:pt>
                <c:pt idx="6608">
                  <c:v>43134</c:v>
                </c:pt>
                <c:pt idx="6609">
                  <c:v>43135</c:v>
                </c:pt>
                <c:pt idx="6610">
                  <c:v>43136</c:v>
                </c:pt>
                <c:pt idx="6611">
                  <c:v>43137</c:v>
                </c:pt>
                <c:pt idx="6612">
                  <c:v>43138</c:v>
                </c:pt>
                <c:pt idx="6613">
                  <c:v>43139</c:v>
                </c:pt>
                <c:pt idx="6614">
                  <c:v>43140</c:v>
                </c:pt>
                <c:pt idx="6615">
                  <c:v>43141</c:v>
                </c:pt>
                <c:pt idx="6616">
                  <c:v>43142</c:v>
                </c:pt>
                <c:pt idx="6617">
                  <c:v>43143</c:v>
                </c:pt>
                <c:pt idx="6618">
                  <c:v>43144</c:v>
                </c:pt>
                <c:pt idx="6619">
                  <c:v>43145</c:v>
                </c:pt>
                <c:pt idx="6620">
                  <c:v>43146</c:v>
                </c:pt>
                <c:pt idx="6621">
                  <c:v>43147</c:v>
                </c:pt>
                <c:pt idx="6622">
                  <c:v>43148</c:v>
                </c:pt>
                <c:pt idx="6623">
                  <c:v>43149</c:v>
                </c:pt>
                <c:pt idx="6624">
                  <c:v>43150</c:v>
                </c:pt>
                <c:pt idx="6625">
                  <c:v>43151</c:v>
                </c:pt>
                <c:pt idx="6626">
                  <c:v>43152</c:v>
                </c:pt>
                <c:pt idx="6627">
                  <c:v>43153</c:v>
                </c:pt>
                <c:pt idx="6628">
                  <c:v>43154</c:v>
                </c:pt>
                <c:pt idx="6629">
                  <c:v>43155</c:v>
                </c:pt>
                <c:pt idx="6630">
                  <c:v>43156</c:v>
                </c:pt>
                <c:pt idx="6631">
                  <c:v>43157</c:v>
                </c:pt>
                <c:pt idx="6632">
                  <c:v>43158</c:v>
                </c:pt>
                <c:pt idx="6633">
                  <c:v>43159</c:v>
                </c:pt>
                <c:pt idx="6634">
                  <c:v>43160</c:v>
                </c:pt>
                <c:pt idx="6635">
                  <c:v>43161</c:v>
                </c:pt>
                <c:pt idx="6636">
                  <c:v>43162</c:v>
                </c:pt>
                <c:pt idx="6637">
                  <c:v>43163</c:v>
                </c:pt>
                <c:pt idx="6638">
                  <c:v>43164</c:v>
                </c:pt>
                <c:pt idx="6639">
                  <c:v>43165</c:v>
                </c:pt>
                <c:pt idx="6640">
                  <c:v>43166</c:v>
                </c:pt>
                <c:pt idx="6641">
                  <c:v>43167</c:v>
                </c:pt>
                <c:pt idx="6642">
                  <c:v>43168</c:v>
                </c:pt>
                <c:pt idx="6643">
                  <c:v>43169</c:v>
                </c:pt>
                <c:pt idx="6644">
                  <c:v>43170</c:v>
                </c:pt>
                <c:pt idx="6645">
                  <c:v>43171</c:v>
                </c:pt>
                <c:pt idx="6646">
                  <c:v>43172</c:v>
                </c:pt>
                <c:pt idx="6647">
                  <c:v>43173</c:v>
                </c:pt>
                <c:pt idx="6648">
                  <c:v>43174</c:v>
                </c:pt>
                <c:pt idx="6649">
                  <c:v>43175</c:v>
                </c:pt>
                <c:pt idx="6650">
                  <c:v>43176</c:v>
                </c:pt>
                <c:pt idx="6651">
                  <c:v>43177</c:v>
                </c:pt>
                <c:pt idx="6652">
                  <c:v>43178</c:v>
                </c:pt>
                <c:pt idx="6653">
                  <c:v>43179</c:v>
                </c:pt>
                <c:pt idx="6654">
                  <c:v>43180</c:v>
                </c:pt>
                <c:pt idx="6655">
                  <c:v>43181</c:v>
                </c:pt>
                <c:pt idx="6656">
                  <c:v>43182</c:v>
                </c:pt>
                <c:pt idx="6657">
                  <c:v>43183</c:v>
                </c:pt>
                <c:pt idx="6658">
                  <c:v>43184</c:v>
                </c:pt>
                <c:pt idx="6659">
                  <c:v>43185</c:v>
                </c:pt>
                <c:pt idx="6660">
                  <c:v>43186</c:v>
                </c:pt>
                <c:pt idx="6661">
                  <c:v>43187</c:v>
                </c:pt>
                <c:pt idx="6662">
                  <c:v>43188</c:v>
                </c:pt>
                <c:pt idx="6663">
                  <c:v>43189</c:v>
                </c:pt>
                <c:pt idx="6664">
                  <c:v>43190</c:v>
                </c:pt>
                <c:pt idx="6665">
                  <c:v>43191</c:v>
                </c:pt>
                <c:pt idx="6666">
                  <c:v>43192</c:v>
                </c:pt>
                <c:pt idx="6667">
                  <c:v>43193</c:v>
                </c:pt>
                <c:pt idx="6668">
                  <c:v>43194</c:v>
                </c:pt>
                <c:pt idx="6669">
                  <c:v>43195</c:v>
                </c:pt>
                <c:pt idx="6670">
                  <c:v>43196</c:v>
                </c:pt>
                <c:pt idx="6671">
                  <c:v>43197</c:v>
                </c:pt>
                <c:pt idx="6672">
                  <c:v>43198</c:v>
                </c:pt>
                <c:pt idx="6673">
                  <c:v>43199</c:v>
                </c:pt>
                <c:pt idx="6674">
                  <c:v>43200</c:v>
                </c:pt>
                <c:pt idx="6675">
                  <c:v>43201</c:v>
                </c:pt>
                <c:pt idx="6676">
                  <c:v>43202</c:v>
                </c:pt>
                <c:pt idx="6677">
                  <c:v>43203</c:v>
                </c:pt>
                <c:pt idx="6678">
                  <c:v>43204</c:v>
                </c:pt>
                <c:pt idx="6679">
                  <c:v>43205</c:v>
                </c:pt>
                <c:pt idx="6680">
                  <c:v>43206</c:v>
                </c:pt>
                <c:pt idx="6681">
                  <c:v>43207</c:v>
                </c:pt>
                <c:pt idx="6682">
                  <c:v>43208</c:v>
                </c:pt>
                <c:pt idx="6683">
                  <c:v>43209</c:v>
                </c:pt>
                <c:pt idx="6684">
                  <c:v>43210</c:v>
                </c:pt>
                <c:pt idx="6685">
                  <c:v>43211</c:v>
                </c:pt>
                <c:pt idx="6686">
                  <c:v>43212</c:v>
                </c:pt>
                <c:pt idx="6687">
                  <c:v>43213</c:v>
                </c:pt>
                <c:pt idx="6688">
                  <c:v>43214</c:v>
                </c:pt>
                <c:pt idx="6689">
                  <c:v>43215</c:v>
                </c:pt>
                <c:pt idx="6690">
                  <c:v>43216</c:v>
                </c:pt>
                <c:pt idx="6691">
                  <c:v>43217</c:v>
                </c:pt>
                <c:pt idx="6692">
                  <c:v>43218</c:v>
                </c:pt>
                <c:pt idx="6693">
                  <c:v>43219</c:v>
                </c:pt>
                <c:pt idx="6694">
                  <c:v>43220</c:v>
                </c:pt>
                <c:pt idx="6695">
                  <c:v>43221</c:v>
                </c:pt>
                <c:pt idx="6696">
                  <c:v>43222</c:v>
                </c:pt>
                <c:pt idx="6697">
                  <c:v>43223</c:v>
                </c:pt>
                <c:pt idx="6698">
                  <c:v>43224</c:v>
                </c:pt>
                <c:pt idx="6699">
                  <c:v>43225</c:v>
                </c:pt>
                <c:pt idx="6700">
                  <c:v>43226</c:v>
                </c:pt>
                <c:pt idx="6701">
                  <c:v>43227</c:v>
                </c:pt>
                <c:pt idx="6702">
                  <c:v>43228</c:v>
                </c:pt>
                <c:pt idx="6703">
                  <c:v>43229</c:v>
                </c:pt>
                <c:pt idx="6704">
                  <c:v>43230</c:v>
                </c:pt>
                <c:pt idx="6705">
                  <c:v>43231</c:v>
                </c:pt>
                <c:pt idx="6706">
                  <c:v>43232</c:v>
                </c:pt>
                <c:pt idx="6707">
                  <c:v>43233</c:v>
                </c:pt>
                <c:pt idx="6708">
                  <c:v>43234</c:v>
                </c:pt>
                <c:pt idx="6709">
                  <c:v>43235</c:v>
                </c:pt>
                <c:pt idx="6710">
                  <c:v>43236</c:v>
                </c:pt>
                <c:pt idx="6711">
                  <c:v>43237</c:v>
                </c:pt>
                <c:pt idx="6712">
                  <c:v>43238</c:v>
                </c:pt>
                <c:pt idx="6713">
                  <c:v>43239</c:v>
                </c:pt>
                <c:pt idx="6714">
                  <c:v>43240</c:v>
                </c:pt>
                <c:pt idx="6715">
                  <c:v>43241</c:v>
                </c:pt>
                <c:pt idx="6716">
                  <c:v>43242</c:v>
                </c:pt>
                <c:pt idx="6717">
                  <c:v>43243</c:v>
                </c:pt>
                <c:pt idx="6718">
                  <c:v>43244</c:v>
                </c:pt>
                <c:pt idx="6719">
                  <c:v>43245</c:v>
                </c:pt>
                <c:pt idx="6720">
                  <c:v>43246</c:v>
                </c:pt>
                <c:pt idx="6721">
                  <c:v>43247</c:v>
                </c:pt>
                <c:pt idx="6722">
                  <c:v>43248</c:v>
                </c:pt>
                <c:pt idx="6723">
                  <c:v>43249</c:v>
                </c:pt>
                <c:pt idx="6724">
                  <c:v>43250</c:v>
                </c:pt>
                <c:pt idx="6725">
                  <c:v>43251</c:v>
                </c:pt>
                <c:pt idx="6726">
                  <c:v>43252</c:v>
                </c:pt>
                <c:pt idx="6727">
                  <c:v>43253</c:v>
                </c:pt>
                <c:pt idx="6728">
                  <c:v>43254</c:v>
                </c:pt>
                <c:pt idx="6729">
                  <c:v>43255</c:v>
                </c:pt>
                <c:pt idx="6730">
                  <c:v>43256</c:v>
                </c:pt>
                <c:pt idx="6731">
                  <c:v>43257</c:v>
                </c:pt>
                <c:pt idx="6732">
                  <c:v>43258</c:v>
                </c:pt>
                <c:pt idx="6733">
                  <c:v>43259</c:v>
                </c:pt>
                <c:pt idx="6734">
                  <c:v>43260</c:v>
                </c:pt>
                <c:pt idx="6735">
                  <c:v>43261</c:v>
                </c:pt>
                <c:pt idx="6736">
                  <c:v>43262</c:v>
                </c:pt>
                <c:pt idx="6737">
                  <c:v>43263</c:v>
                </c:pt>
                <c:pt idx="6738">
                  <c:v>43264</c:v>
                </c:pt>
                <c:pt idx="6739">
                  <c:v>43265</c:v>
                </c:pt>
                <c:pt idx="6740">
                  <c:v>43266</c:v>
                </c:pt>
                <c:pt idx="6741">
                  <c:v>43267</c:v>
                </c:pt>
                <c:pt idx="6742">
                  <c:v>43268</c:v>
                </c:pt>
                <c:pt idx="6743">
                  <c:v>43269</c:v>
                </c:pt>
                <c:pt idx="6744">
                  <c:v>43270</c:v>
                </c:pt>
                <c:pt idx="6745">
                  <c:v>43271</c:v>
                </c:pt>
                <c:pt idx="6746">
                  <c:v>43272</c:v>
                </c:pt>
                <c:pt idx="6747">
                  <c:v>43273</c:v>
                </c:pt>
                <c:pt idx="6748">
                  <c:v>43274</c:v>
                </c:pt>
                <c:pt idx="6749">
                  <c:v>43275</c:v>
                </c:pt>
                <c:pt idx="6750">
                  <c:v>43276</c:v>
                </c:pt>
                <c:pt idx="6751">
                  <c:v>43277</c:v>
                </c:pt>
                <c:pt idx="6752">
                  <c:v>43278</c:v>
                </c:pt>
                <c:pt idx="6753">
                  <c:v>43279</c:v>
                </c:pt>
                <c:pt idx="6754">
                  <c:v>43280</c:v>
                </c:pt>
                <c:pt idx="6755">
                  <c:v>43281</c:v>
                </c:pt>
                <c:pt idx="6756">
                  <c:v>43282</c:v>
                </c:pt>
                <c:pt idx="6757">
                  <c:v>43283</c:v>
                </c:pt>
                <c:pt idx="6758">
                  <c:v>43284</c:v>
                </c:pt>
                <c:pt idx="6759">
                  <c:v>43285</c:v>
                </c:pt>
                <c:pt idx="6760">
                  <c:v>43286</c:v>
                </c:pt>
                <c:pt idx="6761">
                  <c:v>43287</c:v>
                </c:pt>
                <c:pt idx="6762">
                  <c:v>43288</c:v>
                </c:pt>
                <c:pt idx="6763">
                  <c:v>43289</c:v>
                </c:pt>
                <c:pt idx="6764">
                  <c:v>43290</c:v>
                </c:pt>
                <c:pt idx="6765">
                  <c:v>43291</c:v>
                </c:pt>
                <c:pt idx="6766">
                  <c:v>43292</c:v>
                </c:pt>
                <c:pt idx="6767">
                  <c:v>43293</c:v>
                </c:pt>
                <c:pt idx="6768">
                  <c:v>43294</c:v>
                </c:pt>
                <c:pt idx="6769">
                  <c:v>43295</c:v>
                </c:pt>
                <c:pt idx="6770">
                  <c:v>43296</c:v>
                </c:pt>
                <c:pt idx="6771">
                  <c:v>43297</c:v>
                </c:pt>
                <c:pt idx="6772">
                  <c:v>43298</c:v>
                </c:pt>
                <c:pt idx="6773">
                  <c:v>43299</c:v>
                </c:pt>
                <c:pt idx="6774">
                  <c:v>43300</c:v>
                </c:pt>
                <c:pt idx="6775">
                  <c:v>43301</c:v>
                </c:pt>
                <c:pt idx="6776">
                  <c:v>43302</c:v>
                </c:pt>
                <c:pt idx="6777">
                  <c:v>43303</c:v>
                </c:pt>
                <c:pt idx="6778">
                  <c:v>43304</c:v>
                </c:pt>
                <c:pt idx="6779">
                  <c:v>43305</c:v>
                </c:pt>
                <c:pt idx="6780">
                  <c:v>43306</c:v>
                </c:pt>
                <c:pt idx="6781">
                  <c:v>43307</c:v>
                </c:pt>
                <c:pt idx="6782">
                  <c:v>43308</c:v>
                </c:pt>
                <c:pt idx="6783">
                  <c:v>43309</c:v>
                </c:pt>
                <c:pt idx="6784">
                  <c:v>43310</c:v>
                </c:pt>
                <c:pt idx="6785">
                  <c:v>43311</c:v>
                </c:pt>
                <c:pt idx="6786">
                  <c:v>43312</c:v>
                </c:pt>
                <c:pt idx="6787">
                  <c:v>43313</c:v>
                </c:pt>
                <c:pt idx="6788">
                  <c:v>43314</c:v>
                </c:pt>
                <c:pt idx="6789">
                  <c:v>43315</c:v>
                </c:pt>
                <c:pt idx="6790">
                  <c:v>43316</c:v>
                </c:pt>
                <c:pt idx="6791">
                  <c:v>43317</c:v>
                </c:pt>
                <c:pt idx="6792">
                  <c:v>43318</c:v>
                </c:pt>
                <c:pt idx="6793">
                  <c:v>43319</c:v>
                </c:pt>
                <c:pt idx="6794">
                  <c:v>43320</c:v>
                </c:pt>
                <c:pt idx="6795">
                  <c:v>43321</c:v>
                </c:pt>
                <c:pt idx="6796">
                  <c:v>43322</c:v>
                </c:pt>
                <c:pt idx="6797">
                  <c:v>43323</c:v>
                </c:pt>
                <c:pt idx="6798">
                  <c:v>43324</c:v>
                </c:pt>
                <c:pt idx="6799">
                  <c:v>43325</c:v>
                </c:pt>
                <c:pt idx="6800">
                  <c:v>43326</c:v>
                </c:pt>
                <c:pt idx="6801">
                  <c:v>43327</c:v>
                </c:pt>
                <c:pt idx="6802">
                  <c:v>43328</c:v>
                </c:pt>
                <c:pt idx="6803">
                  <c:v>43329</c:v>
                </c:pt>
                <c:pt idx="6804">
                  <c:v>43330</c:v>
                </c:pt>
                <c:pt idx="6805">
                  <c:v>43331</c:v>
                </c:pt>
                <c:pt idx="6806">
                  <c:v>43332</c:v>
                </c:pt>
                <c:pt idx="6807">
                  <c:v>43333</c:v>
                </c:pt>
                <c:pt idx="6808">
                  <c:v>43334</c:v>
                </c:pt>
                <c:pt idx="6809">
                  <c:v>43335</c:v>
                </c:pt>
                <c:pt idx="6810">
                  <c:v>43336</c:v>
                </c:pt>
                <c:pt idx="6811">
                  <c:v>43337</c:v>
                </c:pt>
                <c:pt idx="6812">
                  <c:v>43338</c:v>
                </c:pt>
                <c:pt idx="6813">
                  <c:v>43339</c:v>
                </c:pt>
                <c:pt idx="6814">
                  <c:v>43340</c:v>
                </c:pt>
                <c:pt idx="6815">
                  <c:v>43341</c:v>
                </c:pt>
                <c:pt idx="6816">
                  <c:v>43342</c:v>
                </c:pt>
                <c:pt idx="6817">
                  <c:v>43343</c:v>
                </c:pt>
                <c:pt idx="6818">
                  <c:v>43344</c:v>
                </c:pt>
                <c:pt idx="6819">
                  <c:v>43345</c:v>
                </c:pt>
                <c:pt idx="6820">
                  <c:v>43346</c:v>
                </c:pt>
                <c:pt idx="6821">
                  <c:v>43347</c:v>
                </c:pt>
                <c:pt idx="6822">
                  <c:v>43348</c:v>
                </c:pt>
                <c:pt idx="6823">
                  <c:v>43349</c:v>
                </c:pt>
                <c:pt idx="6824">
                  <c:v>43350</c:v>
                </c:pt>
                <c:pt idx="6825">
                  <c:v>43351</c:v>
                </c:pt>
                <c:pt idx="6826">
                  <c:v>43352</c:v>
                </c:pt>
                <c:pt idx="6827">
                  <c:v>43353</c:v>
                </c:pt>
                <c:pt idx="6828">
                  <c:v>43354</c:v>
                </c:pt>
                <c:pt idx="6829">
                  <c:v>43355</c:v>
                </c:pt>
                <c:pt idx="6830">
                  <c:v>43356</c:v>
                </c:pt>
                <c:pt idx="6831">
                  <c:v>43357</c:v>
                </c:pt>
                <c:pt idx="6832">
                  <c:v>43358</c:v>
                </c:pt>
                <c:pt idx="6833">
                  <c:v>43359</c:v>
                </c:pt>
                <c:pt idx="6834">
                  <c:v>43360</c:v>
                </c:pt>
                <c:pt idx="6835">
                  <c:v>43361</c:v>
                </c:pt>
                <c:pt idx="6836">
                  <c:v>43362</c:v>
                </c:pt>
                <c:pt idx="6837">
                  <c:v>43363</c:v>
                </c:pt>
                <c:pt idx="6838">
                  <c:v>43364</c:v>
                </c:pt>
                <c:pt idx="6839">
                  <c:v>43365</c:v>
                </c:pt>
                <c:pt idx="6840">
                  <c:v>43366</c:v>
                </c:pt>
                <c:pt idx="6841">
                  <c:v>43367</c:v>
                </c:pt>
                <c:pt idx="6842">
                  <c:v>43368</c:v>
                </c:pt>
                <c:pt idx="6843">
                  <c:v>43369</c:v>
                </c:pt>
                <c:pt idx="6844">
                  <c:v>43370</c:v>
                </c:pt>
                <c:pt idx="6845">
                  <c:v>43371</c:v>
                </c:pt>
                <c:pt idx="6846">
                  <c:v>43372</c:v>
                </c:pt>
                <c:pt idx="6847">
                  <c:v>43373</c:v>
                </c:pt>
                <c:pt idx="6848">
                  <c:v>43374</c:v>
                </c:pt>
                <c:pt idx="6849">
                  <c:v>43375</c:v>
                </c:pt>
                <c:pt idx="6850">
                  <c:v>43376</c:v>
                </c:pt>
                <c:pt idx="6851">
                  <c:v>43377</c:v>
                </c:pt>
                <c:pt idx="6852">
                  <c:v>43378</c:v>
                </c:pt>
                <c:pt idx="6853">
                  <c:v>43379</c:v>
                </c:pt>
                <c:pt idx="6854">
                  <c:v>43380</c:v>
                </c:pt>
                <c:pt idx="6855">
                  <c:v>43381</c:v>
                </c:pt>
                <c:pt idx="6856">
                  <c:v>43382</c:v>
                </c:pt>
                <c:pt idx="6857">
                  <c:v>43383</c:v>
                </c:pt>
                <c:pt idx="6858">
                  <c:v>43384</c:v>
                </c:pt>
                <c:pt idx="6859">
                  <c:v>43385</c:v>
                </c:pt>
                <c:pt idx="6860">
                  <c:v>43386</c:v>
                </c:pt>
                <c:pt idx="6861">
                  <c:v>43387</c:v>
                </c:pt>
                <c:pt idx="6862">
                  <c:v>43388</c:v>
                </c:pt>
                <c:pt idx="6863">
                  <c:v>43389</c:v>
                </c:pt>
                <c:pt idx="6864">
                  <c:v>43390</c:v>
                </c:pt>
                <c:pt idx="6865">
                  <c:v>43391</c:v>
                </c:pt>
                <c:pt idx="6866">
                  <c:v>43392</c:v>
                </c:pt>
                <c:pt idx="6867">
                  <c:v>43393</c:v>
                </c:pt>
                <c:pt idx="6868">
                  <c:v>43394</c:v>
                </c:pt>
                <c:pt idx="6869">
                  <c:v>43395</c:v>
                </c:pt>
                <c:pt idx="6870">
                  <c:v>43396</c:v>
                </c:pt>
                <c:pt idx="6871">
                  <c:v>43397</c:v>
                </c:pt>
                <c:pt idx="6872">
                  <c:v>43398</c:v>
                </c:pt>
                <c:pt idx="6873">
                  <c:v>43399</c:v>
                </c:pt>
                <c:pt idx="6874">
                  <c:v>43400</c:v>
                </c:pt>
                <c:pt idx="6875">
                  <c:v>43401</c:v>
                </c:pt>
                <c:pt idx="6876">
                  <c:v>43402</c:v>
                </c:pt>
                <c:pt idx="6877">
                  <c:v>43403</c:v>
                </c:pt>
                <c:pt idx="6878">
                  <c:v>43404</c:v>
                </c:pt>
                <c:pt idx="6879">
                  <c:v>43405</c:v>
                </c:pt>
                <c:pt idx="6880">
                  <c:v>43406</c:v>
                </c:pt>
                <c:pt idx="6881">
                  <c:v>43407</c:v>
                </c:pt>
                <c:pt idx="6882">
                  <c:v>43408</c:v>
                </c:pt>
                <c:pt idx="6883">
                  <c:v>43409</c:v>
                </c:pt>
                <c:pt idx="6884">
                  <c:v>43410</c:v>
                </c:pt>
                <c:pt idx="6885">
                  <c:v>43411</c:v>
                </c:pt>
                <c:pt idx="6886">
                  <c:v>43412</c:v>
                </c:pt>
                <c:pt idx="6887">
                  <c:v>43413</c:v>
                </c:pt>
                <c:pt idx="6888">
                  <c:v>43414</c:v>
                </c:pt>
                <c:pt idx="6889">
                  <c:v>43415</c:v>
                </c:pt>
                <c:pt idx="6890">
                  <c:v>43416</c:v>
                </c:pt>
                <c:pt idx="6891">
                  <c:v>43417</c:v>
                </c:pt>
                <c:pt idx="6892">
                  <c:v>43418</c:v>
                </c:pt>
                <c:pt idx="6893">
                  <c:v>43419</c:v>
                </c:pt>
                <c:pt idx="6894">
                  <c:v>43420</c:v>
                </c:pt>
                <c:pt idx="6895">
                  <c:v>43421</c:v>
                </c:pt>
                <c:pt idx="6896">
                  <c:v>43422</c:v>
                </c:pt>
                <c:pt idx="6897">
                  <c:v>43423</c:v>
                </c:pt>
                <c:pt idx="6898">
                  <c:v>43424</c:v>
                </c:pt>
                <c:pt idx="6899">
                  <c:v>43425</c:v>
                </c:pt>
                <c:pt idx="6900">
                  <c:v>43426</c:v>
                </c:pt>
                <c:pt idx="6901">
                  <c:v>43427</c:v>
                </c:pt>
                <c:pt idx="6902">
                  <c:v>43428</c:v>
                </c:pt>
                <c:pt idx="6903">
                  <c:v>43429</c:v>
                </c:pt>
                <c:pt idx="6904">
                  <c:v>43430</c:v>
                </c:pt>
                <c:pt idx="6905">
                  <c:v>43431</c:v>
                </c:pt>
                <c:pt idx="6906">
                  <c:v>43432</c:v>
                </c:pt>
                <c:pt idx="6907">
                  <c:v>43433</c:v>
                </c:pt>
                <c:pt idx="6908">
                  <c:v>43434</c:v>
                </c:pt>
                <c:pt idx="6909">
                  <c:v>43435</c:v>
                </c:pt>
                <c:pt idx="6910">
                  <c:v>43436</c:v>
                </c:pt>
                <c:pt idx="6911">
                  <c:v>43437</c:v>
                </c:pt>
                <c:pt idx="6912">
                  <c:v>43438</c:v>
                </c:pt>
                <c:pt idx="6913">
                  <c:v>43439</c:v>
                </c:pt>
                <c:pt idx="6914">
                  <c:v>43440</c:v>
                </c:pt>
                <c:pt idx="6915">
                  <c:v>43441</c:v>
                </c:pt>
                <c:pt idx="6916">
                  <c:v>43442</c:v>
                </c:pt>
                <c:pt idx="6917">
                  <c:v>43443</c:v>
                </c:pt>
                <c:pt idx="6918">
                  <c:v>43444</c:v>
                </c:pt>
                <c:pt idx="6919">
                  <c:v>43445</c:v>
                </c:pt>
                <c:pt idx="6920">
                  <c:v>43446</c:v>
                </c:pt>
                <c:pt idx="6921">
                  <c:v>43447</c:v>
                </c:pt>
                <c:pt idx="6922">
                  <c:v>43448</c:v>
                </c:pt>
                <c:pt idx="6923">
                  <c:v>43449</c:v>
                </c:pt>
                <c:pt idx="6924">
                  <c:v>43450</c:v>
                </c:pt>
                <c:pt idx="6925">
                  <c:v>43451</c:v>
                </c:pt>
                <c:pt idx="6926">
                  <c:v>43452</c:v>
                </c:pt>
                <c:pt idx="6927">
                  <c:v>43453</c:v>
                </c:pt>
                <c:pt idx="6928">
                  <c:v>43454</c:v>
                </c:pt>
                <c:pt idx="6929">
                  <c:v>43455</c:v>
                </c:pt>
                <c:pt idx="6930">
                  <c:v>43456</c:v>
                </c:pt>
                <c:pt idx="6931">
                  <c:v>43457</c:v>
                </c:pt>
                <c:pt idx="6932">
                  <c:v>43458</c:v>
                </c:pt>
                <c:pt idx="6933">
                  <c:v>43459</c:v>
                </c:pt>
                <c:pt idx="6934">
                  <c:v>43460</c:v>
                </c:pt>
                <c:pt idx="6935">
                  <c:v>43461</c:v>
                </c:pt>
                <c:pt idx="6936">
                  <c:v>43462</c:v>
                </c:pt>
                <c:pt idx="6937">
                  <c:v>43463</c:v>
                </c:pt>
                <c:pt idx="6938">
                  <c:v>43464</c:v>
                </c:pt>
                <c:pt idx="6939">
                  <c:v>43465</c:v>
                </c:pt>
                <c:pt idx="6940">
                  <c:v>43466</c:v>
                </c:pt>
                <c:pt idx="6941">
                  <c:v>43467</c:v>
                </c:pt>
                <c:pt idx="6942">
                  <c:v>43468</c:v>
                </c:pt>
                <c:pt idx="6943">
                  <c:v>43469</c:v>
                </c:pt>
                <c:pt idx="6944">
                  <c:v>43470</c:v>
                </c:pt>
                <c:pt idx="6945">
                  <c:v>43471</c:v>
                </c:pt>
                <c:pt idx="6946">
                  <c:v>43472</c:v>
                </c:pt>
                <c:pt idx="6947">
                  <c:v>43473</c:v>
                </c:pt>
                <c:pt idx="6948">
                  <c:v>43474</c:v>
                </c:pt>
                <c:pt idx="6949">
                  <c:v>43475</c:v>
                </c:pt>
                <c:pt idx="6950">
                  <c:v>43476</c:v>
                </c:pt>
                <c:pt idx="6951">
                  <c:v>43477</c:v>
                </c:pt>
                <c:pt idx="6952">
                  <c:v>43478</c:v>
                </c:pt>
                <c:pt idx="6953">
                  <c:v>43479</c:v>
                </c:pt>
                <c:pt idx="6954">
                  <c:v>43480</c:v>
                </c:pt>
                <c:pt idx="6955">
                  <c:v>43481</c:v>
                </c:pt>
                <c:pt idx="6956">
                  <c:v>43482</c:v>
                </c:pt>
                <c:pt idx="6957">
                  <c:v>43483</c:v>
                </c:pt>
                <c:pt idx="6958">
                  <c:v>43484</c:v>
                </c:pt>
                <c:pt idx="6959">
                  <c:v>43485</c:v>
                </c:pt>
                <c:pt idx="6960">
                  <c:v>43486</c:v>
                </c:pt>
                <c:pt idx="6961">
                  <c:v>43487</c:v>
                </c:pt>
                <c:pt idx="6962">
                  <c:v>43488</c:v>
                </c:pt>
                <c:pt idx="6963">
                  <c:v>43489</c:v>
                </c:pt>
                <c:pt idx="6964">
                  <c:v>43490</c:v>
                </c:pt>
                <c:pt idx="6965">
                  <c:v>43491</c:v>
                </c:pt>
                <c:pt idx="6966">
                  <c:v>43492</c:v>
                </c:pt>
                <c:pt idx="6967">
                  <c:v>43493</c:v>
                </c:pt>
                <c:pt idx="6968">
                  <c:v>43494</c:v>
                </c:pt>
                <c:pt idx="6969">
                  <c:v>43495</c:v>
                </c:pt>
                <c:pt idx="6970">
                  <c:v>43496</c:v>
                </c:pt>
                <c:pt idx="6971">
                  <c:v>43497</c:v>
                </c:pt>
                <c:pt idx="6972">
                  <c:v>43498</c:v>
                </c:pt>
                <c:pt idx="6973">
                  <c:v>43499</c:v>
                </c:pt>
                <c:pt idx="6974">
                  <c:v>43500</c:v>
                </c:pt>
                <c:pt idx="6975">
                  <c:v>43501</c:v>
                </c:pt>
                <c:pt idx="6976">
                  <c:v>43502</c:v>
                </c:pt>
                <c:pt idx="6977">
                  <c:v>43503</c:v>
                </c:pt>
                <c:pt idx="6978">
                  <c:v>43504</c:v>
                </c:pt>
                <c:pt idx="6979">
                  <c:v>43505</c:v>
                </c:pt>
                <c:pt idx="6980">
                  <c:v>43506</c:v>
                </c:pt>
                <c:pt idx="6981">
                  <c:v>43507</c:v>
                </c:pt>
                <c:pt idx="6982">
                  <c:v>43508</c:v>
                </c:pt>
                <c:pt idx="6983">
                  <c:v>43509</c:v>
                </c:pt>
                <c:pt idx="6984">
                  <c:v>43510</c:v>
                </c:pt>
                <c:pt idx="6985">
                  <c:v>43511</c:v>
                </c:pt>
                <c:pt idx="6986">
                  <c:v>43512</c:v>
                </c:pt>
                <c:pt idx="6987">
                  <c:v>43513</c:v>
                </c:pt>
                <c:pt idx="6988">
                  <c:v>43514</c:v>
                </c:pt>
                <c:pt idx="6989">
                  <c:v>43515</c:v>
                </c:pt>
                <c:pt idx="6990">
                  <c:v>43516</c:v>
                </c:pt>
                <c:pt idx="6991">
                  <c:v>43517</c:v>
                </c:pt>
                <c:pt idx="6992">
                  <c:v>43518</c:v>
                </c:pt>
                <c:pt idx="6993">
                  <c:v>43519</c:v>
                </c:pt>
                <c:pt idx="6994">
                  <c:v>43520</c:v>
                </c:pt>
                <c:pt idx="6995">
                  <c:v>43521</c:v>
                </c:pt>
                <c:pt idx="6996">
                  <c:v>43522</c:v>
                </c:pt>
                <c:pt idx="6997">
                  <c:v>43523</c:v>
                </c:pt>
                <c:pt idx="6998">
                  <c:v>43524</c:v>
                </c:pt>
                <c:pt idx="6999">
                  <c:v>43525</c:v>
                </c:pt>
                <c:pt idx="7000">
                  <c:v>43526</c:v>
                </c:pt>
                <c:pt idx="7001">
                  <c:v>43527</c:v>
                </c:pt>
                <c:pt idx="7002">
                  <c:v>43528</c:v>
                </c:pt>
                <c:pt idx="7003">
                  <c:v>43529</c:v>
                </c:pt>
                <c:pt idx="7004">
                  <c:v>43530</c:v>
                </c:pt>
                <c:pt idx="7005">
                  <c:v>43531</c:v>
                </c:pt>
                <c:pt idx="7006">
                  <c:v>43532</c:v>
                </c:pt>
                <c:pt idx="7007">
                  <c:v>43533</c:v>
                </c:pt>
                <c:pt idx="7008">
                  <c:v>43534</c:v>
                </c:pt>
                <c:pt idx="7009">
                  <c:v>43535</c:v>
                </c:pt>
                <c:pt idx="7010">
                  <c:v>43536</c:v>
                </c:pt>
                <c:pt idx="7011">
                  <c:v>43537</c:v>
                </c:pt>
                <c:pt idx="7012">
                  <c:v>43538</c:v>
                </c:pt>
                <c:pt idx="7013">
                  <c:v>43539</c:v>
                </c:pt>
                <c:pt idx="7014">
                  <c:v>43540</c:v>
                </c:pt>
                <c:pt idx="7015">
                  <c:v>43541</c:v>
                </c:pt>
                <c:pt idx="7016">
                  <c:v>43542</c:v>
                </c:pt>
                <c:pt idx="7017">
                  <c:v>43543</c:v>
                </c:pt>
                <c:pt idx="7018">
                  <c:v>43544</c:v>
                </c:pt>
                <c:pt idx="7019">
                  <c:v>43545</c:v>
                </c:pt>
                <c:pt idx="7020">
                  <c:v>43546</c:v>
                </c:pt>
                <c:pt idx="7021">
                  <c:v>43547</c:v>
                </c:pt>
                <c:pt idx="7022">
                  <c:v>43548</c:v>
                </c:pt>
                <c:pt idx="7023">
                  <c:v>43549</c:v>
                </c:pt>
                <c:pt idx="7024">
                  <c:v>43550</c:v>
                </c:pt>
                <c:pt idx="7025">
                  <c:v>43551</c:v>
                </c:pt>
                <c:pt idx="7026">
                  <c:v>43552</c:v>
                </c:pt>
                <c:pt idx="7027">
                  <c:v>43553</c:v>
                </c:pt>
                <c:pt idx="7028">
                  <c:v>43554</c:v>
                </c:pt>
                <c:pt idx="7029">
                  <c:v>43555</c:v>
                </c:pt>
                <c:pt idx="7030">
                  <c:v>43556</c:v>
                </c:pt>
                <c:pt idx="7031">
                  <c:v>43557</c:v>
                </c:pt>
                <c:pt idx="7032">
                  <c:v>43558</c:v>
                </c:pt>
                <c:pt idx="7033">
                  <c:v>43559</c:v>
                </c:pt>
                <c:pt idx="7034">
                  <c:v>43560</c:v>
                </c:pt>
                <c:pt idx="7035">
                  <c:v>43561</c:v>
                </c:pt>
                <c:pt idx="7036">
                  <c:v>43562</c:v>
                </c:pt>
                <c:pt idx="7037">
                  <c:v>43563</c:v>
                </c:pt>
                <c:pt idx="7038">
                  <c:v>43564</c:v>
                </c:pt>
                <c:pt idx="7039">
                  <c:v>43565</c:v>
                </c:pt>
                <c:pt idx="7040">
                  <c:v>43566</c:v>
                </c:pt>
                <c:pt idx="7041">
                  <c:v>43567</c:v>
                </c:pt>
                <c:pt idx="7042">
                  <c:v>43568</c:v>
                </c:pt>
                <c:pt idx="7043">
                  <c:v>43569</c:v>
                </c:pt>
                <c:pt idx="7044">
                  <c:v>43570</c:v>
                </c:pt>
                <c:pt idx="7045">
                  <c:v>43571</c:v>
                </c:pt>
                <c:pt idx="7046">
                  <c:v>43572</c:v>
                </c:pt>
                <c:pt idx="7047">
                  <c:v>43573</c:v>
                </c:pt>
                <c:pt idx="7048">
                  <c:v>43574</c:v>
                </c:pt>
                <c:pt idx="7049">
                  <c:v>43575</c:v>
                </c:pt>
                <c:pt idx="7050">
                  <c:v>43576</c:v>
                </c:pt>
                <c:pt idx="7051">
                  <c:v>43577</c:v>
                </c:pt>
                <c:pt idx="7052">
                  <c:v>43578</c:v>
                </c:pt>
                <c:pt idx="7053">
                  <c:v>43579</c:v>
                </c:pt>
                <c:pt idx="7054">
                  <c:v>43580</c:v>
                </c:pt>
                <c:pt idx="7055">
                  <c:v>43581</c:v>
                </c:pt>
                <c:pt idx="7056">
                  <c:v>43582</c:v>
                </c:pt>
                <c:pt idx="7057">
                  <c:v>43583</c:v>
                </c:pt>
                <c:pt idx="7058">
                  <c:v>43584</c:v>
                </c:pt>
                <c:pt idx="7059">
                  <c:v>43585</c:v>
                </c:pt>
                <c:pt idx="7060">
                  <c:v>43586</c:v>
                </c:pt>
                <c:pt idx="7061">
                  <c:v>43587</c:v>
                </c:pt>
                <c:pt idx="7062">
                  <c:v>43588</c:v>
                </c:pt>
                <c:pt idx="7063">
                  <c:v>43589</c:v>
                </c:pt>
                <c:pt idx="7064">
                  <c:v>43590</c:v>
                </c:pt>
                <c:pt idx="7065">
                  <c:v>43591</c:v>
                </c:pt>
                <c:pt idx="7066">
                  <c:v>43592</c:v>
                </c:pt>
                <c:pt idx="7067">
                  <c:v>43593</c:v>
                </c:pt>
                <c:pt idx="7068">
                  <c:v>43594</c:v>
                </c:pt>
                <c:pt idx="7069">
                  <c:v>43595</c:v>
                </c:pt>
                <c:pt idx="7070">
                  <c:v>43596</c:v>
                </c:pt>
                <c:pt idx="7071">
                  <c:v>43597</c:v>
                </c:pt>
                <c:pt idx="7072">
                  <c:v>43598</c:v>
                </c:pt>
                <c:pt idx="7073">
                  <c:v>43599</c:v>
                </c:pt>
                <c:pt idx="7074">
                  <c:v>43600</c:v>
                </c:pt>
                <c:pt idx="7075">
                  <c:v>43601</c:v>
                </c:pt>
                <c:pt idx="7076">
                  <c:v>43602</c:v>
                </c:pt>
                <c:pt idx="7077">
                  <c:v>43603</c:v>
                </c:pt>
                <c:pt idx="7078">
                  <c:v>43604</c:v>
                </c:pt>
                <c:pt idx="7079">
                  <c:v>43605</c:v>
                </c:pt>
                <c:pt idx="7080">
                  <c:v>43606</c:v>
                </c:pt>
                <c:pt idx="7081">
                  <c:v>43607</c:v>
                </c:pt>
                <c:pt idx="7082">
                  <c:v>43608</c:v>
                </c:pt>
                <c:pt idx="7083">
                  <c:v>43609</c:v>
                </c:pt>
                <c:pt idx="7084">
                  <c:v>43610</c:v>
                </c:pt>
                <c:pt idx="7085">
                  <c:v>43611</c:v>
                </c:pt>
                <c:pt idx="7086">
                  <c:v>43612</c:v>
                </c:pt>
                <c:pt idx="7087">
                  <c:v>43613</c:v>
                </c:pt>
                <c:pt idx="7088">
                  <c:v>43614</c:v>
                </c:pt>
                <c:pt idx="7089">
                  <c:v>43615</c:v>
                </c:pt>
                <c:pt idx="7090">
                  <c:v>43616</c:v>
                </c:pt>
                <c:pt idx="7091">
                  <c:v>43617</c:v>
                </c:pt>
                <c:pt idx="7092">
                  <c:v>43618</c:v>
                </c:pt>
                <c:pt idx="7093">
                  <c:v>43619</c:v>
                </c:pt>
                <c:pt idx="7094">
                  <c:v>43620</c:v>
                </c:pt>
                <c:pt idx="7095">
                  <c:v>43621</c:v>
                </c:pt>
                <c:pt idx="7096">
                  <c:v>43622</c:v>
                </c:pt>
                <c:pt idx="7097">
                  <c:v>43623</c:v>
                </c:pt>
                <c:pt idx="7098">
                  <c:v>43624</c:v>
                </c:pt>
                <c:pt idx="7099">
                  <c:v>43625</c:v>
                </c:pt>
                <c:pt idx="7100">
                  <c:v>43626</c:v>
                </c:pt>
                <c:pt idx="7101">
                  <c:v>43627</c:v>
                </c:pt>
                <c:pt idx="7102">
                  <c:v>43628</c:v>
                </c:pt>
                <c:pt idx="7103">
                  <c:v>43629</c:v>
                </c:pt>
                <c:pt idx="7104">
                  <c:v>43630</c:v>
                </c:pt>
                <c:pt idx="7105">
                  <c:v>43631</c:v>
                </c:pt>
                <c:pt idx="7106">
                  <c:v>43632</c:v>
                </c:pt>
                <c:pt idx="7107">
                  <c:v>43633</c:v>
                </c:pt>
                <c:pt idx="7108">
                  <c:v>43634</c:v>
                </c:pt>
                <c:pt idx="7109">
                  <c:v>43635</c:v>
                </c:pt>
                <c:pt idx="7110">
                  <c:v>43636</c:v>
                </c:pt>
                <c:pt idx="7111">
                  <c:v>43637</c:v>
                </c:pt>
                <c:pt idx="7112">
                  <c:v>43638</c:v>
                </c:pt>
                <c:pt idx="7113">
                  <c:v>43639</c:v>
                </c:pt>
                <c:pt idx="7114">
                  <c:v>43640</c:v>
                </c:pt>
                <c:pt idx="7115">
                  <c:v>43641</c:v>
                </c:pt>
                <c:pt idx="7116">
                  <c:v>43642</c:v>
                </c:pt>
                <c:pt idx="7117">
                  <c:v>43643</c:v>
                </c:pt>
                <c:pt idx="7118">
                  <c:v>43644</c:v>
                </c:pt>
                <c:pt idx="7119">
                  <c:v>43645</c:v>
                </c:pt>
                <c:pt idx="7120">
                  <c:v>43646</c:v>
                </c:pt>
                <c:pt idx="7121">
                  <c:v>43647</c:v>
                </c:pt>
                <c:pt idx="7122">
                  <c:v>43648</c:v>
                </c:pt>
                <c:pt idx="7123">
                  <c:v>43649</c:v>
                </c:pt>
                <c:pt idx="7124">
                  <c:v>43650</c:v>
                </c:pt>
                <c:pt idx="7125">
                  <c:v>43651</c:v>
                </c:pt>
                <c:pt idx="7126">
                  <c:v>43652</c:v>
                </c:pt>
                <c:pt idx="7127">
                  <c:v>43653</c:v>
                </c:pt>
                <c:pt idx="7128">
                  <c:v>43654</c:v>
                </c:pt>
                <c:pt idx="7129">
                  <c:v>43655</c:v>
                </c:pt>
                <c:pt idx="7130">
                  <c:v>43656</c:v>
                </c:pt>
                <c:pt idx="7131">
                  <c:v>43657</c:v>
                </c:pt>
                <c:pt idx="7132">
                  <c:v>43658</c:v>
                </c:pt>
                <c:pt idx="7133">
                  <c:v>43659</c:v>
                </c:pt>
                <c:pt idx="7134">
                  <c:v>43660</c:v>
                </c:pt>
                <c:pt idx="7135">
                  <c:v>43661</c:v>
                </c:pt>
                <c:pt idx="7136">
                  <c:v>43662</c:v>
                </c:pt>
                <c:pt idx="7137">
                  <c:v>43663</c:v>
                </c:pt>
                <c:pt idx="7138">
                  <c:v>43664</c:v>
                </c:pt>
                <c:pt idx="7139">
                  <c:v>43665</c:v>
                </c:pt>
                <c:pt idx="7140">
                  <c:v>43666</c:v>
                </c:pt>
                <c:pt idx="7141">
                  <c:v>43667</c:v>
                </c:pt>
                <c:pt idx="7142">
                  <c:v>43668</c:v>
                </c:pt>
                <c:pt idx="7143">
                  <c:v>43669</c:v>
                </c:pt>
                <c:pt idx="7144">
                  <c:v>43670</c:v>
                </c:pt>
                <c:pt idx="7145">
                  <c:v>43671</c:v>
                </c:pt>
                <c:pt idx="7146">
                  <c:v>43672</c:v>
                </c:pt>
                <c:pt idx="7147">
                  <c:v>43673</c:v>
                </c:pt>
                <c:pt idx="7148">
                  <c:v>43674</c:v>
                </c:pt>
                <c:pt idx="7149">
                  <c:v>43675</c:v>
                </c:pt>
                <c:pt idx="7150">
                  <c:v>43676</c:v>
                </c:pt>
                <c:pt idx="7151">
                  <c:v>43677</c:v>
                </c:pt>
                <c:pt idx="7152">
                  <c:v>43678</c:v>
                </c:pt>
                <c:pt idx="7153">
                  <c:v>43679</c:v>
                </c:pt>
                <c:pt idx="7154">
                  <c:v>43680</c:v>
                </c:pt>
                <c:pt idx="7155">
                  <c:v>43681</c:v>
                </c:pt>
                <c:pt idx="7156">
                  <c:v>43682</c:v>
                </c:pt>
                <c:pt idx="7157">
                  <c:v>43683</c:v>
                </c:pt>
                <c:pt idx="7158">
                  <c:v>43684</c:v>
                </c:pt>
                <c:pt idx="7159">
                  <c:v>43685</c:v>
                </c:pt>
                <c:pt idx="7160">
                  <c:v>43686</c:v>
                </c:pt>
                <c:pt idx="7161">
                  <c:v>43687</c:v>
                </c:pt>
                <c:pt idx="7162">
                  <c:v>43688</c:v>
                </c:pt>
                <c:pt idx="7163">
                  <c:v>43689</c:v>
                </c:pt>
                <c:pt idx="7164">
                  <c:v>43690</c:v>
                </c:pt>
                <c:pt idx="7165">
                  <c:v>43691</c:v>
                </c:pt>
                <c:pt idx="7166">
                  <c:v>43692</c:v>
                </c:pt>
                <c:pt idx="7167">
                  <c:v>43693</c:v>
                </c:pt>
                <c:pt idx="7168">
                  <c:v>43694</c:v>
                </c:pt>
                <c:pt idx="7169">
                  <c:v>43695</c:v>
                </c:pt>
                <c:pt idx="7170">
                  <c:v>43696</c:v>
                </c:pt>
                <c:pt idx="7171">
                  <c:v>43697</c:v>
                </c:pt>
                <c:pt idx="7172">
                  <c:v>43698</c:v>
                </c:pt>
                <c:pt idx="7173">
                  <c:v>43699</c:v>
                </c:pt>
                <c:pt idx="7174">
                  <c:v>43700</c:v>
                </c:pt>
                <c:pt idx="7175">
                  <c:v>43701</c:v>
                </c:pt>
                <c:pt idx="7176">
                  <c:v>43702</c:v>
                </c:pt>
                <c:pt idx="7177">
                  <c:v>43703</c:v>
                </c:pt>
                <c:pt idx="7178">
                  <c:v>43704</c:v>
                </c:pt>
                <c:pt idx="7179">
                  <c:v>43705</c:v>
                </c:pt>
                <c:pt idx="7180">
                  <c:v>43706</c:v>
                </c:pt>
                <c:pt idx="7181">
                  <c:v>43707</c:v>
                </c:pt>
                <c:pt idx="7182">
                  <c:v>43708</c:v>
                </c:pt>
                <c:pt idx="7183">
                  <c:v>43709</c:v>
                </c:pt>
                <c:pt idx="7184">
                  <c:v>43710</c:v>
                </c:pt>
                <c:pt idx="7185">
                  <c:v>43711</c:v>
                </c:pt>
                <c:pt idx="7186">
                  <c:v>43712</c:v>
                </c:pt>
                <c:pt idx="7187">
                  <c:v>43713</c:v>
                </c:pt>
                <c:pt idx="7188">
                  <c:v>43714</c:v>
                </c:pt>
                <c:pt idx="7189">
                  <c:v>43715</c:v>
                </c:pt>
                <c:pt idx="7190">
                  <c:v>43716</c:v>
                </c:pt>
                <c:pt idx="7191">
                  <c:v>43717</c:v>
                </c:pt>
                <c:pt idx="7192">
                  <c:v>43718</c:v>
                </c:pt>
                <c:pt idx="7193">
                  <c:v>43719</c:v>
                </c:pt>
                <c:pt idx="7194">
                  <c:v>43720</c:v>
                </c:pt>
                <c:pt idx="7195">
                  <c:v>43721</c:v>
                </c:pt>
                <c:pt idx="7196">
                  <c:v>43722</c:v>
                </c:pt>
                <c:pt idx="7197">
                  <c:v>43723</c:v>
                </c:pt>
                <c:pt idx="7198">
                  <c:v>43724</c:v>
                </c:pt>
                <c:pt idx="7199">
                  <c:v>43725</c:v>
                </c:pt>
                <c:pt idx="7200">
                  <c:v>43726</c:v>
                </c:pt>
                <c:pt idx="7201">
                  <c:v>43727</c:v>
                </c:pt>
                <c:pt idx="7202">
                  <c:v>43728</c:v>
                </c:pt>
                <c:pt idx="7203">
                  <c:v>43729</c:v>
                </c:pt>
                <c:pt idx="7204">
                  <c:v>43730</c:v>
                </c:pt>
                <c:pt idx="7205">
                  <c:v>43731</c:v>
                </c:pt>
                <c:pt idx="7206">
                  <c:v>43732</c:v>
                </c:pt>
                <c:pt idx="7207">
                  <c:v>43733</c:v>
                </c:pt>
                <c:pt idx="7208">
                  <c:v>43734</c:v>
                </c:pt>
                <c:pt idx="7209">
                  <c:v>43735</c:v>
                </c:pt>
                <c:pt idx="7210">
                  <c:v>43736</c:v>
                </c:pt>
                <c:pt idx="7211">
                  <c:v>43737</c:v>
                </c:pt>
                <c:pt idx="7212">
                  <c:v>43738</c:v>
                </c:pt>
                <c:pt idx="7213">
                  <c:v>43739</c:v>
                </c:pt>
                <c:pt idx="7214">
                  <c:v>43740</c:v>
                </c:pt>
                <c:pt idx="7215">
                  <c:v>43741</c:v>
                </c:pt>
                <c:pt idx="7216">
                  <c:v>43742</c:v>
                </c:pt>
                <c:pt idx="7217">
                  <c:v>43743</c:v>
                </c:pt>
                <c:pt idx="7218">
                  <c:v>43744</c:v>
                </c:pt>
                <c:pt idx="7219">
                  <c:v>43745</c:v>
                </c:pt>
                <c:pt idx="7220">
                  <c:v>43746</c:v>
                </c:pt>
                <c:pt idx="7221">
                  <c:v>43747</c:v>
                </c:pt>
                <c:pt idx="7222">
                  <c:v>43748</c:v>
                </c:pt>
                <c:pt idx="7223">
                  <c:v>43749</c:v>
                </c:pt>
                <c:pt idx="7224">
                  <c:v>43750</c:v>
                </c:pt>
                <c:pt idx="7225">
                  <c:v>43751</c:v>
                </c:pt>
                <c:pt idx="7226">
                  <c:v>43752</c:v>
                </c:pt>
                <c:pt idx="7227">
                  <c:v>43753</c:v>
                </c:pt>
                <c:pt idx="7228">
                  <c:v>43754</c:v>
                </c:pt>
                <c:pt idx="7229">
                  <c:v>43755</c:v>
                </c:pt>
                <c:pt idx="7230">
                  <c:v>43756</c:v>
                </c:pt>
                <c:pt idx="7231">
                  <c:v>43757</c:v>
                </c:pt>
                <c:pt idx="7232">
                  <c:v>43758</c:v>
                </c:pt>
                <c:pt idx="7233">
                  <c:v>43759</c:v>
                </c:pt>
                <c:pt idx="7234">
                  <c:v>43760</c:v>
                </c:pt>
                <c:pt idx="7235">
                  <c:v>43761</c:v>
                </c:pt>
                <c:pt idx="7236">
                  <c:v>43762</c:v>
                </c:pt>
                <c:pt idx="7237">
                  <c:v>43763</c:v>
                </c:pt>
                <c:pt idx="7238">
                  <c:v>43764</c:v>
                </c:pt>
                <c:pt idx="7239">
                  <c:v>43765</c:v>
                </c:pt>
                <c:pt idx="7240">
                  <c:v>43766</c:v>
                </c:pt>
                <c:pt idx="7241">
                  <c:v>43767</c:v>
                </c:pt>
                <c:pt idx="7242">
                  <c:v>43768</c:v>
                </c:pt>
                <c:pt idx="7243">
                  <c:v>43769</c:v>
                </c:pt>
                <c:pt idx="7244">
                  <c:v>43770</c:v>
                </c:pt>
                <c:pt idx="7245">
                  <c:v>43771</c:v>
                </c:pt>
                <c:pt idx="7246">
                  <c:v>43772</c:v>
                </c:pt>
                <c:pt idx="7247">
                  <c:v>43773</c:v>
                </c:pt>
                <c:pt idx="7248">
                  <c:v>43774</c:v>
                </c:pt>
                <c:pt idx="7249">
                  <c:v>43775</c:v>
                </c:pt>
                <c:pt idx="7250">
                  <c:v>43776</c:v>
                </c:pt>
                <c:pt idx="7251">
                  <c:v>43777</c:v>
                </c:pt>
                <c:pt idx="7252">
                  <c:v>43778</c:v>
                </c:pt>
                <c:pt idx="7253">
                  <c:v>43779</c:v>
                </c:pt>
                <c:pt idx="7254">
                  <c:v>43780</c:v>
                </c:pt>
                <c:pt idx="7255">
                  <c:v>43781</c:v>
                </c:pt>
                <c:pt idx="7256">
                  <c:v>43782</c:v>
                </c:pt>
                <c:pt idx="7257">
                  <c:v>43783</c:v>
                </c:pt>
                <c:pt idx="7258">
                  <c:v>43784</c:v>
                </c:pt>
                <c:pt idx="7259">
                  <c:v>43785</c:v>
                </c:pt>
                <c:pt idx="7260">
                  <c:v>43786</c:v>
                </c:pt>
                <c:pt idx="7261">
                  <c:v>43787</c:v>
                </c:pt>
                <c:pt idx="7262">
                  <c:v>43788</c:v>
                </c:pt>
                <c:pt idx="7263">
                  <c:v>43789</c:v>
                </c:pt>
                <c:pt idx="7264">
                  <c:v>43790</c:v>
                </c:pt>
                <c:pt idx="7265">
                  <c:v>43791</c:v>
                </c:pt>
                <c:pt idx="7266">
                  <c:v>43792</c:v>
                </c:pt>
                <c:pt idx="7267">
                  <c:v>43793</c:v>
                </c:pt>
                <c:pt idx="7268">
                  <c:v>43794</c:v>
                </c:pt>
                <c:pt idx="7269">
                  <c:v>43795</c:v>
                </c:pt>
                <c:pt idx="7270">
                  <c:v>43796</c:v>
                </c:pt>
                <c:pt idx="7271">
                  <c:v>43797</c:v>
                </c:pt>
                <c:pt idx="7272">
                  <c:v>43798</c:v>
                </c:pt>
                <c:pt idx="7273">
                  <c:v>43799</c:v>
                </c:pt>
                <c:pt idx="7274">
                  <c:v>43800</c:v>
                </c:pt>
                <c:pt idx="7275">
                  <c:v>43801</c:v>
                </c:pt>
                <c:pt idx="7276">
                  <c:v>43802</c:v>
                </c:pt>
                <c:pt idx="7277">
                  <c:v>43803</c:v>
                </c:pt>
                <c:pt idx="7278">
                  <c:v>43804</c:v>
                </c:pt>
                <c:pt idx="7279">
                  <c:v>43805</c:v>
                </c:pt>
                <c:pt idx="7280">
                  <c:v>43806</c:v>
                </c:pt>
                <c:pt idx="7281">
                  <c:v>43807</c:v>
                </c:pt>
                <c:pt idx="7282">
                  <c:v>43808</c:v>
                </c:pt>
                <c:pt idx="7283">
                  <c:v>43809</c:v>
                </c:pt>
                <c:pt idx="7284">
                  <c:v>43810</c:v>
                </c:pt>
                <c:pt idx="7285">
                  <c:v>43811</c:v>
                </c:pt>
                <c:pt idx="7286">
                  <c:v>43812</c:v>
                </c:pt>
                <c:pt idx="7287">
                  <c:v>43813</c:v>
                </c:pt>
                <c:pt idx="7288">
                  <c:v>43814</c:v>
                </c:pt>
                <c:pt idx="7289">
                  <c:v>43815</c:v>
                </c:pt>
                <c:pt idx="7290">
                  <c:v>43816</c:v>
                </c:pt>
                <c:pt idx="7291">
                  <c:v>43817</c:v>
                </c:pt>
                <c:pt idx="7292">
                  <c:v>43818</c:v>
                </c:pt>
                <c:pt idx="7293">
                  <c:v>43819</c:v>
                </c:pt>
                <c:pt idx="7294">
                  <c:v>43820</c:v>
                </c:pt>
                <c:pt idx="7295">
                  <c:v>43821</c:v>
                </c:pt>
                <c:pt idx="7296">
                  <c:v>43822</c:v>
                </c:pt>
                <c:pt idx="7297">
                  <c:v>43823</c:v>
                </c:pt>
                <c:pt idx="7298">
                  <c:v>43824</c:v>
                </c:pt>
                <c:pt idx="7299">
                  <c:v>43825</c:v>
                </c:pt>
                <c:pt idx="7300">
                  <c:v>43826</c:v>
                </c:pt>
                <c:pt idx="7301">
                  <c:v>43827</c:v>
                </c:pt>
                <c:pt idx="7302">
                  <c:v>43828</c:v>
                </c:pt>
                <c:pt idx="7303">
                  <c:v>43829</c:v>
                </c:pt>
                <c:pt idx="7304">
                  <c:v>43830</c:v>
                </c:pt>
                <c:pt idx="7305">
                  <c:v>43831</c:v>
                </c:pt>
                <c:pt idx="7306">
                  <c:v>43832</c:v>
                </c:pt>
                <c:pt idx="7307">
                  <c:v>43833</c:v>
                </c:pt>
                <c:pt idx="7308">
                  <c:v>43834</c:v>
                </c:pt>
                <c:pt idx="7309">
                  <c:v>43835</c:v>
                </c:pt>
                <c:pt idx="7310">
                  <c:v>43836</c:v>
                </c:pt>
                <c:pt idx="7311">
                  <c:v>43837</c:v>
                </c:pt>
                <c:pt idx="7312">
                  <c:v>43838</c:v>
                </c:pt>
                <c:pt idx="7313">
                  <c:v>43839</c:v>
                </c:pt>
                <c:pt idx="7314">
                  <c:v>43840</c:v>
                </c:pt>
                <c:pt idx="7315">
                  <c:v>43841</c:v>
                </c:pt>
                <c:pt idx="7316">
                  <c:v>43842</c:v>
                </c:pt>
                <c:pt idx="7317">
                  <c:v>43843</c:v>
                </c:pt>
                <c:pt idx="7318">
                  <c:v>43844</c:v>
                </c:pt>
                <c:pt idx="7319">
                  <c:v>43845</c:v>
                </c:pt>
                <c:pt idx="7320">
                  <c:v>43846</c:v>
                </c:pt>
                <c:pt idx="7321">
                  <c:v>43847</c:v>
                </c:pt>
                <c:pt idx="7322">
                  <c:v>43848</c:v>
                </c:pt>
                <c:pt idx="7323">
                  <c:v>43849</c:v>
                </c:pt>
                <c:pt idx="7324">
                  <c:v>43850</c:v>
                </c:pt>
                <c:pt idx="7325">
                  <c:v>43851</c:v>
                </c:pt>
                <c:pt idx="7326">
                  <c:v>43852</c:v>
                </c:pt>
                <c:pt idx="7327">
                  <c:v>43853</c:v>
                </c:pt>
                <c:pt idx="7328">
                  <c:v>43854</c:v>
                </c:pt>
                <c:pt idx="7329">
                  <c:v>43855</c:v>
                </c:pt>
                <c:pt idx="7330">
                  <c:v>43856</c:v>
                </c:pt>
                <c:pt idx="7331">
                  <c:v>43857</c:v>
                </c:pt>
                <c:pt idx="7332">
                  <c:v>43858</c:v>
                </c:pt>
                <c:pt idx="7333">
                  <c:v>43859</c:v>
                </c:pt>
                <c:pt idx="7334">
                  <c:v>43860</c:v>
                </c:pt>
                <c:pt idx="7335">
                  <c:v>43861</c:v>
                </c:pt>
                <c:pt idx="7336">
                  <c:v>43862</c:v>
                </c:pt>
                <c:pt idx="7337">
                  <c:v>43863</c:v>
                </c:pt>
                <c:pt idx="7338">
                  <c:v>43864</c:v>
                </c:pt>
                <c:pt idx="7339">
                  <c:v>43865</c:v>
                </c:pt>
                <c:pt idx="7340">
                  <c:v>43866</c:v>
                </c:pt>
                <c:pt idx="7341">
                  <c:v>43867</c:v>
                </c:pt>
                <c:pt idx="7342">
                  <c:v>43868</c:v>
                </c:pt>
                <c:pt idx="7343">
                  <c:v>43869</c:v>
                </c:pt>
                <c:pt idx="7344">
                  <c:v>43870</c:v>
                </c:pt>
                <c:pt idx="7345">
                  <c:v>43871</c:v>
                </c:pt>
                <c:pt idx="7346">
                  <c:v>43872</c:v>
                </c:pt>
                <c:pt idx="7347">
                  <c:v>43873</c:v>
                </c:pt>
                <c:pt idx="7348">
                  <c:v>43874</c:v>
                </c:pt>
                <c:pt idx="7349">
                  <c:v>43875</c:v>
                </c:pt>
                <c:pt idx="7350">
                  <c:v>43876</c:v>
                </c:pt>
                <c:pt idx="7351">
                  <c:v>43877</c:v>
                </c:pt>
                <c:pt idx="7352">
                  <c:v>43878</c:v>
                </c:pt>
                <c:pt idx="7353">
                  <c:v>43879</c:v>
                </c:pt>
                <c:pt idx="7354">
                  <c:v>43880</c:v>
                </c:pt>
                <c:pt idx="7355">
                  <c:v>43881</c:v>
                </c:pt>
                <c:pt idx="7356">
                  <c:v>43882</c:v>
                </c:pt>
                <c:pt idx="7357">
                  <c:v>43883</c:v>
                </c:pt>
                <c:pt idx="7358">
                  <c:v>43884</c:v>
                </c:pt>
                <c:pt idx="7359">
                  <c:v>43885</c:v>
                </c:pt>
                <c:pt idx="7360">
                  <c:v>43886</c:v>
                </c:pt>
                <c:pt idx="7361">
                  <c:v>43887</c:v>
                </c:pt>
                <c:pt idx="7362">
                  <c:v>43888</c:v>
                </c:pt>
                <c:pt idx="7363">
                  <c:v>43889</c:v>
                </c:pt>
                <c:pt idx="7364">
                  <c:v>43890</c:v>
                </c:pt>
                <c:pt idx="7365">
                  <c:v>43891</c:v>
                </c:pt>
                <c:pt idx="7366">
                  <c:v>43892</c:v>
                </c:pt>
                <c:pt idx="7367">
                  <c:v>43893</c:v>
                </c:pt>
                <c:pt idx="7368">
                  <c:v>43894</c:v>
                </c:pt>
                <c:pt idx="7369">
                  <c:v>43895</c:v>
                </c:pt>
                <c:pt idx="7370">
                  <c:v>43896</c:v>
                </c:pt>
                <c:pt idx="7371">
                  <c:v>43897</c:v>
                </c:pt>
                <c:pt idx="7372">
                  <c:v>43898</c:v>
                </c:pt>
                <c:pt idx="7373">
                  <c:v>43899</c:v>
                </c:pt>
                <c:pt idx="7374">
                  <c:v>43900</c:v>
                </c:pt>
                <c:pt idx="7375">
                  <c:v>43901</c:v>
                </c:pt>
                <c:pt idx="7376">
                  <c:v>43902</c:v>
                </c:pt>
                <c:pt idx="7377">
                  <c:v>43903</c:v>
                </c:pt>
                <c:pt idx="7378">
                  <c:v>43904</c:v>
                </c:pt>
                <c:pt idx="7379">
                  <c:v>43905</c:v>
                </c:pt>
                <c:pt idx="7380">
                  <c:v>43906</c:v>
                </c:pt>
                <c:pt idx="7381">
                  <c:v>43907</c:v>
                </c:pt>
                <c:pt idx="7382">
                  <c:v>43908</c:v>
                </c:pt>
                <c:pt idx="7383">
                  <c:v>43909</c:v>
                </c:pt>
                <c:pt idx="7384">
                  <c:v>43910</c:v>
                </c:pt>
                <c:pt idx="7385">
                  <c:v>43911</c:v>
                </c:pt>
                <c:pt idx="7386">
                  <c:v>43912</c:v>
                </c:pt>
                <c:pt idx="7387">
                  <c:v>43913</c:v>
                </c:pt>
                <c:pt idx="7388">
                  <c:v>43914</c:v>
                </c:pt>
                <c:pt idx="7389">
                  <c:v>43915</c:v>
                </c:pt>
                <c:pt idx="7390">
                  <c:v>43916</c:v>
                </c:pt>
                <c:pt idx="7391">
                  <c:v>43917</c:v>
                </c:pt>
                <c:pt idx="7392">
                  <c:v>43918</c:v>
                </c:pt>
                <c:pt idx="7393">
                  <c:v>43919</c:v>
                </c:pt>
                <c:pt idx="7394">
                  <c:v>43920</c:v>
                </c:pt>
                <c:pt idx="7395">
                  <c:v>43921</c:v>
                </c:pt>
                <c:pt idx="7396">
                  <c:v>43922</c:v>
                </c:pt>
                <c:pt idx="7397">
                  <c:v>43923</c:v>
                </c:pt>
                <c:pt idx="7398">
                  <c:v>43924</c:v>
                </c:pt>
                <c:pt idx="7399">
                  <c:v>43925</c:v>
                </c:pt>
                <c:pt idx="7400">
                  <c:v>43926</c:v>
                </c:pt>
                <c:pt idx="7401">
                  <c:v>43927</c:v>
                </c:pt>
                <c:pt idx="7402">
                  <c:v>43928</c:v>
                </c:pt>
                <c:pt idx="7403">
                  <c:v>43929</c:v>
                </c:pt>
                <c:pt idx="7404">
                  <c:v>43930</c:v>
                </c:pt>
                <c:pt idx="7405">
                  <c:v>43931</c:v>
                </c:pt>
                <c:pt idx="7406">
                  <c:v>43932</c:v>
                </c:pt>
                <c:pt idx="7407">
                  <c:v>43933</c:v>
                </c:pt>
                <c:pt idx="7408">
                  <c:v>43934</c:v>
                </c:pt>
                <c:pt idx="7409">
                  <c:v>43935</c:v>
                </c:pt>
                <c:pt idx="7410">
                  <c:v>43936</c:v>
                </c:pt>
                <c:pt idx="7411">
                  <c:v>43937</c:v>
                </c:pt>
                <c:pt idx="7412">
                  <c:v>43938</c:v>
                </c:pt>
                <c:pt idx="7413">
                  <c:v>43939</c:v>
                </c:pt>
                <c:pt idx="7414">
                  <c:v>43940</c:v>
                </c:pt>
                <c:pt idx="7415">
                  <c:v>43941</c:v>
                </c:pt>
                <c:pt idx="7416">
                  <c:v>43942</c:v>
                </c:pt>
                <c:pt idx="7417">
                  <c:v>43943</c:v>
                </c:pt>
                <c:pt idx="7418">
                  <c:v>43944</c:v>
                </c:pt>
                <c:pt idx="7419">
                  <c:v>43945</c:v>
                </c:pt>
                <c:pt idx="7420">
                  <c:v>43946</c:v>
                </c:pt>
                <c:pt idx="7421">
                  <c:v>43947</c:v>
                </c:pt>
                <c:pt idx="7422">
                  <c:v>43948</c:v>
                </c:pt>
                <c:pt idx="7423">
                  <c:v>43949</c:v>
                </c:pt>
                <c:pt idx="7424">
                  <c:v>43950</c:v>
                </c:pt>
                <c:pt idx="7425">
                  <c:v>43951</c:v>
                </c:pt>
                <c:pt idx="7426">
                  <c:v>43952</c:v>
                </c:pt>
                <c:pt idx="7427">
                  <c:v>43953</c:v>
                </c:pt>
                <c:pt idx="7428">
                  <c:v>43954</c:v>
                </c:pt>
                <c:pt idx="7429">
                  <c:v>43955</c:v>
                </c:pt>
                <c:pt idx="7430">
                  <c:v>43956</c:v>
                </c:pt>
                <c:pt idx="7431">
                  <c:v>43957</c:v>
                </c:pt>
                <c:pt idx="7432">
                  <c:v>43958</c:v>
                </c:pt>
                <c:pt idx="7433">
                  <c:v>43959</c:v>
                </c:pt>
                <c:pt idx="7434">
                  <c:v>43960</c:v>
                </c:pt>
                <c:pt idx="7435">
                  <c:v>43961</c:v>
                </c:pt>
                <c:pt idx="7436">
                  <c:v>43962</c:v>
                </c:pt>
                <c:pt idx="7437">
                  <c:v>43963</c:v>
                </c:pt>
                <c:pt idx="7438">
                  <c:v>43964</c:v>
                </c:pt>
                <c:pt idx="7439">
                  <c:v>43965</c:v>
                </c:pt>
                <c:pt idx="7440">
                  <c:v>43966</c:v>
                </c:pt>
                <c:pt idx="7441">
                  <c:v>43967</c:v>
                </c:pt>
                <c:pt idx="7442">
                  <c:v>43968</c:v>
                </c:pt>
                <c:pt idx="7443">
                  <c:v>43969</c:v>
                </c:pt>
                <c:pt idx="7444">
                  <c:v>43970</c:v>
                </c:pt>
                <c:pt idx="7445">
                  <c:v>43971</c:v>
                </c:pt>
                <c:pt idx="7446">
                  <c:v>43972</c:v>
                </c:pt>
                <c:pt idx="7447">
                  <c:v>43973</c:v>
                </c:pt>
                <c:pt idx="7448">
                  <c:v>43974</c:v>
                </c:pt>
                <c:pt idx="7449">
                  <c:v>43975</c:v>
                </c:pt>
                <c:pt idx="7450">
                  <c:v>43976</c:v>
                </c:pt>
                <c:pt idx="7451">
                  <c:v>43977</c:v>
                </c:pt>
                <c:pt idx="7452">
                  <c:v>43978</c:v>
                </c:pt>
                <c:pt idx="7453">
                  <c:v>43979</c:v>
                </c:pt>
                <c:pt idx="7454">
                  <c:v>43980</c:v>
                </c:pt>
                <c:pt idx="7455">
                  <c:v>43981</c:v>
                </c:pt>
                <c:pt idx="7456">
                  <c:v>43982</c:v>
                </c:pt>
                <c:pt idx="7457">
                  <c:v>43983</c:v>
                </c:pt>
                <c:pt idx="7458">
                  <c:v>43984</c:v>
                </c:pt>
                <c:pt idx="7459">
                  <c:v>43985</c:v>
                </c:pt>
                <c:pt idx="7460">
                  <c:v>43986</c:v>
                </c:pt>
                <c:pt idx="7461">
                  <c:v>43987</c:v>
                </c:pt>
                <c:pt idx="7462">
                  <c:v>43988</c:v>
                </c:pt>
                <c:pt idx="7463">
                  <c:v>43989</c:v>
                </c:pt>
                <c:pt idx="7464">
                  <c:v>43990</c:v>
                </c:pt>
                <c:pt idx="7465">
                  <c:v>43991</c:v>
                </c:pt>
                <c:pt idx="7466">
                  <c:v>43992</c:v>
                </c:pt>
                <c:pt idx="7467">
                  <c:v>43993</c:v>
                </c:pt>
                <c:pt idx="7468">
                  <c:v>43994</c:v>
                </c:pt>
                <c:pt idx="7469">
                  <c:v>43995</c:v>
                </c:pt>
                <c:pt idx="7470">
                  <c:v>43996</c:v>
                </c:pt>
                <c:pt idx="7471">
                  <c:v>43997</c:v>
                </c:pt>
                <c:pt idx="7472">
                  <c:v>43998</c:v>
                </c:pt>
                <c:pt idx="7473">
                  <c:v>43999</c:v>
                </c:pt>
                <c:pt idx="7474">
                  <c:v>44000</c:v>
                </c:pt>
                <c:pt idx="7475">
                  <c:v>44001</c:v>
                </c:pt>
                <c:pt idx="7476">
                  <c:v>44002</c:v>
                </c:pt>
                <c:pt idx="7477">
                  <c:v>44003</c:v>
                </c:pt>
                <c:pt idx="7478">
                  <c:v>44004</c:v>
                </c:pt>
                <c:pt idx="7479">
                  <c:v>44005</c:v>
                </c:pt>
                <c:pt idx="7480">
                  <c:v>44006</c:v>
                </c:pt>
                <c:pt idx="7481">
                  <c:v>44007</c:v>
                </c:pt>
                <c:pt idx="7482">
                  <c:v>44008</c:v>
                </c:pt>
                <c:pt idx="7483">
                  <c:v>44009</c:v>
                </c:pt>
                <c:pt idx="7484">
                  <c:v>44010</c:v>
                </c:pt>
                <c:pt idx="7485">
                  <c:v>44011</c:v>
                </c:pt>
                <c:pt idx="7486">
                  <c:v>44012</c:v>
                </c:pt>
                <c:pt idx="7487">
                  <c:v>44013</c:v>
                </c:pt>
                <c:pt idx="7488">
                  <c:v>44014</c:v>
                </c:pt>
                <c:pt idx="7489">
                  <c:v>44015</c:v>
                </c:pt>
                <c:pt idx="7490">
                  <c:v>44016</c:v>
                </c:pt>
                <c:pt idx="7491">
                  <c:v>44017</c:v>
                </c:pt>
                <c:pt idx="7492">
                  <c:v>44018</c:v>
                </c:pt>
                <c:pt idx="7493">
                  <c:v>44019</c:v>
                </c:pt>
                <c:pt idx="7494">
                  <c:v>44020</c:v>
                </c:pt>
                <c:pt idx="7495">
                  <c:v>44021</c:v>
                </c:pt>
                <c:pt idx="7496">
                  <c:v>44022</c:v>
                </c:pt>
                <c:pt idx="7497">
                  <c:v>44023</c:v>
                </c:pt>
                <c:pt idx="7498">
                  <c:v>44024</c:v>
                </c:pt>
                <c:pt idx="7499">
                  <c:v>44025</c:v>
                </c:pt>
                <c:pt idx="7500">
                  <c:v>44026</c:v>
                </c:pt>
                <c:pt idx="7501">
                  <c:v>44027</c:v>
                </c:pt>
                <c:pt idx="7502">
                  <c:v>44028</c:v>
                </c:pt>
                <c:pt idx="7503">
                  <c:v>44029</c:v>
                </c:pt>
                <c:pt idx="7504">
                  <c:v>44030</c:v>
                </c:pt>
                <c:pt idx="7505">
                  <c:v>44031</c:v>
                </c:pt>
                <c:pt idx="7506">
                  <c:v>44032</c:v>
                </c:pt>
                <c:pt idx="7507">
                  <c:v>44033</c:v>
                </c:pt>
                <c:pt idx="7508">
                  <c:v>44034</c:v>
                </c:pt>
                <c:pt idx="7509">
                  <c:v>44035</c:v>
                </c:pt>
                <c:pt idx="7510">
                  <c:v>44036</c:v>
                </c:pt>
                <c:pt idx="7511">
                  <c:v>44037</c:v>
                </c:pt>
                <c:pt idx="7512">
                  <c:v>44038</c:v>
                </c:pt>
                <c:pt idx="7513">
                  <c:v>44039</c:v>
                </c:pt>
                <c:pt idx="7514">
                  <c:v>44040</c:v>
                </c:pt>
                <c:pt idx="7515">
                  <c:v>44041</c:v>
                </c:pt>
                <c:pt idx="7516">
                  <c:v>44042</c:v>
                </c:pt>
                <c:pt idx="7517">
                  <c:v>44043</c:v>
                </c:pt>
                <c:pt idx="7518">
                  <c:v>44044</c:v>
                </c:pt>
                <c:pt idx="7519">
                  <c:v>44045</c:v>
                </c:pt>
                <c:pt idx="7520">
                  <c:v>44046</c:v>
                </c:pt>
                <c:pt idx="7521">
                  <c:v>44047</c:v>
                </c:pt>
                <c:pt idx="7522">
                  <c:v>44048</c:v>
                </c:pt>
                <c:pt idx="7523">
                  <c:v>44049</c:v>
                </c:pt>
                <c:pt idx="7524">
                  <c:v>44050</c:v>
                </c:pt>
                <c:pt idx="7525">
                  <c:v>44051</c:v>
                </c:pt>
                <c:pt idx="7526">
                  <c:v>44052</c:v>
                </c:pt>
                <c:pt idx="7527">
                  <c:v>44053</c:v>
                </c:pt>
                <c:pt idx="7528">
                  <c:v>44054</c:v>
                </c:pt>
                <c:pt idx="7529">
                  <c:v>44055</c:v>
                </c:pt>
                <c:pt idx="7530">
                  <c:v>44056</c:v>
                </c:pt>
                <c:pt idx="7531">
                  <c:v>44057</c:v>
                </c:pt>
                <c:pt idx="7532">
                  <c:v>44058</c:v>
                </c:pt>
                <c:pt idx="7533">
                  <c:v>44059</c:v>
                </c:pt>
                <c:pt idx="7534">
                  <c:v>44060</c:v>
                </c:pt>
                <c:pt idx="7535">
                  <c:v>44061</c:v>
                </c:pt>
                <c:pt idx="7536">
                  <c:v>44062</c:v>
                </c:pt>
                <c:pt idx="7537">
                  <c:v>44063</c:v>
                </c:pt>
                <c:pt idx="7538">
                  <c:v>44064</c:v>
                </c:pt>
                <c:pt idx="7539">
                  <c:v>44065</c:v>
                </c:pt>
                <c:pt idx="7540">
                  <c:v>44066</c:v>
                </c:pt>
                <c:pt idx="7541">
                  <c:v>44067</c:v>
                </c:pt>
                <c:pt idx="7542">
                  <c:v>44068</c:v>
                </c:pt>
                <c:pt idx="7543">
                  <c:v>44069</c:v>
                </c:pt>
                <c:pt idx="7544">
                  <c:v>44070</c:v>
                </c:pt>
                <c:pt idx="7545">
                  <c:v>44071</c:v>
                </c:pt>
                <c:pt idx="7546">
                  <c:v>44072</c:v>
                </c:pt>
                <c:pt idx="7547">
                  <c:v>44073</c:v>
                </c:pt>
                <c:pt idx="7548">
                  <c:v>44074</c:v>
                </c:pt>
                <c:pt idx="7549">
                  <c:v>44075</c:v>
                </c:pt>
                <c:pt idx="7550">
                  <c:v>44076</c:v>
                </c:pt>
                <c:pt idx="7551">
                  <c:v>44077</c:v>
                </c:pt>
                <c:pt idx="7552">
                  <c:v>44078</c:v>
                </c:pt>
                <c:pt idx="7553">
                  <c:v>44079</c:v>
                </c:pt>
                <c:pt idx="7554">
                  <c:v>44080</c:v>
                </c:pt>
                <c:pt idx="7555">
                  <c:v>44081</c:v>
                </c:pt>
                <c:pt idx="7556">
                  <c:v>44082</c:v>
                </c:pt>
                <c:pt idx="7557">
                  <c:v>44083</c:v>
                </c:pt>
                <c:pt idx="7558">
                  <c:v>44084</c:v>
                </c:pt>
                <c:pt idx="7559">
                  <c:v>44085</c:v>
                </c:pt>
                <c:pt idx="7560">
                  <c:v>44086</c:v>
                </c:pt>
                <c:pt idx="7561">
                  <c:v>44087</c:v>
                </c:pt>
                <c:pt idx="7562">
                  <c:v>44088</c:v>
                </c:pt>
                <c:pt idx="7563">
                  <c:v>44089</c:v>
                </c:pt>
                <c:pt idx="7564">
                  <c:v>44090</c:v>
                </c:pt>
                <c:pt idx="7565">
                  <c:v>44091</c:v>
                </c:pt>
                <c:pt idx="7566">
                  <c:v>44092</c:v>
                </c:pt>
                <c:pt idx="7567">
                  <c:v>44093</c:v>
                </c:pt>
                <c:pt idx="7568">
                  <c:v>44094</c:v>
                </c:pt>
                <c:pt idx="7569">
                  <c:v>44095</c:v>
                </c:pt>
                <c:pt idx="7570">
                  <c:v>44096</c:v>
                </c:pt>
                <c:pt idx="7571">
                  <c:v>44097</c:v>
                </c:pt>
                <c:pt idx="7572">
                  <c:v>44098</c:v>
                </c:pt>
                <c:pt idx="7573">
                  <c:v>44099</c:v>
                </c:pt>
                <c:pt idx="7574">
                  <c:v>44100</c:v>
                </c:pt>
                <c:pt idx="7575">
                  <c:v>44101</c:v>
                </c:pt>
                <c:pt idx="7576">
                  <c:v>44102</c:v>
                </c:pt>
                <c:pt idx="7577">
                  <c:v>44103</c:v>
                </c:pt>
                <c:pt idx="7578">
                  <c:v>44104</c:v>
                </c:pt>
                <c:pt idx="7579">
                  <c:v>44105</c:v>
                </c:pt>
                <c:pt idx="7580">
                  <c:v>44106</c:v>
                </c:pt>
                <c:pt idx="7581">
                  <c:v>44107</c:v>
                </c:pt>
                <c:pt idx="7582">
                  <c:v>44108</c:v>
                </c:pt>
                <c:pt idx="7583">
                  <c:v>44109</c:v>
                </c:pt>
                <c:pt idx="7584">
                  <c:v>44110</c:v>
                </c:pt>
                <c:pt idx="7585">
                  <c:v>44111</c:v>
                </c:pt>
                <c:pt idx="7586">
                  <c:v>44112</c:v>
                </c:pt>
                <c:pt idx="7587">
                  <c:v>44113</c:v>
                </c:pt>
                <c:pt idx="7588">
                  <c:v>44114</c:v>
                </c:pt>
                <c:pt idx="7589">
                  <c:v>44115</c:v>
                </c:pt>
                <c:pt idx="7590">
                  <c:v>44116</c:v>
                </c:pt>
                <c:pt idx="7591">
                  <c:v>44117</c:v>
                </c:pt>
                <c:pt idx="7592">
                  <c:v>44118</c:v>
                </c:pt>
                <c:pt idx="7593">
                  <c:v>44119</c:v>
                </c:pt>
                <c:pt idx="7594">
                  <c:v>44120</c:v>
                </c:pt>
                <c:pt idx="7595">
                  <c:v>44121</c:v>
                </c:pt>
                <c:pt idx="7596">
                  <c:v>44122</c:v>
                </c:pt>
                <c:pt idx="7597">
                  <c:v>44123</c:v>
                </c:pt>
                <c:pt idx="7598">
                  <c:v>44124</c:v>
                </c:pt>
                <c:pt idx="7599">
                  <c:v>44125</c:v>
                </c:pt>
                <c:pt idx="7600">
                  <c:v>44126</c:v>
                </c:pt>
                <c:pt idx="7601">
                  <c:v>44127</c:v>
                </c:pt>
                <c:pt idx="7602">
                  <c:v>44128</c:v>
                </c:pt>
                <c:pt idx="7603">
                  <c:v>44129</c:v>
                </c:pt>
                <c:pt idx="7604">
                  <c:v>44130</c:v>
                </c:pt>
                <c:pt idx="7605">
                  <c:v>44131</c:v>
                </c:pt>
                <c:pt idx="7606">
                  <c:v>44132</c:v>
                </c:pt>
                <c:pt idx="7607">
                  <c:v>44133</c:v>
                </c:pt>
                <c:pt idx="7608">
                  <c:v>44134</c:v>
                </c:pt>
                <c:pt idx="7609">
                  <c:v>44135</c:v>
                </c:pt>
                <c:pt idx="7610">
                  <c:v>44136</c:v>
                </c:pt>
                <c:pt idx="7611">
                  <c:v>44137</c:v>
                </c:pt>
                <c:pt idx="7612">
                  <c:v>44138</c:v>
                </c:pt>
                <c:pt idx="7613">
                  <c:v>44139</c:v>
                </c:pt>
                <c:pt idx="7614">
                  <c:v>44140</c:v>
                </c:pt>
                <c:pt idx="7615">
                  <c:v>44141</c:v>
                </c:pt>
                <c:pt idx="7616">
                  <c:v>44142</c:v>
                </c:pt>
                <c:pt idx="7617">
                  <c:v>44143</c:v>
                </c:pt>
                <c:pt idx="7618">
                  <c:v>44144</c:v>
                </c:pt>
                <c:pt idx="7619">
                  <c:v>44145</c:v>
                </c:pt>
                <c:pt idx="7620">
                  <c:v>44146</c:v>
                </c:pt>
                <c:pt idx="7621">
                  <c:v>44147</c:v>
                </c:pt>
                <c:pt idx="7622">
                  <c:v>44148</c:v>
                </c:pt>
                <c:pt idx="7623">
                  <c:v>44149</c:v>
                </c:pt>
                <c:pt idx="7624">
                  <c:v>44150</c:v>
                </c:pt>
                <c:pt idx="7625">
                  <c:v>44151</c:v>
                </c:pt>
                <c:pt idx="7626">
                  <c:v>44152</c:v>
                </c:pt>
                <c:pt idx="7627">
                  <c:v>44153</c:v>
                </c:pt>
                <c:pt idx="7628">
                  <c:v>44154</c:v>
                </c:pt>
                <c:pt idx="7629">
                  <c:v>44155</c:v>
                </c:pt>
                <c:pt idx="7630">
                  <c:v>44156</c:v>
                </c:pt>
                <c:pt idx="7631">
                  <c:v>44157</c:v>
                </c:pt>
                <c:pt idx="7632">
                  <c:v>44158</c:v>
                </c:pt>
                <c:pt idx="7633">
                  <c:v>44159</c:v>
                </c:pt>
                <c:pt idx="7634">
                  <c:v>44160</c:v>
                </c:pt>
                <c:pt idx="7635">
                  <c:v>44161</c:v>
                </c:pt>
                <c:pt idx="7636">
                  <c:v>44162</c:v>
                </c:pt>
                <c:pt idx="7637">
                  <c:v>44163</c:v>
                </c:pt>
                <c:pt idx="7638">
                  <c:v>44164</c:v>
                </c:pt>
                <c:pt idx="7639">
                  <c:v>44165</c:v>
                </c:pt>
                <c:pt idx="7640">
                  <c:v>44166</c:v>
                </c:pt>
                <c:pt idx="7641">
                  <c:v>44167</c:v>
                </c:pt>
                <c:pt idx="7642">
                  <c:v>44168</c:v>
                </c:pt>
                <c:pt idx="7643">
                  <c:v>44169</c:v>
                </c:pt>
                <c:pt idx="7644">
                  <c:v>44170</c:v>
                </c:pt>
                <c:pt idx="7645">
                  <c:v>44171</c:v>
                </c:pt>
                <c:pt idx="7646">
                  <c:v>44172</c:v>
                </c:pt>
                <c:pt idx="7647">
                  <c:v>44173</c:v>
                </c:pt>
                <c:pt idx="7648">
                  <c:v>44174</c:v>
                </c:pt>
                <c:pt idx="7649">
                  <c:v>44175</c:v>
                </c:pt>
                <c:pt idx="7650">
                  <c:v>44176</c:v>
                </c:pt>
                <c:pt idx="7651">
                  <c:v>44177</c:v>
                </c:pt>
                <c:pt idx="7652">
                  <c:v>44178</c:v>
                </c:pt>
                <c:pt idx="7653">
                  <c:v>44179</c:v>
                </c:pt>
                <c:pt idx="7654">
                  <c:v>44180</c:v>
                </c:pt>
                <c:pt idx="7655">
                  <c:v>44181</c:v>
                </c:pt>
                <c:pt idx="7656">
                  <c:v>44182</c:v>
                </c:pt>
                <c:pt idx="7657">
                  <c:v>44183</c:v>
                </c:pt>
                <c:pt idx="7658">
                  <c:v>44184</c:v>
                </c:pt>
                <c:pt idx="7659">
                  <c:v>44185</c:v>
                </c:pt>
                <c:pt idx="7660">
                  <c:v>44186</c:v>
                </c:pt>
                <c:pt idx="7661">
                  <c:v>44187</c:v>
                </c:pt>
                <c:pt idx="7662">
                  <c:v>44188</c:v>
                </c:pt>
                <c:pt idx="7663">
                  <c:v>44189</c:v>
                </c:pt>
                <c:pt idx="7664">
                  <c:v>44190</c:v>
                </c:pt>
                <c:pt idx="7665">
                  <c:v>44191</c:v>
                </c:pt>
                <c:pt idx="7666">
                  <c:v>44192</c:v>
                </c:pt>
                <c:pt idx="7667">
                  <c:v>44193</c:v>
                </c:pt>
                <c:pt idx="7668">
                  <c:v>44194</c:v>
                </c:pt>
                <c:pt idx="7669">
                  <c:v>44195</c:v>
                </c:pt>
                <c:pt idx="7670">
                  <c:v>44196</c:v>
                </c:pt>
                <c:pt idx="7671">
                  <c:v>44197</c:v>
                </c:pt>
                <c:pt idx="7672">
                  <c:v>44198</c:v>
                </c:pt>
                <c:pt idx="7673">
                  <c:v>44199</c:v>
                </c:pt>
                <c:pt idx="7674">
                  <c:v>44200</c:v>
                </c:pt>
                <c:pt idx="7675">
                  <c:v>44201</c:v>
                </c:pt>
                <c:pt idx="7676">
                  <c:v>44202</c:v>
                </c:pt>
                <c:pt idx="7677">
                  <c:v>44203</c:v>
                </c:pt>
                <c:pt idx="7678">
                  <c:v>44204</c:v>
                </c:pt>
                <c:pt idx="7679">
                  <c:v>44205</c:v>
                </c:pt>
                <c:pt idx="7680">
                  <c:v>44206</c:v>
                </c:pt>
                <c:pt idx="7681">
                  <c:v>44207</c:v>
                </c:pt>
                <c:pt idx="7682">
                  <c:v>44208</c:v>
                </c:pt>
                <c:pt idx="7683">
                  <c:v>44209</c:v>
                </c:pt>
                <c:pt idx="7684">
                  <c:v>44210</c:v>
                </c:pt>
                <c:pt idx="7685">
                  <c:v>44211</c:v>
                </c:pt>
                <c:pt idx="7686">
                  <c:v>44212</c:v>
                </c:pt>
                <c:pt idx="7687">
                  <c:v>44213</c:v>
                </c:pt>
                <c:pt idx="7688">
                  <c:v>44214</c:v>
                </c:pt>
                <c:pt idx="7689">
                  <c:v>44215</c:v>
                </c:pt>
                <c:pt idx="7690">
                  <c:v>44216</c:v>
                </c:pt>
                <c:pt idx="7691">
                  <c:v>44217</c:v>
                </c:pt>
                <c:pt idx="7692">
                  <c:v>44218</c:v>
                </c:pt>
                <c:pt idx="7693">
                  <c:v>44219</c:v>
                </c:pt>
                <c:pt idx="7694">
                  <c:v>44220</c:v>
                </c:pt>
                <c:pt idx="7695">
                  <c:v>44221</c:v>
                </c:pt>
                <c:pt idx="7696">
                  <c:v>44222</c:v>
                </c:pt>
                <c:pt idx="7697">
                  <c:v>44223</c:v>
                </c:pt>
                <c:pt idx="7698">
                  <c:v>44224</c:v>
                </c:pt>
                <c:pt idx="7699">
                  <c:v>44225</c:v>
                </c:pt>
                <c:pt idx="7700">
                  <c:v>44226</c:v>
                </c:pt>
                <c:pt idx="7701">
                  <c:v>44227</c:v>
                </c:pt>
                <c:pt idx="7702">
                  <c:v>44228</c:v>
                </c:pt>
                <c:pt idx="7703">
                  <c:v>44229</c:v>
                </c:pt>
                <c:pt idx="7704">
                  <c:v>44230</c:v>
                </c:pt>
                <c:pt idx="7705">
                  <c:v>44231</c:v>
                </c:pt>
                <c:pt idx="7706">
                  <c:v>44232</c:v>
                </c:pt>
                <c:pt idx="7707">
                  <c:v>44233</c:v>
                </c:pt>
                <c:pt idx="7708">
                  <c:v>44234</c:v>
                </c:pt>
                <c:pt idx="7709">
                  <c:v>44235</c:v>
                </c:pt>
                <c:pt idx="7710">
                  <c:v>44236</c:v>
                </c:pt>
                <c:pt idx="7711">
                  <c:v>44237</c:v>
                </c:pt>
                <c:pt idx="7712">
                  <c:v>44238</c:v>
                </c:pt>
                <c:pt idx="7713">
                  <c:v>44239</c:v>
                </c:pt>
                <c:pt idx="7714">
                  <c:v>44240</c:v>
                </c:pt>
                <c:pt idx="7715">
                  <c:v>44241</c:v>
                </c:pt>
                <c:pt idx="7716">
                  <c:v>44242</c:v>
                </c:pt>
                <c:pt idx="7717">
                  <c:v>44243</c:v>
                </c:pt>
                <c:pt idx="7718">
                  <c:v>44244</c:v>
                </c:pt>
                <c:pt idx="7719">
                  <c:v>44245</c:v>
                </c:pt>
                <c:pt idx="7720">
                  <c:v>44246</c:v>
                </c:pt>
                <c:pt idx="7721">
                  <c:v>44247</c:v>
                </c:pt>
                <c:pt idx="7722">
                  <c:v>44248</c:v>
                </c:pt>
                <c:pt idx="7723">
                  <c:v>44249</c:v>
                </c:pt>
                <c:pt idx="7724">
                  <c:v>44250</c:v>
                </c:pt>
                <c:pt idx="7725">
                  <c:v>44251</c:v>
                </c:pt>
                <c:pt idx="7726">
                  <c:v>44252</c:v>
                </c:pt>
                <c:pt idx="7727">
                  <c:v>44253</c:v>
                </c:pt>
                <c:pt idx="7728">
                  <c:v>44254</c:v>
                </c:pt>
                <c:pt idx="7729">
                  <c:v>44255</c:v>
                </c:pt>
                <c:pt idx="7730">
                  <c:v>44256</c:v>
                </c:pt>
                <c:pt idx="7731">
                  <c:v>44257</c:v>
                </c:pt>
                <c:pt idx="7732">
                  <c:v>44258</c:v>
                </c:pt>
                <c:pt idx="7733">
                  <c:v>44259</c:v>
                </c:pt>
                <c:pt idx="7734">
                  <c:v>44260</c:v>
                </c:pt>
                <c:pt idx="7735">
                  <c:v>44261</c:v>
                </c:pt>
                <c:pt idx="7736">
                  <c:v>44262</c:v>
                </c:pt>
                <c:pt idx="7737">
                  <c:v>44263</c:v>
                </c:pt>
                <c:pt idx="7738">
                  <c:v>44264</c:v>
                </c:pt>
                <c:pt idx="7739">
                  <c:v>44265</c:v>
                </c:pt>
                <c:pt idx="7740">
                  <c:v>44266</c:v>
                </c:pt>
                <c:pt idx="7741">
                  <c:v>44267</c:v>
                </c:pt>
                <c:pt idx="7742">
                  <c:v>44268</c:v>
                </c:pt>
                <c:pt idx="7743">
                  <c:v>44269</c:v>
                </c:pt>
                <c:pt idx="7744">
                  <c:v>44270</c:v>
                </c:pt>
                <c:pt idx="7745">
                  <c:v>44271</c:v>
                </c:pt>
                <c:pt idx="7746">
                  <c:v>44272</c:v>
                </c:pt>
                <c:pt idx="7747">
                  <c:v>44273</c:v>
                </c:pt>
                <c:pt idx="7748">
                  <c:v>44274</c:v>
                </c:pt>
                <c:pt idx="7749">
                  <c:v>44275</c:v>
                </c:pt>
                <c:pt idx="7750">
                  <c:v>44276</c:v>
                </c:pt>
                <c:pt idx="7751">
                  <c:v>44277</c:v>
                </c:pt>
                <c:pt idx="7752">
                  <c:v>44278</c:v>
                </c:pt>
                <c:pt idx="7753">
                  <c:v>44279</c:v>
                </c:pt>
                <c:pt idx="7754">
                  <c:v>44280</c:v>
                </c:pt>
                <c:pt idx="7755">
                  <c:v>44281</c:v>
                </c:pt>
                <c:pt idx="7756">
                  <c:v>44282</c:v>
                </c:pt>
                <c:pt idx="7757">
                  <c:v>44283</c:v>
                </c:pt>
                <c:pt idx="7758">
                  <c:v>44284</c:v>
                </c:pt>
                <c:pt idx="7759">
                  <c:v>44285</c:v>
                </c:pt>
                <c:pt idx="7760">
                  <c:v>44286</c:v>
                </c:pt>
                <c:pt idx="7761">
                  <c:v>44287</c:v>
                </c:pt>
                <c:pt idx="7762">
                  <c:v>44288</c:v>
                </c:pt>
                <c:pt idx="7763">
                  <c:v>44289</c:v>
                </c:pt>
                <c:pt idx="7764">
                  <c:v>44290</c:v>
                </c:pt>
                <c:pt idx="7765">
                  <c:v>44291</c:v>
                </c:pt>
                <c:pt idx="7766">
                  <c:v>44292</c:v>
                </c:pt>
                <c:pt idx="7767">
                  <c:v>44293</c:v>
                </c:pt>
                <c:pt idx="7768">
                  <c:v>44294</c:v>
                </c:pt>
                <c:pt idx="7769">
                  <c:v>44295</c:v>
                </c:pt>
                <c:pt idx="7770">
                  <c:v>44296</c:v>
                </c:pt>
                <c:pt idx="7771">
                  <c:v>44297</c:v>
                </c:pt>
                <c:pt idx="7772">
                  <c:v>44298</c:v>
                </c:pt>
                <c:pt idx="7773">
                  <c:v>44299</c:v>
                </c:pt>
                <c:pt idx="7774">
                  <c:v>44300</c:v>
                </c:pt>
                <c:pt idx="7775">
                  <c:v>44301</c:v>
                </c:pt>
                <c:pt idx="7776">
                  <c:v>44302</c:v>
                </c:pt>
                <c:pt idx="7777">
                  <c:v>44303</c:v>
                </c:pt>
                <c:pt idx="7778">
                  <c:v>44304</c:v>
                </c:pt>
                <c:pt idx="7779">
                  <c:v>44305</c:v>
                </c:pt>
                <c:pt idx="7780">
                  <c:v>44306</c:v>
                </c:pt>
                <c:pt idx="7781">
                  <c:v>44307</c:v>
                </c:pt>
                <c:pt idx="7782">
                  <c:v>44308</c:v>
                </c:pt>
                <c:pt idx="7783">
                  <c:v>44309</c:v>
                </c:pt>
                <c:pt idx="7784">
                  <c:v>44310</c:v>
                </c:pt>
                <c:pt idx="7785">
                  <c:v>44311</c:v>
                </c:pt>
                <c:pt idx="7786">
                  <c:v>44312</c:v>
                </c:pt>
                <c:pt idx="7787">
                  <c:v>44313</c:v>
                </c:pt>
                <c:pt idx="7788">
                  <c:v>44314</c:v>
                </c:pt>
                <c:pt idx="7789">
                  <c:v>44315</c:v>
                </c:pt>
                <c:pt idx="7790">
                  <c:v>44316</c:v>
                </c:pt>
                <c:pt idx="7791">
                  <c:v>44317</c:v>
                </c:pt>
                <c:pt idx="7792">
                  <c:v>44318</c:v>
                </c:pt>
                <c:pt idx="7793">
                  <c:v>44319</c:v>
                </c:pt>
                <c:pt idx="7794">
                  <c:v>44320</c:v>
                </c:pt>
                <c:pt idx="7795">
                  <c:v>44321</c:v>
                </c:pt>
                <c:pt idx="7796">
                  <c:v>44322</c:v>
                </c:pt>
                <c:pt idx="7797">
                  <c:v>44323</c:v>
                </c:pt>
                <c:pt idx="7798">
                  <c:v>44324</c:v>
                </c:pt>
                <c:pt idx="7799">
                  <c:v>44325</c:v>
                </c:pt>
                <c:pt idx="7800">
                  <c:v>44326</c:v>
                </c:pt>
                <c:pt idx="7801">
                  <c:v>44327</c:v>
                </c:pt>
                <c:pt idx="7802">
                  <c:v>44328</c:v>
                </c:pt>
                <c:pt idx="7803">
                  <c:v>44329</c:v>
                </c:pt>
                <c:pt idx="7804">
                  <c:v>44330</c:v>
                </c:pt>
                <c:pt idx="7805">
                  <c:v>44331</c:v>
                </c:pt>
                <c:pt idx="7806">
                  <c:v>44332</c:v>
                </c:pt>
                <c:pt idx="7807">
                  <c:v>44333</c:v>
                </c:pt>
                <c:pt idx="7808">
                  <c:v>44334</c:v>
                </c:pt>
                <c:pt idx="7809">
                  <c:v>44335</c:v>
                </c:pt>
                <c:pt idx="7810">
                  <c:v>44336</c:v>
                </c:pt>
                <c:pt idx="7811">
                  <c:v>44337</c:v>
                </c:pt>
                <c:pt idx="7812">
                  <c:v>44338</c:v>
                </c:pt>
                <c:pt idx="7813">
                  <c:v>44339</c:v>
                </c:pt>
                <c:pt idx="7814">
                  <c:v>44340</c:v>
                </c:pt>
                <c:pt idx="7815">
                  <c:v>44341</c:v>
                </c:pt>
                <c:pt idx="7816">
                  <c:v>44342</c:v>
                </c:pt>
                <c:pt idx="7817">
                  <c:v>44343</c:v>
                </c:pt>
                <c:pt idx="7818">
                  <c:v>44344</c:v>
                </c:pt>
                <c:pt idx="7819">
                  <c:v>44345</c:v>
                </c:pt>
                <c:pt idx="7820">
                  <c:v>44346</c:v>
                </c:pt>
                <c:pt idx="7821">
                  <c:v>44347</c:v>
                </c:pt>
                <c:pt idx="7822">
                  <c:v>44348</c:v>
                </c:pt>
                <c:pt idx="7823">
                  <c:v>44349</c:v>
                </c:pt>
                <c:pt idx="7824">
                  <c:v>44350</c:v>
                </c:pt>
                <c:pt idx="7825">
                  <c:v>44351</c:v>
                </c:pt>
                <c:pt idx="7826">
                  <c:v>44352</c:v>
                </c:pt>
                <c:pt idx="7827">
                  <c:v>44353</c:v>
                </c:pt>
                <c:pt idx="7828">
                  <c:v>44354</c:v>
                </c:pt>
                <c:pt idx="7829">
                  <c:v>44355</c:v>
                </c:pt>
                <c:pt idx="7830">
                  <c:v>44356</c:v>
                </c:pt>
                <c:pt idx="7831">
                  <c:v>44357</c:v>
                </c:pt>
                <c:pt idx="7832">
                  <c:v>44358</c:v>
                </c:pt>
                <c:pt idx="7833">
                  <c:v>44359</c:v>
                </c:pt>
                <c:pt idx="7834">
                  <c:v>44360</c:v>
                </c:pt>
                <c:pt idx="7835">
                  <c:v>44361</c:v>
                </c:pt>
                <c:pt idx="7836">
                  <c:v>44362</c:v>
                </c:pt>
                <c:pt idx="7837">
                  <c:v>44363</c:v>
                </c:pt>
                <c:pt idx="7838">
                  <c:v>44364</c:v>
                </c:pt>
                <c:pt idx="7839">
                  <c:v>44365</c:v>
                </c:pt>
                <c:pt idx="7840">
                  <c:v>44366</c:v>
                </c:pt>
                <c:pt idx="7841">
                  <c:v>44367</c:v>
                </c:pt>
                <c:pt idx="7842">
                  <c:v>44368</c:v>
                </c:pt>
                <c:pt idx="7843">
                  <c:v>44369</c:v>
                </c:pt>
                <c:pt idx="7844">
                  <c:v>44370</c:v>
                </c:pt>
                <c:pt idx="7845">
                  <c:v>44371</c:v>
                </c:pt>
                <c:pt idx="7846">
                  <c:v>44372</c:v>
                </c:pt>
                <c:pt idx="7847">
                  <c:v>44373</c:v>
                </c:pt>
                <c:pt idx="7848">
                  <c:v>44374</c:v>
                </c:pt>
                <c:pt idx="7849">
                  <c:v>44375</c:v>
                </c:pt>
                <c:pt idx="7850">
                  <c:v>44376</c:v>
                </c:pt>
                <c:pt idx="7851">
                  <c:v>44377</c:v>
                </c:pt>
                <c:pt idx="7852">
                  <c:v>44378</c:v>
                </c:pt>
                <c:pt idx="7853">
                  <c:v>44379</c:v>
                </c:pt>
                <c:pt idx="7854">
                  <c:v>44380</c:v>
                </c:pt>
                <c:pt idx="7855">
                  <c:v>44381</c:v>
                </c:pt>
                <c:pt idx="7856">
                  <c:v>44382</c:v>
                </c:pt>
                <c:pt idx="7857">
                  <c:v>44383</c:v>
                </c:pt>
                <c:pt idx="7858">
                  <c:v>44384</c:v>
                </c:pt>
                <c:pt idx="7859">
                  <c:v>44385</c:v>
                </c:pt>
                <c:pt idx="7860">
                  <c:v>44386</c:v>
                </c:pt>
                <c:pt idx="7861">
                  <c:v>44387</c:v>
                </c:pt>
                <c:pt idx="7862">
                  <c:v>44388</c:v>
                </c:pt>
                <c:pt idx="7863">
                  <c:v>44389</c:v>
                </c:pt>
                <c:pt idx="7864">
                  <c:v>44390</c:v>
                </c:pt>
                <c:pt idx="7865">
                  <c:v>44391</c:v>
                </c:pt>
                <c:pt idx="7866">
                  <c:v>44392</c:v>
                </c:pt>
                <c:pt idx="7867">
                  <c:v>44393</c:v>
                </c:pt>
                <c:pt idx="7868">
                  <c:v>44394</c:v>
                </c:pt>
                <c:pt idx="7869">
                  <c:v>44395</c:v>
                </c:pt>
                <c:pt idx="7870">
                  <c:v>44396</c:v>
                </c:pt>
                <c:pt idx="7871">
                  <c:v>44397</c:v>
                </c:pt>
                <c:pt idx="7872">
                  <c:v>44398</c:v>
                </c:pt>
                <c:pt idx="7873">
                  <c:v>44399</c:v>
                </c:pt>
                <c:pt idx="7874">
                  <c:v>44400</c:v>
                </c:pt>
                <c:pt idx="7875">
                  <c:v>44401</c:v>
                </c:pt>
                <c:pt idx="7876">
                  <c:v>44402</c:v>
                </c:pt>
                <c:pt idx="7877">
                  <c:v>44403</c:v>
                </c:pt>
                <c:pt idx="7878">
                  <c:v>44404</c:v>
                </c:pt>
                <c:pt idx="7879">
                  <c:v>44405</c:v>
                </c:pt>
                <c:pt idx="7880">
                  <c:v>44406</c:v>
                </c:pt>
                <c:pt idx="7881">
                  <c:v>44407</c:v>
                </c:pt>
                <c:pt idx="7882">
                  <c:v>44408</c:v>
                </c:pt>
                <c:pt idx="7883">
                  <c:v>44409</c:v>
                </c:pt>
                <c:pt idx="7884">
                  <c:v>44410</c:v>
                </c:pt>
                <c:pt idx="7885">
                  <c:v>44411</c:v>
                </c:pt>
                <c:pt idx="7886">
                  <c:v>44412</c:v>
                </c:pt>
                <c:pt idx="7887">
                  <c:v>44413</c:v>
                </c:pt>
                <c:pt idx="7888">
                  <c:v>44414</c:v>
                </c:pt>
                <c:pt idx="7889">
                  <c:v>44415</c:v>
                </c:pt>
                <c:pt idx="7890">
                  <c:v>44416</c:v>
                </c:pt>
                <c:pt idx="7891">
                  <c:v>44417</c:v>
                </c:pt>
                <c:pt idx="7892">
                  <c:v>44418</c:v>
                </c:pt>
                <c:pt idx="7893">
                  <c:v>44419</c:v>
                </c:pt>
                <c:pt idx="7894">
                  <c:v>44420</c:v>
                </c:pt>
                <c:pt idx="7895">
                  <c:v>44421</c:v>
                </c:pt>
                <c:pt idx="7896">
                  <c:v>44422</c:v>
                </c:pt>
                <c:pt idx="7897">
                  <c:v>44423</c:v>
                </c:pt>
                <c:pt idx="7898">
                  <c:v>44424</c:v>
                </c:pt>
                <c:pt idx="7899">
                  <c:v>44425</c:v>
                </c:pt>
                <c:pt idx="7900">
                  <c:v>44426</c:v>
                </c:pt>
                <c:pt idx="7901">
                  <c:v>44427</c:v>
                </c:pt>
                <c:pt idx="7902">
                  <c:v>44428</c:v>
                </c:pt>
                <c:pt idx="7903">
                  <c:v>44429</c:v>
                </c:pt>
                <c:pt idx="7904">
                  <c:v>44430</c:v>
                </c:pt>
                <c:pt idx="7905">
                  <c:v>44431</c:v>
                </c:pt>
                <c:pt idx="7906">
                  <c:v>44432</c:v>
                </c:pt>
                <c:pt idx="7907">
                  <c:v>44433</c:v>
                </c:pt>
                <c:pt idx="7908">
                  <c:v>44434</c:v>
                </c:pt>
                <c:pt idx="7909">
                  <c:v>44435</c:v>
                </c:pt>
                <c:pt idx="7910">
                  <c:v>44436</c:v>
                </c:pt>
                <c:pt idx="7911">
                  <c:v>44437</c:v>
                </c:pt>
                <c:pt idx="7912">
                  <c:v>44438</c:v>
                </c:pt>
                <c:pt idx="7913">
                  <c:v>44439</c:v>
                </c:pt>
                <c:pt idx="7914">
                  <c:v>44440</c:v>
                </c:pt>
                <c:pt idx="7915">
                  <c:v>44441</c:v>
                </c:pt>
                <c:pt idx="7916">
                  <c:v>44442</c:v>
                </c:pt>
                <c:pt idx="7917">
                  <c:v>44443</c:v>
                </c:pt>
                <c:pt idx="7918">
                  <c:v>44444</c:v>
                </c:pt>
                <c:pt idx="7919">
                  <c:v>44445</c:v>
                </c:pt>
                <c:pt idx="7920">
                  <c:v>44446</c:v>
                </c:pt>
                <c:pt idx="7921">
                  <c:v>44447</c:v>
                </c:pt>
                <c:pt idx="7922">
                  <c:v>44448</c:v>
                </c:pt>
                <c:pt idx="7923">
                  <c:v>44449</c:v>
                </c:pt>
                <c:pt idx="7924">
                  <c:v>44450</c:v>
                </c:pt>
                <c:pt idx="7925">
                  <c:v>44451</c:v>
                </c:pt>
                <c:pt idx="7926">
                  <c:v>44452</c:v>
                </c:pt>
                <c:pt idx="7927">
                  <c:v>44453</c:v>
                </c:pt>
                <c:pt idx="7928">
                  <c:v>44454</c:v>
                </c:pt>
                <c:pt idx="7929">
                  <c:v>44455</c:v>
                </c:pt>
                <c:pt idx="7930">
                  <c:v>44456</c:v>
                </c:pt>
                <c:pt idx="7931">
                  <c:v>44457</c:v>
                </c:pt>
                <c:pt idx="7932">
                  <c:v>44458</c:v>
                </c:pt>
                <c:pt idx="7933">
                  <c:v>44459</c:v>
                </c:pt>
                <c:pt idx="7934">
                  <c:v>44460</c:v>
                </c:pt>
                <c:pt idx="7935">
                  <c:v>44461</c:v>
                </c:pt>
                <c:pt idx="7936">
                  <c:v>44462</c:v>
                </c:pt>
                <c:pt idx="7937">
                  <c:v>44463</c:v>
                </c:pt>
                <c:pt idx="7938">
                  <c:v>44464</c:v>
                </c:pt>
                <c:pt idx="7939">
                  <c:v>44465</c:v>
                </c:pt>
                <c:pt idx="7940">
                  <c:v>44466</c:v>
                </c:pt>
                <c:pt idx="7941">
                  <c:v>44467</c:v>
                </c:pt>
                <c:pt idx="7942">
                  <c:v>44468</c:v>
                </c:pt>
                <c:pt idx="7943">
                  <c:v>44469</c:v>
                </c:pt>
                <c:pt idx="7944">
                  <c:v>44470</c:v>
                </c:pt>
                <c:pt idx="7945">
                  <c:v>44471</c:v>
                </c:pt>
                <c:pt idx="7946">
                  <c:v>44472</c:v>
                </c:pt>
                <c:pt idx="7947">
                  <c:v>44473</c:v>
                </c:pt>
                <c:pt idx="7948">
                  <c:v>44474</c:v>
                </c:pt>
                <c:pt idx="7949">
                  <c:v>44475</c:v>
                </c:pt>
                <c:pt idx="7950">
                  <c:v>44476</c:v>
                </c:pt>
                <c:pt idx="7951">
                  <c:v>44477</c:v>
                </c:pt>
                <c:pt idx="7952">
                  <c:v>44478</c:v>
                </c:pt>
                <c:pt idx="7953">
                  <c:v>44479</c:v>
                </c:pt>
                <c:pt idx="7954">
                  <c:v>44480</c:v>
                </c:pt>
                <c:pt idx="7955">
                  <c:v>44481</c:v>
                </c:pt>
                <c:pt idx="7956">
                  <c:v>44482</c:v>
                </c:pt>
                <c:pt idx="7957">
                  <c:v>44483</c:v>
                </c:pt>
                <c:pt idx="7958">
                  <c:v>44484</c:v>
                </c:pt>
                <c:pt idx="7959">
                  <c:v>44485</c:v>
                </c:pt>
                <c:pt idx="7960">
                  <c:v>44486</c:v>
                </c:pt>
                <c:pt idx="7961">
                  <c:v>44487</c:v>
                </c:pt>
                <c:pt idx="7962">
                  <c:v>44488</c:v>
                </c:pt>
                <c:pt idx="7963">
                  <c:v>44489</c:v>
                </c:pt>
                <c:pt idx="7964">
                  <c:v>44490</c:v>
                </c:pt>
                <c:pt idx="7965">
                  <c:v>44491</c:v>
                </c:pt>
                <c:pt idx="7966">
                  <c:v>44492</c:v>
                </c:pt>
                <c:pt idx="7967">
                  <c:v>44493</c:v>
                </c:pt>
                <c:pt idx="7968">
                  <c:v>44494</c:v>
                </c:pt>
                <c:pt idx="7969">
                  <c:v>44495</c:v>
                </c:pt>
                <c:pt idx="7970">
                  <c:v>44496</c:v>
                </c:pt>
                <c:pt idx="7971">
                  <c:v>44497</c:v>
                </c:pt>
                <c:pt idx="7972">
                  <c:v>44498</c:v>
                </c:pt>
                <c:pt idx="7973">
                  <c:v>44499</c:v>
                </c:pt>
                <c:pt idx="7974">
                  <c:v>44500</c:v>
                </c:pt>
                <c:pt idx="7975">
                  <c:v>44501</c:v>
                </c:pt>
                <c:pt idx="7976">
                  <c:v>44502</c:v>
                </c:pt>
                <c:pt idx="7977">
                  <c:v>44503</c:v>
                </c:pt>
                <c:pt idx="7978">
                  <c:v>44504</c:v>
                </c:pt>
                <c:pt idx="7979">
                  <c:v>44505</c:v>
                </c:pt>
                <c:pt idx="7980">
                  <c:v>44506</c:v>
                </c:pt>
                <c:pt idx="7981">
                  <c:v>44507</c:v>
                </c:pt>
                <c:pt idx="7982">
                  <c:v>44508</c:v>
                </c:pt>
                <c:pt idx="7983">
                  <c:v>44509</c:v>
                </c:pt>
                <c:pt idx="7984">
                  <c:v>44510</c:v>
                </c:pt>
                <c:pt idx="7985">
                  <c:v>44511</c:v>
                </c:pt>
                <c:pt idx="7986">
                  <c:v>44512</c:v>
                </c:pt>
                <c:pt idx="7987">
                  <c:v>44513</c:v>
                </c:pt>
                <c:pt idx="7988">
                  <c:v>44514</c:v>
                </c:pt>
                <c:pt idx="7989">
                  <c:v>44515</c:v>
                </c:pt>
                <c:pt idx="7990">
                  <c:v>44516</c:v>
                </c:pt>
                <c:pt idx="7991">
                  <c:v>44517</c:v>
                </c:pt>
                <c:pt idx="7992">
                  <c:v>44518</c:v>
                </c:pt>
                <c:pt idx="7993">
                  <c:v>44519</c:v>
                </c:pt>
                <c:pt idx="7994">
                  <c:v>44520</c:v>
                </c:pt>
                <c:pt idx="7995">
                  <c:v>44521</c:v>
                </c:pt>
                <c:pt idx="7996">
                  <c:v>44522</c:v>
                </c:pt>
                <c:pt idx="7997">
                  <c:v>44523</c:v>
                </c:pt>
                <c:pt idx="7998">
                  <c:v>44524</c:v>
                </c:pt>
                <c:pt idx="7999">
                  <c:v>44525</c:v>
                </c:pt>
                <c:pt idx="8000">
                  <c:v>44526</c:v>
                </c:pt>
                <c:pt idx="8001">
                  <c:v>44527</c:v>
                </c:pt>
                <c:pt idx="8002">
                  <c:v>44528</c:v>
                </c:pt>
                <c:pt idx="8003">
                  <c:v>44529</c:v>
                </c:pt>
                <c:pt idx="8004">
                  <c:v>44530</c:v>
                </c:pt>
                <c:pt idx="8005">
                  <c:v>44531</c:v>
                </c:pt>
                <c:pt idx="8006">
                  <c:v>44532</c:v>
                </c:pt>
                <c:pt idx="8007">
                  <c:v>44533</c:v>
                </c:pt>
                <c:pt idx="8008">
                  <c:v>44534</c:v>
                </c:pt>
                <c:pt idx="8009">
                  <c:v>44535</c:v>
                </c:pt>
                <c:pt idx="8010">
                  <c:v>44536</c:v>
                </c:pt>
                <c:pt idx="8011">
                  <c:v>44537</c:v>
                </c:pt>
                <c:pt idx="8012">
                  <c:v>44538</c:v>
                </c:pt>
                <c:pt idx="8013">
                  <c:v>44539</c:v>
                </c:pt>
                <c:pt idx="8014">
                  <c:v>44540</c:v>
                </c:pt>
                <c:pt idx="8015">
                  <c:v>44541</c:v>
                </c:pt>
                <c:pt idx="8016">
                  <c:v>44542</c:v>
                </c:pt>
                <c:pt idx="8017">
                  <c:v>44543</c:v>
                </c:pt>
                <c:pt idx="8018">
                  <c:v>44544</c:v>
                </c:pt>
                <c:pt idx="8019">
                  <c:v>44545</c:v>
                </c:pt>
                <c:pt idx="8020">
                  <c:v>44546</c:v>
                </c:pt>
                <c:pt idx="8021">
                  <c:v>44547</c:v>
                </c:pt>
                <c:pt idx="8022">
                  <c:v>44548</c:v>
                </c:pt>
                <c:pt idx="8023">
                  <c:v>44549</c:v>
                </c:pt>
                <c:pt idx="8024">
                  <c:v>44550</c:v>
                </c:pt>
                <c:pt idx="8025">
                  <c:v>44551</c:v>
                </c:pt>
                <c:pt idx="8026">
                  <c:v>44552</c:v>
                </c:pt>
                <c:pt idx="8027">
                  <c:v>44553</c:v>
                </c:pt>
                <c:pt idx="8028">
                  <c:v>44554</c:v>
                </c:pt>
                <c:pt idx="8029">
                  <c:v>44555</c:v>
                </c:pt>
                <c:pt idx="8030">
                  <c:v>44556</c:v>
                </c:pt>
                <c:pt idx="8031">
                  <c:v>44557</c:v>
                </c:pt>
                <c:pt idx="8032">
                  <c:v>44558</c:v>
                </c:pt>
                <c:pt idx="8033">
                  <c:v>44559</c:v>
                </c:pt>
                <c:pt idx="8034">
                  <c:v>44560</c:v>
                </c:pt>
                <c:pt idx="8035">
                  <c:v>44561</c:v>
                </c:pt>
                <c:pt idx="8036">
                  <c:v>44562</c:v>
                </c:pt>
                <c:pt idx="8037">
                  <c:v>44563</c:v>
                </c:pt>
                <c:pt idx="8038">
                  <c:v>44564</c:v>
                </c:pt>
                <c:pt idx="8039">
                  <c:v>44565</c:v>
                </c:pt>
                <c:pt idx="8040">
                  <c:v>44566</c:v>
                </c:pt>
                <c:pt idx="8041">
                  <c:v>44567</c:v>
                </c:pt>
                <c:pt idx="8042">
                  <c:v>44568</c:v>
                </c:pt>
                <c:pt idx="8043">
                  <c:v>44569</c:v>
                </c:pt>
                <c:pt idx="8044">
                  <c:v>44570</c:v>
                </c:pt>
                <c:pt idx="8045">
                  <c:v>44571</c:v>
                </c:pt>
                <c:pt idx="8046">
                  <c:v>44572</c:v>
                </c:pt>
                <c:pt idx="8047">
                  <c:v>44573</c:v>
                </c:pt>
                <c:pt idx="8048">
                  <c:v>44574</c:v>
                </c:pt>
                <c:pt idx="8049">
                  <c:v>44575</c:v>
                </c:pt>
                <c:pt idx="8050">
                  <c:v>44576</c:v>
                </c:pt>
                <c:pt idx="8051">
                  <c:v>44577</c:v>
                </c:pt>
                <c:pt idx="8052">
                  <c:v>44578</c:v>
                </c:pt>
                <c:pt idx="8053">
                  <c:v>44579</c:v>
                </c:pt>
                <c:pt idx="8054">
                  <c:v>44580</c:v>
                </c:pt>
                <c:pt idx="8055">
                  <c:v>44581</c:v>
                </c:pt>
                <c:pt idx="8056">
                  <c:v>44582</c:v>
                </c:pt>
                <c:pt idx="8057">
                  <c:v>44583</c:v>
                </c:pt>
                <c:pt idx="8058">
                  <c:v>44584</c:v>
                </c:pt>
                <c:pt idx="8059">
                  <c:v>44585</c:v>
                </c:pt>
                <c:pt idx="8060">
                  <c:v>44586</c:v>
                </c:pt>
                <c:pt idx="8061">
                  <c:v>44587</c:v>
                </c:pt>
                <c:pt idx="8062">
                  <c:v>44588</c:v>
                </c:pt>
                <c:pt idx="8063">
                  <c:v>44589</c:v>
                </c:pt>
                <c:pt idx="8064">
                  <c:v>44590</c:v>
                </c:pt>
                <c:pt idx="8065">
                  <c:v>44591</c:v>
                </c:pt>
                <c:pt idx="8066">
                  <c:v>44592</c:v>
                </c:pt>
                <c:pt idx="8067">
                  <c:v>44593</c:v>
                </c:pt>
                <c:pt idx="8068">
                  <c:v>44594</c:v>
                </c:pt>
                <c:pt idx="8069">
                  <c:v>44595</c:v>
                </c:pt>
                <c:pt idx="8070">
                  <c:v>44596</c:v>
                </c:pt>
                <c:pt idx="8071">
                  <c:v>44597</c:v>
                </c:pt>
                <c:pt idx="8072">
                  <c:v>44598</c:v>
                </c:pt>
                <c:pt idx="8073">
                  <c:v>44599</c:v>
                </c:pt>
                <c:pt idx="8074">
                  <c:v>44600</c:v>
                </c:pt>
                <c:pt idx="8075">
                  <c:v>44601</c:v>
                </c:pt>
                <c:pt idx="8076">
                  <c:v>44602</c:v>
                </c:pt>
                <c:pt idx="8077">
                  <c:v>44603</c:v>
                </c:pt>
                <c:pt idx="8078">
                  <c:v>44604</c:v>
                </c:pt>
                <c:pt idx="8079">
                  <c:v>44605</c:v>
                </c:pt>
                <c:pt idx="8080">
                  <c:v>44606</c:v>
                </c:pt>
                <c:pt idx="8081">
                  <c:v>44607</c:v>
                </c:pt>
                <c:pt idx="8082">
                  <c:v>44608</c:v>
                </c:pt>
                <c:pt idx="8083">
                  <c:v>44609</c:v>
                </c:pt>
                <c:pt idx="8084">
                  <c:v>44610</c:v>
                </c:pt>
                <c:pt idx="8085">
                  <c:v>44611</c:v>
                </c:pt>
                <c:pt idx="8086">
                  <c:v>44612</c:v>
                </c:pt>
                <c:pt idx="8087">
                  <c:v>44613</c:v>
                </c:pt>
                <c:pt idx="8088">
                  <c:v>44614</c:v>
                </c:pt>
                <c:pt idx="8089">
                  <c:v>44615</c:v>
                </c:pt>
                <c:pt idx="8090">
                  <c:v>44616</c:v>
                </c:pt>
                <c:pt idx="8091">
                  <c:v>44617</c:v>
                </c:pt>
                <c:pt idx="8092">
                  <c:v>44618</c:v>
                </c:pt>
                <c:pt idx="8093">
                  <c:v>44619</c:v>
                </c:pt>
                <c:pt idx="8094">
                  <c:v>44620</c:v>
                </c:pt>
                <c:pt idx="8095">
                  <c:v>44621</c:v>
                </c:pt>
                <c:pt idx="8096">
                  <c:v>44622</c:v>
                </c:pt>
                <c:pt idx="8097">
                  <c:v>44623</c:v>
                </c:pt>
                <c:pt idx="8098">
                  <c:v>44624</c:v>
                </c:pt>
                <c:pt idx="8099">
                  <c:v>44625</c:v>
                </c:pt>
                <c:pt idx="8100">
                  <c:v>44626</c:v>
                </c:pt>
                <c:pt idx="8101">
                  <c:v>44627</c:v>
                </c:pt>
                <c:pt idx="8102">
                  <c:v>44628</c:v>
                </c:pt>
                <c:pt idx="8103">
                  <c:v>44629</c:v>
                </c:pt>
                <c:pt idx="8104">
                  <c:v>44630</c:v>
                </c:pt>
                <c:pt idx="8105">
                  <c:v>44631</c:v>
                </c:pt>
                <c:pt idx="8106">
                  <c:v>44632</c:v>
                </c:pt>
                <c:pt idx="8107">
                  <c:v>44633</c:v>
                </c:pt>
                <c:pt idx="8108">
                  <c:v>44634</c:v>
                </c:pt>
                <c:pt idx="8109">
                  <c:v>44635</c:v>
                </c:pt>
                <c:pt idx="8110">
                  <c:v>44636</c:v>
                </c:pt>
                <c:pt idx="8111">
                  <c:v>44637</c:v>
                </c:pt>
                <c:pt idx="8112">
                  <c:v>44638</c:v>
                </c:pt>
                <c:pt idx="8113">
                  <c:v>44639</c:v>
                </c:pt>
                <c:pt idx="8114">
                  <c:v>44640</c:v>
                </c:pt>
                <c:pt idx="8115">
                  <c:v>44641</c:v>
                </c:pt>
                <c:pt idx="8116">
                  <c:v>44642</c:v>
                </c:pt>
                <c:pt idx="8117">
                  <c:v>44643</c:v>
                </c:pt>
                <c:pt idx="8118">
                  <c:v>44644</c:v>
                </c:pt>
                <c:pt idx="8119">
                  <c:v>44645</c:v>
                </c:pt>
                <c:pt idx="8120">
                  <c:v>44646</c:v>
                </c:pt>
                <c:pt idx="8121">
                  <c:v>44647</c:v>
                </c:pt>
                <c:pt idx="8122">
                  <c:v>44648</c:v>
                </c:pt>
                <c:pt idx="8123">
                  <c:v>44649</c:v>
                </c:pt>
                <c:pt idx="8124">
                  <c:v>44650</c:v>
                </c:pt>
                <c:pt idx="8125">
                  <c:v>44651</c:v>
                </c:pt>
                <c:pt idx="8126">
                  <c:v>44652</c:v>
                </c:pt>
                <c:pt idx="8127">
                  <c:v>44653</c:v>
                </c:pt>
                <c:pt idx="8128">
                  <c:v>44654</c:v>
                </c:pt>
                <c:pt idx="8129">
                  <c:v>44655</c:v>
                </c:pt>
                <c:pt idx="8130">
                  <c:v>44656</c:v>
                </c:pt>
                <c:pt idx="8131">
                  <c:v>44657</c:v>
                </c:pt>
                <c:pt idx="8132">
                  <c:v>44658</c:v>
                </c:pt>
                <c:pt idx="8133">
                  <c:v>44659</c:v>
                </c:pt>
                <c:pt idx="8134">
                  <c:v>44660</c:v>
                </c:pt>
                <c:pt idx="8135">
                  <c:v>44661</c:v>
                </c:pt>
                <c:pt idx="8136">
                  <c:v>44662</c:v>
                </c:pt>
                <c:pt idx="8137">
                  <c:v>44663</c:v>
                </c:pt>
                <c:pt idx="8138">
                  <c:v>44664</c:v>
                </c:pt>
                <c:pt idx="8139">
                  <c:v>44665</c:v>
                </c:pt>
                <c:pt idx="8140">
                  <c:v>44666</c:v>
                </c:pt>
                <c:pt idx="8141">
                  <c:v>44667</c:v>
                </c:pt>
                <c:pt idx="8142">
                  <c:v>44668</c:v>
                </c:pt>
                <c:pt idx="8143">
                  <c:v>44669</c:v>
                </c:pt>
                <c:pt idx="8144">
                  <c:v>44670</c:v>
                </c:pt>
                <c:pt idx="8145">
                  <c:v>44671</c:v>
                </c:pt>
                <c:pt idx="8146">
                  <c:v>44672</c:v>
                </c:pt>
                <c:pt idx="8147">
                  <c:v>44673</c:v>
                </c:pt>
                <c:pt idx="8148">
                  <c:v>44674</c:v>
                </c:pt>
                <c:pt idx="8149">
                  <c:v>44675</c:v>
                </c:pt>
                <c:pt idx="8150">
                  <c:v>44676</c:v>
                </c:pt>
                <c:pt idx="8151">
                  <c:v>44677</c:v>
                </c:pt>
                <c:pt idx="8152">
                  <c:v>44678</c:v>
                </c:pt>
                <c:pt idx="8153">
                  <c:v>44679</c:v>
                </c:pt>
                <c:pt idx="8154">
                  <c:v>44680</c:v>
                </c:pt>
                <c:pt idx="8155">
                  <c:v>44681</c:v>
                </c:pt>
                <c:pt idx="8156">
                  <c:v>44682</c:v>
                </c:pt>
                <c:pt idx="8157">
                  <c:v>44683</c:v>
                </c:pt>
                <c:pt idx="8158">
                  <c:v>44684</c:v>
                </c:pt>
                <c:pt idx="8159">
                  <c:v>44685</c:v>
                </c:pt>
                <c:pt idx="8160">
                  <c:v>44686</c:v>
                </c:pt>
                <c:pt idx="8161">
                  <c:v>44687</c:v>
                </c:pt>
                <c:pt idx="8162">
                  <c:v>44688</c:v>
                </c:pt>
                <c:pt idx="8163">
                  <c:v>44689</c:v>
                </c:pt>
                <c:pt idx="8164">
                  <c:v>44690</c:v>
                </c:pt>
                <c:pt idx="8165">
                  <c:v>44691</c:v>
                </c:pt>
                <c:pt idx="8166">
                  <c:v>44692</c:v>
                </c:pt>
                <c:pt idx="8167">
                  <c:v>44693</c:v>
                </c:pt>
                <c:pt idx="8168">
                  <c:v>44694</c:v>
                </c:pt>
                <c:pt idx="8169">
                  <c:v>44695</c:v>
                </c:pt>
                <c:pt idx="8170">
                  <c:v>44696</c:v>
                </c:pt>
                <c:pt idx="8171">
                  <c:v>44697</c:v>
                </c:pt>
                <c:pt idx="8172">
                  <c:v>44698</c:v>
                </c:pt>
                <c:pt idx="8173">
                  <c:v>44699</c:v>
                </c:pt>
                <c:pt idx="8174">
                  <c:v>44700</c:v>
                </c:pt>
                <c:pt idx="8175">
                  <c:v>44701</c:v>
                </c:pt>
                <c:pt idx="8176">
                  <c:v>44702</c:v>
                </c:pt>
                <c:pt idx="8177">
                  <c:v>44703</c:v>
                </c:pt>
                <c:pt idx="8178">
                  <c:v>44704</c:v>
                </c:pt>
                <c:pt idx="8179">
                  <c:v>44705</c:v>
                </c:pt>
                <c:pt idx="8180">
                  <c:v>44706</c:v>
                </c:pt>
                <c:pt idx="8181">
                  <c:v>44707</c:v>
                </c:pt>
                <c:pt idx="8182">
                  <c:v>44708</c:v>
                </c:pt>
                <c:pt idx="8183">
                  <c:v>44709</c:v>
                </c:pt>
                <c:pt idx="8184">
                  <c:v>44710</c:v>
                </c:pt>
                <c:pt idx="8185">
                  <c:v>44711</c:v>
                </c:pt>
                <c:pt idx="8186">
                  <c:v>44712</c:v>
                </c:pt>
                <c:pt idx="8187">
                  <c:v>44713</c:v>
                </c:pt>
                <c:pt idx="8188">
                  <c:v>44714</c:v>
                </c:pt>
                <c:pt idx="8189">
                  <c:v>44715</c:v>
                </c:pt>
                <c:pt idx="8190">
                  <c:v>44716</c:v>
                </c:pt>
                <c:pt idx="8191">
                  <c:v>44717</c:v>
                </c:pt>
                <c:pt idx="8192">
                  <c:v>44718</c:v>
                </c:pt>
                <c:pt idx="8193">
                  <c:v>44719</c:v>
                </c:pt>
                <c:pt idx="8194">
                  <c:v>44720</c:v>
                </c:pt>
                <c:pt idx="8195">
                  <c:v>44721</c:v>
                </c:pt>
                <c:pt idx="8196">
                  <c:v>44722</c:v>
                </c:pt>
                <c:pt idx="8197">
                  <c:v>44723</c:v>
                </c:pt>
                <c:pt idx="8198">
                  <c:v>44724</c:v>
                </c:pt>
                <c:pt idx="8199">
                  <c:v>44725</c:v>
                </c:pt>
                <c:pt idx="8200">
                  <c:v>44726</c:v>
                </c:pt>
                <c:pt idx="8201">
                  <c:v>44727</c:v>
                </c:pt>
                <c:pt idx="8202">
                  <c:v>44728</c:v>
                </c:pt>
                <c:pt idx="8203">
                  <c:v>44729</c:v>
                </c:pt>
                <c:pt idx="8204">
                  <c:v>44730</c:v>
                </c:pt>
                <c:pt idx="8205">
                  <c:v>44731</c:v>
                </c:pt>
                <c:pt idx="8206">
                  <c:v>44732</c:v>
                </c:pt>
                <c:pt idx="8207">
                  <c:v>44733</c:v>
                </c:pt>
                <c:pt idx="8208">
                  <c:v>44734</c:v>
                </c:pt>
                <c:pt idx="8209">
                  <c:v>44735</c:v>
                </c:pt>
                <c:pt idx="8210">
                  <c:v>44736</c:v>
                </c:pt>
                <c:pt idx="8211">
                  <c:v>44737</c:v>
                </c:pt>
                <c:pt idx="8212">
                  <c:v>44738</c:v>
                </c:pt>
                <c:pt idx="8213">
                  <c:v>44739</c:v>
                </c:pt>
                <c:pt idx="8214">
                  <c:v>44740</c:v>
                </c:pt>
                <c:pt idx="8215">
                  <c:v>44741</c:v>
                </c:pt>
                <c:pt idx="8216">
                  <c:v>44742</c:v>
                </c:pt>
                <c:pt idx="8217">
                  <c:v>44743</c:v>
                </c:pt>
                <c:pt idx="8218">
                  <c:v>44744</c:v>
                </c:pt>
                <c:pt idx="8219">
                  <c:v>44745</c:v>
                </c:pt>
                <c:pt idx="8220">
                  <c:v>44746</c:v>
                </c:pt>
                <c:pt idx="8221">
                  <c:v>44747</c:v>
                </c:pt>
                <c:pt idx="8222">
                  <c:v>44748</c:v>
                </c:pt>
                <c:pt idx="8223">
                  <c:v>44749</c:v>
                </c:pt>
                <c:pt idx="8224">
                  <c:v>44750</c:v>
                </c:pt>
                <c:pt idx="8225">
                  <c:v>44751</c:v>
                </c:pt>
                <c:pt idx="8226">
                  <c:v>44752</c:v>
                </c:pt>
                <c:pt idx="8227">
                  <c:v>44753</c:v>
                </c:pt>
                <c:pt idx="8228">
                  <c:v>44754</c:v>
                </c:pt>
                <c:pt idx="8229">
                  <c:v>44755</c:v>
                </c:pt>
                <c:pt idx="8230">
                  <c:v>44756</c:v>
                </c:pt>
                <c:pt idx="8231">
                  <c:v>44757</c:v>
                </c:pt>
                <c:pt idx="8232">
                  <c:v>44758</c:v>
                </c:pt>
                <c:pt idx="8233">
                  <c:v>44759</c:v>
                </c:pt>
                <c:pt idx="8234">
                  <c:v>44760</c:v>
                </c:pt>
                <c:pt idx="8235">
                  <c:v>44761</c:v>
                </c:pt>
                <c:pt idx="8236">
                  <c:v>44762</c:v>
                </c:pt>
                <c:pt idx="8237">
                  <c:v>44763</c:v>
                </c:pt>
                <c:pt idx="8238">
                  <c:v>44764</c:v>
                </c:pt>
                <c:pt idx="8239">
                  <c:v>44765</c:v>
                </c:pt>
                <c:pt idx="8240">
                  <c:v>44766</c:v>
                </c:pt>
                <c:pt idx="8241">
                  <c:v>44767</c:v>
                </c:pt>
                <c:pt idx="8242">
                  <c:v>44768</c:v>
                </c:pt>
                <c:pt idx="8243">
                  <c:v>44769</c:v>
                </c:pt>
                <c:pt idx="8244">
                  <c:v>44770</c:v>
                </c:pt>
                <c:pt idx="8245">
                  <c:v>44771</c:v>
                </c:pt>
                <c:pt idx="8246">
                  <c:v>44772</c:v>
                </c:pt>
                <c:pt idx="8247">
                  <c:v>44773</c:v>
                </c:pt>
                <c:pt idx="8248">
                  <c:v>44774</c:v>
                </c:pt>
                <c:pt idx="8249">
                  <c:v>44775</c:v>
                </c:pt>
                <c:pt idx="8250">
                  <c:v>44776</c:v>
                </c:pt>
                <c:pt idx="8251">
                  <c:v>44777</c:v>
                </c:pt>
                <c:pt idx="8252">
                  <c:v>44778</c:v>
                </c:pt>
                <c:pt idx="8253">
                  <c:v>44779</c:v>
                </c:pt>
                <c:pt idx="8254">
                  <c:v>44780</c:v>
                </c:pt>
                <c:pt idx="8255">
                  <c:v>44781</c:v>
                </c:pt>
                <c:pt idx="8256">
                  <c:v>44782</c:v>
                </c:pt>
                <c:pt idx="8257">
                  <c:v>44783</c:v>
                </c:pt>
                <c:pt idx="8258">
                  <c:v>44784</c:v>
                </c:pt>
                <c:pt idx="8259">
                  <c:v>44785</c:v>
                </c:pt>
                <c:pt idx="8260">
                  <c:v>44786</c:v>
                </c:pt>
                <c:pt idx="8261">
                  <c:v>44787</c:v>
                </c:pt>
                <c:pt idx="8262">
                  <c:v>44788</c:v>
                </c:pt>
                <c:pt idx="8263">
                  <c:v>44789</c:v>
                </c:pt>
                <c:pt idx="8264">
                  <c:v>44790</c:v>
                </c:pt>
                <c:pt idx="8265">
                  <c:v>44791</c:v>
                </c:pt>
                <c:pt idx="8266">
                  <c:v>44792</c:v>
                </c:pt>
                <c:pt idx="8267">
                  <c:v>44793</c:v>
                </c:pt>
                <c:pt idx="8268">
                  <c:v>44794</c:v>
                </c:pt>
                <c:pt idx="8269">
                  <c:v>44795</c:v>
                </c:pt>
                <c:pt idx="8270">
                  <c:v>44796</c:v>
                </c:pt>
                <c:pt idx="8271">
                  <c:v>44797</c:v>
                </c:pt>
                <c:pt idx="8272">
                  <c:v>44798</c:v>
                </c:pt>
                <c:pt idx="8273">
                  <c:v>44799</c:v>
                </c:pt>
                <c:pt idx="8274">
                  <c:v>44800</c:v>
                </c:pt>
                <c:pt idx="8275">
                  <c:v>44801</c:v>
                </c:pt>
                <c:pt idx="8276">
                  <c:v>44802</c:v>
                </c:pt>
                <c:pt idx="8277">
                  <c:v>44803</c:v>
                </c:pt>
                <c:pt idx="8278">
                  <c:v>44804</c:v>
                </c:pt>
                <c:pt idx="8279">
                  <c:v>44805</c:v>
                </c:pt>
                <c:pt idx="8280">
                  <c:v>44806</c:v>
                </c:pt>
                <c:pt idx="8281">
                  <c:v>44807</c:v>
                </c:pt>
                <c:pt idx="8282">
                  <c:v>44808</c:v>
                </c:pt>
                <c:pt idx="8283">
                  <c:v>44809</c:v>
                </c:pt>
                <c:pt idx="8284">
                  <c:v>44810</c:v>
                </c:pt>
                <c:pt idx="8285">
                  <c:v>44811</c:v>
                </c:pt>
                <c:pt idx="8286">
                  <c:v>44812</c:v>
                </c:pt>
                <c:pt idx="8287">
                  <c:v>44813</c:v>
                </c:pt>
                <c:pt idx="8288">
                  <c:v>44814</c:v>
                </c:pt>
                <c:pt idx="8289">
                  <c:v>44815</c:v>
                </c:pt>
                <c:pt idx="8290">
                  <c:v>44816</c:v>
                </c:pt>
                <c:pt idx="8291">
                  <c:v>44817</c:v>
                </c:pt>
                <c:pt idx="8292">
                  <c:v>44818</c:v>
                </c:pt>
                <c:pt idx="8293">
                  <c:v>44819</c:v>
                </c:pt>
                <c:pt idx="8294">
                  <c:v>44820</c:v>
                </c:pt>
                <c:pt idx="8295">
                  <c:v>44821</c:v>
                </c:pt>
                <c:pt idx="8296">
                  <c:v>44822</c:v>
                </c:pt>
                <c:pt idx="8297">
                  <c:v>44823</c:v>
                </c:pt>
                <c:pt idx="8298">
                  <c:v>44824</c:v>
                </c:pt>
                <c:pt idx="8299">
                  <c:v>44825</c:v>
                </c:pt>
                <c:pt idx="8300">
                  <c:v>44826</c:v>
                </c:pt>
                <c:pt idx="8301">
                  <c:v>44827</c:v>
                </c:pt>
                <c:pt idx="8302">
                  <c:v>44828</c:v>
                </c:pt>
                <c:pt idx="8303">
                  <c:v>44829</c:v>
                </c:pt>
                <c:pt idx="8304">
                  <c:v>44830</c:v>
                </c:pt>
                <c:pt idx="8305">
                  <c:v>44831</c:v>
                </c:pt>
                <c:pt idx="8306">
                  <c:v>44832</c:v>
                </c:pt>
                <c:pt idx="8307">
                  <c:v>44833</c:v>
                </c:pt>
                <c:pt idx="8308">
                  <c:v>44834</c:v>
                </c:pt>
                <c:pt idx="8309">
                  <c:v>44835</c:v>
                </c:pt>
                <c:pt idx="8310">
                  <c:v>44836</c:v>
                </c:pt>
                <c:pt idx="8311">
                  <c:v>44837</c:v>
                </c:pt>
                <c:pt idx="8312">
                  <c:v>44838</c:v>
                </c:pt>
                <c:pt idx="8313">
                  <c:v>44839</c:v>
                </c:pt>
                <c:pt idx="8314">
                  <c:v>44840</c:v>
                </c:pt>
                <c:pt idx="8315">
                  <c:v>44841</c:v>
                </c:pt>
                <c:pt idx="8316">
                  <c:v>44842</c:v>
                </c:pt>
                <c:pt idx="8317">
                  <c:v>44843</c:v>
                </c:pt>
                <c:pt idx="8318">
                  <c:v>44844</c:v>
                </c:pt>
                <c:pt idx="8319">
                  <c:v>44845</c:v>
                </c:pt>
                <c:pt idx="8320">
                  <c:v>44846</c:v>
                </c:pt>
                <c:pt idx="8321">
                  <c:v>44847</c:v>
                </c:pt>
                <c:pt idx="8322">
                  <c:v>44848</c:v>
                </c:pt>
                <c:pt idx="8323">
                  <c:v>44849</c:v>
                </c:pt>
                <c:pt idx="8324">
                  <c:v>44850</c:v>
                </c:pt>
                <c:pt idx="8325">
                  <c:v>44851</c:v>
                </c:pt>
                <c:pt idx="8326">
                  <c:v>44852</c:v>
                </c:pt>
                <c:pt idx="8327">
                  <c:v>44853</c:v>
                </c:pt>
                <c:pt idx="8328">
                  <c:v>44854</c:v>
                </c:pt>
                <c:pt idx="8329">
                  <c:v>44855</c:v>
                </c:pt>
                <c:pt idx="8330">
                  <c:v>44856</c:v>
                </c:pt>
                <c:pt idx="8331">
                  <c:v>44857</c:v>
                </c:pt>
                <c:pt idx="8332">
                  <c:v>44858</c:v>
                </c:pt>
                <c:pt idx="8333">
                  <c:v>44859</c:v>
                </c:pt>
                <c:pt idx="8334">
                  <c:v>44860</c:v>
                </c:pt>
                <c:pt idx="8335">
                  <c:v>44861</c:v>
                </c:pt>
                <c:pt idx="8336">
                  <c:v>44862</c:v>
                </c:pt>
                <c:pt idx="8337">
                  <c:v>44863</c:v>
                </c:pt>
                <c:pt idx="8338">
                  <c:v>44864</c:v>
                </c:pt>
                <c:pt idx="8339">
                  <c:v>44865</c:v>
                </c:pt>
                <c:pt idx="8340">
                  <c:v>44866</c:v>
                </c:pt>
                <c:pt idx="8341">
                  <c:v>44867</c:v>
                </c:pt>
                <c:pt idx="8342">
                  <c:v>44868</c:v>
                </c:pt>
                <c:pt idx="8343">
                  <c:v>44869</c:v>
                </c:pt>
                <c:pt idx="8344">
                  <c:v>44870</c:v>
                </c:pt>
                <c:pt idx="8345">
                  <c:v>44871</c:v>
                </c:pt>
                <c:pt idx="8346">
                  <c:v>44872</c:v>
                </c:pt>
                <c:pt idx="8347">
                  <c:v>44873</c:v>
                </c:pt>
                <c:pt idx="8348">
                  <c:v>44874</c:v>
                </c:pt>
                <c:pt idx="8349">
                  <c:v>44875</c:v>
                </c:pt>
                <c:pt idx="8350">
                  <c:v>44876</c:v>
                </c:pt>
                <c:pt idx="8351">
                  <c:v>44877</c:v>
                </c:pt>
                <c:pt idx="8352">
                  <c:v>44878</c:v>
                </c:pt>
                <c:pt idx="8353">
                  <c:v>44879</c:v>
                </c:pt>
                <c:pt idx="8354">
                  <c:v>44880</c:v>
                </c:pt>
                <c:pt idx="8355">
                  <c:v>44881</c:v>
                </c:pt>
                <c:pt idx="8356">
                  <c:v>44882</c:v>
                </c:pt>
                <c:pt idx="8357">
                  <c:v>44883</c:v>
                </c:pt>
                <c:pt idx="8358">
                  <c:v>44884</c:v>
                </c:pt>
                <c:pt idx="8359">
                  <c:v>44885</c:v>
                </c:pt>
                <c:pt idx="8360">
                  <c:v>44886</c:v>
                </c:pt>
                <c:pt idx="8361">
                  <c:v>44887</c:v>
                </c:pt>
                <c:pt idx="8362">
                  <c:v>44888</c:v>
                </c:pt>
                <c:pt idx="8363">
                  <c:v>44889</c:v>
                </c:pt>
                <c:pt idx="8364">
                  <c:v>44890</c:v>
                </c:pt>
                <c:pt idx="8365">
                  <c:v>44891</c:v>
                </c:pt>
                <c:pt idx="8366">
                  <c:v>44892</c:v>
                </c:pt>
                <c:pt idx="8367">
                  <c:v>44893</c:v>
                </c:pt>
                <c:pt idx="8368">
                  <c:v>44894</c:v>
                </c:pt>
                <c:pt idx="8369">
                  <c:v>44895</c:v>
                </c:pt>
                <c:pt idx="8370">
                  <c:v>44896</c:v>
                </c:pt>
                <c:pt idx="8371">
                  <c:v>44897</c:v>
                </c:pt>
                <c:pt idx="8372">
                  <c:v>44898</c:v>
                </c:pt>
                <c:pt idx="8373">
                  <c:v>44899</c:v>
                </c:pt>
                <c:pt idx="8374">
                  <c:v>44900</c:v>
                </c:pt>
                <c:pt idx="8375">
                  <c:v>44901</c:v>
                </c:pt>
                <c:pt idx="8376">
                  <c:v>44902</c:v>
                </c:pt>
                <c:pt idx="8377">
                  <c:v>44903</c:v>
                </c:pt>
                <c:pt idx="8378">
                  <c:v>44904</c:v>
                </c:pt>
                <c:pt idx="8379">
                  <c:v>44905</c:v>
                </c:pt>
                <c:pt idx="8380">
                  <c:v>44906</c:v>
                </c:pt>
                <c:pt idx="8381">
                  <c:v>44907</c:v>
                </c:pt>
                <c:pt idx="8382">
                  <c:v>44908</c:v>
                </c:pt>
                <c:pt idx="8383">
                  <c:v>44909</c:v>
                </c:pt>
                <c:pt idx="8384">
                  <c:v>44910</c:v>
                </c:pt>
                <c:pt idx="8385">
                  <c:v>44911</c:v>
                </c:pt>
                <c:pt idx="8386">
                  <c:v>44912</c:v>
                </c:pt>
                <c:pt idx="8387">
                  <c:v>44913</c:v>
                </c:pt>
                <c:pt idx="8388">
                  <c:v>44914</c:v>
                </c:pt>
                <c:pt idx="8389">
                  <c:v>44915</c:v>
                </c:pt>
                <c:pt idx="8390">
                  <c:v>44916</c:v>
                </c:pt>
                <c:pt idx="8391">
                  <c:v>44917</c:v>
                </c:pt>
                <c:pt idx="8392">
                  <c:v>44918</c:v>
                </c:pt>
                <c:pt idx="8393">
                  <c:v>44919</c:v>
                </c:pt>
                <c:pt idx="8394">
                  <c:v>44920</c:v>
                </c:pt>
                <c:pt idx="8395">
                  <c:v>44921</c:v>
                </c:pt>
                <c:pt idx="8396">
                  <c:v>44922</c:v>
                </c:pt>
                <c:pt idx="8397">
                  <c:v>44923</c:v>
                </c:pt>
                <c:pt idx="8398">
                  <c:v>44924</c:v>
                </c:pt>
                <c:pt idx="8399">
                  <c:v>44925</c:v>
                </c:pt>
                <c:pt idx="8400">
                  <c:v>44926</c:v>
                </c:pt>
                <c:pt idx="8401">
                  <c:v>44927</c:v>
                </c:pt>
                <c:pt idx="8402">
                  <c:v>44928</c:v>
                </c:pt>
                <c:pt idx="8403">
                  <c:v>44929</c:v>
                </c:pt>
                <c:pt idx="8404">
                  <c:v>44930</c:v>
                </c:pt>
                <c:pt idx="8405">
                  <c:v>44931</c:v>
                </c:pt>
                <c:pt idx="8406">
                  <c:v>44932</c:v>
                </c:pt>
                <c:pt idx="8407">
                  <c:v>44933</c:v>
                </c:pt>
                <c:pt idx="8408">
                  <c:v>44934</c:v>
                </c:pt>
                <c:pt idx="8409">
                  <c:v>44935</c:v>
                </c:pt>
                <c:pt idx="8410">
                  <c:v>44936</c:v>
                </c:pt>
                <c:pt idx="8411">
                  <c:v>44937</c:v>
                </c:pt>
                <c:pt idx="8412">
                  <c:v>44938</c:v>
                </c:pt>
                <c:pt idx="8413">
                  <c:v>44939</c:v>
                </c:pt>
                <c:pt idx="8414">
                  <c:v>44940</c:v>
                </c:pt>
                <c:pt idx="8415">
                  <c:v>44941</c:v>
                </c:pt>
                <c:pt idx="8416">
                  <c:v>44942</c:v>
                </c:pt>
                <c:pt idx="8417">
                  <c:v>44943</c:v>
                </c:pt>
                <c:pt idx="8418">
                  <c:v>44944</c:v>
                </c:pt>
                <c:pt idx="8419">
                  <c:v>44945</c:v>
                </c:pt>
                <c:pt idx="8420">
                  <c:v>44946</c:v>
                </c:pt>
                <c:pt idx="8421">
                  <c:v>44947</c:v>
                </c:pt>
                <c:pt idx="8422">
                  <c:v>44948</c:v>
                </c:pt>
                <c:pt idx="8423">
                  <c:v>44949</c:v>
                </c:pt>
                <c:pt idx="8424">
                  <c:v>44950</c:v>
                </c:pt>
                <c:pt idx="8425">
                  <c:v>44951</c:v>
                </c:pt>
                <c:pt idx="8426">
                  <c:v>44952</c:v>
                </c:pt>
                <c:pt idx="8427">
                  <c:v>44953</c:v>
                </c:pt>
                <c:pt idx="8428">
                  <c:v>44954</c:v>
                </c:pt>
                <c:pt idx="8429">
                  <c:v>44955</c:v>
                </c:pt>
                <c:pt idx="8430">
                  <c:v>44956</c:v>
                </c:pt>
                <c:pt idx="8431">
                  <c:v>44957</c:v>
                </c:pt>
                <c:pt idx="8432">
                  <c:v>44958</c:v>
                </c:pt>
                <c:pt idx="8433">
                  <c:v>44959</c:v>
                </c:pt>
                <c:pt idx="8434">
                  <c:v>44960</c:v>
                </c:pt>
                <c:pt idx="8435">
                  <c:v>44961</c:v>
                </c:pt>
                <c:pt idx="8436">
                  <c:v>44962</c:v>
                </c:pt>
                <c:pt idx="8437">
                  <c:v>44963</c:v>
                </c:pt>
                <c:pt idx="8438">
                  <c:v>44964</c:v>
                </c:pt>
                <c:pt idx="8439">
                  <c:v>44965</c:v>
                </c:pt>
                <c:pt idx="8440">
                  <c:v>44966</c:v>
                </c:pt>
                <c:pt idx="8441">
                  <c:v>44967</c:v>
                </c:pt>
                <c:pt idx="8442">
                  <c:v>44968</c:v>
                </c:pt>
                <c:pt idx="8443">
                  <c:v>44969</c:v>
                </c:pt>
                <c:pt idx="8444">
                  <c:v>44970</c:v>
                </c:pt>
                <c:pt idx="8445">
                  <c:v>44971</c:v>
                </c:pt>
                <c:pt idx="8446">
                  <c:v>44972</c:v>
                </c:pt>
                <c:pt idx="8447">
                  <c:v>44973</c:v>
                </c:pt>
                <c:pt idx="8448">
                  <c:v>44974</c:v>
                </c:pt>
                <c:pt idx="8449">
                  <c:v>44975</c:v>
                </c:pt>
                <c:pt idx="8450">
                  <c:v>44976</c:v>
                </c:pt>
                <c:pt idx="8451">
                  <c:v>44977</c:v>
                </c:pt>
                <c:pt idx="8452">
                  <c:v>44978</c:v>
                </c:pt>
                <c:pt idx="8453">
                  <c:v>44979</c:v>
                </c:pt>
                <c:pt idx="8454">
                  <c:v>44980</c:v>
                </c:pt>
                <c:pt idx="8455">
                  <c:v>44981</c:v>
                </c:pt>
                <c:pt idx="8456">
                  <c:v>44982</c:v>
                </c:pt>
                <c:pt idx="8457">
                  <c:v>44983</c:v>
                </c:pt>
                <c:pt idx="8458">
                  <c:v>44984</c:v>
                </c:pt>
                <c:pt idx="8459">
                  <c:v>44985</c:v>
                </c:pt>
                <c:pt idx="8460">
                  <c:v>44986</c:v>
                </c:pt>
                <c:pt idx="8461">
                  <c:v>44987</c:v>
                </c:pt>
                <c:pt idx="8462">
                  <c:v>44988</c:v>
                </c:pt>
                <c:pt idx="8463">
                  <c:v>44989</c:v>
                </c:pt>
                <c:pt idx="8464">
                  <c:v>44990</c:v>
                </c:pt>
                <c:pt idx="8465">
                  <c:v>44991</c:v>
                </c:pt>
                <c:pt idx="8466">
                  <c:v>44992</c:v>
                </c:pt>
                <c:pt idx="8467">
                  <c:v>44993</c:v>
                </c:pt>
                <c:pt idx="8468">
                  <c:v>44994</c:v>
                </c:pt>
                <c:pt idx="8469">
                  <c:v>44995</c:v>
                </c:pt>
                <c:pt idx="8470">
                  <c:v>44996</c:v>
                </c:pt>
                <c:pt idx="8471">
                  <c:v>44997</c:v>
                </c:pt>
                <c:pt idx="8472">
                  <c:v>44998</c:v>
                </c:pt>
                <c:pt idx="8473">
                  <c:v>44999</c:v>
                </c:pt>
                <c:pt idx="8474">
                  <c:v>45000</c:v>
                </c:pt>
                <c:pt idx="8475">
                  <c:v>45001</c:v>
                </c:pt>
                <c:pt idx="8476">
                  <c:v>45002</c:v>
                </c:pt>
                <c:pt idx="8477">
                  <c:v>45003</c:v>
                </c:pt>
                <c:pt idx="8478">
                  <c:v>45004</c:v>
                </c:pt>
                <c:pt idx="8479">
                  <c:v>45005</c:v>
                </c:pt>
                <c:pt idx="8480">
                  <c:v>45006</c:v>
                </c:pt>
                <c:pt idx="8481">
                  <c:v>45007</c:v>
                </c:pt>
                <c:pt idx="8482">
                  <c:v>45008</c:v>
                </c:pt>
                <c:pt idx="8483">
                  <c:v>45009</c:v>
                </c:pt>
                <c:pt idx="8484">
                  <c:v>45010</c:v>
                </c:pt>
                <c:pt idx="8485">
                  <c:v>45011</c:v>
                </c:pt>
                <c:pt idx="8486">
                  <c:v>45012</c:v>
                </c:pt>
                <c:pt idx="8487">
                  <c:v>45013</c:v>
                </c:pt>
                <c:pt idx="8488">
                  <c:v>45014</c:v>
                </c:pt>
                <c:pt idx="8489">
                  <c:v>45015</c:v>
                </c:pt>
                <c:pt idx="8490">
                  <c:v>45016</c:v>
                </c:pt>
                <c:pt idx="8491">
                  <c:v>45017</c:v>
                </c:pt>
                <c:pt idx="8492">
                  <c:v>45018</c:v>
                </c:pt>
                <c:pt idx="8493">
                  <c:v>45019</c:v>
                </c:pt>
                <c:pt idx="8494">
                  <c:v>45020</c:v>
                </c:pt>
                <c:pt idx="8495">
                  <c:v>45021</c:v>
                </c:pt>
                <c:pt idx="8496">
                  <c:v>45022</c:v>
                </c:pt>
                <c:pt idx="8497">
                  <c:v>45023</c:v>
                </c:pt>
                <c:pt idx="8498">
                  <c:v>45024</c:v>
                </c:pt>
                <c:pt idx="8499">
                  <c:v>45025</c:v>
                </c:pt>
                <c:pt idx="8500">
                  <c:v>45026</c:v>
                </c:pt>
                <c:pt idx="8501">
                  <c:v>45027</c:v>
                </c:pt>
                <c:pt idx="8502">
                  <c:v>45028</c:v>
                </c:pt>
                <c:pt idx="8503">
                  <c:v>45029</c:v>
                </c:pt>
                <c:pt idx="8504">
                  <c:v>45030</c:v>
                </c:pt>
                <c:pt idx="8505">
                  <c:v>45031</c:v>
                </c:pt>
                <c:pt idx="8506">
                  <c:v>45032</c:v>
                </c:pt>
                <c:pt idx="8507">
                  <c:v>45033</c:v>
                </c:pt>
                <c:pt idx="8508">
                  <c:v>45034</c:v>
                </c:pt>
                <c:pt idx="8509">
                  <c:v>45035</c:v>
                </c:pt>
                <c:pt idx="8510">
                  <c:v>45036</c:v>
                </c:pt>
                <c:pt idx="8511">
                  <c:v>45037</c:v>
                </c:pt>
                <c:pt idx="8512">
                  <c:v>45038</c:v>
                </c:pt>
                <c:pt idx="8513">
                  <c:v>45039</c:v>
                </c:pt>
                <c:pt idx="8514">
                  <c:v>45040</c:v>
                </c:pt>
                <c:pt idx="8515">
                  <c:v>45041</c:v>
                </c:pt>
                <c:pt idx="8516">
                  <c:v>45042</c:v>
                </c:pt>
                <c:pt idx="8517">
                  <c:v>45043</c:v>
                </c:pt>
                <c:pt idx="8518">
                  <c:v>45044</c:v>
                </c:pt>
                <c:pt idx="8519">
                  <c:v>45045</c:v>
                </c:pt>
                <c:pt idx="8520">
                  <c:v>45046</c:v>
                </c:pt>
                <c:pt idx="8521">
                  <c:v>45047</c:v>
                </c:pt>
                <c:pt idx="8522">
                  <c:v>45048</c:v>
                </c:pt>
                <c:pt idx="8523">
                  <c:v>45049</c:v>
                </c:pt>
                <c:pt idx="8524">
                  <c:v>45050</c:v>
                </c:pt>
                <c:pt idx="8525">
                  <c:v>45051</c:v>
                </c:pt>
                <c:pt idx="8526">
                  <c:v>45052</c:v>
                </c:pt>
                <c:pt idx="8527">
                  <c:v>45053</c:v>
                </c:pt>
                <c:pt idx="8528">
                  <c:v>45054</c:v>
                </c:pt>
                <c:pt idx="8529">
                  <c:v>45055</c:v>
                </c:pt>
                <c:pt idx="8530">
                  <c:v>45056</c:v>
                </c:pt>
                <c:pt idx="8531">
                  <c:v>45057</c:v>
                </c:pt>
                <c:pt idx="8532">
                  <c:v>45058</c:v>
                </c:pt>
                <c:pt idx="8533">
                  <c:v>45059</c:v>
                </c:pt>
                <c:pt idx="8534">
                  <c:v>45060</c:v>
                </c:pt>
                <c:pt idx="8535">
                  <c:v>45061</c:v>
                </c:pt>
                <c:pt idx="8536">
                  <c:v>45062</c:v>
                </c:pt>
                <c:pt idx="8537">
                  <c:v>45063</c:v>
                </c:pt>
                <c:pt idx="8538">
                  <c:v>45064</c:v>
                </c:pt>
                <c:pt idx="8539">
                  <c:v>45065</c:v>
                </c:pt>
                <c:pt idx="8540">
                  <c:v>45066</c:v>
                </c:pt>
                <c:pt idx="8541">
                  <c:v>45067</c:v>
                </c:pt>
                <c:pt idx="8542">
                  <c:v>45068</c:v>
                </c:pt>
                <c:pt idx="8543">
                  <c:v>45069</c:v>
                </c:pt>
                <c:pt idx="8544">
                  <c:v>45070</c:v>
                </c:pt>
                <c:pt idx="8545">
                  <c:v>45071</c:v>
                </c:pt>
                <c:pt idx="8546">
                  <c:v>45072</c:v>
                </c:pt>
                <c:pt idx="8547">
                  <c:v>45073</c:v>
                </c:pt>
                <c:pt idx="8548">
                  <c:v>45074</c:v>
                </c:pt>
                <c:pt idx="8549">
                  <c:v>45075</c:v>
                </c:pt>
                <c:pt idx="8550">
                  <c:v>45076</c:v>
                </c:pt>
                <c:pt idx="8551">
                  <c:v>45077</c:v>
                </c:pt>
                <c:pt idx="8552">
                  <c:v>45078</c:v>
                </c:pt>
                <c:pt idx="8553">
                  <c:v>45079</c:v>
                </c:pt>
                <c:pt idx="8554">
                  <c:v>45080</c:v>
                </c:pt>
                <c:pt idx="8555">
                  <c:v>45081</c:v>
                </c:pt>
                <c:pt idx="8556">
                  <c:v>45082</c:v>
                </c:pt>
                <c:pt idx="8557">
                  <c:v>45083</c:v>
                </c:pt>
                <c:pt idx="8558">
                  <c:v>45084</c:v>
                </c:pt>
                <c:pt idx="8559">
                  <c:v>45085</c:v>
                </c:pt>
                <c:pt idx="8560">
                  <c:v>45086</c:v>
                </c:pt>
                <c:pt idx="8561">
                  <c:v>45087</c:v>
                </c:pt>
                <c:pt idx="8562">
                  <c:v>45088</c:v>
                </c:pt>
                <c:pt idx="8563">
                  <c:v>45089</c:v>
                </c:pt>
                <c:pt idx="8564">
                  <c:v>45090</c:v>
                </c:pt>
                <c:pt idx="8565">
                  <c:v>45091</c:v>
                </c:pt>
                <c:pt idx="8566">
                  <c:v>45092</c:v>
                </c:pt>
                <c:pt idx="8567">
                  <c:v>45093</c:v>
                </c:pt>
                <c:pt idx="8568">
                  <c:v>45094</c:v>
                </c:pt>
                <c:pt idx="8569">
                  <c:v>45095</c:v>
                </c:pt>
                <c:pt idx="8570">
                  <c:v>45096</c:v>
                </c:pt>
                <c:pt idx="8571">
                  <c:v>45097</c:v>
                </c:pt>
                <c:pt idx="8572">
                  <c:v>45098</c:v>
                </c:pt>
                <c:pt idx="8573">
                  <c:v>45099</c:v>
                </c:pt>
                <c:pt idx="8574">
                  <c:v>45100</c:v>
                </c:pt>
                <c:pt idx="8575">
                  <c:v>45101</c:v>
                </c:pt>
                <c:pt idx="8576">
                  <c:v>45102</c:v>
                </c:pt>
                <c:pt idx="8577">
                  <c:v>45103</c:v>
                </c:pt>
                <c:pt idx="8578">
                  <c:v>45104</c:v>
                </c:pt>
                <c:pt idx="8579">
                  <c:v>45105</c:v>
                </c:pt>
                <c:pt idx="8580">
                  <c:v>45106</c:v>
                </c:pt>
                <c:pt idx="8581">
                  <c:v>45107</c:v>
                </c:pt>
                <c:pt idx="8582">
                  <c:v>45108</c:v>
                </c:pt>
                <c:pt idx="8583">
                  <c:v>45109</c:v>
                </c:pt>
                <c:pt idx="8584">
                  <c:v>45110</c:v>
                </c:pt>
                <c:pt idx="8585">
                  <c:v>45111</c:v>
                </c:pt>
                <c:pt idx="8586">
                  <c:v>45112</c:v>
                </c:pt>
                <c:pt idx="8587">
                  <c:v>45113</c:v>
                </c:pt>
                <c:pt idx="8588">
                  <c:v>45114</c:v>
                </c:pt>
                <c:pt idx="8589">
                  <c:v>45115</c:v>
                </c:pt>
                <c:pt idx="8590">
                  <c:v>45116</c:v>
                </c:pt>
                <c:pt idx="8591">
                  <c:v>45117</c:v>
                </c:pt>
                <c:pt idx="8592">
                  <c:v>45118</c:v>
                </c:pt>
                <c:pt idx="8593">
                  <c:v>45119</c:v>
                </c:pt>
                <c:pt idx="8594">
                  <c:v>45120</c:v>
                </c:pt>
                <c:pt idx="8595">
                  <c:v>45121</c:v>
                </c:pt>
                <c:pt idx="8596">
                  <c:v>45122</c:v>
                </c:pt>
                <c:pt idx="8597">
                  <c:v>45123</c:v>
                </c:pt>
                <c:pt idx="8598">
                  <c:v>45124</c:v>
                </c:pt>
                <c:pt idx="8599">
                  <c:v>45125</c:v>
                </c:pt>
                <c:pt idx="8600">
                  <c:v>45126</c:v>
                </c:pt>
                <c:pt idx="8601">
                  <c:v>45127</c:v>
                </c:pt>
                <c:pt idx="8602">
                  <c:v>45128</c:v>
                </c:pt>
                <c:pt idx="8603">
                  <c:v>45129</c:v>
                </c:pt>
                <c:pt idx="8604">
                  <c:v>45130</c:v>
                </c:pt>
                <c:pt idx="8605">
                  <c:v>45131</c:v>
                </c:pt>
                <c:pt idx="8606">
                  <c:v>45132</c:v>
                </c:pt>
                <c:pt idx="8607">
                  <c:v>45133</c:v>
                </c:pt>
                <c:pt idx="8608">
                  <c:v>45134</c:v>
                </c:pt>
                <c:pt idx="8609">
                  <c:v>45135</c:v>
                </c:pt>
                <c:pt idx="8610">
                  <c:v>45136</c:v>
                </c:pt>
                <c:pt idx="8611">
                  <c:v>45137</c:v>
                </c:pt>
                <c:pt idx="8612">
                  <c:v>45138</c:v>
                </c:pt>
                <c:pt idx="8613">
                  <c:v>45139</c:v>
                </c:pt>
                <c:pt idx="8614">
                  <c:v>45140</c:v>
                </c:pt>
                <c:pt idx="8615">
                  <c:v>45141</c:v>
                </c:pt>
                <c:pt idx="8616">
                  <c:v>45142</c:v>
                </c:pt>
                <c:pt idx="8617">
                  <c:v>45143</c:v>
                </c:pt>
                <c:pt idx="8618">
                  <c:v>45144</c:v>
                </c:pt>
                <c:pt idx="8619">
                  <c:v>45145</c:v>
                </c:pt>
                <c:pt idx="8620">
                  <c:v>45146</c:v>
                </c:pt>
                <c:pt idx="8621">
                  <c:v>45147</c:v>
                </c:pt>
                <c:pt idx="8622">
                  <c:v>45148</c:v>
                </c:pt>
                <c:pt idx="8623">
                  <c:v>45149</c:v>
                </c:pt>
                <c:pt idx="8624">
                  <c:v>45150</c:v>
                </c:pt>
                <c:pt idx="8625">
                  <c:v>45151</c:v>
                </c:pt>
                <c:pt idx="8626">
                  <c:v>45152</c:v>
                </c:pt>
                <c:pt idx="8627">
                  <c:v>45153</c:v>
                </c:pt>
                <c:pt idx="8628">
                  <c:v>45154</c:v>
                </c:pt>
                <c:pt idx="8629">
                  <c:v>45155</c:v>
                </c:pt>
                <c:pt idx="8630">
                  <c:v>45156</c:v>
                </c:pt>
                <c:pt idx="8631">
                  <c:v>45157</c:v>
                </c:pt>
                <c:pt idx="8632">
                  <c:v>45158</c:v>
                </c:pt>
                <c:pt idx="8633">
                  <c:v>45159</c:v>
                </c:pt>
                <c:pt idx="8634">
                  <c:v>45160</c:v>
                </c:pt>
                <c:pt idx="8635">
                  <c:v>45161</c:v>
                </c:pt>
                <c:pt idx="8636">
                  <c:v>45162</c:v>
                </c:pt>
                <c:pt idx="8637">
                  <c:v>45163</c:v>
                </c:pt>
                <c:pt idx="8638">
                  <c:v>45164</c:v>
                </c:pt>
                <c:pt idx="8639">
                  <c:v>45165</c:v>
                </c:pt>
                <c:pt idx="8640">
                  <c:v>45166</c:v>
                </c:pt>
                <c:pt idx="8641">
                  <c:v>45167</c:v>
                </c:pt>
                <c:pt idx="8642">
                  <c:v>45168</c:v>
                </c:pt>
                <c:pt idx="8643">
                  <c:v>45169</c:v>
                </c:pt>
                <c:pt idx="8644">
                  <c:v>45170</c:v>
                </c:pt>
                <c:pt idx="8645">
                  <c:v>45171</c:v>
                </c:pt>
                <c:pt idx="8646">
                  <c:v>45172</c:v>
                </c:pt>
                <c:pt idx="8647">
                  <c:v>45173</c:v>
                </c:pt>
                <c:pt idx="8648">
                  <c:v>45174</c:v>
                </c:pt>
                <c:pt idx="8649">
                  <c:v>45175</c:v>
                </c:pt>
                <c:pt idx="8650">
                  <c:v>45176</c:v>
                </c:pt>
                <c:pt idx="8651">
                  <c:v>45177</c:v>
                </c:pt>
                <c:pt idx="8652">
                  <c:v>45178</c:v>
                </c:pt>
                <c:pt idx="8653">
                  <c:v>45179</c:v>
                </c:pt>
                <c:pt idx="8654">
                  <c:v>45180</c:v>
                </c:pt>
                <c:pt idx="8655">
                  <c:v>45181</c:v>
                </c:pt>
                <c:pt idx="8656">
                  <c:v>45182</c:v>
                </c:pt>
                <c:pt idx="8657">
                  <c:v>45183</c:v>
                </c:pt>
                <c:pt idx="8658">
                  <c:v>45184</c:v>
                </c:pt>
                <c:pt idx="8659">
                  <c:v>45185</c:v>
                </c:pt>
                <c:pt idx="8660">
                  <c:v>45186</c:v>
                </c:pt>
                <c:pt idx="8661">
                  <c:v>45187</c:v>
                </c:pt>
                <c:pt idx="8662">
                  <c:v>45188</c:v>
                </c:pt>
                <c:pt idx="8663">
                  <c:v>45189</c:v>
                </c:pt>
                <c:pt idx="8664">
                  <c:v>45190</c:v>
                </c:pt>
                <c:pt idx="8665">
                  <c:v>45191</c:v>
                </c:pt>
                <c:pt idx="8666">
                  <c:v>45192</c:v>
                </c:pt>
                <c:pt idx="8667">
                  <c:v>45193</c:v>
                </c:pt>
                <c:pt idx="8668">
                  <c:v>45194</c:v>
                </c:pt>
                <c:pt idx="8669">
                  <c:v>45195</c:v>
                </c:pt>
                <c:pt idx="8670">
                  <c:v>45196</c:v>
                </c:pt>
                <c:pt idx="8671">
                  <c:v>45197</c:v>
                </c:pt>
                <c:pt idx="8672">
                  <c:v>45198</c:v>
                </c:pt>
                <c:pt idx="8673">
                  <c:v>45199</c:v>
                </c:pt>
                <c:pt idx="8674">
                  <c:v>45200</c:v>
                </c:pt>
                <c:pt idx="8675">
                  <c:v>45201</c:v>
                </c:pt>
                <c:pt idx="8676">
                  <c:v>45202</c:v>
                </c:pt>
                <c:pt idx="8677">
                  <c:v>45203</c:v>
                </c:pt>
                <c:pt idx="8678">
                  <c:v>45204</c:v>
                </c:pt>
                <c:pt idx="8679">
                  <c:v>45205</c:v>
                </c:pt>
                <c:pt idx="8680">
                  <c:v>45206</c:v>
                </c:pt>
                <c:pt idx="8681">
                  <c:v>45207</c:v>
                </c:pt>
                <c:pt idx="8682">
                  <c:v>45208</c:v>
                </c:pt>
                <c:pt idx="8683">
                  <c:v>45209</c:v>
                </c:pt>
                <c:pt idx="8684">
                  <c:v>45210</c:v>
                </c:pt>
                <c:pt idx="8685">
                  <c:v>45211</c:v>
                </c:pt>
                <c:pt idx="8686">
                  <c:v>45212</c:v>
                </c:pt>
                <c:pt idx="8687">
                  <c:v>45213</c:v>
                </c:pt>
                <c:pt idx="8688">
                  <c:v>45214</c:v>
                </c:pt>
                <c:pt idx="8689">
                  <c:v>45215</c:v>
                </c:pt>
                <c:pt idx="8690">
                  <c:v>45216</c:v>
                </c:pt>
                <c:pt idx="8691">
                  <c:v>45217</c:v>
                </c:pt>
                <c:pt idx="8692">
                  <c:v>45218</c:v>
                </c:pt>
                <c:pt idx="8693">
                  <c:v>45219</c:v>
                </c:pt>
                <c:pt idx="8694">
                  <c:v>45220</c:v>
                </c:pt>
                <c:pt idx="8695">
                  <c:v>45221</c:v>
                </c:pt>
                <c:pt idx="8696">
                  <c:v>45222</c:v>
                </c:pt>
                <c:pt idx="8697">
                  <c:v>45223</c:v>
                </c:pt>
                <c:pt idx="8698">
                  <c:v>45224</c:v>
                </c:pt>
                <c:pt idx="8699">
                  <c:v>45225</c:v>
                </c:pt>
                <c:pt idx="8700">
                  <c:v>45226</c:v>
                </c:pt>
                <c:pt idx="8701">
                  <c:v>45227</c:v>
                </c:pt>
                <c:pt idx="8702">
                  <c:v>45228</c:v>
                </c:pt>
                <c:pt idx="8703">
                  <c:v>45229</c:v>
                </c:pt>
                <c:pt idx="8704">
                  <c:v>45230</c:v>
                </c:pt>
                <c:pt idx="8705">
                  <c:v>45231</c:v>
                </c:pt>
                <c:pt idx="8706">
                  <c:v>45232</c:v>
                </c:pt>
                <c:pt idx="8707">
                  <c:v>45233</c:v>
                </c:pt>
                <c:pt idx="8708">
                  <c:v>45234</c:v>
                </c:pt>
                <c:pt idx="8709">
                  <c:v>45235</c:v>
                </c:pt>
                <c:pt idx="8710">
                  <c:v>45236</c:v>
                </c:pt>
                <c:pt idx="8711">
                  <c:v>45237</c:v>
                </c:pt>
                <c:pt idx="8712">
                  <c:v>45238</c:v>
                </c:pt>
                <c:pt idx="8713">
                  <c:v>45239</c:v>
                </c:pt>
                <c:pt idx="8714">
                  <c:v>45240</c:v>
                </c:pt>
                <c:pt idx="8715">
                  <c:v>45241</c:v>
                </c:pt>
                <c:pt idx="8716">
                  <c:v>45242</c:v>
                </c:pt>
                <c:pt idx="8717">
                  <c:v>45243</c:v>
                </c:pt>
                <c:pt idx="8718">
                  <c:v>45244</c:v>
                </c:pt>
                <c:pt idx="8719">
                  <c:v>45245</c:v>
                </c:pt>
                <c:pt idx="8720">
                  <c:v>45246</c:v>
                </c:pt>
                <c:pt idx="8721">
                  <c:v>45247</c:v>
                </c:pt>
                <c:pt idx="8722">
                  <c:v>45248</c:v>
                </c:pt>
                <c:pt idx="8723">
                  <c:v>45249</c:v>
                </c:pt>
                <c:pt idx="8724">
                  <c:v>45250</c:v>
                </c:pt>
                <c:pt idx="8725">
                  <c:v>45251</c:v>
                </c:pt>
                <c:pt idx="8726">
                  <c:v>45252</c:v>
                </c:pt>
                <c:pt idx="8727">
                  <c:v>45253</c:v>
                </c:pt>
                <c:pt idx="8728">
                  <c:v>45254</c:v>
                </c:pt>
                <c:pt idx="8729">
                  <c:v>45255</c:v>
                </c:pt>
                <c:pt idx="8730">
                  <c:v>45256</c:v>
                </c:pt>
                <c:pt idx="8731">
                  <c:v>45257</c:v>
                </c:pt>
                <c:pt idx="8732">
                  <c:v>45258</c:v>
                </c:pt>
                <c:pt idx="8733">
                  <c:v>45259</c:v>
                </c:pt>
                <c:pt idx="8734">
                  <c:v>45260</c:v>
                </c:pt>
                <c:pt idx="8735">
                  <c:v>45261</c:v>
                </c:pt>
                <c:pt idx="8736">
                  <c:v>45262</c:v>
                </c:pt>
                <c:pt idx="8737">
                  <c:v>45263</c:v>
                </c:pt>
                <c:pt idx="8738">
                  <c:v>45264</c:v>
                </c:pt>
                <c:pt idx="8739">
                  <c:v>45265</c:v>
                </c:pt>
                <c:pt idx="8740">
                  <c:v>45266</c:v>
                </c:pt>
                <c:pt idx="8741">
                  <c:v>45267</c:v>
                </c:pt>
                <c:pt idx="8742">
                  <c:v>45268</c:v>
                </c:pt>
                <c:pt idx="8743">
                  <c:v>45269</c:v>
                </c:pt>
                <c:pt idx="8744">
                  <c:v>45270</c:v>
                </c:pt>
                <c:pt idx="8745">
                  <c:v>45271</c:v>
                </c:pt>
                <c:pt idx="8746">
                  <c:v>45272</c:v>
                </c:pt>
                <c:pt idx="8747">
                  <c:v>45273</c:v>
                </c:pt>
                <c:pt idx="8748">
                  <c:v>45274</c:v>
                </c:pt>
                <c:pt idx="8749">
                  <c:v>45275</c:v>
                </c:pt>
                <c:pt idx="8750">
                  <c:v>45276</c:v>
                </c:pt>
                <c:pt idx="8751">
                  <c:v>45277</c:v>
                </c:pt>
                <c:pt idx="8752">
                  <c:v>45278</c:v>
                </c:pt>
                <c:pt idx="8753">
                  <c:v>45279</c:v>
                </c:pt>
                <c:pt idx="8754">
                  <c:v>45280</c:v>
                </c:pt>
                <c:pt idx="8755">
                  <c:v>45281</c:v>
                </c:pt>
                <c:pt idx="8756">
                  <c:v>45282</c:v>
                </c:pt>
                <c:pt idx="8757">
                  <c:v>45283</c:v>
                </c:pt>
                <c:pt idx="8758">
                  <c:v>45284</c:v>
                </c:pt>
                <c:pt idx="8759">
                  <c:v>45285</c:v>
                </c:pt>
                <c:pt idx="8760">
                  <c:v>45286</c:v>
                </c:pt>
                <c:pt idx="8761">
                  <c:v>45287</c:v>
                </c:pt>
                <c:pt idx="8762">
                  <c:v>45288</c:v>
                </c:pt>
                <c:pt idx="8763">
                  <c:v>45289</c:v>
                </c:pt>
                <c:pt idx="8764">
                  <c:v>45290</c:v>
                </c:pt>
                <c:pt idx="8765">
                  <c:v>45291</c:v>
                </c:pt>
                <c:pt idx="8766">
                  <c:v>45292</c:v>
                </c:pt>
                <c:pt idx="8767">
                  <c:v>45293</c:v>
                </c:pt>
                <c:pt idx="8768">
                  <c:v>45294</c:v>
                </c:pt>
                <c:pt idx="8769">
                  <c:v>45295</c:v>
                </c:pt>
                <c:pt idx="8770">
                  <c:v>45296</c:v>
                </c:pt>
                <c:pt idx="8771">
                  <c:v>45297</c:v>
                </c:pt>
                <c:pt idx="8772">
                  <c:v>45298</c:v>
                </c:pt>
                <c:pt idx="8773">
                  <c:v>45299</c:v>
                </c:pt>
                <c:pt idx="8774">
                  <c:v>45300</c:v>
                </c:pt>
                <c:pt idx="8775">
                  <c:v>45301</c:v>
                </c:pt>
                <c:pt idx="8776">
                  <c:v>45302</c:v>
                </c:pt>
                <c:pt idx="8777">
                  <c:v>45303</c:v>
                </c:pt>
                <c:pt idx="8778">
                  <c:v>45304</c:v>
                </c:pt>
                <c:pt idx="8779">
                  <c:v>45305</c:v>
                </c:pt>
                <c:pt idx="8780">
                  <c:v>45306</c:v>
                </c:pt>
                <c:pt idx="8781">
                  <c:v>45307</c:v>
                </c:pt>
                <c:pt idx="8782">
                  <c:v>45308</c:v>
                </c:pt>
                <c:pt idx="8783">
                  <c:v>45309</c:v>
                </c:pt>
                <c:pt idx="8784">
                  <c:v>45310</c:v>
                </c:pt>
                <c:pt idx="8785">
                  <c:v>45311</c:v>
                </c:pt>
                <c:pt idx="8786">
                  <c:v>45312</c:v>
                </c:pt>
                <c:pt idx="8787">
                  <c:v>45313</c:v>
                </c:pt>
                <c:pt idx="8788">
                  <c:v>45314</c:v>
                </c:pt>
                <c:pt idx="8789">
                  <c:v>45315</c:v>
                </c:pt>
                <c:pt idx="8790">
                  <c:v>45316</c:v>
                </c:pt>
                <c:pt idx="8791">
                  <c:v>45317</c:v>
                </c:pt>
                <c:pt idx="8792">
                  <c:v>45318</c:v>
                </c:pt>
                <c:pt idx="8793">
                  <c:v>45319</c:v>
                </c:pt>
                <c:pt idx="8794">
                  <c:v>45320</c:v>
                </c:pt>
                <c:pt idx="8795">
                  <c:v>45321</c:v>
                </c:pt>
                <c:pt idx="8796">
                  <c:v>45322</c:v>
                </c:pt>
                <c:pt idx="8797">
                  <c:v>45323</c:v>
                </c:pt>
                <c:pt idx="8798">
                  <c:v>45324</c:v>
                </c:pt>
                <c:pt idx="8799">
                  <c:v>45325</c:v>
                </c:pt>
                <c:pt idx="8800">
                  <c:v>45326</c:v>
                </c:pt>
                <c:pt idx="8801">
                  <c:v>45327</c:v>
                </c:pt>
                <c:pt idx="8802">
                  <c:v>45328</c:v>
                </c:pt>
                <c:pt idx="8803">
                  <c:v>45329</c:v>
                </c:pt>
                <c:pt idx="8804">
                  <c:v>45330</c:v>
                </c:pt>
                <c:pt idx="8805">
                  <c:v>45331</c:v>
                </c:pt>
                <c:pt idx="8806">
                  <c:v>45332</c:v>
                </c:pt>
                <c:pt idx="8807">
                  <c:v>45333</c:v>
                </c:pt>
                <c:pt idx="8808">
                  <c:v>45334</c:v>
                </c:pt>
                <c:pt idx="8809">
                  <c:v>45335</c:v>
                </c:pt>
                <c:pt idx="8810">
                  <c:v>45336</c:v>
                </c:pt>
                <c:pt idx="8811">
                  <c:v>45337</c:v>
                </c:pt>
                <c:pt idx="8812">
                  <c:v>45338</c:v>
                </c:pt>
                <c:pt idx="8813">
                  <c:v>45339</c:v>
                </c:pt>
                <c:pt idx="8814">
                  <c:v>45340</c:v>
                </c:pt>
                <c:pt idx="8815">
                  <c:v>45341</c:v>
                </c:pt>
                <c:pt idx="8816">
                  <c:v>45342</c:v>
                </c:pt>
                <c:pt idx="8817">
                  <c:v>45343</c:v>
                </c:pt>
                <c:pt idx="8818">
                  <c:v>45344</c:v>
                </c:pt>
                <c:pt idx="8819">
                  <c:v>45345</c:v>
                </c:pt>
                <c:pt idx="8820">
                  <c:v>45346</c:v>
                </c:pt>
                <c:pt idx="8821">
                  <c:v>45347</c:v>
                </c:pt>
                <c:pt idx="8822">
                  <c:v>45348</c:v>
                </c:pt>
                <c:pt idx="8823">
                  <c:v>45349</c:v>
                </c:pt>
                <c:pt idx="8824">
                  <c:v>45350</c:v>
                </c:pt>
                <c:pt idx="8825">
                  <c:v>45351</c:v>
                </c:pt>
                <c:pt idx="8826">
                  <c:v>45352</c:v>
                </c:pt>
                <c:pt idx="8827">
                  <c:v>45353</c:v>
                </c:pt>
                <c:pt idx="8828">
                  <c:v>45354</c:v>
                </c:pt>
                <c:pt idx="8829">
                  <c:v>45355</c:v>
                </c:pt>
                <c:pt idx="8830">
                  <c:v>45356</c:v>
                </c:pt>
                <c:pt idx="8831">
                  <c:v>45357</c:v>
                </c:pt>
                <c:pt idx="8832">
                  <c:v>45358</c:v>
                </c:pt>
                <c:pt idx="8833">
                  <c:v>45359</c:v>
                </c:pt>
                <c:pt idx="8834">
                  <c:v>45360</c:v>
                </c:pt>
                <c:pt idx="8835">
                  <c:v>45361</c:v>
                </c:pt>
                <c:pt idx="8836">
                  <c:v>45362</c:v>
                </c:pt>
                <c:pt idx="8837">
                  <c:v>45363</c:v>
                </c:pt>
                <c:pt idx="8838">
                  <c:v>45364</c:v>
                </c:pt>
                <c:pt idx="8839">
                  <c:v>45365</c:v>
                </c:pt>
                <c:pt idx="8840">
                  <c:v>45366</c:v>
                </c:pt>
                <c:pt idx="8841">
                  <c:v>45367</c:v>
                </c:pt>
                <c:pt idx="8842">
                  <c:v>45368</c:v>
                </c:pt>
                <c:pt idx="8843">
                  <c:v>45369</c:v>
                </c:pt>
                <c:pt idx="8844">
                  <c:v>45370</c:v>
                </c:pt>
                <c:pt idx="8845">
                  <c:v>45371</c:v>
                </c:pt>
                <c:pt idx="8846">
                  <c:v>45372</c:v>
                </c:pt>
                <c:pt idx="8847">
                  <c:v>45373</c:v>
                </c:pt>
                <c:pt idx="8848">
                  <c:v>45374</c:v>
                </c:pt>
                <c:pt idx="8849">
                  <c:v>45375</c:v>
                </c:pt>
                <c:pt idx="8850">
                  <c:v>45376</c:v>
                </c:pt>
                <c:pt idx="8851">
                  <c:v>45377</c:v>
                </c:pt>
                <c:pt idx="8852">
                  <c:v>45378</c:v>
                </c:pt>
                <c:pt idx="8853">
                  <c:v>45379</c:v>
                </c:pt>
                <c:pt idx="8854">
                  <c:v>45380</c:v>
                </c:pt>
                <c:pt idx="8855">
                  <c:v>45381</c:v>
                </c:pt>
                <c:pt idx="8856">
                  <c:v>45382</c:v>
                </c:pt>
                <c:pt idx="8857">
                  <c:v>45383</c:v>
                </c:pt>
                <c:pt idx="8858">
                  <c:v>45384</c:v>
                </c:pt>
                <c:pt idx="8859">
                  <c:v>45385</c:v>
                </c:pt>
                <c:pt idx="8860">
                  <c:v>45386</c:v>
                </c:pt>
                <c:pt idx="8861">
                  <c:v>45387</c:v>
                </c:pt>
                <c:pt idx="8862">
                  <c:v>45388</c:v>
                </c:pt>
                <c:pt idx="8863">
                  <c:v>45389</c:v>
                </c:pt>
                <c:pt idx="8864">
                  <c:v>45390</c:v>
                </c:pt>
                <c:pt idx="8865">
                  <c:v>45391</c:v>
                </c:pt>
                <c:pt idx="8866">
                  <c:v>45392</c:v>
                </c:pt>
                <c:pt idx="8867">
                  <c:v>45393</c:v>
                </c:pt>
                <c:pt idx="8868">
                  <c:v>45394</c:v>
                </c:pt>
                <c:pt idx="8869">
                  <c:v>45395</c:v>
                </c:pt>
                <c:pt idx="8870">
                  <c:v>45396</c:v>
                </c:pt>
                <c:pt idx="8871">
                  <c:v>45397</c:v>
                </c:pt>
                <c:pt idx="8872">
                  <c:v>45398</c:v>
                </c:pt>
                <c:pt idx="8873">
                  <c:v>45399</c:v>
                </c:pt>
                <c:pt idx="8874">
                  <c:v>45400</c:v>
                </c:pt>
                <c:pt idx="8875">
                  <c:v>45401</c:v>
                </c:pt>
                <c:pt idx="8876">
                  <c:v>45402</c:v>
                </c:pt>
                <c:pt idx="8877">
                  <c:v>45403</c:v>
                </c:pt>
                <c:pt idx="8878">
                  <c:v>45404</c:v>
                </c:pt>
                <c:pt idx="8879">
                  <c:v>45405</c:v>
                </c:pt>
                <c:pt idx="8880">
                  <c:v>45406</c:v>
                </c:pt>
                <c:pt idx="8881">
                  <c:v>45407</c:v>
                </c:pt>
                <c:pt idx="8882">
                  <c:v>45408</c:v>
                </c:pt>
                <c:pt idx="8883">
                  <c:v>45409</c:v>
                </c:pt>
                <c:pt idx="8884">
                  <c:v>45410</c:v>
                </c:pt>
                <c:pt idx="8885">
                  <c:v>45411</c:v>
                </c:pt>
                <c:pt idx="8886">
                  <c:v>45412</c:v>
                </c:pt>
                <c:pt idx="8887">
                  <c:v>45413</c:v>
                </c:pt>
                <c:pt idx="8888">
                  <c:v>45414</c:v>
                </c:pt>
                <c:pt idx="8889">
                  <c:v>45415</c:v>
                </c:pt>
                <c:pt idx="8890">
                  <c:v>45416</c:v>
                </c:pt>
                <c:pt idx="8891">
                  <c:v>45417</c:v>
                </c:pt>
                <c:pt idx="8892">
                  <c:v>45418</c:v>
                </c:pt>
                <c:pt idx="8893">
                  <c:v>45419</c:v>
                </c:pt>
                <c:pt idx="8894">
                  <c:v>45420</c:v>
                </c:pt>
                <c:pt idx="8895">
                  <c:v>45421</c:v>
                </c:pt>
                <c:pt idx="8896">
                  <c:v>45422</c:v>
                </c:pt>
                <c:pt idx="8897">
                  <c:v>45423</c:v>
                </c:pt>
                <c:pt idx="8898">
                  <c:v>45424</c:v>
                </c:pt>
                <c:pt idx="8899">
                  <c:v>45425</c:v>
                </c:pt>
                <c:pt idx="8900">
                  <c:v>45426</c:v>
                </c:pt>
                <c:pt idx="8901">
                  <c:v>45427</c:v>
                </c:pt>
                <c:pt idx="8902">
                  <c:v>45428</c:v>
                </c:pt>
                <c:pt idx="8903">
                  <c:v>45429</c:v>
                </c:pt>
                <c:pt idx="8904">
                  <c:v>45430</c:v>
                </c:pt>
                <c:pt idx="8905">
                  <c:v>45431</c:v>
                </c:pt>
                <c:pt idx="8906">
                  <c:v>45432</c:v>
                </c:pt>
                <c:pt idx="8907">
                  <c:v>45433</c:v>
                </c:pt>
                <c:pt idx="8908">
                  <c:v>45434</c:v>
                </c:pt>
                <c:pt idx="8909">
                  <c:v>45435</c:v>
                </c:pt>
                <c:pt idx="8910">
                  <c:v>45436</c:v>
                </c:pt>
                <c:pt idx="8911">
                  <c:v>45437</c:v>
                </c:pt>
                <c:pt idx="8912">
                  <c:v>45438</c:v>
                </c:pt>
                <c:pt idx="8913">
                  <c:v>45439</c:v>
                </c:pt>
                <c:pt idx="8914">
                  <c:v>45440</c:v>
                </c:pt>
                <c:pt idx="8915">
                  <c:v>45441</c:v>
                </c:pt>
                <c:pt idx="8916">
                  <c:v>45442</c:v>
                </c:pt>
                <c:pt idx="8917">
                  <c:v>45443</c:v>
                </c:pt>
                <c:pt idx="8918">
                  <c:v>45444</c:v>
                </c:pt>
                <c:pt idx="8919">
                  <c:v>45445</c:v>
                </c:pt>
                <c:pt idx="8920">
                  <c:v>45446</c:v>
                </c:pt>
                <c:pt idx="8921">
                  <c:v>45447</c:v>
                </c:pt>
                <c:pt idx="8922">
                  <c:v>45448</c:v>
                </c:pt>
                <c:pt idx="8923">
                  <c:v>45449</c:v>
                </c:pt>
                <c:pt idx="8924">
                  <c:v>45450</c:v>
                </c:pt>
                <c:pt idx="8925">
                  <c:v>45451</c:v>
                </c:pt>
                <c:pt idx="8926">
                  <c:v>45452</c:v>
                </c:pt>
                <c:pt idx="8927">
                  <c:v>45453</c:v>
                </c:pt>
                <c:pt idx="8928">
                  <c:v>45454</c:v>
                </c:pt>
                <c:pt idx="8929">
                  <c:v>45455</c:v>
                </c:pt>
                <c:pt idx="8930">
                  <c:v>45456</c:v>
                </c:pt>
                <c:pt idx="8931">
                  <c:v>45457</c:v>
                </c:pt>
                <c:pt idx="8932">
                  <c:v>45458</c:v>
                </c:pt>
                <c:pt idx="8933">
                  <c:v>45459</c:v>
                </c:pt>
                <c:pt idx="8934">
                  <c:v>45460</c:v>
                </c:pt>
                <c:pt idx="8935">
                  <c:v>45461</c:v>
                </c:pt>
                <c:pt idx="8936">
                  <c:v>45462</c:v>
                </c:pt>
                <c:pt idx="8937">
                  <c:v>45463</c:v>
                </c:pt>
                <c:pt idx="8938">
                  <c:v>45464</c:v>
                </c:pt>
                <c:pt idx="8939">
                  <c:v>45465</c:v>
                </c:pt>
                <c:pt idx="8940">
                  <c:v>45466</c:v>
                </c:pt>
                <c:pt idx="8941">
                  <c:v>45467</c:v>
                </c:pt>
                <c:pt idx="8942">
                  <c:v>45468</c:v>
                </c:pt>
                <c:pt idx="8943">
                  <c:v>45469</c:v>
                </c:pt>
                <c:pt idx="8944">
                  <c:v>45470</c:v>
                </c:pt>
                <c:pt idx="8945">
                  <c:v>45471</c:v>
                </c:pt>
                <c:pt idx="8946">
                  <c:v>45472</c:v>
                </c:pt>
                <c:pt idx="8947">
                  <c:v>45473</c:v>
                </c:pt>
                <c:pt idx="8948">
                  <c:v>45474</c:v>
                </c:pt>
                <c:pt idx="8949">
                  <c:v>45475</c:v>
                </c:pt>
                <c:pt idx="8950">
                  <c:v>45476</c:v>
                </c:pt>
                <c:pt idx="8951">
                  <c:v>45477</c:v>
                </c:pt>
                <c:pt idx="8952">
                  <c:v>45478</c:v>
                </c:pt>
                <c:pt idx="8953">
                  <c:v>45479</c:v>
                </c:pt>
                <c:pt idx="8954">
                  <c:v>45480</c:v>
                </c:pt>
                <c:pt idx="8955">
                  <c:v>45481</c:v>
                </c:pt>
                <c:pt idx="8956">
                  <c:v>45482</c:v>
                </c:pt>
                <c:pt idx="8957">
                  <c:v>45483</c:v>
                </c:pt>
                <c:pt idx="8958">
                  <c:v>45484</c:v>
                </c:pt>
                <c:pt idx="8959">
                  <c:v>45485</c:v>
                </c:pt>
                <c:pt idx="8960">
                  <c:v>45486</c:v>
                </c:pt>
                <c:pt idx="8961">
                  <c:v>45487</c:v>
                </c:pt>
                <c:pt idx="8962">
                  <c:v>45488</c:v>
                </c:pt>
                <c:pt idx="8963">
                  <c:v>45489</c:v>
                </c:pt>
                <c:pt idx="8964">
                  <c:v>45490</c:v>
                </c:pt>
                <c:pt idx="8965">
                  <c:v>45491</c:v>
                </c:pt>
                <c:pt idx="8966">
                  <c:v>45492</c:v>
                </c:pt>
                <c:pt idx="8967">
                  <c:v>45493</c:v>
                </c:pt>
                <c:pt idx="8968">
                  <c:v>45494</c:v>
                </c:pt>
                <c:pt idx="8969">
                  <c:v>45495</c:v>
                </c:pt>
                <c:pt idx="8970">
                  <c:v>45496</c:v>
                </c:pt>
                <c:pt idx="8971">
                  <c:v>45497</c:v>
                </c:pt>
                <c:pt idx="8972">
                  <c:v>45498</c:v>
                </c:pt>
                <c:pt idx="8973">
                  <c:v>45499</c:v>
                </c:pt>
                <c:pt idx="8974">
                  <c:v>45500</c:v>
                </c:pt>
                <c:pt idx="8975">
                  <c:v>45501</c:v>
                </c:pt>
                <c:pt idx="8976">
                  <c:v>45502</c:v>
                </c:pt>
                <c:pt idx="8977">
                  <c:v>45503</c:v>
                </c:pt>
                <c:pt idx="8978">
                  <c:v>45504</c:v>
                </c:pt>
                <c:pt idx="8979">
                  <c:v>45505</c:v>
                </c:pt>
                <c:pt idx="8980">
                  <c:v>45506</c:v>
                </c:pt>
                <c:pt idx="8981">
                  <c:v>45507</c:v>
                </c:pt>
                <c:pt idx="8982">
                  <c:v>45508</c:v>
                </c:pt>
                <c:pt idx="8983">
                  <c:v>45509</c:v>
                </c:pt>
                <c:pt idx="8984">
                  <c:v>45510</c:v>
                </c:pt>
                <c:pt idx="8985">
                  <c:v>45511</c:v>
                </c:pt>
                <c:pt idx="8986">
                  <c:v>45512</c:v>
                </c:pt>
                <c:pt idx="8987">
                  <c:v>45513</c:v>
                </c:pt>
                <c:pt idx="8988">
                  <c:v>45514</c:v>
                </c:pt>
                <c:pt idx="8989">
                  <c:v>45515</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cat>
          <c:val>
            <c:numRef>
              <c:f>'HUI &amp; Fed First Cut 24M'!$J$19:$J$9642</c:f>
              <c:numCache>
                <c:formatCode>0.00</c:formatCode>
                <c:ptCount val="9624"/>
                <c:pt idx="0">
                  <c:v>#N/A</c:v>
                </c:pt>
                <c:pt idx="1">
                  <c:v>#N/A</c:v>
                </c:pt>
                <c:pt idx="2">
                  <c:v>73.77</c:v>
                </c:pt>
                <c:pt idx="3">
                  <c:v>70.83</c:v>
                </c:pt>
                <c:pt idx="4">
                  <c:v>71.930000000000007</c:v>
                </c:pt>
                <c:pt idx="5">
                  <c:v>72.11</c:v>
                </c:pt>
                <c:pt idx="6">
                  <c:v>71.98</c:v>
                </c:pt>
                <c:pt idx="7">
                  <c:v>#N/A</c:v>
                </c:pt>
                <c:pt idx="8">
                  <c:v>#N/A</c:v>
                </c:pt>
                <c:pt idx="9">
                  <c:v>70.41</c:v>
                </c:pt>
                <c:pt idx="10">
                  <c:v>70.36</c:v>
                </c:pt>
                <c:pt idx="11">
                  <c:v>69.209999999999994</c:v>
                </c:pt>
                <c:pt idx="12">
                  <c:v>68.650000000000006</c:v>
                </c:pt>
                <c:pt idx="13">
                  <c:v>67.91</c:v>
                </c:pt>
                <c:pt idx="14">
                  <c:v>#N/A</c:v>
                </c:pt>
                <c:pt idx="15">
                  <c:v>#N/A</c:v>
                </c:pt>
                <c:pt idx="16">
                  <c:v>#N/A</c:v>
                </c:pt>
                <c:pt idx="17">
                  <c:v>70.180000000000007</c:v>
                </c:pt>
                <c:pt idx="18">
                  <c:v>70.73</c:v>
                </c:pt>
                <c:pt idx="19">
                  <c:v>68.489999999999995</c:v>
                </c:pt>
                <c:pt idx="20">
                  <c:v>67.36</c:v>
                </c:pt>
                <c:pt idx="21">
                  <c:v>#N/A</c:v>
                </c:pt>
                <c:pt idx="22">
                  <c:v>#N/A</c:v>
                </c:pt>
                <c:pt idx="23">
                  <c:v>66.400000000000006</c:v>
                </c:pt>
                <c:pt idx="24">
                  <c:v>65.209999999999994</c:v>
                </c:pt>
                <c:pt idx="25">
                  <c:v>63.74</c:v>
                </c:pt>
                <c:pt idx="26">
                  <c:v>68.09</c:v>
                </c:pt>
                <c:pt idx="27">
                  <c:v>65.44</c:v>
                </c:pt>
                <c:pt idx="28">
                  <c:v>#N/A</c:v>
                </c:pt>
                <c:pt idx="29">
                  <c:v>#N/A</c:v>
                </c:pt>
                <c:pt idx="30">
                  <c:v>65.83</c:v>
                </c:pt>
                <c:pt idx="31">
                  <c:v>64.28</c:v>
                </c:pt>
                <c:pt idx="32">
                  <c:v>66.239999999999995</c:v>
                </c:pt>
                <c:pt idx="33">
                  <c:v>66.569999999999993</c:v>
                </c:pt>
                <c:pt idx="34">
                  <c:v>77.099999999999994</c:v>
                </c:pt>
                <c:pt idx="35">
                  <c:v>#N/A</c:v>
                </c:pt>
                <c:pt idx="36">
                  <c:v>#N/A</c:v>
                </c:pt>
                <c:pt idx="37">
                  <c:v>73.83</c:v>
                </c:pt>
                <c:pt idx="38">
                  <c:v>70.52</c:v>
                </c:pt>
                <c:pt idx="39">
                  <c:v>75.69</c:v>
                </c:pt>
                <c:pt idx="40">
                  <c:v>78.08</c:v>
                </c:pt>
                <c:pt idx="41">
                  <c:v>77.150000000000006</c:v>
                </c:pt>
                <c:pt idx="42">
                  <c:v>#N/A</c:v>
                </c:pt>
                <c:pt idx="43">
                  <c:v>#N/A</c:v>
                </c:pt>
                <c:pt idx="44">
                  <c:v>74.98</c:v>
                </c:pt>
                <c:pt idx="45">
                  <c:v>75.8</c:v>
                </c:pt>
                <c:pt idx="46">
                  <c:v>75.58</c:v>
                </c:pt>
                <c:pt idx="47">
                  <c:v>75.08</c:v>
                </c:pt>
                <c:pt idx="48">
                  <c:v>77.25</c:v>
                </c:pt>
                <c:pt idx="49">
                  <c:v>#N/A</c:v>
                </c:pt>
                <c:pt idx="50">
                  <c:v>#N/A</c:v>
                </c:pt>
                <c:pt idx="51">
                  <c:v>#N/A</c:v>
                </c:pt>
                <c:pt idx="52">
                  <c:v>75.099999999999994</c:v>
                </c:pt>
                <c:pt idx="53">
                  <c:v>73.56</c:v>
                </c:pt>
                <c:pt idx="54">
                  <c:v>71.03</c:v>
                </c:pt>
                <c:pt idx="55">
                  <c:v>68.400000000000006</c:v>
                </c:pt>
                <c:pt idx="56">
                  <c:v>#N/A</c:v>
                </c:pt>
                <c:pt idx="57">
                  <c:v>#N/A</c:v>
                </c:pt>
                <c:pt idx="58">
                  <c:v>66.95</c:v>
                </c:pt>
                <c:pt idx="59">
                  <c:v>67.22</c:v>
                </c:pt>
                <c:pt idx="60">
                  <c:v>67.83</c:v>
                </c:pt>
                <c:pt idx="61">
                  <c:v>66.55</c:v>
                </c:pt>
                <c:pt idx="62">
                  <c:v>65.86</c:v>
                </c:pt>
                <c:pt idx="63">
                  <c:v>#N/A</c:v>
                </c:pt>
                <c:pt idx="64">
                  <c:v>#N/A</c:v>
                </c:pt>
                <c:pt idx="65">
                  <c:v>65.11</c:v>
                </c:pt>
                <c:pt idx="66">
                  <c:v>70.14</c:v>
                </c:pt>
                <c:pt idx="67">
                  <c:v>68.040000000000006</c:v>
                </c:pt>
                <c:pt idx="68">
                  <c:v>67.569999999999993</c:v>
                </c:pt>
                <c:pt idx="69">
                  <c:v>65.58</c:v>
                </c:pt>
                <c:pt idx="70">
                  <c:v>#N/A</c:v>
                </c:pt>
                <c:pt idx="71">
                  <c:v>#N/A</c:v>
                </c:pt>
                <c:pt idx="72">
                  <c:v>66.86</c:v>
                </c:pt>
                <c:pt idx="73">
                  <c:v>66.489999999999995</c:v>
                </c:pt>
                <c:pt idx="74">
                  <c:v>66.7</c:v>
                </c:pt>
                <c:pt idx="75">
                  <c:v>66.25</c:v>
                </c:pt>
                <c:pt idx="76">
                  <c:v>65.03</c:v>
                </c:pt>
                <c:pt idx="77">
                  <c:v>#N/A</c:v>
                </c:pt>
                <c:pt idx="78">
                  <c:v>#N/A</c:v>
                </c:pt>
                <c:pt idx="79">
                  <c:v>65.84</c:v>
                </c:pt>
                <c:pt idx="80">
                  <c:v>68.11</c:v>
                </c:pt>
                <c:pt idx="81">
                  <c:v>65.709999999999994</c:v>
                </c:pt>
                <c:pt idx="82">
                  <c:v>66.17</c:v>
                </c:pt>
                <c:pt idx="83">
                  <c:v>65.67</c:v>
                </c:pt>
                <c:pt idx="84">
                  <c:v>#N/A</c:v>
                </c:pt>
                <c:pt idx="85">
                  <c:v>#N/A</c:v>
                </c:pt>
                <c:pt idx="86">
                  <c:v>64.8</c:v>
                </c:pt>
                <c:pt idx="87">
                  <c:v>64.12</c:v>
                </c:pt>
                <c:pt idx="88">
                  <c:v>62.07</c:v>
                </c:pt>
                <c:pt idx="89">
                  <c:v>61.76</c:v>
                </c:pt>
                <c:pt idx="90">
                  <c:v>62.23</c:v>
                </c:pt>
                <c:pt idx="91">
                  <c:v>#N/A</c:v>
                </c:pt>
                <c:pt idx="92">
                  <c:v>#N/A</c:v>
                </c:pt>
                <c:pt idx="93">
                  <c:v>61.62</c:v>
                </c:pt>
                <c:pt idx="94">
                  <c:v>62.24</c:v>
                </c:pt>
                <c:pt idx="95">
                  <c:v>62.91</c:v>
                </c:pt>
                <c:pt idx="96">
                  <c:v>61.36</c:v>
                </c:pt>
                <c:pt idx="97">
                  <c:v>60.31</c:v>
                </c:pt>
                <c:pt idx="98">
                  <c:v>#N/A</c:v>
                </c:pt>
                <c:pt idx="99">
                  <c:v>#N/A</c:v>
                </c:pt>
                <c:pt idx="100">
                  <c:v>61.52</c:v>
                </c:pt>
                <c:pt idx="101">
                  <c:v>60.52</c:v>
                </c:pt>
                <c:pt idx="102">
                  <c:v>60.01</c:v>
                </c:pt>
                <c:pt idx="103">
                  <c:v>59.09</c:v>
                </c:pt>
                <c:pt idx="104">
                  <c:v>61.12</c:v>
                </c:pt>
                <c:pt idx="105">
                  <c:v>#N/A</c:v>
                </c:pt>
                <c:pt idx="106">
                  <c:v>#N/A</c:v>
                </c:pt>
                <c:pt idx="107">
                  <c:v>59.93</c:v>
                </c:pt>
                <c:pt idx="108">
                  <c:v>59.15</c:v>
                </c:pt>
                <c:pt idx="109">
                  <c:v>60.01</c:v>
                </c:pt>
                <c:pt idx="110">
                  <c:v>59.1</c:v>
                </c:pt>
                <c:pt idx="111">
                  <c:v>#N/A</c:v>
                </c:pt>
                <c:pt idx="112">
                  <c:v>#N/A</c:v>
                </c:pt>
                <c:pt idx="113">
                  <c:v>#N/A</c:v>
                </c:pt>
                <c:pt idx="114">
                  <c:v>59.65</c:v>
                </c:pt>
                <c:pt idx="115">
                  <c:v>59.18</c:v>
                </c:pt>
                <c:pt idx="116">
                  <c:v>59.59</c:v>
                </c:pt>
                <c:pt idx="117">
                  <c:v>60.2</c:v>
                </c:pt>
                <c:pt idx="118">
                  <c:v>58.94</c:v>
                </c:pt>
                <c:pt idx="119">
                  <c:v>#N/A</c:v>
                </c:pt>
                <c:pt idx="120">
                  <c:v>#N/A</c:v>
                </c:pt>
                <c:pt idx="121">
                  <c:v>59.85</c:v>
                </c:pt>
                <c:pt idx="122">
                  <c:v>65.59</c:v>
                </c:pt>
                <c:pt idx="123">
                  <c:v>64.2</c:v>
                </c:pt>
                <c:pt idx="124">
                  <c:v>69.27</c:v>
                </c:pt>
                <c:pt idx="125">
                  <c:v>65.94</c:v>
                </c:pt>
                <c:pt idx="126">
                  <c:v>#N/A</c:v>
                </c:pt>
                <c:pt idx="127">
                  <c:v>#N/A</c:v>
                </c:pt>
                <c:pt idx="128">
                  <c:v>66.97</c:v>
                </c:pt>
                <c:pt idx="129">
                  <c:v>65.819999999999993</c:v>
                </c:pt>
                <c:pt idx="130">
                  <c:v>65.33</c:v>
                </c:pt>
                <c:pt idx="131">
                  <c:v>64.25</c:v>
                </c:pt>
                <c:pt idx="132">
                  <c:v>64.66</c:v>
                </c:pt>
                <c:pt idx="133">
                  <c:v>#N/A</c:v>
                </c:pt>
                <c:pt idx="134">
                  <c:v>#N/A</c:v>
                </c:pt>
                <c:pt idx="135">
                  <c:v>64.260000000000005</c:v>
                </c:pt>
                <c:pt idx="136">
                  <c:v>65</c:v>
                </c:pt>
                <c:pt idx="137">
                  <c:v>63.12</c:v>
                </c:pt>
                <c:pt idx="138">
                  <c:v>62.19</c:v>
                </c:pt>
                <c:pt idx="139">
                  <c:v>61.25</c:v>
                </c:pt>
                <c:pt idx="140">
                  <c:v>#N/A</c:v>
                </c:pt>
                <c:pt idx="141">
                  <c:v>#N/A</c:v>
                </c:pt>
                <c:pt idx="142">
                  <c:v>62.12</c:v>
                </c:pt>
                <c:pt idx="143">
                  <c:v>61.74</c:v>
                </c:pt>
                <c:pt idx="144">
                  <c:v>61.04</c:v>
                </c:pt>
                <c:pt idx="145">
                  <c:v>58.95</c:v>
                </c:pt>
                <c:pt idx="146">
                  <c:v>59.13</c:v>
                </c:pt>
                <c:pt idx="147">
                  <c:v>#N/A</c:v>
                </c:pt>
                <c:pt idx="148">
                  <c:v>#N/A</c:v>
                </c:pt>
                <c:pt idx="149">
                  <c:v>#N/A</c:v>
                </c:pt>
                <c:pt idx="150">
                  <c:v>59.36</c:v>
                </c:pt>
                <c:pt idx="151">
                  <c:v>57.09</c:v>
                </c:pt>
                <c:pt idx="152">
                  <c:v>57.32</c:v>
                </c:pt>
                <c:pt idx="153">
                  <c:v>60.23</c:v>
                </c:pt>
                <c:pt idx="154">
                  <c:v>#N/A</c:v>
                </c:pt>
                <c:pt idx="155">
                  <c:v>#N/A</c:v>
                </c:pt>
                <c:pt idx="156">
                  <c:v>63.4</c:v>
                </c:pt>
                <c:pt idx="157">
                  <c:v>63.91</c:v>
                </c:pt>
                <c:pt idx="158">
                  <c:v>61.66</c:v>
                </c:pt>
                <c:pt idx="159">
                  <c:v>61.47</c:v>
                </c:pt>
                <c:pt idx="160">
                  <c:v>59.94</c:v>
                </c:pt>
                <c:pt idx="161">
                  <c:v>#N/A</c:v>
                </c:pt>
                <c:pt idx="162">
                  <c:v>#N/A</c:v>
                </c:pt>
                <c:pt idx="163">
                  <c:v>61.27</c:v>
                </c:pt>
                <c:pt idx="164">
                  <c:v>60.29</c:v>
                </c:pt>
                <c:pt idx="165">
                  <c:v>62.53</c:v>
                </c:pt>
                <c:pt idx="166">
                  <c:v>61.56</c:v>
                </c:pt>
                <c:pt idx="167">
                  <c:v>61.25</c:v>
                </c:pt>
                <c:pt idx="168">
                  <c:v>#N/A</c:v>
                </c:pt>
                <c:pt idx="169">
                  <c:v>#N/A</c:v>
                </c:pt>
                <c:pt idx="170">
                  <c:v>59.09</c:v>
                </c:pt>
                <c:pt idx="171">
                  <c:v>58.55</c:v>
                </c:pt>
                <c:pt idx="172">
                  <c:v>59.52</c:v>
                </c:pt>
                <c:pt idx="173">
                  <c:v>58.94</c:v>
                </c:pt>
                <c:pt idx="174">
                  <c:v>58.36</c:v>
                </c:pt>
                <c:pt idx="175">
                  <c:v>#N/A</c:v>
                </c:pt>
                <c:pt idx="176">
                  <c:v>#N/A</c:v>
                </c:pt>
                <c:pt idx="177">
                  <c:v>58.31</c:v>
                </c:pt>
                <c:pt idx="178">
                  <c:v>58.48</c:v>
                </c:pt>
                <c:pt idx="179">
                  <c:v>59.59</c:v>
                </c:pt>
                <c:pt idx="180">
                  <c:v>57.44</c:v>
                </c:pt>
                <c:pt idx="181">
                  <c:v>58.32</c:v>
                </c:pt>
                <c:pt idx="182">
                  <c:v>#N/A</c:v>
                </c:pt>
                <c:pt idx="183">
                  <c:v>#N/A</c:v>
                </c:pt>
                <c:pt idx="184">
                  <c:v>58.01</c:v>
                </c:pt>
                <c:pt idx="185">
                  <c:v>#N/A</c:v>
                </c:pt>
                <c:pt idx="186">
                  <c:v>55.68</c:v>
                </c:pt>
                <c:pt idx="187">
                  <c:v>56.27</c:v>
                </c:pt>
                <c:pt idx="188">
                  <c:v>54.2</c:v>
                </c:pt>
                <c:pt idx="189">
                  <c:v>#N/A</c:v>
                </c:pt>
                <c:pt idx="190">
                  <c:v>#N/A</c:v>
                </c:pt>
                <c:pt idx="191">
                  <c:v>55.25</c:v>
                </c:pt>
                <c:pt idx="192">
                  <c:v>55.57</c:v>
                </c:pt>
                <c:pt idx="193">
                  <c:v>55.4</c:v>
                </c:pt>
                <c:pt idx="194">
                  <c:v>54.17</c:v>
                </c:pt>
                <c:pt idx="195">
                  <c:v>53.12</c:v>
                </c:pt>
                <c:pt idx="196">
                  <c:v>#N/A</c:v>
                </c:pt>
                <c:pt idx="197">
                  <c:v>#N/A</c:v>
                </c:pt>
                <c:pt idx="198">
                  <c:v>54.04</c:v>
                </c:pt>
                <c:pt idx="199">
                  <c:v>52.97</c:v>
                </c:pt>
                <c:pt idx="200">
                  <c:v>52.32</c:v>
                </c:pt>
                <c:pt idx="201">
                  <c:v>51.08</c:v>
                </c:pt>
                <c:pt idx="202">
                  <c:v>49.51</c:v>
                </c:pt>
                <c:pt idx="203">
                  <c:v>#N/A</c:v>
                </c:pt>
                <c:pt idx="204">
                  <c:v>#N/A</c:v>
                </c:pt>
                <c:pt idx="205">
                  <c:v>50.13</c:v>
                </c:pt>
                <c:pt idx="206">
                  <c:v>49.33</c:v>
                </c:pt>
                <c:pt idx="207">
                  <c:v>50.32</c:v>
                </c:pt>
                <c:pt idx="208">
                  <c:v>49.11</c:v>
                </c:pt>
                <c:pt idx="209">
                  <c:v>50.09</c:v>
                </c:pt>
                <c:pt idx="210">
                  <c:v>#N/A</c:v>
                </c:pt>
                <c:pt idx="211">
                  <c:v>#N/A</c:v>
                </c:pt>
                <c:pt idx="212">
                  <c:v>49.6</c:v>
                </c:pt>
                <c:pt idx="213">
                  <c:v>50.35</c:v>
                </c:pt>
                <c:pt idx="214">
                  <c:v>49.87</c:v>
                </c:pt>
                <c:pt idx="215">
                  <c:v>47.28</c:v>
                </c:pt>
                <c:pt idx="216">
                  <c:v>48.19</c:v>
                </c:pt>
                <c:pt idx="217">
                  <c:v>#N/A</c:v>
                </c:pt>
                <c:pt idx="218">
                  <c:v>#N/A</c:v>
                </c:pt>
                <c:pt idx="219">
                  <c:v>48.37</c:v>
                </c:pt>
                <c:pt idx="220">
                  <c:v>48.42</c:v>
                </c:pt>
                <c:pt idx="221">
                  <c:v>47.74</c:v>
                </c:pt>
                <c:pt idx="222">
                  <c:v>48.37</c:v>
                </c:pt>
                <c:pt idx="223">
                  <c:v>49.88</c:v>
                </c:pt>
                <c:pt idx="224">
                  <c:v>#N/A</c:v>
                </c:pt>
                <c:pt idx="225">
                  <c:v>#N/A</c:v>
                </c:pt>
                <c:pt idx="226">
                  <c:v>50.16</c:v>
                </c:pt>
                <c:pt idx="227">
                  <c:v>50.35</c:v>
                </c:pt>
                <c:pt idx="228">
                  <c:v>50.98</c:v>
                </c:pt>
                <c:pt idx="229">
                  <c:v>49.56</c:v>
                </c:pt>
                <c:pt idx="230">
                  <c:v>49.19</c:v>
                </c:pt>
                <c:pt idx="231">
                  <c:v>#N/A</c:v>
                </c:pt>
                <c:pt idx="232">
                  <c:v>#N/A</c:v>
                </c:pt>
                <c:pt idx="233">
                  <c:v>47.87</c:v>
                </c:pt>
                <c:pt idx="234">
                  <c:v>48.88</c:v>
                </c:pt>
                <c:pt idx="235">
                  <c:v>48.65</c:v>
                </c:pt>
                <c:pt idx="236">
                  <c:v>48.54</c:v>
                </c:pt>
                <c:pt idx="237">
                  <c:v>48.77</c:v>
                </c:pt>
                <c:pt idx="238">
                  <c:v>#N/A</c:v>
                </c:pt>
                <c:pt idx="239">
                  <c:v>#N/A</c:v>
                </c:pt>
                <c:pt idx="240">
                  <c:v>48.56</c:v>
                </c:pt>
                <c:pt idx="241">
                  <c:v>48.48</c:v>
                </c:pt>
                <c:pt idx="242">
                  <c:v>48.67</c:v>
                </c:pt>
                <c:pt idx="243">
                  <c:v>50.68</c:v>
                </c:pt>
                <c:pt idx="244">
                  <c:v>51.3</c:v>
                </c:pt>
                <c:pt idx="245">
                  <c:v>#N/A</c:v>
                </c:pt>
                <c:pt idx="246">
                  <c:v>#N/A</c:v>
                </c:pt>
                <c:pt idx="247">
                  <c:v>#N/A</c:v>
                </c:pt>
                <c:pt idx="248">
                  <c:v>51.8</c:v>
                </c:pt>
                <c:pt idx="249">
                  <c:v>52</c:v>
                </c:pt>
                <c:pt idx="250">
                  <c:v>52.14</c:v>
                </c:pt>
                <c:pt idx="251">
                  <c:v>52.45</c:v>
                </c:pt>
                <c:pt idx="252">
                  <c:v>#N/A</c:v>
                </c:pt>
                <c:pt idx="253">
                  <c:v>#N/A</c:v>
                </c:pt>
                <c:pt idx="254">
                  <c:v>53.22</c:v>
                </c:pt>
                <c:pt idx="255">
                  <c:v>52.94</c:v>
                </c:pt>
                <c:pt idx="256">
                  <c:v>52.07</c:v>
                </c:pt>
                <c:pt idx="257">
                  <c:v>52.01</c:v>
                </c:pt>
                <c:pt idx="258">
                  <c:v>51.44</c:v>
                </c:pt>
                <c:pt idx="259">
                  <c:v>#N/A</c:v>
                </c:pt>
                <c:pt idx="260">
                  <c:v>#N/A</c:v>
                </c:pt>
                <c:pt idx="261">
                  <c:v>50.8</c:v>
                </c:pt>
                <c:pt idx="262">
                  <c:v>49.89</c:v>
                </c:pt>
                <c:pt idx="263">
                  <c:v>47.52</c:v>
                </c:pt>
                <c:pt idx="264">
                  <c:v>48.53</c:v>
                </c:pt>
                <c:pt idx="265">
                  <c:v>48.3</c:v>
                </c:pt>
                <c:pt idx="266">
                  <c:v>#N/A</c:v>
                </c:pt>
                <c:pt idx="267">
                  <c:v>#N/A</c:v>
                </c:pt>
                <c:pt idx="268">
                  <c:v>46.59</c:v>
                </c:pt>
                <c:pt idx="269">
                  <c:v>46.32</c:v>
                </c:pt>
                <c:pt idx="270">
                  <c:v>49.03</c:v>
                </c:pt>
                <c:pt idx="271">
                  <c:v>46.37</c:v>
                </c:pt>
                <c:pt idx="272">
                  <c:v>46.74</c:v>
                </c:pt>
                <c:pt idx="273">
                  <c:v>#N/A</c:v>
                </c:pt>
                <c:pt idx="274">
                  <c:v>#N/A</c:v>
                </c:pt>
                <c:pt idx="275">
                  <c:v>45.79</c:v>
                </c:pt>
                <c:pt idx="276">
                  <c:v>44.73</c:v>
                </c:pt>
                <c:pt idx="277">
                  <c:v>44.76</c:v>
                </c:pt>
                <c:pt idx="278">
                  <c:v>43.43</c:v>
                </c:pt>
                <c:pt idx="279">
                  <c:v>42.29</c:v>
                </c:pt>
                <c:pt idx="280">
                  <c:v>#N/A</c:v>
                </c:pt>
                <c:pt idx="281">
                  <c:v>#N/A</c:v>
                </c:pt>
                <c:pt idx="282">
                  <c:v>43.23</c:v>
                </c:pt>
                <c:pt idx="283">
                  <c:v>43.61</c:v>
                </c:pt>
                <c:pt idx="284">
                  <c:v>41.75</c:v>
                </c:pt>
                <c:pt idx="285">
                  <c:v>44.5</c:v>
                </c:pt>
                <c:pt idx="286">
                  <c:v>42.63</c:v>
                </c:pt>
                <c:pt idx="287">
                  <c:v>#N/A</c:v>
                </c:pt>
                <c:pt idx="288">
                  <c:v>#N/A</c:v>
                </c:pt>
                <c:pt idx="289">
                  <c:v>41.03</c:v>
                </c:pt>
                <c:pt idx="290">
                  <c:v>40.130000000000003</c:v>
                </c:pt>
                <c:pt idx="291">
                  <c:v>39.880000000000003</c:v>
                </c:pt>
                <c:pt idx="292">
                  <c:v>39.86</c:v>
                </c:pt>
                <c:pt idx="293">
                  <c:v>39.71</c:v>
                </c:pt>
                <c:pt idx="294">
                  <c:v>#N/A</c:v>
                </c:pt>
                <c:pt idx="295">
                  <c:v>#N/A</c:v>
                </c:pt>
                <c:pt idx="296">
                  <c:v>39.57</c:v>
                </c:pt>
                <c:pt idx="297">
                  <c:v>38.409999999999997</c:v>
                </c:pt>
                <c:pt idx="298">
                  <c:v>38.1</c:v>
                </c:pt>
                <c:pt idx="299">
                  <c:v>38.39</c:v>
                </c:pt>
                <c:pt idx="300">
                  <c:v>39.21</c:v>
                </c:pt>
                <c:pt idx="301">
                  <c:v>#N/A</c:v>
                </c:pt>
                <c:pt idx="302">
                  <c:v>#N/A</c:v>
                </c:pt>
                <c:pt idx="303">
                  <c:v>39.72</c:v>
                </c:pt>
                <c:pt idx="304">
                  <c:v>38.630000000000003</c:v>
                </c:pt>
                <c:pt idx="305">
                  <c:v>37.880000000000003</c:v>
                </c:pt>
                <c:pt idx="306">
                  <c:v>38.119999999999997</c:v>
                </c:pt>
                <c:pt idx="307">
                  <c:v>38.36</c:v>
                </c:pt>
                <c:pt idx="308">
                  <c:v>#N/A</c:v>
                </c:pt>
                <c:pt idx="309">
                  <c:v>#N/A</c:v>
                </c:pt>
                <c:pt idx="310">
                  <c:v>38.130000000000003</c:v>
                </c:pt>
                <c:pt idx="311">
                  <c:v>37.85</c:v>
                </c:pt>
                <c:pt idx="312">
                  <c:v>37.700000000000003</c:v>
                </c:pt>
                <c:pt idx="313">
                  <c:v>37.35</c:v>
                </c:pt>
                <c:pt idx="314">
                  <c:v>36.869999999999997</c:v>
                </c:pt>
                <c:pt idx="315">
                  <c:v>#N/A</c:v>
                </c:pt>
                <c:pt idx="316">
                  <c:v>#N/A</c:v>
                </c:pt>
                <c:pt idx="317">
                  <c:v>36.58</c:v>
                </c:pt>
                <c:pt idx="318">
                  <c:v>35.99</c:v>
                </c:pt>
                <c:pt idx="319">
                  <c:v>36.83</c:v>
                </c:pt>
                <c:pt idx="320">
                  <c:v>36.1</c:v>
                </c:pt>
                <c:pt idx="321">
                  <c:v>36.01</c:v>
                </c:pt>
                <c:pt idx="322">
                  <c:v>#N/A</c:v>
                </c:pt>
                <c:pt idx="323">
                  <c:v>#N/A</c:v>
                </c:pt>
                <c:pt idx="324">
                  <c:v>36.6</c:v>
                </c:pt>
                <c:pt idx="325">
                  <c:v>37.520000000000003</c:v>
                </c:pt>
                <c:pt idx="326">
                  <c:v>39.79</c:v>
                </c:pt>
                <c:pt idx="327">
                  <c:v>#N/A</c:v>
                </c:pt>
                <c:pt idx="328">
                  <c:v>39.97</c:v>
                </c:pt>
                <c:pt idx="329">
                  <c:v>#N/A</c:v>
                </c:pt>
                <c:pt idx="330">
                  <c:v>#N/A</c:v>
                </c:pt>
                <c:pt idx="331">
                  <c:v>42.87</c:v>
                </c:pt>
                <c:pt idx="332">
                  <c:v>43.85</c:v>
                </c:pt>
                <c:pt idx="333">
                  <c:v>41.89</c:v>
                </c:pt>
                <c:pt idx="334">
                  <c:v>42.14</c:v>
                </c:pt>
                <c:pt idx="335">
                  <c:v>43.51</c:v>
                </c:pt>
                <c:pt idx="336">
                  <c:v>#N/A</c:v>
                </c:pt>
                <c:pt idx="337">
                  <c:v>#N/A</c:v>
                </c:pt>
                <c:pt idx="338">
                  <c:v>44.5</c:v>
                </c:pt>
                <c:pt idx="339">
                  <c:v>41.88</c:v>
                </c:pt>
                <c:pt idx="340">
                  <c:v>45.43</c:v>
                </c:pt>
                <c:pt idx="341">
                  <c:v>45.67</c:v>
                </c:pt>
                <c:pt idx="342">
                  <c:v>45.34</c:v>
                </c:pt>
                <c:pt idx="343">
                  <c:v>#N/A</c:v>
                </c:pt>
                <c:pt idx="344">
                  <c:v>#N/A</c:v>
                </c:pt>
                <c:pt idx="345">
                  <c:v>43.77</c:v>
                </c:pt>
                <c:pt idx="346">
                  <c:v>43.27</c:v>
                </c:pt>
                <c:pt idx="347">
                  <c:v>41.67</c:v>
                </c:pt>
                <c:pt idx="348">
                  <c:v>41</c:v>
                </c:pt>
                <c:pt idx="349">
                  <c:v>41.43</c:v>
                </c:pt>
                <c:pt idx="350">
                  <c:v>#N/A</c:v>
                </c:pt>
                <c:pt idx="351">
                  <c:v>#N/A</c:v>
                </c:pt>
                <c:pt idx="352">
                  <c:v>41.42</c:v>
                </c:pt>
                <c:pt idx="353">
                  <c:v>40.75</c:v>
                </c:pt>
                <c:pt idx="354">
                  <c:v>43.54</c:v>
                </c:pt>
                <c:pt idx="355">
                  <c:v>42.87</c:v>
                </c:pt>
                <c:pt idx="356">
                  <c:v>42.53</c:v>
                </c:pt>
                <c:pt idx="357">
                  <c:v>#N/A</c:v>
                </c:pt>
                <c:pt idx="358">
                  <c:v>#N/A</c:v>
                </c:pt>
                <c:pt idx="359">
                  <c:v>#N/A</c:v>
                </c:pt>
                <c:pt idx="360">
                  <c:v>42.83</c:v>
                </c:pt>
                <c:pt idx="361">
                  <c:v>41.46</c:v>
                </c:pt>
                <c:pt idx="362">
                  <c:v>42.22</c:v>
                </c:pt>
                <c:pt idx="363">
                  <c:v>40.97</c:v>
                </c:pt>
                <c:pt idx="364">
                  <c:v>#N/A</c:v>
                </c:pt>
                <c:pt idx="365">
                  <c:v>#N/A</c:v>
                </c:pt>
                <c:pt idx="366">
                  <c:v>#N/A</c:v>
                </c:pt>
                <c:pt idx="367">
                  <c:v>41.92</c:v>
                </c:pt>
                <c:pt idx="368">
                  <c:v>41.04</c:v>
                </c:pt>
                <c:pt idx="369">
                  <c:v>41.41</c:v>
                </c:pt>
                <c:pt idx="370">
                  <c:v>41.71</c:v>
                </c:pt>
                <c:pt idx="371">
                  <c:v>#N/A</c:v>
                </c:pt>
                <c:pt idx="372">
                  <c:v>#N/A</c:v>
                </c:pt>
                <c:pt idx="373">
                  <c:v>44.05</c:v>
                </c:pt>
                <c:pt idx="374">
                  <c:v>43.34</c:v>
                </c:pt>
                <c:pt idx="375">
                  <c:v>42.15</c:v>
                </c:pt>
                <c:pt idx="376">
                  <c:v>43.05</c:v>
                </c:pt>
                <c:pt idx="377">
                  <c:v>44.42</c:v>
                </c:pt>
                <c:pt idx="378">
                  <c:v>#N/A</c:v>
                </c:pt>
                <c:pt idx="379">
                  <c:v>#N/A</c:v>
                </c:pt>
                <c:pt idx="380">
                  <c:v>#N/A</c:v>
                </c:pt>
                <c:pt idx="381">
                  <c:v>45.34</c:v>
                </c:pt>
                <c:pt idx="382">
                  <c:v>44.98</c:v>
                </c:pt>
                <c:pt idx="383">
                  <c:v>47.43</c:v>
                </c:pt>
                <c:pt idx="384">
                  <c:v>47.07</c:v>
                </c:pt>
                <c:pt idx="385">
                  <c:v>#N/A</c:v>
                </c:pt>
                <c:pt idx="386">
                  <c:v>#N/A</c:v>
                </c:pt>
                <c:pt idx="387">
                  <c:v>50.39</c:v>
                </c:pt>
                <c:pt idx="388">
                  <c:v>49.78</c:v>
                </c:pt>
                <c:pt idx="389">
                  <c:v>46.67</c:v>
                </c:pt>
                <c:pt idx="390">
                  <c:v>47.59</c:v>
                </c:pt>
                <c:pt idx="391">
                  <c:v>47.08</c:v>
                </c:pt>
                <c:pt idx="392">
                  <c:v>#N/A</c:v>
                </c:pt>
                <c:pt idx="393">
                  <c:v>#N/A</c:v>
                </c:pt>
                <c:pt idx="394">
                  <c:v>46.24</c:v>
                </c:pt>
                <c:pt idx="395">
                  <c:v>47.42</c:v>
                </c:pt>
                <c:pt idx="396">
                  <c:v>47.69</c:v>
                </c:pt>
                <c:pt idx="397">
                  <c:v>49.13</c:v>
                </c:pt>
                <c:pt idx="398">
                  <c:v>48.98</c:v>
                </c:pt>
                <c:pt idx="399">
                  <c:v>#N/A</c:v>
                </c:pt>
                <c:pt idx="400">
                  <c:v>#N/A</c:v>
                </c:pt>
                <c:pt idx="401">
                  <c:v>48.25</c:v>
                </c:pt>
                <c:pt idx="402">
                  <c:v>47.61</c:v>
                </c:pt>
                <c:pt idx="403">
                  <c:v>48.49</c:v>
                </c:pt>
                <c:pt idx="404">
                  <c:v>47.08</c:v>
                </c:pt>
                <c:pt idx="405">
                  <c:v>47.39</c:v>
                </c:pt>
                <c:pt idx="406">
                  <c:v>#N/A</c:v>
                </c:pt>
                <c:pt idx="407">
                  <c:v>#N/A</c:v>
                </c:pt>
                <c:pt idx="408">
                  <c:v>46.99</c:v>
                </c:pt>
                <c:pt idx="409">
                  <c:v>46.96</c:v>
                </c:pt>
                <c:pt idx="410">
                  <c:v>46.67</c:v>
                </c:pt>
                <c:pt idx="411">
                  <c:v>46.23</c:v>
                </c:pt>
                <c:pt idx="412">
                  <c:v>47.84</c:v>
                </c:pt>
                <c:pt idx="413">
                  <c:v>#N/A</c:v>
                </c:pt>
                <c:pt idx="414">
                  <c:v>#N/A</c:v>
                </c:pt>
                <c:pt idx="415">
                  <c:v>#N/A</c:v>
                </c:pt>
                <c:pt idx="416">
                  <c:v>47</c:v>
                </c:pt>
                <c:pt idx="417">
                  <c:v>47.3</c:v>
                </c:pt>
                <c:pt idx="418">
                  <c:v>48.55</c:v>
                </c:pt>
                <c:pt idx="419">
                  <c:v>51.56</c:v>
                </c:pt>
                <c:pt idx="420">
                  <c:v>#N/A</c:v>
                </c:pt>
                <c:pt idx="421">
                  <c:v>#N/A</c:v>
                </c:pt>
                <c:pt idx="422">
                  <c:v>55.59</c:v>
                </c:pt>
                <c:pt idx="423">
                  <c:v>56.29</c:v>
                </c:pt>
                <c:pt idx="424">
                  <c:v>55.05</c:v>
                </c:pt>
                <c:pt idx="425">
                  <c:v>54.9</c:v>
                </c:pt>
                <c:pt idx="426">
                  <c:v>53.68</c:v>
                </c:pt>
                <c:pt idx="427">
                  <c:v>#N/A</c:v>
                </c:pt>
                <c:pt idx="428">
                  <c:v>#N/A</c:v>
                </c:pt>
                <c:pt idx="429">
                  <c:v>54.93</c:v>
                </c:pt>
                <c:pt idx="430">
                  <c:v>53.8</c:v>
                </c:pt>
                <c:pt idx="431">
                  <c:v>54.1</c:v>
                </c:pt>
                <c:pt idx="432">
                  <c:v>58.02</c:v>
                </c:pt>
                <c:pt idx="433">
                  <c:v>57.58</c:v>
                </c:pt>
                <c:pt idx="434">
                  <c:v>#N/A</c:v>
                </c:pt>
                <c:pt idx="435">
                  <c:v>#N/A</c:v>
                </c:pt>
                <c:pt idx="436">
                  <c:v>57.66</c:v>
                </c:pt>
                <c:pt idx="437">
                  <c:v>55.29</c:v>
                </c:pt>
                <c:pt idx="438">
                  <c:v>54.36</c:v>
                </c:pt>
                <c:pt idx="439">
                  <c:v>52.51</c:v>
                </c:pt>
                <c:pt idx="440">
                  <c:v>51</c:v>
                </c:pt>
                <c:pt idx="441">
                  <c:v>#N/A</c:v>
                </c:pt>
                <c:pt idx="442">
                  <c:v>#N/A</c:v>
                </c:pt>
                <c:pt idx="443">
                  <c:v>51.43</c:v>
                </c:pt>
                <c:pt idx="444">
                  <c:v>52.12</c:v>
                </c:pt>
                <c:pt idx="445">
                  <c:v>52.24</c:v>
                </c:pt>
                <c:pt idx="446">
                  <c:v>51.52</c:v>
                </c:pt>
                <c:pt idx="447">
                  <c:v>50.84</c:v>
                </c:pt>
                <c:pt idx="448">
                  <c:v>#N/A</c:v>
                </c:pt>
                <c:pt idx="449">
                  <c:v>#N/A</c:v>
                </c:pt>
                <c:pt idx="450">
                  <c:v>50.72</c:v>
                </c:pt>
                <c:pt idx="451">
                  <c:v>50.68</c:v>
                </c:pt>
                <c:pt idx="452">
                  <c:v>50.19</c:v>
                </c:pt>
                <c:pt idx="453">
                  <c:v>49.48</c:v>
                </c:pt>
                <c:pt idx="454">
                  <c:v>49.72</c:v>
                </c:pt>
                <c:pt idx="455">
                  <c:v>#N/A</c:v>
                </c:pt>
                <c:pt idx="456">
                  <c:v>#N/A</c:v>
                </c:pt>
                <c:pt idx="457">
                  <c:v>47.83</c:v>
                </c:pt>
                <c:pt idx="458">
                  <c:v>49.44</c:v>
                </c:pt>
                <c:pt idx="459">
                  <c:v>51.43</c:v>
                </c:pt>
                <c:pt idx="460">
                  <c:v>50.47</c:v>
                </c:pt>
                <c:pt idx="461">
                  <c:v>51.69</c:v>
                </c:pt>
                <c:pt idx="462">
                  <c:v>#N/A</c:v>
                </c:pt>
                <c:pt idx="463">
                  <c:v>#N/A</c:v>
                </c:pt>
                <c:pt idx="464">
                  <c:v>51.31</c:v>
                </c:pt>
                <c:pt idx="465">
                  <c:v>51.18</c:v>
                </c:pt>
                <c:pt idx="466">
                  <c:v>50.5</c:v>
                </c:pt>
                <c:pt idx="467">
                  <c:v>53.4</c:v>
                </c:pt>
                <c:pt idx="468">
                  <c:v>#N/A</c:v>
                </c:pt>
                <c:pt idx="469">
                  <c:v>#N/A</c:v>
                </c:pt>
                <c:pt idx="470">
                  <c:v>#N/A</c:v>
                </c:pt>
                <c:pt idx="471">
                  <c:v>53.9</c:v>
                </c:pt>
                <c:pt idx="472">
                  <c:v>52.45</c:v>
                </c:pt>
                <c:pt idx="473">
                  <c:v>53.47</c:v>
                </c:pt>
                <c:pt idx="474">
                  <c:v>53.81</c:v>
                </c:pt>
                <c:pt idx="475">
                  <c:v>53.26</c:v>
                </c:pt>
                <c:pt idx="476">
                  <c:v>#N/A</c:v>
                </c:pt>
                <c:pt idx="477">
                  <c:v>#N/A</c:v>
                </c:pt>
                <c:pt idx="478">
                  <c:v>52.44</c:v>
                </c:pt>
                <c:pt idx="479">
                  <c:v>54.33</c:v>
                </c:pt>
                <c:pt idx="480">
                  <c:v>52.47</c:v>
                </c:pt>
                <c:pt idx="481">
                  <c:v>55.76</c:v>
                </c:pt>
                <c:pt idx="482">
                  <c:v>56.64</c:v>
                </c:pt>
                <c:pt idx="483">
                  <c:v>#N/A</c:v>
                </c:pt>
                <c:pt idx="484">
                  <c:v>#N/A</c:v>
                </c:pt>
                <c:pt idx="485">
                  <c:v>56.1</c:v>
                </c:pt>
                <c:pt idx="486">
                  <c:v>57.29</c:v>
                </c:pt>
                <c:pt idx="487">
                  <c:v>57.44</c:v>
                </c:pt>
                <c:pt idx="488">
                  <c:v>56.02</c:v>
                </c:pt>
                <c:pt idx="489">
                  <c:v>56.08</c:v>
                </c:pt>
                <c:pt idx="490">
                  <c:v>#N/A</c:v>
                </c:pt>
                <c:pt idx="491">
                  <c:v>#N/A</c:v>
                </c:pt>
                <c:pt idx="492">
                  <c:v>56.37</c:v>
                </c:pt>
                <c:pt idx="493">
                  <c:v>56.44</c:v>
                </c:pt>
                <c:pt idx="494">
                  <c:v>62.16</c:v>
                </c:pt>
                <c:pt idx="495">
                  <c:v>62.58</c:v>
                </c:pt>
                <c:pt idx="496">
                  <c:v>61.46</c:v>
                </c:pt>
                <c:pt idx="497">
                  <c:v>#N/A</c:v>
                </c:pt>
                <c:pt idx="498">
                  <c:v>#N/A</c:v>
                </c:pt>
                <c:pt idx="499">
                  <c:v>62.82</c:v>
                </c:pt>
                <c:pt idx="500">
                  <c:v>61.44</c:v>
                </c:pt>
                <c:pt idx="501">
                  <c:v>68.040000000000006</c:v>
                </c:pt>
                <c:pt idx="502">
                  <c:v>68.64</c:v>
                </c:pt>
                <c:pt idx="503">
                  <c:v>75.709999999999994</c:v>
                </c:pt>
                <c:pt idx="504">
                  <c:v>#N/A</c:v>
                </c:pt>
                <c:pt idx="505">
                  <c:v>#N/A</c:v>
                </c:pt>
                <c:pt idx="506">
                  <c:v>76.59</c:v>
                </c:pt>
                <c:pt idx="507">
                  <c:v>71.91</c:v>
                </c:pt>
                <c:pt idx="508">
                  <c:v>70.7</c:v>
                </c:pt>
                <c:pt idx="509">
                  <c:v>66.42</c:v>
                </c:pt>
                <c:pt idx="510">
                  <c:v>69.47</c:v>
                </c:pt>
                <c:pt idx="511">
                  <c:v>#N/A</c:v>
                </c:pt>
                <c:pt idx="512">
                  <c:v>#N/A</c:v>
                </c:pt>
                <c:pt idx="513">
                  <c:v>#N/A</c:v>
                </c:pt>
                <c:pt idx="514">
                  <c:v>66.2</c:v>
                </c:pt>
                <c:pt idx="515">
                  <c:v>63.07</c:v>
                </c:pt>
                <c:pt idx="516">
                  <c:v>62.69</c:v>
                </c:pt>
                <c:pt idx="517">
                  <c:v>65.91</c:v>
                </c:pt>
                <c:pt idx="518">
                  <c:v>#N/A</c:v>
                </c:pt>
                <c:pt idx="519">
                  <c:v>#N/A</c:v>
                </c:pt>
                <c:pt idx="520">
                  <c:v>67.099999999999994</c:v>
                </c:pt>
                <c:pt idx="521">
                  <c:v>67.72</c:v>
                </c:pt>
                <c:pt idx="522">
                  <c:v>64.14</c:v>
                </c:pt>
                <c:pt idx="523">
                  <c:v>63.46</c:v>
                </c:pt>
                <c:pt idx="524">
                  <c:v>68.69</c:v>
                </c:pt>
                <c:pt idx="525">
                  <c:v>#N/A</c:v>
                </c:pt>
                <c:pt idx="526">
                  <c:v>#N/A</c:v>
                </c:pt>
                <c:pt idx="527">
                  <c:v>66.14</c:v>
                </c:pt>
                <c:pt idx="528">
                  <c:v>68.84</c:v>
                </c:pt>
                <c:pt idx="529">
                  <c:v>69.3</c:v>
                </c:pt>
                <c:pt idx="530">
                  <c:v>71.94</c:v>
                </c:pt>
                <c:pt idx="531">
                  <c:v>69.930000000000007</c:v>
                </c:pt>
                <c:pt idx="532">
                  <c:v>#N/A</c:v>
                </c:pt>
                <c:pt idx="533">
                  <c:v>#N/A</c:v>
                </c:pt>
                <c:pt idx="534">
                  <c:v>68.91</c:v>
                </c:pt>
                <c:pt idx="535">
                  <c:v>68.09</c:v>
                </c:pt>
                <c:pt idx="536">
                  <c:v>64.849999999999994</c:v>
                </c:pt>
                <c:pt idx="537">
                  <c:v>63.59</c:v>
                </c:pt>
                <c:pt idx="538">
                  <c:v>64.290000000000006</c:v>
                </c:pt>
                <c:pt idx="539">
                  <c:v>#N/A</c:v>
                </c:pt>
                <c:pt idx="540">
                  <c:v>#N/A</c:v>
                </c:pt>
                <c:pt idx="541">
                  <c:v>67.150000000000006</c:v>
                </c:pt>
                <c:pt idx="542">
                  <c:v>68.37</c:v>
                </c:pt>
                <c:pt idx="543">
                  <c:v>65.87</c:v>
                </c:pt>
                <c:pt idx="544">
                  <c:v>64.260000000000005</c:v>
                </c:pt>
                <c:pt idx="545">
                  <c:v>63.32</c:v>
                </c:pt>
                <c:pt idx="546">
                  <c:v>#N/A</c:v>
                </c:pt>
                <c:pt idx="547">
                  <c:v>#N/A</c:v>
                </c:pt>
                <c:pt idx="548">
                  <c:v>60.91</c:v>
                </c:pt>
                <c:pt idx="549">
                  <c:v>62.11</c:v>
                </c:pt>
                <c:pt idx="550">
                  <c:v>#N/A</c:v>
                </c:pt>
                <c:pt idx="551">
                  <c:v>61.46</c:v>
                </c:pt>
                <c:pt idx="552">
                  <c:v>62</c:v>
                </c:pt>
                <c:pt idx="553">
                  <c:v>#N/A</c:v>
                </c:pt>
                <c:pt idx="554">
                  <c:v>#N/A</c:v>
                </c:pt>
                <c:pt idx="555">
                  <c:v>61.82</c:v>
                </c:pt>
                <c:pt idx="556">
                  <c:v>63.53</c:v>
                </c:pt>
                <c:pt idx="557">
                  <c:v>65.61</c:v>
                </c:pt>
                <c:pt idx="558">
                  <c:v>64.48</c:v>
                </c:pt>
                <c:pt idx="559">
                  <c:v>63.69</c:v>
                </c:pt>
                <c:pt idx="560">
                  <c:v>#N/A</c:v>
                </c:pt>
                <c:pt idx="561">
                  <c:v>#N/A</c:v>
                </c:pt>
                <c:pt idx="562">
                  <c:v>63.09</c:v>
                </c:pt>
                <c:pt idx="563">
                  <c:v>64.010000000000005</c:v>
                </c:pt>
                <c:pt idx="564">
                  <c:v>65.63</c:v>
                </c:pt>
                <c:pt idx="565">
                  <c:v>64.87</c:v>
                </c:pt>
                <c:pt idx="566">
                  <c:v>65.41</c:v>
                </c:pt>
                <c:pt idx="567">
                  <c:v>#N/A</c:v>
                </c:pt>
                <c:pt idx="568">
                  <c:v>#N/A</c:v>
                </c:pt>
                <c:pt idx="569">
                  <c:v>64.040000000000006</c:v>
                </c:pt>
                <c:pt idx="570">
                  <c:v>65.36</c:v>
                </c:pt>
                <c:pt idx="571">
                  <c:v>64.099999999999994</c:v>
                </c:pt>
                <c:pt idx="572">
                  <c:v>62.57</c:v>
                </c:pt>
                <c:pt idx="573">
                  <c:v>63.12</c:v>
                </c:pt>
                <c:pt idx="574">
                  <c:v>#N/A</c:v>
                </c:pt>
                <c:pt idx="575">
                  <c:v>#N/A</c:v>
                </c:pt>
                <c:pt idx="576">
                  <c:v>60.96</c:v>
                </c:pt>
                <c:pt idx="577">
                  <c:v>60.79</c:v>
                </c:pt>
                <c:pt idx="578">
                  <c:v>61.11</c:v>
                </c:pt>
                <c:pt idx="579">
                  <c:v>61.25</c:v>
                </c:pt>
                <c:pt idx="580">
                  <c:v>61.34</c:v>
                </c:pt>
                <c:pt idx="581">
                  <c:v>#N/A</c:v>
                </c:pt>
                <c:pt idx="582">
                  <c:v>#N/A</c:v>
                </c:pt>
                <c:pt idx="583">
                  <c:v>61.7</c:v>
                </c:pt>
                <c:pt idx="584">
                  <c:v>60.69</c:v>
                </c:pt>
                <c:pt idx="585">
                  <c:v>61.74</c:v>
                </c:pt>
                <c:pt idx="586">
                  <c:v>65.17</c:v>
                </c:pt>
                <c:pt idx="587">
                  <c:v>64.38</c:v>
                </c:pt>
                <c:pt idx="588">
                  <c:v>#N/A</c:v>
                </c:pt>
                <c:pt idx="589">
                  <c:v>#N/A</c:v>
                </c:pt>
                <c:pt idx="590">
                  <c:v>66.25</c:v>
                </c:pt>
                <c:pt idx="591">
                  <c:v>65.88</c:v>
                </c:pt>
                <c:pt idx="592">
                  <c:v>66.430000000000007</c:v>
                </c:pt>
                <c:pt idx="593">
                  <c:v>66.56</c:v>
                </c:pt>
                <c:pt idx="594">
                  <c:v>68.2</c:v>
                </c:pt>
                <c:pt idx="595">
                  <c:v>#N/A</c:v>
                </c:pt>
                <c:pt idx="596">
                  <c:v>#N/A</c:v>
                </c:pt>
                <c:pt idx="597">
                  <c:v>67.53</c:v>
                </c:pt>
                <c:pt idx="598">
                  <c:v>67.56</c:v>
                </c:pt>
                <c:pt idx="599">
                  <c:v>67.62</c:v>
                </c:pt>
                <c:pt idx="600">
                  <c:v>68.23</c:v>
                </c:pt>
                <c:pt idx="601">
                  <c:v>67.75</c:v>
                </c:pt>
                <c:pt idx="602">
                  <c:v>#N/A</c:v>
                </c:pt>
                <c:pt idx="603">
                  <c:v>#N/A</c:v>
                </c:pt>
                <c:pt idx="604">
                  <c:v>66.36</c:v>
                </c:pt>
                <c:pt idx="605">
                  <c:v>66.66</c:v>
                </c:pt>
                <c:pt idx="606">
                  <c:v>66.760000000000005</c:v>
                </c:pt>
                <c:pt idx="607">
                  <c:v>66.81</c:v>
                </c:pt>
                <c:pt idx="608">
                  <c:v>65.930000000000007</c:v>
                </c:pt>
                <c:pt idx="609">
                  <c:v>#N/A</c:v>
                </c:pt>
                <c:pt idx="610">
                  <c:v>#N/A</c:v>
                </c:pt>
                <c:pt idx="611">
                  <c:v>#N/A</c:v>
                </c:pt>
                <c:pt idx="612">
                  <c:v>64.42</c:v>
                </c:pt>
                <c:pt idx="613">
                  <c:v>65</c:v>
                </c:pt>
                <c:pt idx="614">
                  <c:v>62.9</c:v>
                </c:pt>
                <c:pt idx="615">
                  <c:v>64.040000000000006</c:v>
                </c:pt>
                <c:pt idx="616">
                  <c:v>#N/A</c:v>
                </c:pt>
                <c:pt idx="617">
                  <c:v>#N/A</c:v>
                </c:pt>
                <c:pt idx="618">
                  <c:v>63.71</c:v>
                </c:pt>
                <c:pt idx="619">
                  <c:v>#N/A</c:v>
                </c:pt>
                <c:pt idx="620">
                  <c:v>#N/A</c:v>
                </c:pt>
                <c:pt idx="621">
                  <c:v>#N/A</c:v>
                </c:pt>
                <c:pt idx="622">
                  <c:v>#N/A</c:v>
                </c:pt>
                <c:pt idx="623">
                  <c:v>#N/A</c:v>
                </c:pt>
                <c:pt idx="624">
                  <c:v>#N/A</c:v>
                </c:pt>
                <c:pt idx="625">
                  <c:v>67.73</c:v>
                </c:pt>
                <c:pt idx="626">
                  <c:v>69.25</c:v>
                </c:pt>
                <c:pt idx="627">
                  <c:v>71.56</c:v>
                </c:pt>
                <c:pt idx="628">
                  <c:v>73.010000000000005</c:v>
                </c:pt>
                <c:pt idx="629">
                  <c:v>72.319999999999993</c:v>
                </c:pt>
                <c:pt idx="630">
                  <c:v>#N/A</c:v>
                </c:pt>
                <c:pt idx="631">
                  <c:v>#N/A</c:v>
                </c:pt>
                <c:pt idx="632">
                  <c:v>68.77</c:v>
                </c:pt>
                <c:pt idx="633">
                  <c:v>67.84</c:v>
                </c:pt>
                <c:pt idx="634">
                  <c:v>70.87</c:v>
                </c:pt>
                <c:pt idx="635">
                  <c:v>70.849999999999994</c:v>
                </c:pt>
                <c:pt idx="636">
                  <c:v>71.81</c:v>
                </c:pt>
                <c:pt idx="637">
                  <c:v>#N/A</c:v>
                </c:pt>
                <c:pt idx="638">
                  <c:v>#N/A</c:v>
                </c:pt>
                <c:pt idx="639">
                  <c:v>72.86</c:v>
                </c:pt>
                <c:pt idx="640">
                  <c:v>72.22</c:v>
                </c:pt>
                <c:pt idx="641">
                  <c:v>69.510000000000005</c:v>
                </c:pt>
                <c:pt idx="642">
                  <c:v>69.02</c:v>
                </c:pt>
                <c:pt idx="643">
                  <c:v>71.290000000000006</c:v>
                </c:pt>
                <c:pt idx="644">
                  <c:v>#N/A</c:v>
                </c:pt>
                <c:pt idx="645">
                  <c:v>#N/A</c:v>
                </c:pt>
                <c:pt idx="646">
                  <c:v>70.58</c:v>
                </c:pt>
                <c:pt idx="647">
                  <c:v>68.010000000000005</c:v>
                </c:pt>
                <c:pt idx="648">
                  <c:v>65.540000000000006</c:v>
                </c:pt>
                <c:pt idx="649">
                  <c:v>63.54</c:v>
                </c:pt>
                <c:pt idx="650">
                  <c:v>66.45</c:v>
                </c:pt>
                <c:pt idx="651">
                  <c:v>#N/A</c:v>
                </c:pt>
                <c:pt idx="652">
                  <c:v>#N/A</c:v>
                </c:pt>
                <c:pt idx="653">
                  <c:v>65.77</c:v>
                </c:pt>
                <c:pt idx="654">
                  <c:v>67.319999999999993</c:v>
                </c:pt>
                <c:pt idx="655">
                  <c:v>68.13</c:v>
                </c:pt>
                <c:pt idx="656">
                  <c:v>65.83</c:v>
                </c:pt>
                <c:pt idx="657">
                  <c:v>65.09</c:v>
                </c:pt>
                <c:pt idx="658">
                  <c:v>#N/A</c:v>
                </c:pt>
                <c:pt idx="659">
                  <c:v>#N/A</c:v>
                </c:pt>
                <c:pt idx="660">
                  <c:v>63.84</c:v>
                </c:pt>
                <c:pt idx="661">
                  <c:v>64.55</c:v>
                </c:pt>
                <c:pt idx="662">
                  <c:v>65</c:v>
                </c:pt>
                <c:pt idx="663">
                  <c:v>65.56</c:v>
                </c:pt>
                <c:pt idx="664">
                  <c:v>65.150000000000006</c:v>
                </c:pt>
                <c:pt idx="665">
                  <c:v>#N/A</c:v>
                </c:pt>
                <c:pt idx="666">
                  <c:v>#N/A</c:v>
                </c:pt>
                <c:pt idx="667">
                  <c:v>65.73</c:v>
                </c:pt>
                <c:pt idx="668">
                  <c:v>67.31</c:v>
                </c:pt>
                <c:pt idx="669">
                  <c:v>67.87</c:v>
                </c:pt>
                <c:pt idx="670">
                  <c:v>67.53</c:v>
                </c:pt>
                <c:pt idx="671">
                  <c:v>68.12</c:v>
                </c:pt>
                <c:pt idx="672">
                  <c:v>#N/A</c:v>
                </c:pt>
                <c:pt idx="673">
                  <c:v>#N/A</c:v>
                </c:pt>
                <c:pt idx="674">
                  <c:v>67.62</c:v>
                </c:pt>
                <c:pt idx="675">
                  <c:v>67.260000000000005</c:v>
                </c:pt>
                <c:pt idx="676">
                  <c:v>68.260000000000005</c:v>
                </c:pt>
                <c:pt idx="677">
                  <c:v>66.17</c:v>
                </c:pt>
                <c:pt idx="678">
                  <c:v>67.27</c:v>
                </c:pt>
                <c:pt idx="679">
                  <c:v>#N/A</c:v>
                </c:pt>
                <c:pt idx="680">
                  <c:v>#N/A</c:v>
                </c:pt>
                <c:pt idx="681">
                  <c:v>66.94</c:v>
                </c:pt>
                <c:pt idx="682">
                  <c:v>64.94</c:v>
                </c:pt>
                <c:pt idx="683">
                  <c:v>63.88</c:v>
                </c:pt>
                <c:pt idx="684">
                  <c:v>62.62</c:v>
                </c:pt>
                <c:pt idx="685">
                  <c:v>61.67</c:v>
                </c:pt>
                <c:pt idx="686">
                  <c:v>#N/A</c:v>
                </c:pt>
                <c:pt idx="687">
                  <c:v>#N/A</c:v>
                </c:pt>
                <c:pt idx="688">
                  <c:v>60.42</c:v>
                </c:pt>
                <c:pt idx="689">
                  <c:v>60.92</c:v>
                </c:pt>
                <c:pt idx="690">
                  <c:v>60.58</c:v>
                </c:pt>
                <c:pt idx="691">
                  <c:v>#N/A</c:v>
                </c:pt>
                <c:pt idx="692">
                  <c:v>60.46</c:v>
                </c:pt>
                <c:pt idx="693">
                  <c:v>#N/A</c:v>
                </c:pt>
                <c:pt idx="694">
                  <c:v>#N/A</c:v>
                </c:pt>
                <c:pt idx="695">
                  <c:v>60.24</c:v>
                </c:pt>
                <c:pt idx="696">
                  <c:v>62.22</c:v>
                </c:pt>
                <c:pt idx="697">
                  <c:v>63.47</c:v>
                </c:pt>
                <c:pt idx="698">
                  <c:v>63.2</c:v>
                </c:pt>
                <c:pt idx="699">
                  <c:v>63.96</c:v>
                </c:pt>
                <c:pt idx="700">
                  <c:v>#N/A</c:v>
                </c:pt>
                <c:pt idx="701">
                  <c:v>#N/A</c:v>
                </c:pt>
                <c:pt idx="702">
                  <c:v>65.27</c:v>
                </c:pt>
                <c:pt idx="703">
                  <c:v>64.88</c:v>
                </c:pt>
                <c:pt idx="704">
                  <c:v>64.89</c:v>
                </c:pt>
                <c:pt idx="705">
                  <c:v>65.12</c:v>
                </c:pt>
                <c:pt idx="706">
                  <c:v>64.22</c:v>
                </c:pt>
                <c:pt idx="707">
                  <c:v>#N/A</c:v>
                </c:pt>
                <c:pt idx="708">
                  <c:v>#N/A</c:v>
                </c:pt>
                <c:pt idx="709">
                  <c:v>62.87</c:v>
                </c:pt>
                <c:pt idx="710">
                  <c:v>62.6</c:v>
                </c:pt>
                <c:pt idx="711">
                  <c:v>63.5</c:v>
                </c:pt>
                <c:pt idx="712">
                  <c:v>63.4</c:v>
                </c:pt>
                <c:pt idx="713">
                  <c:v>65.739999999999995</c:v>
                </c:pt>
                <c:pt idx="714">
                  <c:v>#N/A</c:v>
                </c:pt>
                <c:pt idx="715">
                  <c:v>#N/A</c:v>
                </c:pt>
                <c:pt idx="716">
                  <c:v>64.62</c:v>
                </c:pt>
                <c:pt idx="717">
                  <c:v>66.510000000000005</c:v>
                </c:pt>
                <c:pt idx="718">
                  <c:v>64.14</c:v>
                </c:pt>
                <c:pt idx="719">
                  <c:v>65.290000000000006</c:v>
                </c:pt>
                <c:pt idx="720">
                  <c:v>64.66</c:v>
                </c:pt>
                <c:pt idx="721">
                  <c:v>#N/A</c:v>
                </c:pt>
                <c:pt idx="722">
                  <c:v>#N/A</c:v>
                </c:pt>
                <c:pt idx="723">
                  <c:v>65.36</c:v>
                </c:pt>
                <c:pt idx="724">
                  <c:v>#N/A</c:v>
                </c:pt>
                <c:pt idx="725">
                  <c:v>65.36</c:v>
                </c:pt>
                <c:pt idx="726">
                  <c:v>64.31</c:v>
                </c:pt>
                <c:pt idx="727">
                  <c:v>63.83</c:v>
                </c:pt>
                <c:pt idx="728">
                  <c:v>#N/A</c:v>
                </c:pt>
                <c:pt idx="729">
                  <c:v>#N/A</c:v>
                </c:pt>
                <c:pt idx="730">
                  <c:v>65.2</c:v>
                </c:pt>
                <c:pt idx="731">
                  <c:v>#N/A</c:v>
                </c:pt>
                <c:pt idx="732">
                  <c:v>65.02</c:v>
                </c:pt>
                <c:pt idx="733">
                  <c:v>64.91</c:v>
                </c:pt>
                <c:pt idx="734">
                  <c:v>65.430000000000007</c:v>
                </c:pt>
                <c:pt idx="735">
                  <c:v>#N/A</c:v>
                </c:pt>
                <c:pt idx="736">
                  <c:v>#N/A</c:v>
                </c:pt>
                <c:pt idx="737">
                  <c:v>66.92</c:v>
                </c:pt>
                <c:pt idx="738">
                  <c:v>66.010000000000005</c:v>
                </c:pt>
                <c:pt idx="739">
                  <c:v>69.099999999999994</c:v>
                </c:pt>
                <c:pt idx="740">
                  <c:v>70.08</c:v>
                </c:pt>
                <c:pt idx="741">
                  <c:v>70.06</c:v>
                </c:pt>
                <c:pt idx="742">
                  <c:v>#N/A</c:v>
                </c:pt>
                <c:pt idx="743">
                  <c:v>#N/A</c:v>
                </c:pt>
                <c:pt idx="744">
                  <c:v>69.02</c:v>
                </c:pt>
                <c:pt idx="745">
                  <c:v>70.83</c:v>
                </c:pt>
                <c:pt idx="746">
                  <c:v>73.180000000000007</c:v>
                </c:pt>
                <c:pt idx="747">
                  <c:v>71.47</c:v>
                </c:pt>
                <c:pt idx="748">
                  <c:v>70.86</c:v>
                </c:pt>
                <c:pt idx="749">
                  <c:v>#N/A</c:v>
                </c:pt>
                <c:pt idx="750">
                  <c:v>#N/A</c:v>
                </c:pt>
                <c:pt idx="751">
                  <c:v>#N/A</c:v>
                </c:pt>
                <c:pt idx="752">
                  <c:v>71.12</c:v>
                </c:pt>
                <c:pt idx="753">
                  <c:v>70.349999999999994</c:v>
                </c:pt>
                <c:pt idx="754">
                  <c:v>69.73</c:v>
                </c:pt>
                <c:pt idx="755">
                  <c:v>72.239999999999995</c:v>
                </c:pt>
                <c:pt idx="756">
                  <c:v>#N/A</c:v>
                </c:pt>
                <c:pt idx="757">
                  <c:v>#N/A</c:v>
                </c:pt>
                <c:pt idx="758">
                  <c:v>71.92</c:v>
                </c:pt>
                <c:pt idx="759">
                  <c:v>74.849999999999994</c:v>
                </c:pt>
                <c:pt idx="760">
                  <c:v>74.819999999999993</c:v>
                </c:pt>
                <c:pt idx="761">
                  <c:v>76.06</c:v>
                </c:pt>
                <c:pt idx="762">
                  <c:v>79.599999999999994</c:v>
                </c:pt>
                <c:pt idx="763">
                  <c:v>#N/A</c:v>
                </c:pt>
                <c:pt idx="764">
                  <c:v>#N/A</c:v>
                </c:pt>
                <c:pt idx="765">
                  <c:v>84.13</c:v>
                </c:pt>
                <c:pt idx="766">
                  <c:v>87.66</c:v>
                </c:pt>
                <c:pt idx="767">
                  <c:v>83.57</c:v>
                </c:pt>
                <c:pt idx="768">
                  <c:v>86.05</c:v>
                </c:pt>
                <c:pt idx="769">
                  <c:v>88.17</c:v>
                </c:pt>
                <c:pt idx="770">
                  <c:v>#N/A</c:v>
                </c:pt>
                <c:pt idx="771">
                  <c:v>#N/A</c:v>
                </c:pt>
                <c:pt idx="772">
                  <c:v>84.42</c:v>
                </c:pt>
                <c:pt idx="773">
                  <c:v>85.75</c:v>
                </c:pt>
                <c:pt idx="774">
                  <c:v>86.21</c:v>
                </c:pt>
                <c:pt idx="775">
                  <c:v>87.51</c:v>
                </c:pt>
                <c:pt idx="776">
                  <c:v>87.33</c:v>
                </c:pt>
                <c:pt idx="777">
                  <c:v>#N/A</c:v>
                </c:pt>
                <c:pt idx="778">
                  <c:v>#N/A</c:v>
                </c:pt>
                <c:pt idx="779">
                  <c:v>#N/A</c:v>
                </c:pt>
                <c:pt idx="780">
                  <c:v>84.1</c:v>
                </c:pt>
                <c:pt idx="781">
                  <c:v>81.83</c:v>
                </c:pt>
                <c:pt idx="782">
                  <c:v>85.02</c:v>
                </c:pt>
                <c:pt idx="783">
                  <c:v>85.21</c:v>
                </c:pt>
                <c:pt idx="784">
                  <c:v>#N/A</c:v>
                </c:pt>
                <c:pt idx="785">
                  <c:v>#N/A</c:v>
                </c:pt>
                <c:pt idx="786">
                  <c:v>83.34</c:v>
                </c:pt>
                <c:pt idx="787">
                  <c:v>86.59</c:v>
                </c:pt>
                <c:pt idx="788">
                  <c:v>85.41</c:v>
                </c:pt>
                <c:pt idx="789">
                  <c:v>86.25</c:v>
                </c:pt>
                <c:pt idx="790">
                  <c:v>87.04</c:v>
                </c:pt>
                <c:pt idx="791">
                  <c:v>#N/A</c:v>
                </c:pt>
                <c:pt idx="792">
                  <c:v>#N/A</c:v>
                </c:pt>
                <c:pt idx="793">
                  <c:v>85.9</c:v>
                </c:pt>
                <c:pt idx="794">
                  <c:v>84.67</c:v>
                </c:pt>
                <c:pt idx="795">
                  <c:v>86.07</c:v>
                </c:pt>
                <c:pt idx="796">
                  <c:v>82.32</c:v>
                </c:pt>
                <c:pt idx="797">
                  <c:v>80.33</c:v>
                </c:pt>
                <c:pt idx="798">
                  <c:v>#N/A</c:v>
                </c:pt>
                <c:pt idx="799">
                  <c:v>#N/A</c:v>
                </c:pt>
                <c:pt idx="800">
                  <c:v>81.709999999999994</c:v>
                </c:pt>
                <c:pt idx="801">
                  <c:v>83.96</c:v>
                </c:pt>
                <c:pt idx="802">
                  <c:v>82.45</c:v>
                </c:pt>
                <c:pt idx="803">
                  <c:v>81.84</c:v>
                </c:pt>
                <c:pt idx="804">
                  <c:v>81.42</c:v>
                </c:pt>
                <c:pt idx="805">
                  <c:v>#N/A</c:v>
                </c:pt>
                <c:pt idx="806">
                  <c:v>#N/A</c:v>
                </c:pt>
                <c:pt idx="807">
                  <c:v>84.89</c:v>
                </c:pt>
                <c:pt idx="808">
                  <c:v>85.29</c:v>
                </c:pt>
                <c:pt idx="809">
                  <c:v>87.31</c:v>
                </c:pt>
                <c:pt idx="810">
                  <c:v>88.43</c:v>
                </c:pt>
                <c:pt idx="811">
                  <c:v>92.35</c:v>
                </c:pt>
                <c:pt idx="812">
                  <c:v>#N/A</c:v>
                </c:pt>
                <c:pt idx="813">
                  <c:v>#N/A</c:v>
                </c:pt>
                <c:pt idx="814">
                  <c:v>96.38</c:v>
                </c:pt>
                <c:pt idx="815">
                  <c:v>94.07</c:v>
                </c:pt>
                <c:pt idx="816">
                  <c:v>99.88</c:v>
                </c:pt>
                <c:pt idx="817">
                  <c:v>98.8</c:v>
                </c:pt>
                <c:pt idx="818">
                  <c:v>#N/A</c:v>
                </c:pt>
                <c:pt idx="819">
                  <c:v>#N/A</c:v>
                </c:pt>
                <c:pt idx="820">
                  <c:v>#N/A</c:v>
                </c:pt>
                <c:pt idx="821">
                  <c:v>102.4</c:v>
                </c:pt>
                <c:pt idx="822">
                  <c:v>101.36</c:v>
                </c:pt>
                <c:pt idx="823">
                  <c:v>98.85</c:v>
                </c:pt>
                <c:pt idx="824">
                  <c:v>98.37</c:v>
                </c:pt>
                <c:pt idx="825">
                  <c:v>96.68</c:v>
                </c:pt>
                <c:pt idx="826">
                  <c:v>#N/A</c:v>
                </c:pt>
                <c:pt idx="827">
                  <c:v>#N/A</c:v>
                </c:pt>
                <c:pt idx="828">
                  <c:v>96.28</c:v>
                </c:pt>
                <c:pt idx="829">
                  <c:v>95.22</c:v>
                </c:pt>
                <c:pt idx="830">
                  <c:v>100.57</c:v>
                </c:pt>
                <c:pt idx="831">
                  <c:v>99.3</c:v>
                </c:pt>
                <c:pt idx="832">
                  <c:v>99.94</c:v>
                </c:pt>
                <c:pt idx="833">
                  <c:v>#N/A</c:v>
                </c:pt>
                <c:pt idx="834">
                  <c:v>#N/A</c:v>
                </c:pt>
                <c:pt idx="835">
                  <c:v>98.52</c:v>
                </c:pt>
                <c:pt idx="836">
                  <c:v>96.72</c:v>
                </c:pt>
                <c:pt idx="837">
                  <c:v>101.73</c:v>
                </c:pt>
                <c:pt idx="838">
                  <c:v>101.53</c:v>
                </c:pt>
                <c:pt idx="839">
                  <c:v>103.25</c:v>
                </c:pt>
                <c:pt idx="840">
                  <c:v>#N/A</c:v>
                </c:pt>
                <c:pt idx="841">
                  <c:v>#N/A</c:v>
                </c:pt>
                <c:pt idx="842">
                  <c:v>104</c:v>
                </c:pt>
                <c:pt idx="843">
                  <c:v>105.2</c:v>
                </c:pt>
                <c:pt idx="844">
                  <c:v>105.69</c:v>
                </c:pt>
                <c:pt idx="845">
                  <c:v>106.1</c:v>
                </c:pt>
                <c:pt idx="846">
                  <c:v>112.5</c:v>
                </c:pt>
                <c:pt idx="847">
                  <c:v>#N/A</c:v>
                </c:pt>
                <c:pt idx="848">
                  <c:v>#N/A</c:v>
                </c:pt>
                <c:pt idx="849">
                  <c:v>113.04</c:v>
                </c:pt>
                <c:pt idx="850">
                  <c:v>107.51</c:v>
                </c:pt>
                <c:pt idx="851">
                  <c:v>109.32</c:v>
                </c:pt>
                <c:pt idx="852">
                  <c:v>108.92</c:v>
                </c:pt>
                <c:pt idx="853">
                  <c:v>112.34</c:v>
                </c:pt>
                <c:pt idx="854">
                  <c:v>#N/A</c:v>
                </c:pt>
                <c:pt idx="855">
                  <c:v>#N/A</c:v>
                </c:pt>
                <c:pt idx="856">
                  <c:v>114.73</c:v>
                </c:pt>
                <c:pt idx="857">
                  <c:v>113.77</c:v>
                </c:pt>
                <c:pt idx="858">
                  <c:v>111.51</c:v>
                </c:pt>
                <c:pt idx="859">
                  <c:v>113.48</c:v>
                </c:pt>
                <c:pt idx="860">
                  <c:v>115.92</c:v>
                </c:pt>
                <c:pt idx="861">
                  <c:v>#N/A</c:v>
                </c:pt>
                <c:pt idx="862">
                  <c:v>#N/A</c:v>
                </c:pt>
                <c:pt idx="863">
                  <c:v>119.25</c:v>
                </c:pt>
                <c:pt idx="864">
                  <c:v>112.29</c:v>
                </c:pt>
                <c:pt idx="865">
                  <c:v>112.54</c:v>
                </c:pt>
                <c:pt idx="866">
                  <c:v>114.67</c:v>
                </c:pt>
                <c:pt idx="867">
                  <c:v>118.55</c:v>
                </c:pt>
                <c:pt idx="868">
                  <c:v>#N/A</c:v>
                </c:pt>
                <c:pt idx="869">
                  <c:v>#N/A</c:v>
                </c:pt>
                <c:pt idx="870">
                  <c:v>131</c:v>
                </c:pt>
                <c:pt idx="871">
                  <c:v>135.29</c:v>
                </c:pt>
                <c:pt idx="872">
                  <c:v>138.63</c:v>
                </c:pt>
                <c:pt idx="873">
                  <c:v>141.19</c:v>
                </c:pt>
                <c:pt idx="874">
                  <c:v>140.93</c:v>
                </c:pt>
                <c:pt idx="875">
                  <c:v>#N/A</c:v>
                </c:pt>
                <c:pt idx="876">
                  <c:v>#N/A</c:v>
                </c:pt>
                <c:pt idx="877">
                  <c:v>#N/A</c:v>
                </c:pt>
                <c:pt idx="878">
                  <c:v>145.65</c:v>
                </c:pt>
                <c:pt idx="879">
                  <c:v>143.93</c:v>
                </c:pt>
                <c:pt idx="880">
                  <c:v>138.4</c:v>
                </c:pt>
                <c:pt idx="881">
                  <c:v>141.43</c:v>
                </c:pt>
                <c:pt idx="882">
                  <c:v>#N/A</c:v>
                </c:pt>
                <c:pt idx="883">
                  <c:v>#N/A</c:v>
                </c:pt>
                <c:pt idx="884">
                  <c:v>147.82</c:v>
                </c:pt>
                <c:pt idx="885">
                  <c:v>146.76</c:v>
                </c:pt>
                <c:pt idx="886">
                  <c:v>139.28</c:v>
                </c:pt>
                <c:pt idx="887">
                  <c:v>141.53</c:v>
                </c:pt>
                <c:pt idx="888">
                  <c:v>134.13999999999999</c:v>
                </c:pt>
                <c:pt idx="889">
                  <c:v>#N/A</c:v>
                </c:pt>
                <c:pt idx="890">
                  <c:v>#N/A</c:v>
                </c:pt>
                <c:pt idx="891">
                  <c:v>120.26</c:v>
                </c:pt>
                <c:pt idx="892">
                  <c:v>130.69</c:v>
                </c:pt>
                <c:pt idx="893">
                  <c:v>125.23</c:v>
                </c:pt>
                <c:pt idx="894">
                  <c:v>123.21</c:v>
                </c:pt>
                <c:pt idx="895">
                  <c:v>127.13</c:v>
                </c:pt>
                <c:pt idx="896">
                  <c:v>#N/A</c:v>
                </c:pt>
                <c:pt idx="897">
                  <c:v>#N/A</c:v>
                </c:pt>
                <c:pt idx="898">
                  <c:v>120.79</c:v>
                </c:pt>
                <c:pt idx="899">
                  <c:v>126.87</c:v>
                </c:pt>
                <c:pt idx="900">
                  <c:v>128.63</c:v>
                </c:pt>
                <c:pt idx="901">
                  <c:v>135.52000000000001</c:v>
                </c:pt>
                <c:pt idx="902">
                  <c:v>136.71</c:v>
                </c:pt>
                <c:pt idx="903">
                  <c:v>#N/A</c:v>
                </c:pt>
                <c:pt idx="904">
                  <c:v>#N/A</c:v>
                </c:pt>
                <c:pt idx="905">
                  <c:v>137.72999999999999</c:v>
                </c:pt>
                <c:pt idx="906">
                  <c:v>136.35</c:v>
                </c:pt>
                <c:pt idx="907">
                  <c:v>134.31</c:v>
                </c:pt>
                <c:pt idx="908">
                  <c:v>130.28</c:v>
                </c:pt>
                <c:pt idx="909">
                  <c:v>126.94</c:v>
                </c:pt>
                <c:pt idx="910">
                  <c:v>#N/A</c:v>
                </c:pt>
                <c:pt idx="911">
                  <c:v>#N/A</c:v>
                </c:pt>
                <c:pt idx="912">
                  <c:v>132.34</c:v>
                </c:pt>
                <c:pt idx="913">
                  <c:v>125.54</c:v>
                </c:pt>
                <c:pt idx="914">
                  <c:v>122.81</c:v>
                </c:pt>
                <c:pt idx="915">
                  <c:v>#N/A</c:v>
                </c:pt>
                <c:pt idx="916">
                  <c:v>120.93</c:v>
                </c:pt>
                <c:pt idx="917">
                  <c:v>#N/A</c:v>
                </c:pt>
                <c:pt idx="918">
                  <c:v>#N/A</c:v>
                </c:pt>
                <c:pt idx="919">
                  <c:v>126.5</c:v>
                </c:pt>
                <c:pt idx="920">
                  <c:v>136.72999999999999</c:v>
                </c:pt>
                <c:pt idx="921">
                  <c:v>139.72</c:v>
                </c:pt>
                <c:pt idx="922">
                  <c:v>135.47999999999999</c:v>
                </c:pt>
                <c:pt idx="923">
                  <c:v>136.03</c:v>
                </c:pt>
                <c:pt idx="924">
                  <c:v>#N/A</c:v>
                </c:pt>
                <c:pt idx="925">
                  <c:v>#N/A</c:v>
                </c:pt>
                <c:pt idx="926">
                  <c:v>132.51</c:v>
                </c:pt>
                <c:pt idx="927">
                  <c:v>129.71</c:v>
                </c:pt>
                <c:pt idx="928">
                  <c:v>126.3</c:v>
                </c:pt>
                <c:pt idx="929">
                  <c:v>126.89</c:v>
                </c:pt>
                <c:pt idx="930">
                  <c:v>129.66999999999999</c:v>
                </c:pt>
                <c:pt idx="931">
                  <c:v>#N/A</c:v>
                </c:pt>
                <c:pt idx="932">
                  <c:v>#N/A</c:v>
                </c:pt>
                <c:pt idx="933">
                  <c:v>120.97</c:v>
                </c:pt>
                <c:pt idx="934">
                  <c:v>105.73</c:v>
                </c:pt>
                <c:pt idx="935">
                  <c:v>111</c:v>
                </c:pt>
                <c:pt idx="936">
                  <c:v>104.52</c:v>
                </c:pt>
                <c:pt idx="937">
                  <c:v>95</c:v>
                </c:pt>
                <c:pt idx="938">
                  <c:v>#N/A</c:v>
                </c:pt>
                <c:pt idx="939">
                  <c:v>#N/A</c:v>
                </c:pt>
                <c:pt idx="940">
                  <c:v>102.38</c:v>
                </c:pt>
                <c:pt idx="941">
                  <c:v>109.24</c:v>
                </c:pt>
                <c:pt idx="942">
                  <c:v>107.35</c:v>
                </c:pt>
                <c:pt idx="943">
                  <c:v>109.4</c:v>
                </c:pt>
                <c:pt idx="944">
                  <c:v>113.08</c:v>
                </c:pt>
                <c:pt idx="945">
                  <c:v>#N/A</c:v>
                </c:pt>
                <c:pt idx="946">
                  <c:v>#N/A</c:v>
                </c:pt>
                <c:pt idx="947">
                  <c:v>109.04</c:v>
                </c:pt>
                <c:pt idx="948">
                  <c:v>112.87</c:v>
                </c:pt>
                <c:pt idx="949">
                  <c:v>116.64</c:v>
                </c:pt>
                <c:pt idx="950">
                  <c:v>112.67</c:v>
                </c:pt>
                <c:pt idx="951">
                  <c:v>119.5</c:v>
                </c:pt>
                <c:pt idx="952">
                  <c:v>#N/A</c:v>
                </c:pt>
                <c:pt idx="953">
                  <c:v>#N/A</c:v>
                </c:pt>
                <c:pt idx="954">
                  <c:v>118.39</c:v>
                </c:pt>
                <c:pt idx="955">
                  <c:v>119.05</c:v>
                </c:pt>
                <c:pt idx="956">
                  <c:v>116.85</c:v>
                </c:pt>
                <c:pt idx="957">
                  <c:v>120.79</c:v>
                </c:pt>
                <c:pt idx="958">
                  <c:v>118.95</c:v>
                </c:pt>
                <c:pt idx="959">
                  <c:v>#N/A</c:v>
                </c:pt>
                <c:pt idx="960">
                  <c:v>#N/A</c:v>
                </c:pt>
                <c:pt idx="961">
                  <c:v>113.92</c:v>
                </c:pt>
                <c:pt idx="962">
                  <c:v>115.61</c:v>
                </c:pt>
                <c:pt idx="963">
                  <c:v>113.48</c:v>
                </c:pt>
                <c:pt idx="964">
                  <c:v>116.13</c:v>
                </c:pt>
                <c:pt idx="965">
                  <c:v>112.92</c:v>
                </c:pt>
                <c:pt idx="966">
                  <c:v>#N/A</c:v>
                </c:pt>
                <c:pt idx="967">
                  <c:v>#N/A</c:v>
                </c:pt>
                <c:pt idx="968">
                  <c:v>119.41</c:v>
                </c:pt>
                <c:pt idx="969">
                  <c:v>123.79</c:v>
                </c:pt>
                <c:pt idx="970">
                  <c:v>122.48</c:v>
                </c:pt>
                <c:pt idx="971">
                  <c:v>128.72999999999999</c:v>
                </c:pt>
                <c:pt idx="972">
                  <c:v>128.63999999999999</c:v>
                </c:pt>
                <c:pt idx="973">
                  <c:v>#N/A</c:v>
                </c:pt>
                <c:pt idx="974">
                  <c:v>#N/A</c:v>
                </c:pt>
                <c:pt idx="975">
                  <c:v>#N/A</c:v>
                </c:pt>
                <c:pt idx="976">
                  <c:v>130.22</c:v>
                </c:pt>
                <c:pt idx="977">
                  <c:v>126.94</c:v>
                </c:pt>
                <c:pt idx="978">
                  <c:v>131.57</c:v>
                </c:pt>
                <c:pt idx="979">
                  <c:v>133.19</c:v>
                </c:pt>
                <c:pt idx="980">
                  <c:v>#N/A</c:v>
                </c:pt>
                <c:pt idx="981">
                  <c:v>#N/A</c:v>
                </c:pt>
                <c:pt idx="982">
                  <c:v>138</c:v>
                </c:pt>
                <c:pt idx="983">
                  <c:v>131.43</c:v>
                </c:pt>
                <c:pt idx="984">
                  <c:v>132.72999999999999</c:v>
                </c:pt>
                <c:pt idx="985">
                  <c:v>136.93</c:v>
                </c:pt>
                <c:pt idx="986">
                  <c:v>135.44999999999999</c:v>
                </c:pt>
                <c:pt idx="987">
                  <c:v>#N/A</c:v>
                </c:pt>
                <c:pt idx="988">
                  <c:v>#N/A</c:v>
                </c:pt>
                <c:pt idx="989">
                  <c:v>136.93</c:v>
                </c:pt>
                <c:pt idx="990">
                  <c:v>131.58000000000001</c:v>
                </c:pt>
                <c:pt idx="991">
                  <c:v>131.33000000000001</c:v>
                </c:pt>
                <c:pt idx="992">
                  <c:v>134.13</c:v>
                </c:pt>
                <c:pt idx="993">
                  <c:v>131.82</c:v>
                </c:pt>
                <c:pt idx="994">
                  <c:v>#N/A</c:v>
                </c:pt>
                <c:pt idx="995">
                  <c:v>#N/A</c:v>
                </c:pt>
                <c:pt idx="996">
                  <c:v>128.41999999999999</c:v>
                </c:pt>
                <c:pt idx="997">
                  <c:v>129.85</c:v>
                </c:pt>
                <c:pt idx="998">
                  <c:v>125.92</c:v>
                </c:pt>
                <c:pt idx="999">
                  <c:v>122.74</c:v>
                </c:pt>
                <c:pt idx="1000">
                  <c:v>125.34</c:v>
                </c:pt>
                <c:pt idx="1001">
                  <c:v>#N/A</c:v>
                </c:pt>
                <c:pt idx="1002">
                  <c:v>#N/A</c:v>
                </c:pt>
                <c:pt idx="1003">
                  <c:v>125.94</c:v>
                </c:pt>
                <c:pt idx="1004">
                  <c:v>122.48</c:v>
                </c:pt>
                <c:pt idx="1005">
                  <c:v>121.1</c:v>
                </c:pt>
                <c:pt idx="1006">
                  <c:v>119.55</c:v>
                </c:pt>
                <c:pt idx="1007">
                  <c:v>119.43</c:v>
                </c:pt>
                <c:pt idx="1008">
                  <c:v>#N/A</c:v>
                </c:pt>
                <c:pt idx="1009">
                  <c:v>#N/A</c:v>
                </c:pt>
                <c:pt idx="1010">
                  <c:v>115.19</c:v>
                </c:pt>
                <c:pt idx="1011">
                  <c:v>110.6</c:v>
                </c:pt>
                <c:pt idx="1012">
                  <c:v>108.66</c:v>
                </c:pt>
                <c:pt idx="1013">
                  <c:v>109.24</c:v>
                </c:pt>
                <c:pt idx="1014">
                  <c:v>112.68</c:v>
                </c:pt>
                <c:pt idx="1015">
                  <c:v>#N/A</c:v>
                </c:pt>
                <c:pt idx="1016">
                  <c:v>#N/A</c:v>
                </c:pt>
                <c:pt idx="1017">
                  <c:v>113.89</c:v>
                </c:pt>
                <c:pt idx="1018">
                  <c:v>110.57</c:v>
                </c:pt>
                <c:pt idx="1019">
                  <c:v>110.49</c:v>
                </c:pt>
                <c:pt idx="1020">
                  <c:v>109.27</c:v>
                </c:pt>
                <c:pt idx="1021">
                  <c:v>107.96</c:v>
                </c:pt>
                <c:pt idx="1022">
                  <c:v>#N/A</c:v>
                </c:pt>
                <c:pt idx="1023">
                  <c:v>#N/A</c:v>
                </c:pt>
                <c:pt idx="1024">
                  <c:v>106.37</c:v>
                </c:pt>
                <c:pt idx="1025">
                  <c:v>111.94</c:v>
                </c:pt>
                <c:pt idx="1026">
                  <c:v>109.87</c:v>
                </c:pt>
                <c:pt idx="1027">
                  <c:v>109.44</c:v>
                </c:pt>
                <c:pt idx="1028">
                  <c:v>108.84</c:v>
                </c:pt>
                <c:pt idx="1029">
                  <c:v>#N/A</c:v>
                </c:pt>
                <c:pt idx="1030">
                  <c:v>#N/A</c:v>
                </c:pt>
                <c:pt idx="1031">
                  <c:v>112.73</c:v>
                </c:pt>
                <c:pt idx="1032">
                  <c:v>112.79</c:v>
                </c:pt>
                <c:pt idx="1033">
                  <c:v>113.98</c:v>
                </c:pt>
                <c:pt idx="1034">
                  <c:v>110.79</c:v>
                </c:pt>
                <c:pt idx="1035">
                  <c:v>115.53</c:v>
                </c:pt>
                <c:pt idx="1036">
                  <c:v>#N/A</c:v>
                </c:pt>
                <c:pt idx="1037">
                  <c:v>#N/A</c:v>
                </c:pt>
                <c:pt idx="1038">
                  <c:v>118.28</c:v>
                </c:pt>
                <c:pt idx="1039">
                  <c:v>119.46</c:v>
                </c:pt>
                <c:pt idx="1040">
                  <c:v>122.54</c:v>
                </c:pt>
                <c:pt idx="1041">
                  <c:v>122.68</c:v>
                </c:pt>
                <c:pt idx="1042">
                  <c:v>121.74</c:v>
                </c:pt>
                <c:pt idx="1043">
                  <c:v>#N/A</c:v>
                </c:pt>
                <c:pt idx="1044">
                  <c:v>#N/A</c:v>
                </c:pt>
                <c:pt idx="1045">
                  <c:v>120.33</c:v>
                </c:pt>
                <c:pt idx="1046">
                  <c:v>121.59</c:v>
                </c:pt>
                <c:pt idx="1047">
                  <c:v>116.84</c:v>
                </c:pt>
                <c:pt idx="1048">
                  <c:v>118.54</c:v>
                </c:pt>
                <c:pt idx="1049">
                  <c:v>122.9</c:v>
                </c:pt>
                <c:pt idx="1050">
                  <c:v>#N/A</c:v>
                </c:pt>
                <c:pt idx="1051">
                  <c:v>#N/A</c:v>
                </c:pt>
                <c:pt idx="1052">
                  <c:v>120.15</c:v>
                </c:pt>
                <c:pt idx="1053">
                  <c:v>116.39</c:v>
                </c:pt>
                <c:pt idx="1054">
                  <c:v>115.17</c:v>
                </c:pt>
                <c:pt idx="1055">
                  <c:v>115.71</c:v>
                </c:pt>
                <c:pt idx="1056">
                  <c:v>116.47</c:v>
                </c:pt>
                <c:pt idx="1057">
                  <c:v>#N/A</c:v>
                </c:pt>
                <c:pt idx="1058">
                  <c:v>#N/A</c:v>
                </c:pt>
                <c:pt idx="1059">
                  <c:v>115.49</c:v>
                </c:pt>
                <c:pt idx="1060">
                  <c:v>115.79</c:v>
                </c:pt>
                <c:pt idx="1061">
                  <c:v>115.93</c:v>
                </c:pt>
                <c:pt idx="1062">
                  <c:v>#N/A</c:v>
                </c:pt>
                <c:pt idx="1063">
                  <c:v>115.93</c:v>
                </c:pt>
                <c:pt idx="1064">
                  <c:v>#N/A</c:v>
                </c:pt>
                <c:pt idx="1065">
                  <c:v>#N/A</c:v>
                </c:pt>
                <c:pt idx="1066">
                  <c:v>114.49</c:v>
                </c:pt>
                <c:pt idx="1067">
                  <c:v>119.73</c:v>
                </c:pt>
                <c:pt idx="1068">
                  <c:v>122.08</c:v>
                </c:pt>
                <c:pt idx="1069">
                  <c:v>123.39</c:v>
                </c:pt>
                <c:pt idx="1070">
                  <c:v>126.44</c:v>
                </c:pt>
                <c:pt idx="1071">
                  <c:v>#N/A</c:v>
                </c:pt>
                <c:pt idx="1072">
                  <c:v>#N/A</c:v>
                </c:pt>
                <c:pt idx="1073">
                  <c:v>125.76</c:v>
                </c:pt>
                <c:pt idx="1074">
                  <c:v>123.53</c:v>
                </c:pt>
                <c:pt idx="1075">
                  <c:v>126.61</c:v>
                </c:pt>
                <c:pt idx="1076">
                  <c:v>136.87</c:v>
                </c:pt>
                <c:pt idx="1077">
                  <c:v>139.69</c:v>
                </c:pt>
                <c:pt idx="1078">
                  <c:v>#N/A</c:v>
                </c:pt>
                <c:pt idx="1079">
                  <c:v>#N/A</c:v>
                </c:pt>
                <c:pt idx="1080">
                  <c:v>143.13</c:v>
                </c:pt>
                <c:pt idx="1081">
                  <c:v>137.26</c:v>
                </c:pt>
                <c:pt idx="1082">
                  <c:v>143.5</c:v>
                </c:pt>
                <c:pt idx="1083">
                  <c:v>140.19</c:v>
                </c:pt>
                <c:pt idx="1084">
                  <c:v>139.5</c:v>
                </c:pt>
                <c:pt idx="1085">
                  <c:v>#N/A</c:v>
                </c:pt>
                <c:pt idx="1086">
                  <c:v>#N/A</c:v>
                </c:pt>
                <c:pt idx="1087">
                  <c:v>143.74</c:v>
                </c:pt>
                <c:pt idx="1088">
                  <c:v>142.36000000000001</c:v>
                </c:pt>
                <c:pt idx="1089">
                  <c:v>#N/A</c:v>
                </c:pt>
                <c:pt idx="1090">
                  <c:v>149.71</c:v>
                </c:pt>
                <c:pt idx="1091">
                  <c:v>147.52000000000001</c:v>
                </c:pt>
                <c:pt idx="1092">
                  <c:v>#N/A</c:v>
                </c:pt>
                <c:pt idx="1093">
                  <c:v>#N/A</c:v>
                </c:pt>
                <c:pt idx="1094">
                  <c:v>144.69999999999999</c:v>
                </c:pt>
                <c:pt idx="1095">
                  <c:v>145.12</c:v>
                </c:pt>
                <c:pt idx="1096">
                  <c:v>#N/A</c:v>
                </c:pt>
                <c:pt idx="1097">
                  <c:v>146.94</c:v>
                </c:pt>
                <c:pt idx="1098">
                  <c:v>150.68</c:v>
                </c:pt>
                <c:pt idx="1099">
                  <c:v>#N/A</c:v>
                </c:pt>
                <c:pt idx="1100">
                  <c:v>#N/A</c:v>
                </c:pt>
                <c:pt idx="1101">
                  <c:v>149.55000000000001</c:v>
                </c:pt>
                <c:pt idx="1102">
                  <c:v>143.22</c:v>
                </c:pt>
                <c:pt idx="1103">
                  <c:v>146.46</c:v>
                </c:pt>
                <c:pt idx="1104">
                  <c:v>144.91999999999999</c:v>
                </c:pt>
                <c:pt idx="1105">
                  <c:v>147.91</c:v>
                </c:pt>
                <c:pt idx="1106">
                  <c:v>#N/A</c:v>
                </c:pt>
                <c:pt idx="1107">
                  <c:v>#N/A</c:v>
                </c:pt>
                <c:pt idx="1108">
                  <c:v>144.81</c:v>
                </c:pt>
                <c:pt idx="1109">
                  <c:v>138.72999999999999</c:v>
                </c:pt>
                <c:pt idx="1110">
                  <c:v>139.85</c:v>
                </c:pt>
                <c:pt idx="1111">
                  <c:v>146.19999999999999</c:v>
                </c:pt>
                <c:pt idx="1112">
                  <c:v>143.21</c:v>
                </c:pt>
                <c:pt idx="1113">
                  <c:v>#N/A</c:v>
                </c:pt>
                <c:pt idx="1114">
                  <c:v>#N/A</c:v>
                </c:pt>
                <c:pt idx="1115">
                  <c:v>#N/A</c:v>
                </c:pt>
                <c:pt idx="1116">
                  <c:v>143</c:v>
                </c:pt>
                <c:pt idx="1117">
                  <c:v>145.6</c:v>
                </c:pt>
                <c:pt idx="1118">
                  <c:v>148.72</c:v>
                </c:pt>
                <c:pt idx="1119">
                  <c:v>151.91</c:v>
                </c:pt>
                <c:pt idx="1120">
                  <c:v>#N/A</c:v>
                </c:pt>
                <c:pt idx="1121">
                  <c:v>#N/A</c:v>
                </c:pt>
                <c:pt idx="1122">
                  <c:v>148.09</c:v>
                </c:pt>
                <c:pt idx="1123">
                  <c:v>146.91</c:v>
                </c:pt>
                <c:pt idx="1124">
                  <c:v>144.37</c:v>
                </c:pt>
                <c:pt idx="1125">
                  <c:v>145.81</c:v>
                </c:pt>
                <c:pt idx="1126">
                  <c:v>144.09</c:v>
                </c:pt>
                <c:pt idx="1127">
                  <c:v>#N/A</c:v>
                </c:pt>
                <c:pt idx="1128">
                  <c:v>#N/A</c:v>
                </c:pt>
                <c:pt idx="1129">
                  <c:v>142.38</c:v>
                </c:pt>
                <c:pt idx="1130">
                  <c:v>150.13</c:v>
                </c:pt>
                <c:pt idx="1131">
                  <c:v>143.87</c:v>
                </c:pt>
                <c:pt idx="1132">
                  <c:v>140.91999999999999</c:v>
                </c:pt>
                <c:pt idx="1133">
                  <c:v>139.66</c:v>
                </c:pt>
                <c:pt idx="1134">
                  <c:v>#N/A</c:v>
                </c:pt>
                <c:pt idx="1135">
                  <c:v>#N/A</c:v>
                </c:pt>
                <c:pt idx="1136">
                  <c:v>133.18</c:v>
                </c:pt>
                <c:pt idx="1137">
                  <c:v>137.74</c:v>
                </c:pt>
                <c:pt idx="1138">
                  <c:v>133.25</c:v>
                </c:pt>
                <c:pt idx="1139">
                  <c:v>138.09</c:v>
                </c:pt>
                <c:pt idx="1140">
                  <c:v>135.32</c:v>
                </c:pt>
                <c:pt idx="1141">
                  <c:v>#N/A</c:v>
                </c:pt>
                <c:pt idx="1142">
                  <c:v>#N/A</c:v>
                </c:pt>
                <c:pt idx="1143">
                  <c:v>#N/A</c:v>
                </c:pt>
                <c:pt idx="1144">
                  <c:v>133.78</c:v>
                </c:pt>
                <c:pt idx="1145">
                  <c:v>136.63999999999999</c:v>
                </c:pt>
                <c:pt idx="1146">
                  <c:v>139.02000000000001</c:v>
                </c:pt>
                <c:pt idx="1147">
                  <c:v>135.49</c:v>
                </c:pt>
                <c:pt idx="1148">
                  <c:v>#N/A</c:v>
                </c:pt>
                <c:pt idx="1149">
                  <c:v>#N/A</c:v>
                </c:pt>
                <c:pt idx="1150">
                  <c:v>134.02000000000001</c:v>
                </c:pt>
                <c:pt idx="1151">
                  <c:v>131.01</c:v>
                </c:pt>
                <c:pt idx="1152">
                  <c:v>132.74</c:v>
                </c:pt>
                <c:pt idx="1153">
                  <c:v>131.11000000000001</c:v>
                </c:pt>
                <c:pt idx="1154">
                  <c:v>132.16</c:v>
                </c:pt>
                <c:pt idx="1155">
                  <c:v>#N/A</c:v>
                </c:pt>
                <c:pt idx="1156">
                  <c:v>#N/A</c:v>
                </c:pt>
                <c:pt idx="1157">
                  <c:v>128.37</c:v>
                </c:pt>
                <c:pt idx="1158">
                  <c:v>130.06</c:v>
                </c:pt>
                <c:pt idx="1159">
                  <c:v>129.96</c:v>
                </c:pt>
                <c:pt idx="1160">
                  <c:v>128.6</c:v>
                </c:pt>
                <c:pt idx="1161">
                  <c:v>125.54</c:v>
                </c:pt>
                <c:pt idx="1162">
                  <c:v>#N/A</c:v>
                </c:pt>
                <c:pt idx="1163">
                  <c:v>#N/A</c:v>
                </c:pt>
                <c:pt idx="1164">
                  <c:v>119.53</c:v>
                </c:pt>
                <c:pt idx="1165">
                  <c:v>116.65</c:v>
                </c:pt>
                <c:pt idx="1166">
                  <c:v>116.38</c:v>
                </c:pt>
                <c:pt idx="1167">
                  <c:v>117.77</c:v>
                </c:pt>
                <c:pt idx="1168">
                  <c:v>121.63</c:v>
                </c:pt>
                <c:pt idx="1169">
                  <c:v>#N/A</c:v>
                </c:pt>
                <c:pt idx="1170">
                  <c:v>#N/A</c:v>
                </c:pt>
                <c:pt idx="1171">
                  <c:v>120.77</c:v>
                </c:pt>
                <c:pt idx="1172">
                  <c:v>123.48</c:v>
                </c:pt>
                <c:pt idx="1173">
                  <c:v>121.37</c:v>
                </c:pt>
                <c:pt idx="1174">
                  <c:v>119.16</c:v>
                </c:pt>
                <c:pt idx="1175">
                  <c:v>116.5</c:v>
                </c:pt>
                <c:pt idx="1176">
                  <c:v>#N/A</c:v>
                </c:pt>
                <c:pt idx="1177">
                  <c:v>#N/A</c:v>
                </c:pt>
                <c:pt idx="1178">
                  <c:v>115.21</c:v>
                </c:pt>
                <c:pt idx="1179">
                  <c:v>115.76</c:v>
                </c:pt>
                <c:pt idx="1180">
                  <c:v>116.9</c:v>
                </c:pt>
                <c:pt idx="1181">
                  <c:v>114.35</c:v>
                </c:pt>
                <c:pt idx="1182">
                  <c:v>123.39</c:v>
                </c:pt>
                <c:pt idx="1183">
                  <c:v>#N/A</c:v>
                </c:pt>
                <c:pt idx="1184">
                  <c:v>#N/A</c:v>
                </c:pt>
                <c:pt idx="1185">
                  <c:v>123.73</c:v>
                </c:pt>
                <c:pt idx="1186">
                  <c:v>120.87</c:v>
                </c:pt>
                <c:pt idx="1187">
                  <c:v>119.97</c:v>
                </c:pt>
                <c:pt idx="1188">
                  <c:v>118.75</c:v>
                </c:pt>
                <c:pt idx="1189">
                  <c:v>120.54</c:v>
                </c:pt>
                <c:pt idx="1190">
                  <c:v>#N/A</c:v>
                </c:pt>
                <c:pt idx="1191">
                  <c:v>#N/A</c:v>
                </c:pt>
                <c:pt idx="1192">
                  <c:v>119.51</c:v>
                </c:pt>
                <c:pt idx="1193">
                  <c:v>120.48</c:v>
                </c:pt>
                <c:pt idx="1194">
                  <c:v>125.36</c:v>
                </c:pt>
                <c:pt idx="1195">
                  <c:v>124.34</c:v>
                </c:pt>
                <c:pt idx="1196">
                  <c:v>124.16</c:v>
                </c:pt>
                <c:pt idx="1197">
                  <c:v>#N/A</c:v>
                </c:pt>
                <c:pt idx="1198">
                  <c:v>#N/A</c:v>
                </c:pt>
                <c:pt idx="1199">
                  <c:v>123.65</c:v>
                </c:pt>
                <c:pt idx="1200">
                  <c:v>125.54</c:v>
                </c:pt>
                <c:pt idx="1201">
                  <c:v>127.19</c:v>
                </c:pt>
                <c:pt idx="1202">
                  <c:v>126.81</c:v>
                </c:pt>
                <c:pt idx="1203">
                  <c:v>#N/A</c:v>
                </c:pt>
                <c:pt idx="1204">
                  <c:v>#N/A</c:v>
                </c:pt>
                <c:pt idx="1205">
                  <c:v>#N/A</c:v>
                </c:pt>
                <c:pt idx="1206">
                  <c:v>130.11000000000001</c:v>
                </c:pt>
                <c:pt idx="1207">
                  <c:v>130.32</c:v>
                </c:pt>
                <c:pt idx="1208">
                  <c:v>130.11000000000001</c:v>
                </c:pt>
                <c:pt idx="1209">
                  <c:v>125.88</c:v>
                </c:pt>
                <c:pt idx="1210">
                  <c:v>123.81</c:v>
                </c:pt>
                <c:pt idx="1211">
                  <c:v>#N/A</c:v>
                </c:pt>
                <c:pt idx="1212">
                  <c:v>#N/A</c:v>
                </c:pt>
                <c:pt idx="1213">
                  <c:v>123.39</c:v>
                </c:pt>
                <c:pt idx="1214">
                  <c:v>121.49</c:v>
                </c:pt>
                <c:pt idx="1215">
                  <c:v>124.69</c:v>
                </c:pt>
                <c:pt idx="1216">
                  <c:v>129.84</c:v>
                </c:pt>
                <c:pt idx="1217">
                  <c:v>130.82</c:v>
                </c:pt>
                <c:pt idx="1218">
                  <c:v>#N/A</c:v>
                </c:pt>
                <c:pt idx="1219">
                  <c:v>#N/A</c:v>
                </c:pt>
                <c:pt idx="1220">
                  <c:v>133.19</c:v>
                </c:pt>
                <c:pt idx="1221">
                  <c:v>134.38</c:v>
                </c:pt>
                <c:pt idx="1222">
                  <c:v>130.78</c:v>
                </c:pt>
                <c:pt idx="1223">
                  <c:v>134.26</c:v>
                </c:pt>
                <c:pt idx="1224">
                  <c:v>134</c:v>
                </c:pt>
                <c:pt idx="1225">
                  <c:v>#N/A</c:v>
                </c:pt>
                <c:pt idx="1226">
                  <c:v>#N/A</c:v>
                </c:pt>
                <c:pt idx="1227">
                  <c:v>136.19999999999999</c:v>
                </c:pt>
                <c:pt idx="1228">
                  <c:v>133.63</c:v>
                </c:pt>
                <c:pt idx="1229">
                  <c:v>135.29</c:v>
                </c:pt>
                <c:pt idx="1230">
                  <c:v>135.31</c:v>
                </c:pt>
                <c:pt idx="1231">
                  <c:v>135.06</c:v>
                </c:pt>
                <c:pt idx="1232">
                  <c:v>#N/A</c:v>
                </c:pt>
                <c:pt idx="1233">
                  <c:v>#N/A</c:v>
                </c:pt>
                <c:pt idx="1234">
                  <c:v>140.62</c:v>
                </c:pt>
                <c:pt idx="1235">
                  <c:v>140.79</c:v>
                </c:pt>
                <c:pt idx="1236">
                  <c:v>143.37</c:v>
                </c:pt>
                <c:pt idx="1237">
                  <c:v>140.04</c:v>
                </c:pt>
                <c:pt idx="1238">
                  <c:v>141.51</c:v>
                </c:pt>
                <c:pt idx="1239">
                  <c:v>#N/A</c:v>
                </c:pt>
                <c:pt idx="1240">
                  <c:v>#N/A</c:v>
                </c:pt>
                <c:pt idx="1241">
                  <c:v>#N/A</c:v>
                </c:pt>
                <c:pt idx="1242">
                  <c:v>142.29</c:v>
                </c:pt>
                <c:pt idx="1243">
                  <c:v>136.96</c:v>
                </c:pt>
                <c:pt idx="1244">
                  <c:v>140.19999999999999</c:v>
                </c:pt>
                <c:pt idx="1245">
                  <c:v>141.52000000000001</c:v>
                </c:pt>
                <c:pt idx="1246">
                  <c:v>#N/A</c:v>
                </c:pt>
                <c:pt idx="1247">
                  <c:v>#N/A</c:v>
                </c:pt>
                <c:pt idx="1248">
                  <c:v>142.16</c:v>
                </c:pt>
                <c:pt idx="1249">
                  <c:v>141.19</c:v>
                </c:pt>
                <c:pt idx="1250">
                  <c:v>141.4</c:v>
                </c:pt>
                <c:pt idx="1251">
                  <c:v>147.16</c:v>
                </c:pt>
                <c:pt idx="1252">
                  <c:v>146.52000000000001</c:v>
                </c:pt>
                <c:pt idx="1253">
                  <c:v>#N/A</c:v>
                </c:pt>
                <c:pt idx="1254">
                  <c:v>#N/A</c:v>
                </c:pt>
                <c:pt idx="1255">
                  <c:v>145.88</c:v>
                </c:pt>
                <c:pt idx="1256">
                  <c:v>143.69</c:v>
                </c:pt>
                <c:pt idx="1257">
                  <c:v>145.74</c:v>
                </c:pt>
                <c:pt idx="1258">
                  <c:v>146.27000000000001</c:v>
                </c:pt>
                <c:pt idx="1259">
                  <c:v>149.19999999999999</c:v>
                </c:pt>
                <c:pt idx="1260">
                  <c:v>#N/A</c:v>
                </c:pt>
                <c:pt idx="1261">
                  <c:v>#N/A</c:v>
                </c:pt>
                <c:pt idx="1262">
                  <c:v>151.13</c:v>
                </c:pt>
                <c:pt idx="1263">
                  <c:v>156.4</c:v>
                </c:pt>
                <c:pt idx="1264">
                  <c:v>155.66999999999999</c:v>
                </c:pt>
                <c:pt idx="1265">
                  <c:v>156.47</c:v>
                </c:pt>
                <c:pt idx="1266">
                  <c:v>153.72</c:v>
                </c:pt>
                <c:pt idx="1267">
                  <c:v>#N/A</c:v>
                </c:pt>
                <c:pt idx="1268">
                  <c:v>#N/A</c:v>
                </c:pt>
                <c:pt idx="1269">
                  <c:v>148.4</c:v>
                </c:pt>
                <c:pt idx="1270">
                  <c:v>145.87</c:v>
                </c:pt>
                <c:pt idx="1271">
                  <c:v>147.16999999999999</c:v>
                </c:pt>
                <c:pt idx="1272">
                  <c:v>146.26</c:v>
                </c:pt>
                <c:pt idx="1273">
                  <c:v>146.5</c:v>
                </c:pt>
                <c:pt idx="1274">
                  <c:v>#N/A</c:v>
                </c:pt>
                <c:pt idx="1275">
                  <c:v>#N/A</c:v>
                </c:pt>
                <c:pt idx="1276">
                  <c:v>149.44999999999999</c:v>
                </c:pt>
                <c:pt idx="1277">
                  <c:v>154.22</c:v>
                </c:pt>
                <c:pt idx="1278">
                  <c:v>154.68</c:v>
                </c:pt>
                <c:pt idx="1279">
                  <c:v>154.65</c:v>
                </c:pt>
                <c:pt idx="1280">
                  <c:v>#N/A</c:v>
                </c:pt>
                <c:pt idx="1281">
                  <c:v>#N/A</c:v>
                </c:pt>
                <c:pt idx="1282">
                  <c:v>#N/A</c:v>
                </c:pt>
                <c:pt idx="1283">
                  <c:v>153.96</c:v>
                </c:pt>
                <c:pt idx="1284">
                  <c:v>151.61000000000001</c:v>
                </c:pt>
                <c:pt idx="1285">
                  <c:v>151.38</c:v>
                </c:pt>
                <c:pt idx="1286">
                  <c:v>151.99</c:v>
                </c:pt>
                <c:pt idx="1287">
                  <c:v>152</c:v>
                </c:pt>
                <c:pt idx="1288">
                  <c:v>#N/A</c:v>
                </c:pt>
                <c:pt idx="1289">
                  <c:v>#N/A</c:v>
                </c:pt>
                <c:pt idx="1290">
                  <c:v>151.84</c:v>
                </c:pt>
                <c:pt idx="1291">
                  <c:v>143.61000000000001</c:v>
                </c:pt>
                <c:pt idx="1292">
                  <c:v>141.66</c:v>
                </c:pt>
                <c:pt idx="1293">
                  <c:v>143.61000000000001</c:v>
                </c:pt>
                <c:pt idx="1294">
                  <c:v>144.27000000000001</c:v>
                </c:pt>
                <c:pt idx="1295">
                  <c:v>#N/A</c:v>
                </c:pt>
                <c:pt idx="1296">
                  <c:v>#N/A</c:v>
                </c:pt>
                <c:pt idx="1297">
                  <c:v>149.55000000000001</c:v>
                </c:pt>
                <c:pt idx="1298">
                  <c:v>149.63999999999999</c:v>
                </c:pt>
                <c:pt idx="1299">
                  <c:v>159.29</c:v>
                </c:pt>
                <c:pt idx="1300">
                  <c:v>163.46</c:v>
                </c:pt>
                <c:pt idx="1301">
                  <c:v>167.03</c:v>
                </c:pt>
                <c:pt idx="1302">
                  <c:v>#N/A</c:v>
                </c:pt>
                <c:pt idx="1303">
                  <c:v>#N/A</c:v>
                </c:pt>
                <c:pt idx="1304">
                  <c:v>166.48</c:v>
                </c:pt>
                <c:pt idx="1305">
                  <c:v>163.84</c:v>
                </c:pt>
                <c:pt idx="1306">
                  <c:v>162.1</c:v>
                </c:pt>
                <c:pt idx="1307">
                  <c:v>164.04</c:v>
                </c:pt>
                <c:pt idx="1308">
                  <c:v>162.63</c:v>
                </c:pt>
                <c:pt idx="1309">
                  <c:v>#N/A</c:v>
                </c:pt>
                <c:pt idx="1310">
                  <c:v>#N/A</c:v>
                </c:pt>
                <c:pt idx="1311">
                  <c:v>165.21</c:v>
                </c:pt>
                <c:pt idx="1312">
                  <c:v>165.26</c:v>
                </c:pt>
                <c:pt idx="1313">
                  <c:v>169.53</c:v>
                </c:pt>
                <c:pt idx="1314">
                  <c:v>168.63</c:v>
                </c:pt>
                <c:pt idx="1315">
                  <c:v>177.12</c:v>
                </c:pt>
                <c:pt idx="1316">
                  <c:v>#N/A</c:v>
                </c:pt>
                <c:pt idx="1317">
                  <c:v>#N/A</c:v>
                </c:pt>
                <c:pt idx="1318">
                  <c:v>180.16</c:v>
                </c:pt>
                <c:pt idx="1319">
                  <c:v>177.46</c:v>
                </c:pt>
                <c:pt idx="1320">
                  <c:v>180.53</c:v>
                </c:pt>
                <c:pt idx="1321">
                  <c:v>181.63</c:v>
                </c:pt>
                <c:pt idx="1322">
                  <c:v>182.22</c:v>
                </c:pt>
                <c:pt idx="1323">
                  <c:v>#N/A</c:v>
                </c:pt>
                <c:pt idx="1324">
                  <c:v>#N/A</c:v>
                </c:pt>
                <c:pt idx="1325">
                  <c:v>177.86</c:v>
                </c:pt>
                <c:pt idx="1326">
                  <c:v>186.29</c:v>
                </c:pt>
                <c:pt idx="1327">
                  <c:v>190.48</c:v>
                </c:pt>
                <c:pt idx="1328">
                  <c:v>183.8</c:v>
                </c:pt>
                <c:pt idx="1329">
                  <c:v>180.71</c:v>
                </c:pt>
                <c:pt idx="1330">
                  <c:v>#N/A</c:v>
                </c:pt>
                <c:pt idx="1331">
                  <c:v>#N/A</c:v>
                </c:pt>
                <c:pt idx="1332">
                  <c:v>180.08</c:v>
                </c:pt>
                <c:pt idx="1333">
                  <c:v>182.75</c:v>
                </c:pt>
                <c:pt idx="1334">
                  <c:v>193.93</c:v>
                </c:pt>
                <c:pt idx="1335">
                  <c:v>194.62</c:v>
                </c:pt>
                <c:pt idx="1336">
                  <c:v>193.79</c:v>
                </c:pt>
                <c:pt idx="1337">
                  <c:v>#N/A</c:v>
                </c:pt>
                <c:pt idx="1338">
                  <c:v>#N/A</c:v>
                </c:pt>
                <c:pt idx="1339">
                  <c:v>#N/A</c:v>
                </c:pt>
                <c:pt idx="1340">
                  <c:v>191.42</c:v>
                </c:pt>
                <c:pt idx="1341">
                  <c:v>192.06</c:v>
                </c:pt>
                <c:pt idx="1342">
                  <c:v>195.95</c:v>
                </c:pt>
                <c:pt idx="1343">
                  <c:v>198.35</c:v>
                </c:pt>
                <c:pt idx="1344">
                  <c:v>#N/A</c:v>
                </c:pt>
                <c:pt idx="1345">
                  <c:v>#N/A</c:v>
                </c:pt>
                <c:pt idx="1346">
                  <c:v>198.77</c:v>
                </c:pt>
                <c:pt idx="1347">
                  <c:v>204.08</c:v>
                </c:pt>
                <c:pt idx="1348">
                  <c:v>200.38</c:v>
                </c:pt>
                <c:pt idx="1349">
                  <c:v>202.2</c:v>
                </c:pt>
                <c:pt idx="1350">
                  <c:v>198.53</c:v>
                </c:pt>
                <c:pt idx="1351">
                  <c:v>#N/A</c:v>
                </c:pt>
                <c:pt idx="1352">
                  <c:v>#N/A</c:v>
                </c:pt>
                <c:pt idx="1353">
                  <c:v>196.02</c:v>
                </c:pt>
                <c:pt idx="1354">
                  <c:v>196.9</c:v>
                </c:pt>
                <c:pt idx="1355">
                  <c:v>200.77</c:v>
                </c:pt>
                <c:pt idx="1356">
                  <c:v>200.15</c:v>
                </c:pt>
                <c:pt idx="1357">
                  <c:v>204.5</c:v>
                </c:pt>
                <c:pt idx="1358">
                  <c:v>#N/A</c:v>
                </c:pt>
                <c:pt idx="1359">
                  <c:v>#N/A</c:v>
                </c:pt>
                <c:pt idx="1360">
                  <c:v>207.94</c:v>
                </c:pt>
                <c:pt idx="1361">
                  <c:v>208.03</c:v>
                </c:pt>
                <c:pt idx="1362">
                  <c:v>210.5</c:v>
                </c:pt>
                <c:pt idx="1363">
                  <c:v>201.2</c:v>
                </c:pt>
                <c:pt idx="1364">
                  <c:v>191.68</c:v>
                </c:pt>
                <c:pt idx="1365">
                  <c:v>#N/A</c:v>
                </c:pt>
                <c:pt idx="1366">
                  <c:v>#N/A</c:v>
                </c:pt>
                <c:pt idx="1367">
                  <c:v>193.71</c:v>
                </c:pt>
                <c:pt idx="1368">
                  <c:v>195.34</c:v>
                </c:pt>
                <c:pt idx="1369">
                  <c:v>196.76</c:v>
                </c:pt>
                <c:pt idx="1370">
                  <c:v>198.83</c:v>
                </c:pt>
                <c:pt idx="1371">
                  <c:v>189.37</c:v>
                </c:pt>
                <c:pt idx="1372">
                  <c:v>#N/A</c:v>
                </c:pt>
                <c:pt idx="1373">
                  <c:v>#N/A</c:v>
                </c:pt>
                <c:pt idx="1374">
                  <c:v>190.69</c:v>
                </c:pt>
                <c:pt idx="1375">
                  <c:v>196.73</c:v>
                </c:pt>
                <c:pt idx="1376">
                  <c:v>197.87</c:v>
                </c:pt>
                <c:pt idx="1377">
                  <c:v>196.79</c:v>
                </c:pt>
                <c:pt idx="1378">
                  <c:v>197.57</c:v>
                </c:pt>
                <c:pt idx="1379">
                  <c:v>#N/A</c:v>
                </c:pt>
                <c:pt idx="1380">
                  <c:v>#N/A</c:v>
                </c:pt>
                <c:pt idx="1381">
                  <c:v>202.65</c:v>
                </c:pt>
                <c:pt idx="1382">
                  <c:v>202.53</c:v>
                </c:pt>
                <c:pt idx="1383">
                  <c:v>201.57</c:v>
                </c:pt>
                <c:pt idx="1384">
                  <c:v>206.2</c:v>
                </c:pt>
                <c:pt idx="1385">
                  <c:v>200.61</c:v>
                </c:pt>
                <c:pt idx="1386">
                  <c:v>#N/A</c:v>
                </c:pt>
                <c:pt idx="1387">
                  <c:v>#N/A</c:v>
                </c:pt>
                <c:pt idx="1388">
                  <c:v>201.65</c:v>
                </c:pt>
                <c:pt idx="1389">
                  <c:v>212.64</c:v>
                </c:pt>
                <c:pt idx="1390">
                  <c:v>215.63</c:v>
                </c:pt>
                <c:pt idx="1391">
                  <c:v>213.96</c:v>
                </c:pt>
                <c:pt idx="1392">
                  <c:v>218.21</c:v>
                </c:pt>
                <c:pt idx="1393">
                  <c:v>#N/A</c:v>
                </c:pt>
                <c:pt idx="1394">
                  <c:v>#N/A</c:v>
                </c:pt>
                <c:pt idx="1395">
                  <c:v>219.07</c:v>
                </c:pt>
                <c:pt idx="1396">
                  <c:v>216.3</c:v>
                </c:pt>
                <c:pt idx="1397">
                  <c:v>222.41</c:v>
                </c:pt>
                <c:pt idx="1398">
                  <c:v>215.64</c:v>
                </c:pt>
                <c:pt idx="1399">
                  <c:v>216.16</c:v>
                </c:pt>
                <c:pt idx="1400">
                  <c:v>#N/A</c:v>
                </c:pt>
                <c:pt idx="1401">
                  <c:v>#N/A</c:v>
                </c:pt>
                <c:pt idx="1402">
                  <c:v>208.86</c:v>
                </c:pt>
                <c:pt idx="1403">
                  <c:v>212.99</c:v>
                </c:pt>
                <c:pt idx="1404">
                  <c:v>212.09</c:v>
                </c:pt>
                <c:pt idx="1405">
                  <c:v>207.02</c:v>
                </c:pt>
                <c:pt idx="1406">
                  <c:v>210.39</c:v>
                </c:pt>
                <c:pt idx="1407">
                  <c:v>#N/A</c:v>
                </c:pt>
                <c:pt idx="1408">
                  <c:v>#N/A</c:v>
                </c:pt>
                <c:pt idx="1409">
                  <c:v>208.34</c:v>
                </c:pt>
                <c:pt idx="1410">
                  <c:v>208.91</c:v>
                </c:pt>
                <c:pt idx="1411">
                  <c:v>224.82</c:v>
                </c:pt>
                <c:pt idx="1412">
                  <c:v>222.71</c:v>
                </c:pt>
                <c:pt idx="1413">
                  <c:v>225.94</c:v>
                </c:pt>
                <c:pt idx="1414">
                  <c:v>#N/A</c:v>
                </c:pt>
                <c:pt idx="1415">
                  <c:v>#N/A</c:v>
                </c:pt>
                <c:pt idx="1416">
                  <c:v>221.86</c:v>
                </c:pt>
                <c:pt idx="1417">
                  <c:v>235.22</c:v>
                </c:pt>
                <c:pt idx="1418">
                  <c:v>236.81</c:v>
                </c:pt>
                <c:pt idx="1419">
                  <c:v>234.72</c:v>
                </c:pt>
                <c:pt idx="1420">
                  <c:v>235.96</c:v>
                </c:pt>
                <c:pt idx="1421">
                  <c:v>#N/A</c:v>
                </c:pt>
                <c:pt idx="1422">
                  <c:v>#N/A</c:v>
                </c:pt>
                <c:pt idx="1423">
                  <c:v>230.67</c:v>
                </c:pt>
                <c:pt idx="1424">
                  <c:v>233.22</c:v>
                </c:pt>
                <c:pt idx="1425">
                  <c:v>242.58</c:v>
                </c:pt>
                <c:pt idx="1426">
                  <c:v>#N/A</c:v>
                </c:pt>
                <c:pt idx="1427">
                  <c:v>248.43</c:v>
                </c:pt>
                <c:pt idx="1428">
                  <c:v>#N/A</c:v>
                </c:pt>
                <c:pt idx="1429">
                  <c:v>#N/A</c:v>
                </c:pt>
                <c:pt idx="1430">
                  <c:v>255.59</c:v>
                </c:pt>
                <c:pt idx="1431">
                  <c:v>256.83999999999997</c:v>
                </c:pt>
                <c:pt idx="1432">
                  <c:v>254.51</c:v>
                </c:pt>
                <c:pt idx="1433">
                  <c:v>245.65</c:v>
                </c:pt>
                <c:pt idx="1434">
                  <c:v>252.6</c:v>
                </c:pt>
                <c:pt idx="1435">
                  <c:v>#N/A</c:v>
                </c:pt>
                <c:pt idx="1436">
                  <c:v>#N/A</c:v>
                </c:pt>
                <c:pt idx="1437">
                  <c:v>251.68</c:v>
                </c:pt>
                <c:pt idx="1438">
                  <c:v>242.22</c:v>
                </c:pt>
                <c:pt idx="1439">
                  <c:v>227.62</c:v>
                </c:pt>
                <c:pt idx="1440">
                  <c:v>235.38</c:v>
                </c:pt>
                <c:pt idx="1441">
                  <c:v>237.82</c:v>
                </c:pt>
                <c:pt idx="1442">
                  <c:v>#N/A</c:v>
                </c:pt>
                <c:pt idx="1443">
                  <c:v>#N/A</c:v>
                </c:pt>
                <c:pt idx="1444">
                  <c:v>240.05</c:v>
                </c:pt>
                <c:pt idx="1445">
                  <c:v>232.32</c:v>
                </c:pt>
                <c:pt idx="1446">
                  <c:v>235.69</c:v>
                </c:pt>
                <c:pt idx="1447">
                  <c:v>233.12</c:v>
                </c:pt>
                <c:pt idx="1448">
                  <c:v>225.57</c:v>
                </c:pt>
                <c:pt idx="1449">
                  <c:v>#N/A</c:v>
                </c:pt>
                <c:pt idx="1450">
                  <c:v>#N/A</c:v>
                </c:pt>
                <c:pt idx="1451">
                  <c:v>224.56</c:v>
                </c:pt>
                <c:pt idx="1452">
                  <c:v>227.1</c:v>
                </c:pt>
                <c:pt idx="1453">
                  <c:v>229.83</c:v>
                </c:pt>
                <c:pt idx="1454">
                  <c:v>#N/A</c:v>
                </c:pt>
                <c:pt idx="1455">
                  <c:v>236.99</c:v>
                </c:pt>
                <c:pt idx="1456">
                  <c:v>#N/A</c:v>
                </c:pt>
                <c:pt idx="1457">
                  <c:v>#N/A</c:v>
                </c:pt>
                <c:pt idx="1458">
                  <c:v>246.19</c:v>
                </c:pt>
                <c:pt idx="1459">
                  <c:v>245.4</c:v>
                </c:pt>
                <c:pt idx="1460">
                  <c:v>242.93</c:v>
                </c:pt>
                <c:pt idx="1461">
                  <c:v>#N/A</c:v>
                </c:pt>
                <c:pt idx="1462">
                  <c:v>245.02</c:v>
                </c:pt>
                <c:pt idx="1463">
                  <c:v>#N/A</c:v>
                </c:pt>
                <c:pt idx="1464">
                  <c:v>#N/A</c:v>
                </c:pt>
                <c:pt idx="1465">
                  <c:v>256.2</c:v>
                </c:pt>
                <c:pt idx="1466">
                  <c:v>250.59</c:v>
                </c:pt>
                <c:pt idx="1467">
                  <c:v>242.37</c:v>
                </c:pt>
                <c:pt idx="1468">
                  <c:v>244.03</c:v>
                </c:pt>
                <c:pt idx="1469">
                  <c:v>248.74</c:v>
                </c:pt>
                <c:pt idx="1470">
                  <c:v>#N/A</c:v>
                </c:pt>
                <c:pt idx="1471">
                  <c:v>#N/A</c:v>
                </c:pt>
                <c:pt idx="1472">
                  <c:v>244.45</c:v>
                </c:pt>
                <c:pt idx="1473">
                  <c:v>239.73</c:v>
                </c:pt>
                <c:pt idx="1474">
                  <c:v>228.25</c:v>
                </c:pt>
                <c:pt idx="1475">
                  <c:v>218.97</c:v>
                </c:pt>
                <c:pt idx="1476">
                  <c:v>221.1</c:v>
                </c:pt>
                <c:pt idx="1477">
                  <c:v>#N/A</c:v>
                </c:pt>
                <c:pt idx="1478">
                  <c:v>#N/A</c:v>
                </c:pt>
                <c:pt idx="1479">
                  <c:v>#N/A</c:v>
                </c:pt>
                <c:pt idx="1480">
                  <c:v>229.73</c:v>
                </c:pt>
                <c:pt idx="1481">
                  <c:v>229.36</c:v>
                </c:pt>
                <c:pt idx="1482">
                  <c:v>226.45</c:v>
                </c:pt>
                <c:pt idx="1483">
                  <c:v>222.72</c:v>
                </c:pt>
                <c:pt idx="1484">
                  <c:v>#N/A</c:v>
                </c:pt>
                <c:pt idx="1485">
                  <c:v>#N/A</c:v>
                </c:pt>
                <c:pt idx="1486">
                  <c:v>220.33</c:v>
                </c:pt>
                <c:pt idx="1487">
                  <c:v>225.93</c:v>
                </c:pt>
                <c:pt idx="1488">
                  <c:v>219.46</c:v>
                </c:pt>
                <c:pt idx="1489">
                  <c:v>213.18</c:v>
                </c:pt>
                <c:pt idx="1490">
                  <c:v>215.63</c:v>
                </c:pt>
                <c:pt idx="1491">
                  <c:v>#N/A</c:v>
                </c:pt>
                <c:pt idx="1492">
                  <c:v>#N/A</c:v>
                </c:pt>
                <c:pt idx="1493">
                  <c:v>215.58</c:v>
                </c:pt>
                <c:pt idx="1494">
                  <c:v>216.57</c:v>
                </c:pt>
                <c:pt idx="1495">
                  <c:v>212.75</c:v>
                </c:pt>
                <c:pt idx="1496">
                  <c:v>216.75</c:v>
                </c:pt>
                <c:pt idx="1497">
                  <c:v>229.71</c:v>
                </c:pt>
                <c:pt idx="1498">
                  <c:v>#N/A</c:v>
                </c:pt>
                <c:pt idx="1499">
                  <c:v>#N/A</c:v>
                </c:pt>
                <c:pt idx="1500">
                  <c:v>234.2</c:v>
                </c:pt>
                <c:pt idx="1501">
                  <c:v>231.97</c:v>
                </c:pt>
                <c:pt idx="1502">
                  <c:v>238.68</c:v>
                </c:pt>
                <c:pt idx="1503">
                  <c:v>235.37</c:v>
                </c:pt>
                <c:pt idx="1504">
                  <c:v>234.04</c:v>
                </c:pt>
                <c:pt idx="1505">
                  <c:v>#N/A</c:v>
                </c:pt>
                <c:pt idx="1506">
                  <c:v>#N/A</c:v>
                </c:pt>
                <c:pt idx="1507">
                  <c:v>#N/A</c:v>
                </c:pt>
                <c:pt idx="1508">
                  <c:v>242.03</c:v>
                </c:pt>
                <c:pt idx="1509">
                  <c:v>230.55</c:v>
                </c:pt>
                <c:pt idx="1510">
                  <c:v>229.83</c:v>
                </c:pt>
                <c:pt idx="1511">
                  <c:v>222.3</c:v>
                </c:pt>
                <c:pt idx="1512">
                  <c:v>#N/A</c:v>
                </c:pt>
                <c:pt idx="1513">
                  <c:v>#N/A</c:v>
                </c:pt>
                <c:pt idx="1514">
                  <c:v>217.1</c:v>
                </c:pt>
                <c:pt idx="1515">
                  <c:v>224.33</c:v>
                </c:pt>
                <c:pt idx="1516">
                  <c:v>221.67</c:v>
                </c:pt>
                <c:pt idx="1517">
                  <c:v>223.06</c:v>
                </c:pt>
                <c:pt idx="1518">
                  <c:v>224.8</c:v>
                </c:pt>
                <c:pt idx="1519">
                  <c:v>#N/A</c:v>
                </c:pt>
                <c:pt idx="1520">
                  <c:v>#N/A</c:v>
                </c:pt>
                <c:pt idx="1521">
                  <c:v>227.28</c:v>
                </c:pt>
                <c:pt idx="1522">
                  <c:v>220.71</c:v>
                </c:pt>
                <c:pt idx="1523">
                  <c:v>222.55</c:v>
                </c:pt>
                <c:pt idx="1524">
                  <c:v>225.78</c:v>
                </c:pt>
                <c:pt idx="1525">
                  <c:v>232.17</c:v>
                </c:pt>
                <c:pt idx="1526">
                  <c:v>#N/A</c:v>
                </c:pt>
                <c:pt idx="1527">
                  <c:v>#N/A</c:v>
                </c:pt>
                <c:pt idx="1528">
                  <c:v>229</c:v>
                </c:pt>
                <c:pt idx="1529">
                  <c:v>229.31</c:v>
                </c:pt>
                <c:pt idx="1530">
                  <c:v>220.47</c:v>
                </c:pt>
                <c:pt idx="1531">
                  <c:v>222.98</c:v>
                </c:pt>
                <c:pt idx="1532">
                  <c:v>222.04</c:v>
                </c:pt>
                <c:pt idx="1533">
                  <c:v>#N/A</c:v>
                </c:pt>
                <c:pt idx="1534">
                  <c:v>#N/A</c:v>
                </c:pt>
                <c:pt idx="1535">
                  <c:v>215.6</c:v>
                </c:pt>
                <c:pt idx="1536">
                  <c:v>218.29</c:v>
                </c:pt>
                <c:pt idx="1537">
                  <c:v>221.94</c:v>
                </c:pt>
                <c:pt idx="1538">
                  <c:v>228.63</c:v>
                </c:pt>
                <c:pt idx="1539">
                  <c:v>228.52</c:v>
                </c:pt>
                <c:pt idx="1540">
                  <c:v>#N/A</c:v>
                </c:pt>
                <c:pt idx="1541">
                  <c:v>#N/A</c:v>
                </c:pt>
                <c:pt idx="1542">
                  <c:v>226.67</c:v>
                </c:pt>
                <c:pt idx="1543">
                  <c:v>229.87</c:v>
                </c:pt>
                <c:pt idx="1544">
                  <c:v>224.43</c:v>
                </c:pt>
                <c:pt idx="1545">
                  <c:v>230.58</c:v>
                </c:pt>
                <c:pt idx="1546">
                  <c:v>230.63</c:v>
                </c:pt>
                <c:pt idx="1547">
                  <c:v>#N/A</c:v>
                </c:pt>
                <c:pt idx="1548">
                  <c:v>#N/A</c:v>
                </c:pt>
                <c:pt idx="1549">
                  <c:v>231.79</c:v>
                </c:pt>
                <c:pt idx="1550">
                  <c:v>234.57</c:v>
                </c:pt>
                <c:pt idx="1551">
                  <c:v>235.89</c:v>
                </c:pt>
                <c:pt idx="1552">
                  <c:v>238.09</c:v>
                </c:pt>
                <c:pt idx="1553">
                  <c:v>236.5</c:v>
                </c:pt>
                <c:pt idx="1554">
                  <c:v>#N/A</c:v>
                </c:pt>
                <c:pt idx="1555">
                  <c:v>#N/A</c:v>
                </c:pt>
                <c:pt idx="1556">
                  <c:v>230.6</c:v>
                </c:pt>
                <c:pt idx="1557">
                  <c:v>230.96</c:v>
                </c:pt>
                <c:pt idx="1558">
                  <c:v>232.29</c:v>
                </c:pt>
                <c:pt idx="1559">
                  <c:v>229.49</c:v>
                </c:pt>
                <c:pt idx="1560">
                  <c:v>#N/A</c:v>
                </c:pt>
                <c:pt idx="1561">
                  <c:v>#N/A</c:v>
                </c:pt>
                <c:pt idx="1562">
                  <c:v>#N/A</c:v>
                </c:pt>
                <c:pt idx="1563">
                  <c:v>227.53</c:v>
                </c:pt>
                <c:pt idx="1564">
                  <c:v>213.65</c:v>
                </c:pt>
                <c:pt idx="1565">
                  <c:v>209.2</c:v>
                </c:pt>
                <c:pt idx="1566">
                  <c:v>211.88</c:v>
                </c:pt>
                <c:pt idx="1567">
                  <c:v>212.56</c:v>
                </c:pt>
                <c:pt idx="1568">
                  <c:v>#N/A</c:v>
                </c:pt>
                <c:pt idx="1569">
                  <c:v>#N/A</c:v>
                </c:pt>
                <c:pt idx="1570">
                  <c:v>211.72</c:v>
                </c:pt>
                <c:pt idx="1571">
                  <c:v>197.36</c:v>
                </c:pt>
                <c:pt idx="1572">
                  <c:v>194.55</c:v>
                </c:pt>
                <c:pt idx="1573">
                  <c:v>197.2</c:v>
                </c:pt>
                <c:pt idx="1574">
                  <c:v>195.05</c:v>
                </c:pt>
                <c:pt idx="1575">
                  <c:v>#N/A</c:v>
                </c:pt>
                <c:pt idx="1576">
                  <c:v>#N/A</c:v>
                </c:pt>
                <c:pt idx="1577">
                  <c:v>195.33</c:v>
                </c:pt>
                <c:pt idx="1578">
                  <c:v>193.32</c:v>
                </c:pt>
                <c:pt idx="1579">
                  <c:v>176.69</c:v>
                </c:pt>
                <c:pt idx="1580">
                  <c:v>178.79</c:v>
                </c:pt>
                <c:pt idx="1581">
                  <c:v>178.78</c:v>
                </c:pt>
                <c:pt idx="1582">
                  <c:v>#N/A</c:v>
                </c:pt>
                <c:pt idx="1583">
                  <c:v>#N/A</c:v>
                </c:pt>
                <c:pt idx="1584">
                  <c:v>177.74</c:v>
                </c:pt>
                <c:pt idx="1585">
                  <c:v>188.94</c:v>
                </c:pt>
                <c:pt idx="1586">
                  <c:v>184.74</c:v>
                </c:pt>
                <c:pt idx="1587">
                  <c:v>178.4</c:v>
                </c:pt>
                <c:pt idx="1588">
                  <c:v>168.8</c:v>
                </c:pt>
                <c:pt idx="1589">
                  <c:v>#N/A</c:v>
                </c:pt>
                <c:pt idx="1590">
                  <c:v>#N/A</c:v>
                </c:pt>
                <c:pt idx="1591">
                  <c:v>173.24</c:v>
                </c:pt>
                <c:pt idx="1592">
                  <c:v>177.45</c:v>
                </c:pt>
                <c:pt idx="1593">
                  <c:v>175.49</c:v>
                </c:pt>
                <c:pt idx="1594">
                  <c:v>173.54</c:v>
                </c:pt>
                <c:pt idx="1595">
                  <c:v>177.38</c:v>
                </c:pt>
                <c:pt idx="1596">
                  <c:v>#N/A</c:v>
                </c:pt>
                <c:pt idx="1597">
                  <c:v>#N/A</c:v>
                </c:pt>
                <c:pt idx="1598">
                  <c:v>180.08</c:v>
                </c:pt>
                <c:pt idx="1599">
                  <c:v>183.29</c:v>
                </c:pt>
                <c:pt idx="1600">
                  <c:v>186.39</c:v>
                </c:pt>
                <c:pt idx="1601">
                  <c:v>186.68</c:v>
                </c:pt>
                <c:pt idx="1602">
                  <c:v>190.95</c:v>
                </c:pt>
                <c:pt idx="1603">
                  <c:v>#N/A</c:v>
                </c:pt>
                <c:pt idx="1604">
                  <c:v>#N/A</c:v>
                </c:pt>
                <c:pt idx="1605">
                  <c:v>194.67</c:v>
                </c:pt>
                <c:pt idx="1606">
                  <c:v>196.85</c:v>
                </c:pt>
                <c:pt idx="1607">
                  <c:v>198.98</c:v>
                </c:pt>
                <c:pt idx="1608">
                  <c:v>201.4</c:v>
                </c:pt>
                <c:pt idx="1609">
                  <c:v>199.93</c:v>
                </c:pt>
                <c:pt idx="1610">
                  <c:v>#N/A</c:v>
                </c:pt>
                <c:pt idx="1611">
                  <c:v>#N/A</c:v>
                </c:pt>
                <c:pt idx="1612">
                  <c:v>#N/A</c:v>
                </c:pt>
                <c:pt idx="1613">
                  <c:v>196.25</c:v>
                </c:pt>
                <c:pt idx="1614">
                  <c:v>193.93</c:v>
                </c:pt>
                <c:pt idx="1615">
                  <c:v>189.36</c:v>
                </c:pt>
                <c:pt idx="1616">
                  <c:v>193.84</c:v>
                </c:pt>
                <c:pt idx="1617">
                  <c:v>#N/A</c:v>
                </c:pt>
                <c:pt idx="1618">
                  <c:v>#N/A</c:v>
                </c:pt>
                <c:pt idx="1619">
                  <c:v>196.91</c:v>
                </c:pt>
                <c:pt idx="1620">
                  <c:v>192.69</c:v>
                </c:pt>
                <c:pt idx="1621">
                  <c:v>183.18</c:v>
                </c:pt>
                <c:pt idx="1622">
                  <c:v>185.11</c:v>
                </c:pt>
                <c:pt idx="1623">
                  <c:v>#N/A</c:v>
                </c:pt>
                <c:pt idx="1624">
                  <c:v>#N/A</c:v>
                </c:pt>
                <c:pt idx="1625">
                  <c:v>#N/A</c:v>
                </c:pt>
                <c:pt idx="1626">
                  <c:v>177.78</c:v>
                </c:pt>
                <c:pt idx="1627">
                  <c:v>182.09</c:v>
                </c:pt>
                <c:pt idx="1628">
                  <c:v>182.16</c:v>
                </c:pt>
                <c:pt idx="1629">
                  <c:v>184.8</c:v>
                </c:pt>
                <c:pt idx="1630">
                  <c:v>189.38</c:v>
                </c:pt>
                <c:pt idx="1631">
                  <c:v>#N/A</c:v>
                </c:pt>
                <c:pt idx="1632">
                  <c:v>#N/A</c:v>
                </c:pt>
                <c:pt idx="1633">
                  <c:v>187.46</c:v>
                </c:pt>
                <c:pt idx="1634">
                  <c:v>188.54</c:v>
                </c:pt>
                <c:pt idx="1635">
                  <c:v>188.71</c:v>
                </c:pt>
                <c:pt idx="1636">
                  <c:v>193.88</c:v>
                </c:pt>
                <c:pt idx="1637">
                  <c:v>194.3</c:v>
                </c:pt>
                <c:pt idx="1638">
                  <c:v>#N/A</c:v>
                </c:pt>
                <c:pt idx="1639">
                  <c:v>#N/A</c:v>
                </c:pt>
                <c:pt idx="1640">
                  <c:v>190.1</c:v>
                </c:pt>
                <c:pt idx="1641">
                  <c:v>185.36</c:v>
                </c:pt>
                <c:pt idx="1642">
                  <c:v>188.94</c:v>
                </c:pt>
                <c:pt idx="1643">
                  <c:v>186.47</c:v>
                </c:pt>
                <c:pt idx="1644">
                  <c:v>191.36</c:v>
                </c:pt>
                <c:pt idx="1645">
                  <c:v>#N/A</c:v>
                </c:pt>
                <c:pt idx="1646">
                  <c:v>#N/A</c:v>
                </c:pt>
                <c:pt idx="1647">
                  <c:v>#N/A</c:v>
                </c:pt>
                <c:pt idx="1648">
                  <c:v>190.86</c:v>
                </c:pt>
                <c:pt idx="1649">
                  <c:v>197.34</c:v>
                </c:pt>
                <c:pt idx="1650">
                  <c:v>200.94</c:v>
                </c:pt>
                <c:pt idx="1651">
                  <c:v>201.47</c:v>
                </c:pt>
                <c:pt idx="1652">
                  <c:v>#N/A</c:v>
                </c:pt>
                <c:pt idx="1653">
                  <c:v>#N/A</c:v>
                </c:pt>
                <c:pt idx="1654">
                  <c:v>199.36</c:v>
                </c:pt>
                <c:pt idx="1655">
                  <c:v>195.73</c:v>
                </c:pt>
                <c:pt idx="1656">
                  <c:v>195.73</c:v>
                </c:pt>
                <c:pt idx="1657">
                  <c:v>196.05</c:v>
                </c:pt>
                <c:pt idx="1658">
                  <c:v>193.99</c:v>
                </c:pt>
                <c:pt idx="1659">
                  <c:v>#N/A</c:v>
                </c:pt>
                <c:pt idx="1660">
                  <c:v>#N/A</c:v>
                </c:pt>
                <c:pt idx="1661">
                  <c:v>190.36</c:v>
                </c:pt>
                <c:pt idx="1662">
                  <c:v>189.2</c:v>
                </c:pt>
                <c:pt idx="1663">
                  <c:v>184.47</c:v>
                </c:pt>
                <c:pt idx="1664">
                  <c:v>185.29</c:v>
                </c:pt>
                <c:pt idx="1665">
                  <c:v>179.61</c:v>
                </c:pt>
                <c:pt idx="1666">
                  <c:v>#N/A</c:v>
                </c:pt>
                <c:pt idx="1667">
                  <c:v>#N/A</c:v>
                </c:pt>
                <c:pt idx="1668">
                  <c:v>175.07</c:v>
                </c:pt>
                <c:pt idx="1669">
                  <c:v>177.37</c:v>
                </c:pt>
                <c:pt idx="1670">
                  <c:v>180.72</c:v>
                </c:pt>
                <c:pt idx="1671">
                  <c:v>183.49</c:v>
                </c:pt>
                <c:pt idx="1672">
                  <c:v>186.05</c:v>
                </c:pt>
                <c:pt idx="1673">
                  <c:v>#N/A</c:v>
                </c:pt>
                <c:pt idx="1674">
                  <c:v>#N/A</c:v>
                </c:pt>
                <c:pt idx="1675">
                  <c:v>186.31</c:v>
                </c:pt>
                <c:pt idx="1676">
                  <c:v>186.69</c:v>
                </c:pt>
                <c:pt idx="1677">
                  <c:v>183.5</c:v>
                </c:pt>
                <c:pt idx="1678">
                  <c:v>178.73</c:v>
                </c:pt>
                <c:pt idx="1679">
                  <c:v>183.63</c:v>
                </c:pt>
                <c:pt idx="1680">
                  <c:v>#N/A</c:v>
                </c:pt>
                <c:pt idx="1681">
                  <c:v>#N/A</c:v>
                </c:pt>
                <c:pt idx="1682">
                  <c:v>183.27</c:v>
                </c:pt>
                <c:pt idx="1683">
                  <c:v>183.55</c:v>
                </c:pt>
                <c:pt idx="1684">
                  <c:v>181.58</c:v>
                </c:pt>
                <c:pt idx="1685">
                  <c:v>185.13</c:v>
                </c:pt>
                <c:pt idx="1686">
                  <c:v>189.85</c:v>
                </c:pt>
                <c:pt idx="1687">
                  <c:v>#N/A</c:v>
                </c:pt>
                <c:pt idx="1688">
                  <c:v>#N/A</c:v>
                </c:pt>
                <c:pt idx="1689">
                  <c:v>194.51</c:v>
                </c:pt>
                <c:pt idx="1690">
                  <c:v>194.76</c:v>
                </c:pt>
                <c:pt idx="1691">
                  <c:v>196.86</c:v>
                </c:pt>
                <c:pt idx="1692">
                  <c:v>205.21</c:v>
                </c:pt>
                <c:pt idx="1693">
                  <c:v>209.49</c:v>
                </c:pt>
                <c:pt idx="1694">
                  <c:v>#N/A</c:v>
                </c:pt>
                <c:pt idx="1695">
                  <c:v>#N/A</c:v>
                </c:pt>
                <c:pt idx="1696">
                  <c:v>204.85</c:v>
                </c:pt>
                <c:pt idx="1697">
                  <c:v>199.35</c:v>
                </c:pt>
                <c:pt idx="1698">
                  <c:v>205.33</c:v>
                </c:pt>
                <c:pt idx="1699">
                  <c:v>203.18</c:v>
                </c:pt>
                <c:pt idx="1700">
                  <c:v>205.32</c:v>
                </c:pt>
                <c:pt idx="1701">
                  <c:v>#N/A</c:v>
                </c:pt>
                <c:pt idx="1702">
                  <c:v>#N/A</c:v>
                </c:pt>
                <c:pt idx="1703">
                  <c:v>202.13</c:v>
                </c:pt>
                <c:pt idx="1704">
                  <c:v>207.39</c:v>
                </c:pt>
                <c:pt idx="1705">
                  <c:v>207.65</c:v>
                </c:pt>
                <c:pt idx="1706">
                  <c:v>205.76</c:v>
                </c:pt>
                <c:pt idx="1707">
                  <c:v>201.89</c:v>
                </c:pt>
                <c:pt idx="1708">
                  <c:v>#N/A</c:v>
                </c:pt>
                <c:pt idx="1709">
                  <c:v>#N/A</c:v>
                </c:pt>
                <c:pt idx="1710">
                  <c:v>#N/A</c:v>
                </c:pt>
                <c:pt idx="1711">
                  <c:v>199.3</c:v>
                </c:pt>
                <c:pt idx="1712">
                  <c:v>198.36</c:v>
                </c:pt>
                <c:pt idx="1713">
                  <c:v>201.48</c:v>
                </c:pt>
                <c:pt idx="1714">
                  <c:v>203.07</c:v>
                </c:pt>
                <c:pt idx="1715">
                  <c:v>#N/A</c:v>
                </c:pt>
                <c:pt idx="1716">
                  <c:v>#N/A</c:v>
                </c:pt>
                <c:pt idx="1717">
                  <c:v>204.03</c:v>
                </c:pt>
                <c:pt idx="1718">
                  <c:v>208.74</c:v>
                </c:pt>
                <c:pt idx="1719">
                  <c:v>205.75</c:v>
                </c:pt>
                <c:pt idx="1720">
                  <c:v>206.43</c:v>
                </c:pt>
                <c:pt idx="1721">
                  <c:v>204.97</c:v>
                </c:pt>
                <c:pt idx="1722">
                  <c:v>#N/A</c:v>
                </c:pt>
                <c:pt idx="1723">
                  <c:v>#N/A</c:v>
                </c:pt>
                <c:pt idx="1724">
                  <c:v>206.17</c:v>
                </c:pt>
                <c:pt idx="1725">
                  <c:v>214.36</c:v>
                </c:pt>
                <c:pt idx="1726">
                  <c:v>213.24</c:v>
                </c:pt>
                <c:pt idx="1727">
                  <c:v>215.72</c:v>
                </c:pt>
                <c:pt idx="1728">
                  <c:v>215.58</c:v>
                </c:pt>
                <c:pt idx="1729">
                  <c:v>#N/A</c:v>
                </c:pt>
                <c:pt idx="1730">
                  <c:v>#N/A</c:v>
                </c:pt>
                <c:pt idx="1731">
                  <c:v>216.02</c:v>
                </c:pt>
                <c:pt idx="1732">
                  <c:v>223.89</c:v>
                </c:pt>
                <c:pt idx="1733">
                  <c:v>223.98</c:v>
                </c:pt>
                <c:pt idx="1734">
                  <c:v>231.38</c:v>
                </c:pt>
                <c:pt idx="1735">
                  <c:v>229.39</c:v>
                </c:pt>
                <c:pt idx="1736">
                  <c:v>#N/A</c:v>
                </c:pt>
                <c:pt idx="1737">
                  <c:v>#N/A</c:v>
                </c:pt>
                <c:pt idx="1738">
                  <c:v>225.78</c:v>
                </c:pt>
                <c:pt idx="1739">
                  <c:v>232.68</c:v>
                </c:pt>
                <c:pt idx="1740">
                  <c:v>233.38</c:v>
                </c:pt>
                <c:pt idx="1741">
                  <c:v>231.51</c:v>
                </c:pt>
                <c:pt idx="1742">
                  <c:v>237.44</c:v>
                </c:pt>
                <c:pt idx="1743">
                  <c:v>#N/A</c:v>
                </c:pt>
                <c:pt idx="1744">
                  <c:v>#N/A</c:v>
                </c:pt>
                <c:pt idx="1745">
                  <c:v>235.46</c:v>
                </c:pt>
                <c:pt idx="1746">
                  <c:v>227.92</c:v>
                </c:pt>
                <c:pt idx="1747">
                  <c:v>221.98</c:v>
                </c:pt>
                <c:pt idx="1748">
                  <c:v>221.7</c:v>
                </c:pt>
                <c:pt idx="1749">
                  <c:v>227.47</c:v>
                </c:pt>
                <c:pt idx="1750">
                  <c:v>#N/A</c:v>
                </c:pt>
                <c:pt idx="1751">
                  <c:v>#N/A</c:v>
                </c:pt>
                <c:pt idx="1752">
                  <c:v>221.36</c:v>
                </c:pt>
                <c:pt idx="1753">
                  <c:v>221.46</c:v>
                </c:pt>
                <c:pt idx="1754">
                  <c:v>229.46</c:v>
                </c:pt>
                <c:pt idx="1755">
                  <c:v>231.85</c:v>
                </c:pt>
                <c:pt idx="1756">
                  <c:v>230.55</c:v>
                </c:pt>
                <c:pt idx="1757">
                  <c:v>#N/A</c:v>
                </c:pt>
                <c:pt idx="1758">
                  <c:v>#N/A</c:v>
                </c:pt>
                <c:pt idx="1759">
                  <c:v>239.55</c:v>
                </c:pt>
                <c:pt idx="1760">
                  <c:v>237.87</c:v>
                </c:pt>
                <c:pt idx="1761">
                  <c:v>232.16</c:v>
                </c:pt>
                <c:pt idx="1762">
                  <c:v>228.69</c:v>
                </c:pt>
                <c:pt idx="1763">
                  <c:v>233.6</c:v>
                </c:pt>
                <c:pt idx="1764">
                  <c:v>#N/A</c:v>
                </c:pt>
                <c:pt idx="1765">
                  <c:v>#N/A</c:v>
                </c:pt>
                <c:pt idx="1766">
                  <c:v>229.4</c:v>
                </c:pt>
                <c:pt idx="1767">
                  <c:v>223</c:v>
                </c:pt>
                <c:pt idx="1768">
                  <c:v>229.79</c:v>
                </c:pt>
                <c:pt idx="1769">
                  <c:v>233.72</c:v>
                </c:pt>
                <c:pt idx="1770">
                  <c:v>238.36</c:v>
                </c:pt>
                <c:pt idx="1771">
                  <c:v>#N/A</c:v>
                </c:pt>
                <c:pt idx="1772">
                  <c:v>#N/A</c:v>
                </c:pt>
                <c:pt idx="1773">
                  <c:v>235.07</c:v>
                </c:pt>
                <c:pt idx="1774">
                  <c:v>238.06</c:v>
                </c:pt>
                <c:pt idx="1775">
                  <c:v>237.45</c:v>
                </c:pt>
                <c:pt idx="1776">
                  <c:v>237.24</c:v>
                </c:pt>
                <c:pt idx="1777">
                  <c:v>241.86</c:v>
                </c:pt>
                <c:pt idx="1778">
                  <c:v>#N/A</c:v>
                </c:pt>
                <c:pt idx="1779">
                  <c:v>#N/A</c:v>
                </c:pt>
                <c:pt idx="1780">
                  <c:v>236.96</c:v>
                </c:pt>
                <c:pt idx="1781">
                  <c:v>240.88</c:v>
                </c:pt>
                <c:pt idx="1782">
                  <c:v>245.13</c:v>
                </c:pt>
                <c:pt idx="1783">
                  <c:v>239.37</c:v>
                </c:pt>
                <c:pt idx="1784">
                  <c:v>241.32</c:v>
                </c:pt>
                <c:pt idx="1785">
                  <c:v>#N/A</c:v>
                </c:pt>
                <c:pt idx="1786">
                  <c:v>#N/A</c:v>
                </c:pt>
                <c:pt idx="1787">
                  <c:v>242.02</c:v>
                </c:pt>
                <c:pt idx="1788">
                  <c:v>237</c:v>
                </c:pt>
                <c:pt idx="1789">
                  <c:v>237.21</c:v>
                </c:pt>
                <c:pt idx="1790">
                  <c:v>#N/A</c:v>
                </c:pt>
                <c:pt idx="1791">
                  <c:v>243.39</c:v>
                </c:pt>
                <c:pt idx="1792">
                  <c:v>#N/A</c:v>
                </c:pt>
                <c:pt idx="1793">
                  <c:v>#N/A</c:v>
                </c:pt>
                <c:pt idx="1794">
                  <c:v>242.93</c:v>
                </c:pt>
                <c:pt idx="1795">
                  <c:v>236.94</c:v>
                </c:pt>
                <c:pt idx="1796">
                  <c:v>236.52</c:v>
                </c:pt>
                <c:pt idx="1797">
                  <c:v>226.77</c:v>
                </c:pt>
                <c:pt idx="1798">
                  <c:v>227.24</c:v>
                </c:pt>
                <c:pt idx="1799">
                  <c:v>#N/A</c:v>
                </c:pt>
                <c:pt idx="1800">
                  <c:v>#N/A</c:v>
                </c:pt>
                <c:pt idx="1801">
                  <c:v>224.62</c:v>
                </c:pt>
                <c:pt idx="1802">
                  <c:v>218.62</c:v>
                </c:pt>
                <c:pt idx="1803">
                  <c:v>215.1</c:v>
                </c:pt>
                <c:pt idx="1804">
                  <c:v>214.85</c:v>
                </c:pt>
                <c:pt idx="1805">
                  <c:v>213.56</c:v>
                </c:pt>
                <c:pt idx="1806">
                  <c:v>#N/A</c:v>
                </c:pt>
                <c:pt idx="1807">
                  <c:v>#N/A</c:v>
                </c:pt>
                <c:pt idx="1808">
                  <c:v>217.38</c:v>
                </c:pt>
                <c:pt idx="1809">
                  <c:v>215.97</c:v>
                </c:pt>
                <c:pt idx="1810">
                  <c:v>219.38</c:v>
                </c:pt>
                <c:pt idx="1811">
                  <c:v>213.88</c:v>
                </c:pt>
                <c:pt idx="1812">
                  <c:v>214.89</c:v>
                </c:pt>
                <c:pt idx="1813">
                  <c:v>#N/A</c:v>
                </c:pt>
                <c:pt idx="1814">
                  <c:v>#N/A</c:v>
                </c:pt>
                <c:pt idx="1815">
                  <c:v>213.88</c:v>
                </c:pt>
                <c:pt idx="1816">
                  <c:v>216.22</c:v>
                </c:pt>
                <c:pt idx="1817">
                  <c:v>214.64</c:v>
                </c:pt>
                <c:pt idx="1818">
                  <c:v>216.09</c:v>
                </c:pt>
                <c:pt idx="1819">
                  <c:v>#N/A</c:v>
                </c:pt>
                <c:pt idx="1820">
                  <c:v>#N/A</c:v>
                </c:pt>
                <c:pt idx="1821">
                  <c:v>#N/A</c:v>
                </c:pt>
                <c:pt idx="1822">
                  <c:v>219.06</c:v>
                </c:pt>
                <c:pt idx="1823">
                  <c:v>216.96</c:v>
                </c:pt>
                <c:pt idx="1824">
                  <c:v>215.15</c:v>
                </c:pt>
                <c:pt idx="1825">
                  <c:v>214.35</c:v>
                </c:pt>
                <c:pt idx="1826">
                  <c:v>215.33</c:v>
                </c:pt>
                <c:pt idx="1827">
                  <c:v>#N/A</c:v>
                </c:pt>
                <c:pt idx="1828">
                  <c:v>#N/A</c:v>
                </c:pt>
                <c:pt idx="1829">
                  <c:v>206.54</c:v>
                </c:pt>
                <c:pt idx="1830">
                  <c:v>202.15</c:v>
                </c:pt>
                <c:pt idx="1831">
                  <c:v>201.76</c:v>
                </c:pt>
                <c:pt idx="1832">
                  <c:v>201.29</c:v>
                </c:pt>
                <c:pt idx="1833">
                  <c:v>202.33</c:v>
                </c:pt>
                <c:pt idx="1834">
                  <c:v>#N/A</c:v>
                </c:pt>
                <c:pt idx="1835">
                  <c:v>#N/A</c:v>
                </c:pt>
                <c:pt idx="1836">
                  <c:v>204.75</c:v>
                </c:pt>
                <c:pt idx="1837">
                  <c:v>206.73</c:v>
                </c:pt>
                <c:pt idx="1838">
                  <c:v>205.77</c:v>
                </c:pt>
                <c:pt idx="1839">
                  <c:v>204.25</c:v>
                </c:pt>
                <c:pt idx="1840">
                  <c:v>202.2</c:v>
                </c:pt>
                <c:pt idx="1841">
                  <c:v>#N/A</c:v>
                </c:pt>
                <c:pt idx="1842">
                  <c:v>#N/A</c:v>
                </c:pt>
                <c:pt idx="1843">
                  <c:v>#N/A</c:v>
                </c:pt>
                <c:pt idx="1844">
                  <c:v>204.8</c:v>
                </c:pt>
                <c:pt idx="1845">
                  <c:v>204.3</c:v>
                </c:pt>
                <c:pt idx="1846">
                  <c:v>204.45</c:v>
                </c:pt>
                <c:pt idx="1847">
                  <c:v>209.9</c:v>
                </c:pt>
                <c:pt idx="1848">
                  <c:v>#N/A</c:v>
                </c:pt>
                <c:pt idx="1849">
                  <c:v>#N/A</c:v>
                </c:pt>
                <c:pt idx="1850">
                  <c:v>207.88</c:v>
                </c:pt>
                <c:pt idx="1851">
                  <c:v>201.09</c:v>
                </c:pt>
                <c:pt idx="1852">
                  <c:v>203.1</c:v>
                </c:pt>
                <c:pt idx="1853">
                  <c:v>203.33</c:v>
                </c:pt>
                <c:pt idx="1854">
                  <c:v>201.99</c:v>
                </c:pt>
                <c:pt idx="1855">
                  <c:v>#N/A</c:v>
                </c:pt>
                <c:pt idx="1856">
                  <c:v>#N/A</c:v>
                </c:pt>
                <c:pt idx="1857">
                  <c:v>201.57</c:v>
                </c:pt>
                <c:pt idx="1858">
                  <c:v>202.89</c:v>
                </c:pt>
                <c:pt idx="1859">
                  <c:v>203.46</c:v>
                </c:pt>
                <c:pt idx="1860">
                  <c:v>198.76</c:v>
                </c:pt>
                <c:pt idx="1861">
                  <c:v>197.73</c:v>
                </c:pt>
                <c:pt idx="1862">
                  <c:v>#N/A</c:v>
                </c:pt>
                <c:pt idx="1863">
                  <c:v>#N/A</c:v>
                </c:pt>
                <c:pt idx="1864">
                  <c:v>192.37</c:v>
                </c:pt>
                <c:pt idx="1865">
                  <c:v>192.64</c:v>
                </c:pt>
                <c:pt idx="1866">
                  <c:v>195.55</c:v>
                </c:pt>
                <c:pt idx="1867">
                  <c:v>204</c:v>
                </c:pt>
                <c:pt idx="1868">
                  <c:v>208.81</c:v>
                </c:pt>
                <c:pt idx="1869">
                  <c:v>#N/A</c:v>
                </c:pt>
                <c:pt idx="1870">
                  <c:v>#N/A</c:v>
                </c:pt>
                <c:pt idx="1871">
                  <c:v>210.43</c:v>
                </c:pt>
                <c:pt idx="1872">
                  <c:v>208.14</c:v>
                </c:pt>
                <c:pt idx="1873">
                  <c:v>207.75</c:v>
                </c:pt>
                <c:pt idx="1874">
                  <c:v>210.96</c:v>
                </c:pt>
                <c:pt idx="1875">
                  <c:v>209.89</c:v>
                </c:pt>
                <c:pt idx="1876">
                  <c:v>#N/A</c:v>
                </c:pt>
                <c:pt idx="1877">
                  <c:v>#N/A</c:v>
                </c:pt>
                <c:pt idx="1878">
                  <c:v>#N/A</c:v>
                </c:pt>
                <c:pt idx="1879">
                  <c:v>217.74</c:v>
                </c:pt>
                <c:pt idx="1880">
                  <c:v>216.77</c:v>
                </c:pt>
                <c:pt idx="1881">
                  <c:v>214.62</c:v>
                </c:pt>
                <c:pt idx="1882">
                  <c:v>215.36</c:v>
                </c:pt>
                <c:pt idx="1883">
                  <c:v>#N/A</c:v>
                </c:pt>
                <c:pt idx="1884">
                  <c:v>#N/A</c:v>
                </c:pt>
                <c:pt idx="1885">
                  <c:v>215.32</c:v>
                </c:pt>
                <c:pt idx="1886">
                  <c:v>210.52</c:v>
                </c:pt>
                <c:pt idx="1887">
                  <c:v>213.23</c:v>
                </c:pt>
                <c:pt idx="1888">
                  <c:v>210.19</c:v>
                </c:pt>
                <c:pt idx="1889">
                  <c:v>216.54</c:v>
                </c:pt>
                <c:pt idx="1890">
                  <c:v>#N/A</c:v>
                </c:pt>
                <c:pt idx="1891">
                  <c:v>#N/A</c:v>
                </c:pt>
                <c:pt idx="1892">
                  <c:v>215.66</c:v>
                </c:pt>
                <c:pt idx="1893">
                  <c:v>223.71</c:v>
                </c:pt>
                <c:pt idx="1894">
                  <c:v>224.72</c:v>
                </c:pt>
                <c:pt idx="1895">
                  <c:v>222.66</c:v>
                </c:pt>
                <c:pt idx="1896">
                  <c:v>221.56</c:v>
                </c:pt>
                <c:pt idx="1897">
                  <c:v>#N/A</c:v>
                </c:pt>
                <c:pt idx="1898">
                  <c:v>#N/A</c:v>
                </c:pt>
                <c:pt idx="1899">
                  <c:v>219.22</c:v>
                </c:pt>
                <c:pt idx="1900">
                  <c:v>218.7</c:v>
                </c:pt>
                <c:pt idx="1901">
                  <c:v>220.21</c:v>
                </c:pt>
                <c:pt idx="1902">
                  <c:v>220.15</c:v>
                </c:pt>
                <c:pt idx="1903">
                  <c:v>217.22</c:v>
                </c:pt>
                <c:pt idx="1904">
                  <c:v>#N/A</c:v>
                </c:pt>
                <c:pt idx="1905">
                  <c:v>#N/A</c:v>
                </c:pt>
                <c:pt idx="1906">
                  <c:v>210.94</c:v>
                </c:pt>
                <c:pt idx="1907">
                  <c:v>206.17</c:v>
                </c:pt>
                <c:pt idx="1908">
                  <c:v>201.93</c:v>
                </c:pt>
                <c:pt idx="1909">
                  <c:v>199.34</c:v>
                </c:pt>
                <c:pt idx="1910">
                  <c:v>#N/A</c:v>
                </c:pt>
                <c:pt idx="1911">
                  <c:v>#N/A</c:v>
                </c:pt>
                <c:pt idx="1912">
                  <c:v>#N/A</c:v>
                </c:pt>
                <c:pt idx="1913">
                  <c:v>197.39</c:v>
                </c:pt>
                <c:pt idx="1914">
                  <c:v>195.9</c:v>
                </c:pt>
                <c:pt idx="1915">
                  <c:v>199.15</c:v>
                </c:pt>
                <c:pt idx="1916">
                  <c:v>201.86</c:v>
                </c:pt>
                <c:pt idx="1917">
                  <c:v>203.11</c:v>
                </c:pt>
                <c:pt idx="1918">
                  <c:v>#N/A</c:v>
                </c:pt>
                <c:pt idx="1919">
                  <c:v>#N/A</c:v>
                </c:pt>
                <c:pt idx="1920">
                  <c:v>198.3</c:v>
                </c:pt>
                <c:pt idx="1921">
                  <c:v>199.05</c:v>
                </c:pt>
                <c:pt idx="1922">
                  <c:v>200.21</c:v>
                </c:pt>
                <c:pt idx="1923">
                  <c:v>200.09</c:v>
                </c:pt>
                <c:pt idx="1924">
                  <c:v>198.99</c:v>
                </c:pt>
                <c:pt idx="1925">
                  <c:v>#N/A</c:v>
                </c:pt>
                <c:pt idx="1926">
                  <c:v>#N/A</c:v>
                </c:pt>
                <c:pt idx="1927">
                  <c:v>198.03</c:v>
                </c:pt>
                <c:pt idx="1928">
                  <c:v>196.35</c:v>
                </c:pt>
                <c:pt idx="1929">
                  <c:v>191.05</c:v>
                </c:pt>
                <c:pt idx="1930">
                  <c:v>183.02</c:v>
                </c:pt>
                <c:pt idx="1931">
                  <c:v>180.56</c:v>
                </c:pt>
                <c:pt idx="1932">
                  <c:v>#N/A</c:v>
                </c:pt>
                <c:pt idx="1933">
                  <c:v>#N/A</c:v>
                </c:pt>
                <c:pt idx="1934">
                  <c:v>185.75</c:v>
                </c:pt>
                <c:pt idx="1935">
                  <c:v>193.77</c:v>
                </c:pt>
                <c:pt idx="1936">
                  <c:v>192.02</c:v>
                </c:pt>
                <c:pt idx="1937">
                  <c:v>190.22</c:v>
                </c:pt>
                <c:pt idx="1938">
                  <c:v>188.74</c:v>
                </c:pt>
                <c:pt idx="1939">
                  <c:v>#N/A</c:v>
                </c:pt>
                <c:pt idx="1940">
                  <c:v>#N/A</c:v>
                </c:pt>
                <c:pt idx="1941">
                  <c:v>189.12</c:v>
                </c:pt>
                <c:pt idx="1942">
                  <c:v>184.77</c:v>
                </c:pt>
                <c:pt idx="1943">
                  <c:v>178.89</c:v>
                </c:pt>
                <c:pt idx="1944">
                  <c:v>175.99</c:v>
                </c:pt>
                <c:pt idx="1945">
                  <c:v>178.03</c:v>
                </c:pt>
                <c:pt idx="1946">
                  <c:v>#N/A</c:v>
                </c:pt>
                <c:pt idx="1947">
                  <c:v>#N/A</c:v>
                </c:pt>
                <c:pt idx="1948">
                  <c:v>177.78</c:v>
                </c:pt>
                <c:pt idx="1949">
                  <c:v>180.71</c:v>
                </c:pt>
                <c:pt idx="1950">
                  <c:v>185.83</c:v>
                </c:pt>
                <c:pt idx="1951">
                  <c:v>185.11</c:v>
                </c:pt>
                <c:pt idx="1952">
                  <c:v>184.66</c:v>
                </c:pt>
                <c:pt idx="1953">
                  <c:v>#N/A</c:v>
                </c:pt>
                <c:pt idx="1954">
                  <c:v>#N/A</c:v>
                </c:pt>
                <c:pt idx="1955">
                  <c:v>185.24</c:v>
                </c:pt>
                <c:pt idx="1956">
                  <c:v>181.95</c:v>
                </c:pt>
                <c:pt idx="1957">
                  <c:v>179.95</c:v>
                </c:pt>
                <c:pt idx="1958">
                  <c:v>172.83</c:v>
                </c:pt>
                <c:pt idx="1959">
                  <c:v>168.05</c:v>
                </c:pt>
                <c:pt idx="1960">
                  <c:v>#N/A</c:v>
                </c:pt>
                <c:pt idx="1961">
                  <c:v>#N/A</c:v>
                </c:pt>
                <c:pt idx="1962">
                  <c:v>166.46</c:v>
                </c:pt>
                <c:pt idx="1963">
                  <c:v>170.29</c:v>
                </c:pt>
                <c:pt idx="1964">
                  <c:v>174.22</c:v>
                </c:pt>
                <c:pt idx="1965">
                  <c:v>172.73</c:v>
                </c:pt>
                <c:pt idx="1966">
                  <c:v>171.76</c:v>
                </c:pt>
                <c:pt idx="1967">
                  <c:v>#N/A</c:v>
                </c:pt>
                <c:pt idx="1968">
                  <c:v>#N/A</c:v>
                </c:pt>
                <c:pt idx="1969">
                  <c:v>176.94</c:v>
                </c:pt>
                <c:pt idx="1970">
                  <c:v>181.35</c:v>
                </c:pt>
                <c:pt idx="1971">
                  <c:v>180.88</c:v>
                </c:pt>
                <c:pt idx="1972">
                  <c:v>178.64</c:v>
                </c:pt>
                <c:pt idx="1973">
                  <c:v>186.71</c:v>
                </c:pt>
                <c:pt idx="1974">
                  <c:v>#N/A</c:v>
                </c:pt>
                <c:pt idx="1975">
                  <c:v>#N/A</c:v>
                </c:pt>
                <c:pt idx="1976">
                  <c:v>#N/A</c:v>
                </c:pt>
                <c:pt idx="1977">
                  <c:v>185.78</c:v>
                </c:pt>
                <c:pt idx="1978">
                  <c:v>190.67</c:v>
                </c:pt>
                <c:pt idx="1979">
                  <c:v>188.93</c:v>
                </c:pt>
                <c:pt idx="1980">
                  <c:v>190.47</c:v>
                </c:pt>
                <c:pt idx="1981">
                  <c:v>#N/A</c:v>
                </c:pt>
                <c:pt idx="1982">
                  <c:v>#N/A</c:v>
                </c:pt>
                <c:pt idx="1983">
                  <c:v>188.58</c:v>
                </c:pt>
                <c:pt idx="1984">
                  <c:v>184.75</c:v>
                </c:pt>
                <c:pt idx="1985">
                  <c:v>184.21</c:v>
                </c:pt>
                <c:pt idx="1986">
                  <c:v>184.74</c:v>
                </c:pt>
                <c:pt idx="1987">
                  <c:v>192.07</c:v>
                </c:pt>
                <c:pt idx="1988">
                  <c:v>#N/A</c:v>
                </c:pt>
                <c:pt idx="1989">
                  <c:v>#N/A</c:v>
                </c:pt>
                <c:pt idx="1990">
                  <c:v>194.76</c:v>
                </c:pt>
                <c:pt idx="1991">
                  <c:v>191.39</c:v>
                </c:pt>
                <c:pt idx="1992">
                  <c:v>194.34</c:v>
                </c:pt>
                <c:pt idx="1993">
                  <c:v>201.44</c:v>
                </c:pt>
                <c:pt idx="1994">
                  <c:v>202.16</c:v>
                </c:pt>
                <c:pt idx="1995">
                  <c:v>#N/A</c:v>
                </c:pt>
                <c:pt idx="1996">
                  <c:v>#N/A</c:v>
                </c:pt>
                <c:pt idx="1997">
                  <c:v>196.87</c:v>
                </c:pt>
                <c:pt idx="1998">
                  <c:v>198.95</c:v>
                </c:pt>
                <c:pt idx="1999">
                  <c:v>196.42</c:v>
                </c:pt>
                <c:pt idx="2000">
                  <c:v>197.7</c:v>
                </c:pt>
                <c:pt idx="2001">
                  <c:v>199.21</c:v>
                </c:pt>
                <c:pt idx="2002">
                  <c:v>#N/A</c:v>
                </c:pt>
                <c:pt idx="2003">
                  <c:v>#N/A</c:v>
                </c:pt>
                <c:pt idx="2004">
                  <c:v>196.45</c:v>
                </c:pt>
                <c:pt idx="2005">
                  <c:v>194.42</c:v>
                </c:pt>
                <c:pt idx="2006">
                  <c:v>203.1</c:v>
                </c:pt>
                <c:pt idx="2007">
                  <c:v>201.56</c:v>
                </c:pt>
                <c:pt idx="2008">
                  <c:v>202.07</c:v>
                </c:pt>
                <c:pt idx="2009">
                  <c:v>#N/A</c:v>
                </c:pt>
                <c:pt idx="2010">
                  <c:v>#N/A</c:v>
                </c:pt>
                <c:pt idx="2011">
                  <c:v>#N/A</c:v>
                </c:pt>
                <c:pt idx="2012">
                  <c:v>196.63</c:v>
                </c:pt>
                <c:pt idx="2013">
                  <c:v>198.24</c:v>
                </c:pt>
                <c:pt idx="2014">
                  <c:v>200.22</c:v>
                </c:pt>
                <c:pt idx="2015">
                  <c:v>199.88</c:v>
                </c:pt>
                <c:pt idx="2016">
                  <c:v>#N/A</c:v>
                </c:pt>
                <c:pt idx="2017">
                  <c:v>#N/A</c:v>
                </c:pt>
                <c:pt idx="2018">
                  <c:v>205.01</c:v>
                </c:pt>
                <c:pt idx="2019">
                  <c:v>204.68</c:v>
                </c:pt>
                <c:pt idx="2020">
                  <c:v>203.33</c:v>
                </c:pt>
                <c:pt idx="2021">
                  <c:v>196.99</c:v>
                </c:pt>
                <c:pt idx="2022">
                  <c:v>194.08</c:v>
                </c:pt>
                <c:pt idx="2023">
                  <c:v>#N/A</c:v>
                </c:pt>
                <c:pt idx="2024">
                  <c:v>#N/A</c:v>
                </c:pt>
                <c:pt idx="2025">
                  <c:v>193.13</c:v>
                </c:pt>
                <c:pt idx="2026">
                  <c:v>193.93</c:v>
                </c:pt>
                <c:pt idx="2027">
                  <c:v>196.1</c:v>
                </c:pt>
                <c:pt idx="2028">
                  <c:v>201.28</c:v>
                </c:pt>
                <c:pt idx="2029">
                  <c:v>201.92</c:v>
                </c:pt>
                <c:pt idx="2030">
                  <c:v>#N/A</c:v>
                </c:pt>
                <c:pt idx="2031">
                  <c:v>#N/A</c:v>
                </c:pt>
                <c:pt idx="2032">
                  <c:v>199.34</c:v>
                </c:pt>
                <c:pt idx="2033">
                  <c:v>196.49</c:v>
                </c:pt>
                <c:pt idx="2034">
                  <c:v>196.9</c:v>
                </c:pt>
                <c:pt idx="2035">
                  <c:v>197.16</c:v>
                </c:pt>
                <c:pt idx="2036">
                  <c:v>196.77</c:v>
                </c:pt>
                <c:pt idx="2037">
                  <c:v>#N/A</c:v>
                </c:pt>
                <c:pt idx="2038">
                  <c:v>#N/A</c:v>
                </c:pt>
                <c:pt idx="2039">
                  <c:v>196.94</c:v>
                </c:pt>
                <c:pt idx="2040">
                  <c:v>199.49</c:v>
                </c:pt>
                <c:pt idx="2041">
                  <c:v>210.32</c:v>
                </c:pt>
                <c:pt idx="2042">
                  <c:v>209.01</c:v>
                </c:pt>
                <c:pt idx="2043">
                  <c:v>205.9</c:v>
                </c:pt>
                <c:pt idx="2044">
                  <c:v>#N/A</c:v>
                </c:pt>
                <c:pt idx="2045">
                  <c:v>#N/A</c:v>
                </c:pt>
                <c:pt idx="2046">
                  <c:v>203</c:v>
                </c:pt>
                <c:pt idx="2047">
                  <c:v>203.84</c:v>
                </c:pt>
                <c:pt idx="2048">
                  <c:v>208.06</c:v>
                </c:pt>
                <c:pt idx="2049">
                  <c:v>217.85</c:v>
                </c:pt>
                <c:pt idx="2050">
                  <c:v>217.63</c:v>
                </c:pt>
                <c:pt idx="2051">
                  <c:v>#N/A</c:v>
                </c:pt>
                <c:pt idx="2052">
                  <c:v>#N/A</c:v>
                </c:pt>
                <c:pt idx="2053">
                  <c:v>215.72</c:v>
                </c:pt>
                <c:pt idx="2054">
                  <c:v>215.73</c:v>
                </c:pt>
                <c:pt idx="2055">
                  <c:v>208.92</c:v>
                </c:pt>
                <c:pt idx="2056">
                  <c:v>208.19</c:v>
                </c:pt>
                <c:pt idx="2057">
                  <c:v>209.07</c:v>
                </c:pt>
                <c:pt idx="2058">
                  <c:v>#N/A</c:v>
                </c:pt>
                <c:pt idx="2059">
                  <c:v>#N/A</c:v>
                </c:pt>
                <c:pt idx="2060">
                  <c:v>208.14</c:v>
                </c:pt>
                <c:pt idx="2061">
                  <c:v>205.28</c:v>
                </c:pt>
                <c:pt idx="2062">
                  <c:v>200.16</c:v>
                </c:pt>
                <c:pt idx="2063">
                  <c:v>201.29</c:v>
                </c:pt>
                <c:pt idx="2064">
                  <c:v>203.49</c:v>
                </c:pt>
                <c:pt idx="2065">
                  <c:v>#N/A</c:v>
                </c:pt>
                <c:pt idx="2066">
                  <c:v>#N/A</c:v>
                </c:pt>
                <c:pt idx="2067">
                  <c:v>202.59</c:v>
                </c:pt>
                <c:pt idx="2068">
                  <c:v>198.79</c:v>
                </c:pt>
                <c:pt idx="2069">
                  <c:v>205.99</c:v>
                </c:pt>
                <c:pt idx="2070">
                  <c:v>213.43</c:v>
                </c:pt>
                <c:pt idx="2071">
                  <c:v>212.47</c:v>
                </c:pt>
                <c:pt idx="2072">
                  <c:v>#N/A</c:v>
                </c:pt>
                <c:pt idx="2073">
                  <c:v>#N/A</c:v>
                </c:pt>
                <c:pt idx="2074">
                  <c:v>#N/A</c:v>
                </c:pt>
                <c:pt idx="2075">
                  <c:v>211.46</c:v>
                </c:pt>
                <c:pt idx="2076">
                  <c:v>211.02</c:v>
                </c:pt>
                <c:pt idx="2077">
                  <c:v>215.06</c:v>
                </c:pt>
                <c:pt idx="2078">
                  <c:v>220.23</c:v>
                </c:pt>
                <c:pt idx="2079">
                  <c:v>#N/A</c:v>
                </c:pt>
                <c:pt idx="2080">
                  <c:v>#N/A</c:v>
                </c:pt>
                <c:pt idx="2081">
                  <c:v>220.36</c:v>
                </c:pt>
                <c:pt idx="2082">
                  <c:v>215.05</c:v>
                </c:pt>
                <c:pt idx="2083">
                  <c:v>225.59</c:v>
                </c:pt>
                <c:pt idx="2084">
                  <c:v>229.19</c:v>
                </c:pt>
                <c:pt idx="2085">
                  <c:v>239.54</c:v>
                </c:pt>
                <c:pt idx="2086">
                  <c:v>#N/A</c:v>
                </c:pt>
                <c:pt idx="2087">
                  <c:v>#N/A</c:v>
                </c:pt>
                <c:pt idx="2088">
                  <c:v>238.4</c:v>
                </c:pt>
                <c:pt idx="2089">
                  <c:v>233.11</c:v>
                </c:pt>
                <c:pt idx="2090">
                  <c:v>243.22</c:v>
                </c:pt>
                <c:pt idx="2091">
                  <c:v>238.76</c:v>
                </c:pt>
                <c:pt idx="2092">
                  <c:v>236.97</c:v>
                </c:pt>
                <c:pt idx="2093">
                  <c:v>#N/A</c:v>
                </c:pt>
                <c:pt idx="2094">
                  <c:v>#N/A</c:v>
                </c:pt>
                <c:pt idx="2095">
                  <c:v>242.75</c:v>
                </c:pt>
                <c:pt idx="2096">
                  <c:v>237.49</c:v>
                </c:pt>
                <c:pt idx="2097">
                  <c:v>243.39</c:v>
                </c:pt>
                <c:pt idx="2098">
                  <c:v>248.36</c:v>
                </c:pt>
                <c:pt idx="2099">
                  <c:v>245.19</c:v>
                </c:pt>
                <c:pt idx="2100">
                  <c:v>#N/A</c:v>
                </c:pt>
                <c:pt idx="2101">
                  <c:v>#N/A</c:v>
                </c:pt>
                <c:pt idx="2102">
                  <c:v>242.71</c:v>
                </c:pt>
                <c:pt idx="2103">
                  <c:v>236.89</c:v>
                </c:pt>
                <c:pt idx="2104">
                  <c:v>229.78</c:v>
                </c:pt>
                <c:pt idx="2105">
                  <c:v>237.4</c:v>
                </c:pt>
                <c:pt idx="2106">
                  <c:v>243.08</c:v>
                </c:pt>
                <c:pt idx="2107">
                  <c:v>#N/A</c:v>
                </c:pt>
                <c:pt idx="2108">
                  <c:v>#N/A</c:v>
                </c:pt>
                <c:pt idx="2109">
                  <c:v>242.56</c:v>
                </c:pt>
                <c:pt idx="2110">
                  <c:v>240.73</c:v>
                </c:pt>
                <c:pt idx="2111">
                  <c:v>234.91</c:v>
                </c:pt>
                <c:pt idx="2112">
                  <c:v>230.59</c:v>
                </c:pt>
                <c:pt idx="2113">
                  <c:v>229.77</c:v>
                </c:pt>
                <c:pt idx="2114">
                  <c:v>#N/A</c:v>
                </c:pt>
                <c:pt idx="2115">
                  <c:v>#N/A</c:v>
                </c:pt>
                <c:pt idx="2116">
                  <c:v>234.77</c:v>
                </c:pt>
                <c:pt idx="2117">
                  <c:v>228.95</c:v>
                </c:pt>
                <c:pt idx="2118">
                  <c:v>224.26</c:v>
                </c:pt>
                <c:pt idx="2119">
                  <c:v>216.01</c:v>
                </c:pt>
                <c:pt idx="2120">
                  <c:v>221.9</c:v>
                </c:pt>
                <c:pt idx="2121">
                  <c:v>#N/A</c:v>
                </c:pt>
                <c:pt idx="2122">
                  <c:v>#N/A</c:v>
                </c:pt>
                <c:pt idx="2123">
                  <c:v>225.91</c:v>
                </c:pt>
                <c:pt idx="2124">
                  <c:v>230.25</c:v>
                </c:pt>
                <c:pt idx="2125">
                  <c:v>223.49</c:v>
                </c:pt>
                <c:pt idx="2126">
                  <c:v>221.99</c:v>
                </c:pt>
                <c:pt idx="2127">
                  <c:v>224.2</c:v>
                </c:pt>
                <c:pt idx="2128">
                  <c:v>#N/A</c:v>
                </c:pt>
                <c:pt idx="2129">
                  <c:v>#N/A</c:v>
                </c:pt>
                <c:pt idx="2130">
                  <c:v>222.84</c:v>
                </c:pt>
                <c:pt idx="2131">
                  <c:v>222.52</c:v>
                </c:pt>
                <c:pt idx="2132">
                  <c:v>229.03</c:v>
                </c:pt>
                <c:pt idx="2133">
                  <c:v>225.13</c:v>
                </c:pt>
                <c:pt idx="2134">
                  <c:v>223.75</c:v>
                </c:pt>
                <c:pt idx="2135">
                  <c:v>#N/A</c:v>
                </c:pt>
                <c:pt idx="2136">
                  <c:v>#N/A</c:v>
                </c:pt>
                <c:pt idx="2137">
                  <c:v>223.51</c:v>
                </c:pt>
                <c:pt idx="2138">
                  <c:v>222.71</c:v>
                </c:pt>
                <c:pt idx="2139">
                  <c:v>229.91</c:v>
                </c:pt>
                <c:pt idx="2140">
                  <c:v>227.52</c:v>
                </c:pt>
                <c:pt idx="2141">
                  <c:v>234.26</c:v>
                </c:pt>
                <c:pt idx="2142">
                  <c:v>#N/A</c:v>
                </c:pt>
                <c:pt idx="2143">
                  <c:v>#N/A</c:v>
                </c:pt>
                <c:pt idx="2144">
                  <c:v>231.23</c:v>
                </c:pt>
                <c:pt idx="2145">
                  <c:v>225.22</c:v>
                </c:pt>
                <c:pt idx="2146">
                  <c:v>240.73</c:v>
                </c:pt>
                <c:pt idx="2147">
                  <c:v>246.47</c:v>
                </c:pt>
                <c:pt idx="2148">
                  <c:v>245.01</c:v>
                </c:pt>
                <c:pt idx="2149">
                  <c:v>#N/A</c:v>
                </c:pt>
                <c:pt idx="2150">
                  <c:v>#N/A</c:v>
                </c:pt>
                <c:pt idx="2151">
                  <c:v>253.32</c:v>
                </c:pt>
                <c:pt idx="2152">
                  <c:v>254.81</c:v>
                </c:pt>
                <c:pt idx="2153">
                  <c:v>248.7</c:v>
                </c:pt>
                <c:pt idx="2154">
                  <c:v>#N/A</c:v>
                </c:pt>
                <c:pt idx="2155">
                  <c:v>255.02</c:v>
                </c:pt>
                <c:pt idx="2156">
                  <c:v>#N/A</c:v>
                </c:pt>
                <c:pt idx="2157">
                  <c:v>#N/A</c:v>
                </c:pt>
                <c:pt idx="2158">
                  <c:v>253.89</c:v>
                </c:pt>
                <c:pt idx="2159">
                  <c:v>251.4</c:v>
                </c:pt>
                <c:pt idx="2160">
                  <c:v>243.44</c:v>
                </c:pt>
                <c:pt idx="2161">
                  <c:v>253.65</c:v>
                </c:pt>
                <c:pt idx="2162">
                  <c:v>248.04</c:v>
                </c:pt>
                <c:pt idx="2163">
                  <c:v>#N/A</c:v>
                </c:pt>
                <c:pt idx="2164">
                  <c:v>#N/A</c:v>
                </c:pt>
                <c:pt idx="2165">
                  <c:v>248.98</c:v>
                </c:pt>
                <c:pt idx="2166">
                  <c:v>255.82</c:v>
                </c:pt>
                <c:pt idx="2167">
                  <c:v>260.89</c:v>
                </c:pt>
                <c:pt idx="2168">
                  <c:v>264.86</c:v>
                </c:pt>
                <c:pt idx="2169">
                  <c:v>261.33</c:v>
                </c:pt>
                <c:pt idx="2170">
                  <c:v>#N/A</c:v>
                </c:pt>
                <c:pt idx="2171">
                  <c:v>#N/A</c:v>
                </c:pt>
                <c:pt idx="2172">
                  <c:v>260.97000000000003</c:v>
                </c:pt>
                <c:pt idx="2173">
                  <c:v>259.47000000000003</c:v>
                </c:pt>
                <c:pt idx="2174">
                  <c:v>252.77</c:v>
                </c:pt>
                <c:pt idx="2175">
                  <c:v>255.17</c:v>
                </c:pt>
                <c:pt idx="2176">
                  <c:v>259.95999999999998</c:v>
                </c:pt>
                <c:pt idx="2177">
                  <c:v>#N/A</c:v>
                </c:pt>
                <c:pt idx="2178">
                  <c:v>#N/A</c:v>
                </c:pt>
                <c:pt idx="2179">
                  <c:v>258.52</c:v>
                </c:pt>
                <c:pt idx="2180">
                  <c:v>252.62</c:v>
                </c:pt>
                <c:pt idx="2181">
                  <c:v>259.25</c:v>
                </c:pt>
                <c:pt idx="2182">
                  <c:v>270.35000000000002</c:v>
                </c:pt>
                <c:pt idx="2183">
                  <c:v>270.88</c:v>
                </c:pt>
                <c:pt idx="2184">
                  <c:v>#N/A</c:v>
                </c:pt>
                <c:pt idx="2185">
                  <c:v>#N/A</c:v>
                </c:pt>
                <c:pt idx="2186">
                  <c:v>#N/A</c:v>
                </c:pt>
                <c:pt idx="2187">
                  <c:v>268.54000000000002</c:v>
                </c:pt>
                <c:pt idx="2188">
                  <c:v>277.77</c:v>
                </c:pt>
                <c:pt idx="2189">
                  <c:v>280.91000000000003</c:v>
                </c:pt>
                <c:pt idx="2190">
                  <c:v>276.89999999999998</c:v>
                </c:pt>
                <c:pt idx="2191">
                  <c:v>#N/A</c:v>
                </c:pt>
                <c:pt idx="2192">
                  <c:v>#N/A</c:v>
                </c:pt>
                <c:pt idx="2193">
                  <c:v>#N/A</c:v>
                </c:pt>
                <c:pt idx="2194">
                  <c:v>298.77</c:v>
                </c:pt>
                <c:pt idx="2195">
                  <c:v>303.62</c:v>
                </c:pt>
                <c:pt idx="2196">
                  <c:v>296.83999999999997</c:v>
                </c:pt>
                <c:pt idx="2197">
                  <c:v>305.08</c:v>
                </c:pt>
                <c:pt idx="2198">
                  <c:v>#N/A</c:v>
                </c:pt>
                <c:pt idx="2199">
                  <c:v>#N/A</c:v>
                </c:pt>
                <c:pt idx="2200">
                  <c:v>303.7</c:v>
                </c:pt>
                <c:pt idx="2201">
                  <c:v>304.05</c:v>
                </c:pt>
                <c:pt idx="2202">
                  <c:v>304.52</c:v>
                </c:pt>
                <c:pt idx="2203">
                  <c:v>299.32</c:v>
                </c:pt>
                <c:pt idx="2204">
                  <c:v>310.33999999999997</c:v>
                </c:pt>
                <c:pt idx="2205">
                  <c:v>#N/A</c:v>
                </c:pt>
                <c:pt idx="2206">
                  <c:v>#N/A</c:v>
                </c:pt>
                <c:pt idx="2207">
                  <c:v>#N/A</c:v>
                </c:pt>
                <c:pt idx="2208">
                  <c:v>308.37</c:v>
                </c:pt>
                <c:pt idx="2209">
                  <c:v>297.05</c:v>
                </c:pt>
                <c:pt idx="2210">
                  <c:v>308.8</c:v>
                </c:pt>
                <c:pt idx="2211">
                  <c:v>303.60000000000002</c:v>
                </c:pt>
                <c:pt idx="2212">
                  <c:v>#N/A</c:v>
                </c:pt>
                <c:pt idx="2213">
                  <c:v>#N/A</c:v>
                </c:pt>
                <c:pt idx="2214">
                  <c:v>306.07</c:v>
                </c:pt>
                <c:pt idx="2215">
                  <c:v>305.83999999999997</c:v>
                </c:pt>
                <c:pt idx="2216">
                  <c:v>314.32</c:v>
                </c:pt>
                <c:pt idx="2217">
                  <c:v>322.08999999999997</c:v>
                </c:pt>
                <c:pt idx="2218">
                  <c:v>324.32</c:v>
                </c:pt>
                <c:pt idx="2219">
                  <c:v>#N/A</c:v>
                </c:pt>
                <c:pt idx="2220">
                  <c:v>#N/A</c:v>
                </c:pt>
                <c:pt idx="2221">
                  <c:v>333.52</c:v>
                </c:pt>
                <c:pt idx="2222">
                  <c:v>342.43</c:v>
                </c:pt>
                <c:pt idx="2223">
                  <c:v>344.7</c:v>
                </c:pt>
                <c:pt idx="2224">
                  <c:v>342.57</c:v>
                </c:pt>
                <c:pt idx="2225">
                  <c:v>332.29</c:v>
                </c:pt>
                <c:pt idx="2226">
                  <c:v>#N/A</c:v>
                </c:pt>
                <c:pt idx="2227">
                  <c:v>#N/A</c:v>
                </c:pt>
                <c:pt idx="2228">
                  <c:v>341.89</c:v>
                </c:pt>
                <c:pt idx="2229">
                  <c:v>314.73</c:v>
                </c:pt>
                <c:pt idx="2230">
                  <c:v>314.68</c:v>
                </c:pt>
                <c:pt idx="2231">
                  <c:v>320.89</c:v>
                </c:pt>
                <c:pt idx="2232">
                  <c:v>310.20999999999998</c:v>
                </c:pt>
                <c:pt idx="2233">
                  <c:v>#N/A</c:v>
                </c:pt>
                <c:pt idx="2234">
                  <c:v>#N/A</c:v>
                </c:pt>
                <c:pt idx="2235">
                  <c:v>301.26</c:v>
                </c:pt>
                <c:pt idx="2236">
                  <c:v>308.02</c:v>
                </c:pt>
                <c:pt idx="2237">
                  <c:v>298.77999999999997</c:v>
                </c:pt>
                <c:pt idx="2238">
                  <c:v>306.11</c:v>
                </c:pt>
                <c:pt idx="2239">
                  <c:v>313.29000000000002</c:v>
                </c:pt>
                <c:pt idx="2240">
                  <c:v>#N/A</c:v>
                </c:pt>
                <c:pt idx="2241">
                  <c:v>#N/A</c:v>
                </c:pt>
                <c:pt idx="2242">
                  <c:v>#N/A</c:v>
                </c:pt>
                <c:pt idx="2243">
                  <c:v>319.18</c:v>
                </c:pt>
                <c:pt idx="2244">
                  <c:v>321.60000000000002</c:v>
                </c:pt>
                <c:pt idx="2245">
                  <c:v>312.89999999999998</c:v>
                </c:pt>
                <c:pt idx="2246">
                  <c:v>320.64</c:v>
                </c:pt>
                <c:pt idx="2247">
                  <c:v>#N/A</c:v>
                </c:pt>
                <c:pt idx="2248">
                  <c:v>#N/A</c:v>
                </c:pt>
                <c:pt idx="2249">
                  <c:v>309.27</c:v>
                </c:pt>
                <c:pt idx="2250">
                  <c:v>305.87</c:v>
                </c:pt>
                <c:pt idx="2251">
                  <c:v>312.72000000000003</c:v>
                </c:pt>
                <c:pt idx="2252">
                  <c:v>321.76</c:v>
                </c:pt>
                <c:pt idx="2253">
                  <c:v>319.05</c:v>
                </c:pt>
                <c:pt idx="2254">
                  <c:v>#N/A</c:v>
                </c:pt>
                <c:pt idx="2255">
                  <c:v>#N/A</c:v>
                </c:pt>
                <c:pt idx="2256">
                  <c:v>306.52999999999997</c:v>
                </c:pt>
                <c:pt idx="2257">
                  <c:v>296.8</c:v>
                </c:pt>
                <c:pt idx="2258">
                  <c:v>288.67</c:v>
                </c:pt>
                <c:pt idx="2259">
                  <c:v>285.89999999999998</c:v>
                </c:pt>
                <c:pt idx="2260">
                  <c:v>292.60000000000002</c:v>
                </c:pt>
                <c:pt idx="2261">
                  <c:v>#N/A</c:v>
                </c:pt>
                <c:pt idx="2262">
                  <c:v>#N/A</c:v>
                </c:pt>
                <c:pt idx="2263">
                  <c:v>295.13</c:v>
                </c:pt>
                <c:pt idx="2264">
                  <c:v>300.60000000000002</c:v>
                </c:pt>
                <c:pt idx="2265">
                  <c:v>304.73</c:v>
                </c:pt>
                <c:pt idx="2266">
                  <c:v>301</c:v>
                </c:pt>
                <c:pt idx="2267">
                  <c:v>302.43</c:v>
                </c:pt>
                <c:pt idx="2268">
                  <c:v>#N/A</c:v>
                </c:pt>
                <c:pt idx="2269">
                  <c:v>#N/A</c:v>
                </c:pt>
                <c:pt idx="2270">
                  <c:v>300.47000000000003</c:v>
                </c:pt>
                <c:pt idx="2271">
                  <c:v>294.91000000000003</c:v>
                </c:pt>
                <c:pt idx="2272">
                  <c:v>297.01</c:v>
                </c:pt>
                <c:pt idx="2273">
                  <c:v>303.41000000000003</c:v>
                </c:pt>
                <c:pt idx="2274">
                  <c:v>314.02</c:v>
                </c:pt>
                <c:pt idx="2275">
                  <c:v>#N/A</c:v>
                </c:pt>
                <c:pt idx="2276">
                  <c:v>#N/A</c:v>
                </c:pt>
                <c:pt idx="2277">
                  <c:v>324.75</c:v>
                </c:pt>
                <c:pt idx="2278">
                  <c:v>317.06</c:v>
                </c:pt>
                <c:pt idx="2279">
                  <c:v>330.82</c:v>
                </c:pt>
                <c:pt idx="2280">
                  <c:v>340.81</c:v>
                </c:pt>
                <c:pt idx="2281">
                  <c:v>336.32</c:v>
                </c:pt>
                <c:pt idx="2282">
                  <c:v>#N/A</c:v>
                </c:pt>
                <c:pt idx="2283">
                  <c:v>#N/A</c:v>
                </c:pt>
                <c:pt idx="2284">
                  <c:v>338.13</c:v>
                </c:pt>
                <c:pt idx="2285">
                  <c:v>341.1</c:v>
                </c:pt>
                <c:pt idx="2286">
                  <c:v>347.93</c:v>
                </c:pt>
                <c:pt idx="2287">
                  <c:v>354.58</c:v>
                </c:pt>
                <c:pt idx="2288">
                  <c:v>345.42</c:v>
                </c:pt>
                <c:pt idx="2289">
                  <c:v>#N/A</c:v>
                </c:pt>
                <c:pt idx="2290">
                  <c:v>#N/A</c:v>
                </c:pt>
                <c:pt idx="2291">
                  <c:v>343.66</c:v>
                </c:pt>
                <c:pt idx="2292">
                  <c:v>335.7</c:v>
                </c:pt>
                <c:pt idx="2293">
                  <c:v>346.38</c:v>
                </c:pt>
                <c:pt idx="2294">
                  <c:v>348.75</c:v>
                </c:pt>
                <c:pt idx="2295">
                  <c:v>#N/A</c:v>
                </c:pt>
                <c:pt idx="2296">
                  <c:v>#N/A</c:v>
                </c:pt>
                <c:pt idx="2297">
                  <c:v>#N/A</c:v>
                </c:pt>
                <c:pt idx="2298">
                  <c:v>362.54</c:v>
                </c:pt>
                <c:pt idx="2299">
                  <c:v>370.91</c:v>
                </c:pt>
                <c:pt idx="2300">
                  <c:v>385.3</c:v>
                </c:pt>
                <c:pt idx="2301">
                  <c:v>359.4</c:v>
                </c:pt>
                <c:pt idx="2302">
                  <c:v>373.68</c:v>
                </c:pt>
                <c:pt idx="2303">
                  <c:v>#N/A</c:v>
                </c:pt>
                <c:pt idx="2304">
                  <c:v>#N/A</c:v>
                </c:pt>
                <c:pt idx="2305">
                  <c:v>368.82</c:v>
                </c:pt>
                <c:pt idx="2306">
                  <c:v>370.83</c:v>
                </c:pt>
                <c:pt idx="2307">
                  <c:v>376.37</c:v>
                </c:pt>
                <c:pt idx="2308">
                  <c:v>361.63</c:v>
                </c:pt>
                <c:pt idx="2309">
                  <c:v>378.79</c:v>
                </c:pt>
                <c:pt idx="2310">
                  <c:v>#N/A</c:v>
                </c:pt>
                <c:pt idx="2311">
                  <c:v>#N/A</c:v>
                </c:pt>
                <c:pt idx="2312">
                  <c:v>380.66</c:v>
                </c:pt>
                <c:pt idx="2313">
                  <c:v>384.33</c:v>
                </c:pt>
                <c:pt idx="2314">
                  <c:v>377.54</c:v>
                </c:pt>
                <c:pt idx="2315">
                  <c:v>383.76</c:v>
                </c:pt>
                <c:pt idx="2316">
                  <c:v>380.09</c:v>
                </c:pt>
                <c:pt idx="2317">
                  <c:v>#N/A</c:v>
                </c:pt>
                <c:pt idx="2318">
                  <c:v>#N/A</c:v>
                </c:pt>
                <c:pt idx="2319">
                  <c:v>376.12</c:v>
                </c:pt>
                <c:pt idx="2320">
                  <c:v>393.28</c:v>
                </c:pt>
                <c:pt idx="2321">
                  <c:v>394.32</c:v>
                </c:pt>
                <c:pt idx="2322">
                  <c:v>387.21</c:v>
                </c:pt>
                <c:pt idx="2323">
                  <c:v>368.6</c:v>
                </c:pt>
                <c:pt idx="2324">
                  <c:v>#N/A</c:v>
                </c:pt>
                <c:pt idx="2325">
                  <c:v>#N/A</c:v>
                </c:pt>
                <c:pt idx="2326">
                  <c:v>343.27</c:v>
                </c:pt>
                <c:pt idx="2327">
                  <c:v>340.79</c:v>
                </c:pt>
                <c:pt idx="2328">
                  <c:v>330.6</c:v>
                </c:pt>
                <c:pt idx="2329">
                  <c:v>324.45</c:v>
                </c:pt>
                <c:pt idx="2330">
                  <c:v>321.62</c:v>
                </c:pt>
                <c:pt idx="2331">
                  <c:v>#N/A</c:v>
                </c:pt>
                <c:pt idx="2332">
                  <c:v>#N/A</c:v>
                </c:pt>
                <c:pt idx="2333">
                  <c:v>318.18</c:v>
                </c:pt>
                <c:pt idx="2334">
                  <c:v>324.79000000000002</c:v>
                </c:pt>
                <c:pt idx="2335">
                  <c:v>312.02999999999997</c:v>
                </c:pt>
                <c:pt idx="2336">
                  <c:v>328.1</c:v>
                </c:pt>
                <c:pt idx="2337">
                  <c:v>329.17</c:v>
                </c:pt>
                <c:pt idx="2338">
                  <c:v>#N/A</c:v>
                </c:pt>
                <c:pt idx="2339">
                  <c:v>#N/A</c:v>
                </c:pt>
                <c:pt idx="2340">
                  <c:v>#N/A</c:v>
                </c:pt>
                <c:pt idx="2341">
                  <c:v>325.8</c:v>
                </c:pt>
                <c:pt idx="2342">
                  <c:v>333.81</c:v>
                </c:pt>
                <c:pt idx="2343">
                  <c:v>331.75</c:v>
                </c:pt>
                <c:pt idx="2344">
                  <c:v>337.63</c:v>
                </c:pt>
                <c:pt idx="2345">
                  <c:v>#N/A</c:v>
                </c:pt>
                <c:pt idx="2346">
                  <c:v>#N/A</c:v>
                </c:pt>
                <c:pt idx="2347">
                  <c:v>328.08</c:v>
                </c:pt>
                <c:pt idx="2348">
                  <c:v>318.26</c:v>
                </c:pt>
                <c:pt idx="2349">
                  <c:v>309.07</c:v>
                </c:pt>
                <c:pt idx="2350">
                  <c:v>302.02</c:v>
                </c:pt>
                <c:pt idx="2351">
                  <c:v>299.70999999999998</c:v>
                </c:pt>
                <c:pt idx="2352">
                  <c:v>#N/A</c:v>
                </c:pt>
                <c:pt idx="2353">
                  <c:v>#N/A</c:v>
                </c:pt>
                <c:pt idx="2354">
                  <c:v>288.31</c:v>
                </c:pt>
                <c:pt idx="2355">
                  <c:v>273.73</c:v>
                </c:pt>
                <c:pt idx="2356">
                  <c:v>279.87</c:v>
                </c:pt>
                <c:pt idx="2357">
                  <c:v>297.83999999999997</c:v>
                </c:pt>
                <c:pt idx="2358">
                  <c:v>294.38</c:v>
                </c:pt>
                <c:pt idx="2359">
                  <c:v>#N/A</c:v>
                </c:pt>
                <c:pt idx="2360">
                  <c:v>#N/A</c:v>
                </c:pt>
                <c:pt idx="2361">
                  <c:v>284.43</c:v>
                </c:pt>
                <c:pt idx="2362">
                  <c:v>292.77999999999997</c:v>
                </c:pt>
                <c:pt idx="2363">
                  <c:v>307.79000000000002</c:v>
                </c:pt>
                <c:pt idx="2364">
                  <c:v>306.52999999999997</c:v>
                </c:pt>
                <c:pt idx="2365">
                  <c:v>311.68</c:v>
                </c:pt>
                <c:pt idx="2366">
                  <c:v>#N/A</c:v>
                </c:pt>
                <c:pt idx="2367">
                  <c:v>#N/A</c:v>
                </c:pt>
                <c:pt idx="2368">
                  <c:v>315.47000000000003</c:v>
                </c:pt>
                <c:pt idx="2369">
                  <c:v>305.27999999999997</c:v>
                </c:pt>
                <c:pt idx="2370">
                  <c:v>304.8</c:v>
                </c:pt>
                <c:pt idx="2371">
                  <c:v>328.54</c:v>
                </c:pt>
                <c:pt idx="2372">
                  <c:v>337.18</c:v>
                </c:pt>
                <c:pt idx="2373">
                  <c:v>#N/A</c:v>
                </c:pt>
                <c:pt idx="2374">
                  <c:v>#N/A</c:v>
                </c:pt>
                <c:pt idx="2375">
                  <c:v>351.08</c:v>
                </c:pt>
                <c:pt idx="2376">
                  <c:v>#N/A</c:v>
                </c:pt>
                <c:pt idx="2377">
                  <c:v>342.46</c:v>
                </c:pt>
                <c:pt idx="2378">
                  <c:v>346.62</c:v>
                </c:pt>
                <c:pt idx="2379">
                  <c:v>339.41</c:v>
                </c:pt>
                <c:pt idx="2380">
                  <c:v>#N/A</c:v>
                </c:pt>
                <c:pt idx="2381">
                  <c:v>#N/A</c:v>
                </c:pt>
                <c:pt idx="2382">
                  <c:v>337.58</c:v>
                </c:pt>
                <c:pt idx="2383">
                  <c:v>347.16</c:v>
                </c:pt>
                <c:pt idx="2384">
                  <c:v>345.14</c:v>
                </c:pt>
                <c:pt idx="2385">
                  <c:v>335.1</c:v>
                </c:pt>
                <c:pt idx="2386">
                  <c:v>340.18</c:v>
                </c:pt>
                <c:pt idx="2387">
                  <c:v>#N/A</c:v>
                </c:pt>
                <c:pt idx="2388">
                  <c:v>#N/A</c:v>
                </c:pt>
                <c:pt idx="2389">
                  <c:v>328.05</c:v>
                </c:pt>
                <c:pt idx="2390">
                  <c:v>323.12</c:v>
                </c:pt>
                <c:pt idx="2391">
                  <c:v>335.91</c:v>
                </c:pt>
                <c:pt idx="2392">
                  <c:v>319.95</c:v>
                </c:pt>
                <c:pt idx="2393">
                  <c:v>309.7</c:v>
                </c:pt>
                <c:pt idx="2394">
                  <c:v>#N/A</c:v>
                </c:pt>
                <c:pt idx="2395">
                  <c:v>#N/A</c:v>
                </c:pt>
                <c:pt idx="2396">
                  <c:v>316.13</c:v>
                </c:pt>
                <c:pt idx="2397">
                  <c:v>324.22000000000003</c:v>
                </c:pt>
                <c:pt idx="2398">
                  <c:v>327.76</c:v>
                </c:pt>
                <c:pt idx="2399">
                  <c:v>319.27999999999997</c:v>
                </c:pt>
                <c:pt idx="2400">
                  <c:v>330.21</c:v>
                </c:pt>
                <c:pt idx="2401">
                  <c:v>#N/A</c:v>
                </c:pt>
                <c:pt idx="2402">
                  <c:v>#N/A</c:v>
                </c:pt>
                <c:pt idx="2403">
                  <c:v>329.21</c:v>
                </c:pt>
                <c:pt idx="2404">
                  <c:v>338.66</c:v>
                </c:pt>
                <c:pt idx="2405">
                  <c:v>347.22</c:v>
                </c:pt>
                <c:pt idx="2406">
                  <c:v>340.25</c:v>
                </c:pt>
                <c:pt idx="2407">
                  <c:v>337.54</c:v>
                </c:pt>
                <c:pt idx="2408">
                  <c:v>#N/A</c:v>
                </c:pt>
                <c:pt idx="2409">
                  <c:v>#N/A</c:v>
                </c:pt>
                <c:pt idx="2410">
                  <c:v>340.8</c:v>
                </c:pt>
                <c:pt idx="2411">
                  <c:v>337.11</c:v>
                </c:pt>
                <c:pt idx="2412">
                  <c:v>344.52</c:v>
                </c:pt>
                <c:pt idx="2413">
                  <c:v>339.61</c:v>
                </c:pt>
                <c:pt idx="2414">
                  <c:v>330.96</c:v>
                </c:pt>
                <c:pt idx="2415">
                  <c:v>#N/A</c:v>
                </c:pt>
                <c:pt idx="2416">
                  <c:v>#N/A</c:v>
                </c:pt>
                <c:pt idx="2417">
                  <c:v>325.01</c:v>
                </c:pt>
                <c:pt idx="2418">
                  <c:v>330.17</c:v>
                </c:pt>
                <c:pt idx="2419">
                  <c:v>334.46</c:v>
                </c:pt>
                <c:pt idx="2420">
                  <c:v>327.08999999999997</c:v>
                </c:pt>
                <c:pt idx="2421">
                  <c:v>327.13</c:v>
                </c:pt>
                <c:pt idx="2422">
                  <c:v>#N/A</c:v>
                </c:pt>
                <c:pt idx="2423">
                  <c:v>#N/A</c:v>
                </c:pt>
                <c:pt idx="2424">
                  <c:v>344.71</c:v>
                </c:pt>
                <c:pt idx="2425">
                  <c:v>347.51</c:v>
                </c:pt>
                <c:pt idx="2426">
                  <c:v>345.64</c:v>
                </c:pt>
                <c:pt idx="2427">
                  <c:v>341.63</c:v>
                </c:pt>
                <c:pt idx="2428">
                  <c:v>344.89</c:v>
                </c:pt>
                <c:pt idx="2429">
                  <c:v>#N/A</c:v>
                </c:pt>
                <c:pt idx="2430">
                  <c:v>#N/A</c:v>
                </c:pt>
                <c:pt idx="2431">
                  <c:v>336.08</c:v>
                </c:pt>
                <c:pt idx="2432">
                  <c:v>338.23</c:v>
                </c:pt>
                <c:pt idx="2433">
                  <c:v>339.95</c:v>
                </c:pt>
                <c:pt idx="2434">
                  <c:v>348.94</c:v>
                </c:pt>
                <c:pt idx="2435">
                  <c:v>353.22</c:v>
                </c:pt>
                <c:pt idx="2436">
                  <c:v>#N/A</c:v>
                </c:pt>
                <c:pt idx="2437">
                  <c:v>#N/A</c:v>
                </c:pt>
                <c:pt idx="2438">
                  <c:v>#N/A</c:v>
                </c:pt>
                <c:pt idx="2439">
                  <c:v>365.37</c:v>
                </c:pt>
                <c:pt idx="2440">
                  <c:v>362.17</c:v>
                </c:pt>
                <c:pt idx="2441">
                  <c:v>347.92</c:v>
                </c:pt>
                <c:pt idx="2442">
                  <c:v>337.97</c:v>
                </c:pt>
                <c:pt idx="2443">
                  <c:v>#N/A</c:v>
                </c:pt>
                <c:pt idx="2444">
                  <c:v>#N/A</c:v>
                </c:pt>
                <c:pt idx="2445">
                  <c:v>312.35000000000002</c:v>
                </c:pt>
                <c:pt idx="2446">
                  <c:v>309.17</c:v>
                </c:pt>
                <c:pt idx="2447">
                  <c:v>312.26</c:v>
                </c:pt>
                <c:pt idx="2448">
                  <c:v>298.76</c:v>
                </c:pt>
                <c:pt idx="2449">
                  <c:v>298.42</c:v>
                </c:pt>
                <c:pt idx="2450">
                  <c:v>#N/A</c:v>
                </c:pt>
                <c:pt idx="2451">
                  <c:v>#N/A</c:v>
                </c:pt>
                <c:pt idx="2452">
                  <c:v>306.83999999999997</c:v>
                </c:pt>
                <c:pt idx="2453">
                  <c:v>293.98</c:v>
                </c:pt>
                <c:pt idx="2454">
                  <c:v>290.57</c:v>
                </c:pt>
                <c:pt idx="2455">
                  <c:v>293.05</c:v>
                </c:pt>
                <c:pt idx="2456">
                  <c:v>294.58999999999997</c:v>
                </c:pt>
                <c:pt idx="2457">
                  <c:v>#N/A</c:v>
                </c:pt>
                <c:pt idx="2458">
                  <c:v>#N/A</c:v>
                </c:pt>
                <c:pt idx="2459">
                  <c:v>291.25</c:v>
                </c:pt>
                <c:pt idx="2460">
                  <c:v>300</c:v>
                </c:pt>
                <c:pt idx="2461">
                  <c:v>305.67</c:v>
                </c:pt>
                <c:pt idx="2462">
                  <c:v>303.33999999999997</c:v>
                </c:pt>
                <c:pt idx="2463">
                  <c:v>300.48</c:v>
                </c:pt>
                <c:pt idx="2464">
                  <c:v>#N/A</c:v>
                </c:pt>
                <c:pt idx="2465">
                  <c:v>#N/A</c:v>
                </c:pt>
                <c:pt idx="2466">
                  <c:v>302.87</c:v>
                </c:pt>
                <c:pt idx="2467">
                  <c:v>282.67</c:v>
                </c:pt>
                <c:pt idx="2468">
                  <c:v>285.52999999999997</c:v>
                </c:pt>
                <c:pt idx="2469">
                  <c:v>293.64999999999998</c:v>
                </c:pt>
                <c:pt idx="2470">
                  <c:v>291.95</c:v>
                </c:pt>
                <c:pt idx="2471">
                  <c:v>#N/A</c:v>
                </c:pt>
                <c:pt idx="2472">
                  <c:v>#N/A</c:v>
                </c:pt>
                <c:pt idx="2473">
                  <c:v>290.20999999999998</c:v>
                </c:pt>
                <c:pt idx="2474">
                  <c:v>292.29000000000002</c:v>
                </c:pt>
                <c:pt idx="2475">
                  <c:v>287.52999999999997</c:v>
                </c:pt>
                <c:pt idx="2476">
                  <c:v>294.61</c:v>
                </c:pt>
                <c:pt idx="2477">
                  <c:v>303.37</c:v>
                </c:pt>
                <c:pt idx="2478">
                  <c:v>#N/A</c:v>
                </c:pt>
                <c:pt idx="2479">
                  <c:v>#N/A</c:v>
                </c:pt>
                <c:pt idx="2480">
                  <c:v>306.06</c:v>
                </c:pt>
                <c:pt idx="2481">
                  <c:v>303.77</c:v>
                </c:pt>
                <c:pt idx="2482">
                  <c:v>297.83999999999997</c:v>
                </c:pt>
                <c:pt idx="2483">
                  <c:v>308.83</c:v>
                </c:pt>
                <c:pt idx="2484">
                  <c:v>301.79000000000002</c:v>
                </c:pt>
                <c:pt idx="2485">
                  <c:v>#N/A</c:v>
                </c:pt>
                <c:pt idx="2486">
                  <c:v>#N/A</c:v>
                </c:pt>
                <c:pt idx="2487">
                  <c:v>304.52999999999997</c:v>
                </c:pt>
                <c:pt idx="2488">
                  <c:v>306.99</c:v>
                </c:pt>
                <c:pt idx="2489">
                  <c:v>316.13</c:v>
                </c:pt>
                <c:pt idx="2490">
                  <c:v>314.47000000000003</c:v>
                </c:pt>
                <c:pt idx="2491">
                  <c:v>310.51</c:v>
                </c:pt>
                <c:pt idx="2492">
                  <c:v>#N/A</c:v>
                </c:pt>
                <c:pt idx="2493">
                  <c:v>#N/A</c:v>
                </c:pt>
                <c:pt idx="2494">
                  <c:v>311.69</c:v>
                </c:pt>
                <c:pt idx="2495">
                  <c:v>318.83999999999997</c:v>
                </c:pt>
                <c:pt idx="2496">
                  <c:v>319.83</c:v>
                </c:pt>
                <c:pt idx="2497">
                  <c:v>323.10000000000002</c:v>
                </c:pt>
                <c:pt idx="2498">
                  <c:v>327.26</c:v>
                </c:pt>
                <c:pt idx="2499">
                  <c:v>#N/A</c:v>
                </c:pt>
                <c:pt idx="2500">
                  <c:v>#N/A</c:v>
                </c:pt>
                <c:pt idx="2501">
                  <c:v>326.89999999999998</c:v>
                </c:pt>
                <c:pt idx="2502">
                  <c:v>328.74</c:v>
                </c:pt>
                <c:pt idx="2503">
                  <c:v>327.5</c:v>
                </c:pt>
                <c:pt idx="2504">
                  <c:v>341.05</c:v>
                </c:pt>
                <c:pt idx="2505">
                  <c:v>332.39</c:v>
                </c:pt>
                <c:pt idx="2506">
                  <c:v>#N/A</c:v>
                </c:pt>
                <c:pt idx="2507">
                  <c:v>#N/A</c:v>
                </c:pt>
                <c:pt idx="2508">
                  <c:v>331.4</c:v>
                </c:pt>
                <c:pt idx="2509">
                  <c:v>328.21</c:v>
                </c:pt>
                <c:pt idx="2510">
                  <c:v>330.49</c:v>
                </c:pt>
                <c:pt idx="2511">
                  <c:v>317.33</c:v>
                </c:pt>
                <c:pt idx="2512">
                  <c:v>318.64</c:v>
                </c:pt>
                <c:pt idx="2513">
                  <c:v>#N/A</c:v>
                </c:pt>
                <c:pt idx="2514">
                  <c:v>#N/A</c:v>
                </c:pt>
                <c:pt idx="2515">
                  <c:v>317.85000000000002</c:v>
                </c:pt>
                <c:pt idx="2516">
                  <c:v>329.89</c:v>
                </c:pt>
                <c:pt idx="2517">
                  <c:v>332.03</c:v>
                </c:pt>
                <c:pt idx="2518">
                  <c:v>#N/A</c:v>
                </c:pt>
                <c:pt idx="2519">
                  <c:v>340.26</c:v>
                </c:pt>
                <c:pt idx="2520">
                  <c:v>#N/A</c:v>
                </c:pt>
                <c:pt idx="2521">
                  <c:v>#N/A</c:v>
                </c:pt>
                <c:pt idx="2522">
                  <c:v>340.59</c:v>
                </c:pt>
                <c:pt idx="2523">
                  <c:v>343.88</c:v>
                </c:pt>
                <c:pt idx="2524">
                  <c:v>343.36</c:v>
                </c:pt>
                <c:pt idx="2525">
                  <c:v>355.54</c:v>
                </c:pt>
                <c:pt idx="2526">
                  <c:v>353.88</c:v>
                </c:pt>
                <c:pt idx="2527">
                  <c:v>#N/A</c:v>
                </c:pt>
                <c:pt idx="2528">
                  <c:v>#N/A</c:v>
                </c:pt>
                <c:pt idx="2529">
                  <c:v>360.22</c:v>
                </c:pt>
                <c:pt idx="2530">
                  <c:v>356.11</c:v>
                </c:pt>
                <c:pt idx="2531">
                  <c:v>350.04</c:v>
                </c:pt>
                <c:pt idx="2532">
                  <c:v>352.36</c:v>
                </c:pt>
                <c:pt idx="2533">
                  <c:v>345.03</c:v>
                </c:pt>
                <c:pt idx="2534">
                  <c:v>#N/A</c:v>
                </c:pt>
                <c:pt idx="2535">
                  <c:v>#N/A</c:v>
                </c:pt>
                <c:pt idx="2536">
                  <c:v>348.15</c:v>
                </c:pt>
                <c:pt idx="2537">
                  <c:v>344.07</c:v>
                </c:pt>
                <c:pt idx="2538">
                  <c:v>343.84</c:v>
                </c:pt>
                <c:pt idx="2539">
                  <c:v>344.35</c:v>
                </c:pt>
                <c:pt idx="2540">
                  <c:v>339.35</c:v>
                </c:pt>
                <c:pt idx="2541">
                  <c:v>#N/A</c:v>
                </c:pt>
                <c:pt idx="2542">
                  <c:v>#N/A</c:v>
                </c:pt>
                <c:pt idx="2543">
                  <c:v>332.34</c:v>
                </c:pt>
                <c:pt idx="2544">
                  <c:v>343.08</c:v>
                </c:pt>
                <c:pt idx="2545">
                  <c:v>334.8</c:v>
                </c:pt>
                <c:pt idx="2546">
                  <c:v>327.55</c:v>
                </c:pt>
                <c:pt idx="2547">
                  <c:v>328.02</c:v>
                </c:pt>
                <c:pt idx="2548">
                  <c:v>#N/A</c:v>
                </c:pt>
                <c:pt idx="2549">
                  <c:v>#N/A</c:v>
                </c:pt>
                <c:pt idx="2550">
                  <c:v>#N/A</c:v>
                </c:pt>
                <c:pt idx="2551">
                  <c:v>329.89</c:v>
                </c:pt>
                <c:pt idx="2552">
                  <c:v>337.2</c:v>
                </c:pt>
                <c:pt idx="2553">
                  <c:v>339.86</c:v>
                </c:pt>
                <c:pt idx="2554">
                  <c:v>338.24</c:v>
                </c:pt>
                <c:pt idx="2555">
                  <c:v>#N/A</c:v>
                </c:pt>
                <c:pt idx="2556">
                  <c:v>#N/A</c:v>
                </c:pt>
                <c:pt idx="2557">
                  <c:v>#N/A</c:v>
                </c:pt>
                <c:pt idx="2558">
                  <c:v>#N/A</c:v>
                </c:pt>
                <c:pt idx="2559">
                  <c:v>324.45999999999998</c:v>
                </c:pt>
                <c:pt idx="2560">
                  <c:v>317.08999999999997</c:v>
                </c:pt>
                <c:pt idx="2561">
                  <c:v>314.12</c:v>
                </c:pt>
                <c:pt idx="2562">
                  <c:v>#N/A</c:v>
                </c:pt>
                <c:pt idx="2563">
                  <c:v>#N/A</c:v>
                </c:pt>
                <c:pt idx="2564">
                  <c:v>314.79000000000002</c:v>
                </c:pt>
                <c:pt idx="2565">
                  <c:v>312.79000000000002</c:v>
                </c:pt>
                <c:pt idx="2566">
                  <c:v>309.27999999999997</c:v>
                </c:pt>
                <c:pt idx="2567">
                  <c:v>309.95</c:v>
                </c:pt>
                <c:pt idx="2568">
                  <c:v>320.12</c:v>
                </c:pt>
                <c:pt idx="2569">
                  <c:v>#N/A</c:v>
                </c:pt>
                <c:pt idx="2570">
                  <c:v>#N/A</c:v>
                </c:pt>
                <c:pt idx="2571">
                  <c:v>#N/A</c:v>
                </c:pt>
                <c:pt idx="2572">
                  <c:v>316.35000000000002</c:v>
                </c:pt>
                <c:pt idx="2573">
                  <c:v>318.12</c:v>
                </c:pt>
                <c:pt idx="2574">
                  <c:v>310.98</c:v>
                </c:pt>
                <c:pt idx="2575">
                  <c:v>318.27999999999997</c:v>
                </c:pt>
                <c:pt idx="2576">
                  <c:v>#N/A</c:v>
                </c:pt>
                <c:pt idx="2577">
                  <c:v>#N/A</c:v>
                </c:pt>
                <c:pt idx="2578">
                  <c:v>315.04000000000002</c:v>
                </c:pt>
                <c:pt idx="2579">
                  <c:v>329.82</c:v>
                </c:pt>
                <c:pt idx="2580">
                  <c:v>334.65</c:v>
                </c:pt>
                <c:pt idx="2581">
                  <c:v>330.98</c:v>
                </c:pt>
                <c:pt idx="2582">
                  <c:v>332.53</c:v>
                </c:pt>
                <c:pt idx="2583">
                  <c:v>#N/A</c:v>
                </c:pt>
                <c:pt idx="2584">
                  <c:v>#N/A</c:v>
                </c:pt>
                <c:pt idx="2585">
                  <c:v>325.08999999999997</c:v>
                </c:pt>
                <c:pt idx="2586">
                  <c:v>329.59</c:v>
                </c:pt>
                <c:pt idx="2587">
                  <c:v>336.01</c:v>
                </c:pt>
                <c:pt idx="2588">
                  <c:v>339.11</c:v>
                </c:pt>
                <c:pt idx="2589">
                  <c:v>332.32</c:v>
                </c:pt>
                <c:pt idx="2590">
                  <c:v>#N/A</c:v>
                </c:pt>
                <c:pt idx="2591">
                  <c:v>#N/A</c:v>
                </c:pt>
                <c:pt idx="2592">
                  <c:v>333.54</c:v>
                </c:pt>
                <c:pt idx="2593">
                  <c:v>334.64</c:v>
                </c:pt>
                <c:pt idx="2594">
                  <c:v>332.45</c:v>
                </c:pt>
                <c:pt idx="2595">
                  <c:v>340.75</c:v>
                </c:pt>
                <c:pt idx="2596">
                  <c:v>340.06</c:v>
                </c:pt>
                <c:pt idx="2597">
                  <c:v>#N/A</c:v>
                </c:pt>
                <c:pt idx="2598">
                  <c:v>#N/A</c:v>
                </c:pt>
                <c:pt idx="2599">
                  <c:v>336.89</c:v>
                </c:pt>
                <c:pt idx="2600">
                  <c:v>342.59</c:v>
                </c:pt>
                <c:pt idx="2601">
                  <c:v>346.27</c:v>
                </c:pt>
                <c:pt idx="2602">
                  <c:v>349.83</c:v>
                </c:pt>
                <c:pt idx="2603">
                  <c:v>347.09</c:v>
                </c:pt>
                <c:pt idx="2604">
                  <c:v>#N/A</c:v>
                </c:pt>
                <c:pt idx="2605">
                  <c:v>#N/A</c:v>
                </c:pt>
                <c:pt idx="2606">
                  <c:v>#N/A</c:v>
                </c:pt>
                <c:pt idx="2607">
                  <c:v>339.1</c:v>
                </c:pt>
                <c:pt idx="2608">
                  <c:v>354.57</c:v>
                </c:pt>
                <c:pt idx="2609">
                  <c:v>356.34</c:v>
                </c:pt>
                <c:pt idx="2610">
                  <c:v>357.29</c:v>
                </c:pt>
                <c:pt idx="2611">
                  <c:v>#N/A</c:v>
                </c:pt>
                <c:pt idx="2612">
                  <c:v>#N/A</c:v>
                </c:pt>
                <c:pt idx="2613">
                  <c:v>361.82</c:v>
                </c:pt>
                <c:pt idx="2614">
                  <c:v>334.72</c:v>
                </c:pt>
                <c:pt idx="2615">
                  <c:v>339.8</c:v>
                </c:pt>
                <c:pt idx="2616">
                  <c:v>334.35</c:v>
                </c:pt>
                <c:pt idx="2617">
                  <c:v>323.29000000000002</c:v>
                </c:pt>
                <c:pt idx="2618">
                  <c:v>#N/A</c:v>
                </c:pt>
                <c:pt idx="2619">
                  <c:v>#N/A</c:v>
                </c:pt>
                <c:pt idx="2620">
                  <c:v>314.86</c:v>
                </c:pt>
                <c:pt idx="2621">
                  <c:v>328.31</c:v>
                </c:pt>
                <c:pt idx="2622">
                  <c:v>329.34</c:v>
                </c:pt>
                <c:pt idx="2623">
                  <c:v>329.39</c:v>
                </c:pt>
                <c:pt idx="2624">
                  <c:v>328.24</c:v>
                </c:pt>
                <c:pt idx="2625">
                  <c:v>#N/A</c:v>
                </c:pt>
                <c:pt idx="2626">
                  <c:v>#N/A</c:v>
                </c:pt>
                <c:pt idx="2627">
                  <c:v>331.62</c:v>
                </c:pt>
                <c:pt idx="2628">
                  <c:v>318.72000000000003</c:v>
                </c:pt>
                <c:pt idx="2629">
                  <c:v>320.56</c:v>
                </c:pt>
                <c:pt idx="2630">
                  <c:v>326.08</c:v>
                </c:pt>
                <c:pt idx="2631">
                  <c:v>327.01</c:v>
                </c:pt>
                <c:pt idx="2632">
                  <c:v>#N/A</c:v>
                </c:pt>
                <c:pt idx="2633">
                  <c:v>#N/A</c:v>
                </c:pt>
                <c:pt idx="2634">
                  <c:v>330.76</c:v>
                </c:pt>
                <c:pt idx="2635">
                  <c:v>332.51</c:v>
                </c:pt>
                <c:pt idx="2636">
                  <c:v>341.83</c:v>
                </c:pt>
                <c:pt idx="2637">
                  <c:v>340.52</c:v>
                </c:pt>
                <c:pt idx="2638">
                  <c:v>340.86</c:v>
                </c:pt>
                <c:pt idx="2639">
                  <c:v>#N/A</c:v>
                </c:pt>
                <c:pt idx="2640">
                  <c:v>#N/A</c:v>
                </c:pt>
                <c:pt idx="2641">
                  <c:v>345.93</c:v>
                </c:pt>
                <c:pt idx="2642">
                  <c:v>340.5</c:v>
                </c:pt>
                <c:pt idx="2643">
                  <c:v>340.29</c:v>
                </c:pt>
                <c:pt idx="2644">
                  <c:v>338.5</c:v>
                </c:pt>
                <c:pt idx="2645">
                  <c:v>337.66</c:v>
                </c:pt>
                <c:pt idx="2646">
                  <c:v>#N/A</c:v>
                </c:pt>
                <c:pt idx="2647">
                  <c:v>#N/A</c:v>
                </c:pt>
                <c:pt idx="2648">
                  <c:v>345.16</c:v>
                </c:pt>
                <c:pt idx="2649">
                  <c:v>349.41</c:v>
                </c:pt>
                <c:pt idx="2650">
                  <c:v>356.02</c:v>
                </c:pt>
                <c:pt idx="2651">
                  <c:v>354.15</c:v>
                </c:pt>
                <c:pt idx="2652">
                  <c:v>#N/A</c:v>
                </c:pt>
                <c:pt idx="2653">
                  <c:v>#N/A</c:v>
                </c:pt>
                <c:pt idx="2654">
                  <c:v>#N/A</c:v>
                </c:pt>
                <c:pt idx="2655">
                  <c:v>354</c:v>
                </c:pt>
                <c:pt idx="2656">
                  <c:v>358.11</c:v>
                </c:pt>
                <c:pt idx="2657">
                  <c:v>354.4</c:v>
                </c:pt>
                <c:pt idx="2658">
                  <c:v>355.91</c:v>
                </c:pt>
                <c:pt idx="2659">
                  <c:v>364.47</c:v>
                </c:pt>
                <c:pt idx="2660">
                  <c:v>#N/A</c:v>
                </c:pt>
                <c:pt idx="2661">
                  <c:v>#N/A</c:v>
                </c:pt>
                <c:pt idx="2662">
                  <c:v>368.28</c:v>
                </c:pt>
                <c:pt idx="2663">
                  <c:v>365.09</c:v>
                </c:pt>
                <c:pt idx="2664">
                  <c:v>361.99</c:v>
                </c:pt>
                <c:pt idx="2665">
                  <c:v>351.83</c:v>
                </c:pt>
                <c:pt idx="2666">
                  <c:v>356.16</c:v>
                </c:pt>
                <c:pt idx="2667">
                  <c:v>#N/A</c:v>
                </c:pt>
                <c:pt idx="2668">
                  <c:v>#N/A</c:v>
                </c:pt>
                <c:pt idx="2669">
                  <c:v>355</c:v>
                </c:pt>
                <c:pt idx="2670">
                  <c:v>348.13</c:v>
                </c:pt>
                <c:pt idx="2671">
                  <c:v>351.32</c:v>
                </c:pt>
                <c:pt idx="2672">
                  <c:v>343.27</c:v>
                </c:pt>
                <c:pt idx="2673">
                  <c:v>344.83</c:v>
                </c:pt>
                <c:pt idx="2674">
                  <c:v>#N/A</c:v>
                </c:pt>
                <c:pt idx="2675">
                  <c:v>#N/A</c:v>
                </c:pt>
                <c:pt idx="2676">
                  <c:v>339.6</c:v>
                </c:pt>
                <c:pt idx="2677">
                  <c:v>337.07</c:v>
                </c:pt>
                <c:pt idx="2678">
                  <c:v>341.76</c:v>
                </c:pt>
                <c:pt idx="2679">
                  <c:v>345.2</c:v>
                </c:pt>
                <c:pt idx="2680">
                  <c:v>345.91</c:v>
                </c:pt>
                <c:pt idx="2681">
                  <c:v>#N/A</c:v>
                </c:pt>
                <c:pt idx="2682">
                  <c:v>#N/A</c:v>
                </c:pt>
                <c:pt idx="2683">
                  <c:v>346.24</c:v>
                </c:pt>
                <c:pt idx="2684">
                  <c:v>341.39</c:v>
                </c:pt>
                <c:pt idx="2685">
                  <c:v>342.21</c:v>
                </c:pt>
                <c:pt idx="2686">
                  <c:v>332.04</c:v>
                </c:pt>
                <c:pt idx="2687">
                  <c:v>337.84</c:v>
                </c:pt>
                <c:pt idx="2688">
                  <c:v>#N/A</c:v>
                </c:pt>
                <c:pt idx="2689">
                  <c:v>#N/A</c:v>
                </c:pt>
                <c:pt idx="2690">
                  <c:v>331</c:v>
                </c:pt>
                <c:pt idx="2691">
                  <c:v>329.39</c:v>
                </c:pt>
                <c:pt idx="2692">
                  <c:v>325.44</c:v>
                </c:pt>
                <c:pt idx="2693">
                  <c:v>322.58999999999997</c:v>
                </c:pt>
                <c:pt idx="2694">
                  <c:v>328.59</c:v>
                </c:pt>
                <c:pt idx="2695">
                  <c:v>#N/A</c:v>
                </c:pt>
                <c:pt idx="2696">
                  <c:v>#N/A</c:v>
                </c:pt>
                <c:pt idx="2697">
                  <c:v>330.77</c:v>
                </c:pt>
                <c:pt idx="2698">
                  <c:v>324.85000000000002</c:v>
                </c:pt>
                <c:pt idx="2699">
                  <c:v>329.41</c:v>
                </c:pt>
                <c:pt idx="2700">
                  <c:v>318.74</c:v>
                </c:pt>
                <c:pt idx="2701">
                  <c:v>322.25</c:v>
                </c:pt>
                <c:pt idx="2702">
                  <c:v>#N/A</c:v>
                </c:pt>
                <c:pt idx="2703">
                  <c:v>#N/A</c:v>
                </c:pt>
                <c:pt idx="2704">
                  <c:v>#N/A</c:v>
                </c:pt>
                <c:pt idx="2705">
                  <c:v>321.56</c:v>
                </c:pt>
                <c:pt idx="2706">
                  <c:v>322.52</c:v>
                </c:pt>
                <c:pt idx="2707">
                  <c:v>334.2</c:v>
                </c:pt>
                <c:pt idx="2708">
                  <c:v>342.84</c:v>
                </c:pt>
                <c:pt idx="2709">
                  <c:v>#N/A</c:v>
                </c:pt>
                <c:pt idx="2710">
                  <c:v>#N/A</c:v>
                </c:pt>
                <c:pt idx="2711">
                  <c:v>342.53</c:v>
                </c:pt>
                <c:pt idx="2712">
                  <c:v>339.99</c:v>
                </c:pt>
                <c:pt idx="2713">
                  <c:v>336.52</c:v>
                </c:pt>
                <c:pt idx="2714">
                  <c:v>325.36</c:v>
                </c:pt>
                <c:pt idx="2715">
                  <c:v>326.14</c:v>
                </c:pt>
                <c:pt idx="2716">
                  <c:v>#N/A</c:v>
                </c:pt>
                <c:pt idx="2717">
                  <c:v>#N/A</c:v>
                </c:pt>
                <c:pt idx="2718">
                  <c:v>326.73</c:v>
                </c:pt>
                <c:pt idx="2719">
                  <c:v>321.52</c:v>
                </c:pt>
                <c:pt idx="2720">
                  <c:v>325.97000000000003</c:v>
                </c:pt>
                <c:pt idx="2721">
                  <c:v>330.98</c:v>
                </c:pt>
                <c:pt idx="2722">
                  <c:v>336.27</c:v>
                </c:pt>
                <c:pt idx="2723">
                  <c:v>#N/A</c:v>
                </c:pt>
                <c:pt idx="2724">
                  <c:v>#N/A</c:v>
                </c:pt>
                <c:pt idx="2725">
                  <c:v>336.02</c:v>
                </c:pt>
                <c:pt idx="2726">
                  <c:v>340.97</c:v>
                </c:pt>
                <c:pt idx="2727">
                  <c:v>335.2</c:v>
                </c:pt>
                <c:pt idx="2728">
                  <c:v>336.68</c:v>
                </c:pt>
                <c:pt idx="2729">
                  <c:v>336.05</c:v>
                </c:pt>
                <c:pt idx="2730">
                  <c:v>#N/A</c:v>
                </c:pt>
                <c:pt idx="2731">
                  <c:v>#N/A</c:v>
                </c:pt>
                <c:pt idx="2732">
                  <c:v>329.07</c:v>
                </c:pt>
                <c:pt idx="2733">
                  <c:v>321.18</c:v>
                </c:pt>
                <c:pt idx="2734">
                  <c:v>324.23</c:v>
                </c:pt>
                <c:pt idx="2735">
                  <c:v>326.32</c:v>
                </c:pt>
                <c:pt idx="2736">
                  <c:v>329.35</c:v>
                </c:pt>
                <c:pt idx="2737">
                  <c:v>#N/A</c:v>
                </c:pt>
                <c:pt idx="2738">
                  <c:v>#N/A</c:v>
                </c:pt>
                <c:pt idx="2739">
                  <c:v>337.23</c:v>
                </c:pt>
                <c:pt idx="2740">
                  <c:v>336.25</c:v>
                </c:pt>
                <c:pt idx="2741">
                  <c:v>#N/A</c:v>
                </c:pt>
                <c:pt idx="2742">
                  <c:v>343.18</c:v>
                </c:pt>
                <c:pt idx="2743">
                  <c:v>352.61</c:v>
                </c:pt>
                <c:pt idx="2744">
                  <c:v>#N/A</c:v>
                </c:pt>
                <c:pt idx="2745">
                  <c:v>#N/A</c:v>
                </c:pt>
                <c:pt idx="2746">
                  <c:v>356.6</c:v>
                </c:pt>
                <c:pt idx="2747">
                  <c:v>354.61</c:v>
                </c:pt>
                <c:pt idx="2748">
                  <c:v>353.07</c:v>
                </c:pt>
                <c:pt idx="2749">
                  <c:v>357.06</c:v>
                </c:pt>
                <c:pt idx="2750">
                  <c:v>356.82</c:v>
                </c:pt>
                <c:pt idx="2751">
                  <c:v>#N/A</c:v>
                </c:pt>
                <c:pt idx="2752">
                  <c:v>#N/A</c:v>
                </c:pt>
                <c:pt idx="2753">
                  <c:v>352.7</c:v>
                </c:pt>
                <c:pt idx="2754">
                  <c:v>351.2</c:v>
                </c:pt>
                <c:pt idx="2755">
                  <c:v>365.1</c:v>
                </c:pt>
                <c:pt idx="2756">
                  <c:v>371.11</c:v>
                </c:pt>
                <c:pt idx="2757">
                  <c:v>370.23</c:v>
                </c:pt>
                <c:pt idx="2758">
                  <c:v>#N/A</c:v>
                </c:pt>
                <c:pt idx="2759">
                  <c:v>#N/A</c:v>
                </c:pt>
                <c:pt idx="2760">
                  <c:v>368.93</c:v>
                </c:pt>
                <c:pt idx="2761">
                  <c:v>364.71</c:v>
                </c:pt>
                <c:pt idx="2762">
                  <c:v>358.58</c:v>
                </c:pt>
                <c:pt idx="2763">
                  <c:v>345.79</c:v>
                </c:pt>
                <c:pt idx="2764">
                  <c:v>338</c:v>
                </c:pt>
                <c:pt idx="2765">
                  <c:v>#N/A</c:v>
                </c:pt>
                <c:pt idx="2766">
                  <c:v>#N/A</c:v>
                </c:pt>
                <c:pt idx="2767">
                  <c:v>347.43</c:v>
                </c:pt>
                <c:pt idx="2768">
                  <c:v>345.04</c:v>
                </c:pt>
                <c:pt idx="2769">
                  <c:v>339.65</c:v>
                </c:pt>
                <c:pt idx="2770">
                  <c:v>341.74</c:v>
                </c:pt>
                <c:pt idx="2771">
                  <c:v>339.73</c:v>
                </c:pt>
                <c:pt idx="2772">
                  <c:v>#N/A</c:v>
                </c:pt>
                <c:pt idx="2773">
                  <c:v>#N/A</c:v>
                </c:pt>
                <c:pt idx="2774">
                  <c:v>335.81</c:v>
                </c:pt>
                <c:pt idx="2775">
                  <c:v>335.42</c:v>
                </c:pt>
                <c:pt idx="2776">
                  <c:v>347.26</c:v>
                </c:pt>
                <c:pt idx="2777">
                  <c:v>339.38</c:v>
                </c:pt>
                <c:pt idx="2778">
                  <c:v>346.02</c:v>
                </c:pt>
                <c:pt idx="2779">
                  <c:v>#N/A</c:v>
                </c:pt>
                <c:pt idx="2780">
                  <c:v>#N/A</c:v>
                </c:pt>
                <c:pt idx="2781">
                  <c:v>340.74</c:v>
                </c:pt>
                <c:pt idx="2782">
                  <c:v>330.52</c:v>
                </c:pt>
                <c:pt idx="2783">
                  <c:v>316.33</c:v>
                </c:pt>
                <c:pt idx="2784">
                  <c:v>300.14</c:v>
                </c:pt>
                <c:pt idx="2785">
                  <c:v>306.19</c:v>
                </c:pt>
                <c:pt idx="2786">
                  <c:v>#N/A</c:v>
                </c:pt>
                <c:pt idx="2787">
                  <c:v>#N/A</c:v>
                </c:pt>
                <c:pt idx="2788">
                  <c:v>312.64999999999998</c:v>
                </c:pt>
                <c:pt idx="2789">
                  <c:v>314.10000000000002</c:v>
                </c:pt>
                <c:pt idx="2790">
                  <c:v>321.08999999999997</c:v>
                </c:pt>
                <c:pt idx="2791">
                  <c:v>318.37</c:v>
                </c:pt>
                <c:pt idx="2792">
                  <c:v>324.99</c:v>
                </c:pt>
                <c:pt idx="2793">
                  <c:v>#N/A</c:v>
                </c:pt>
                <c:pt idx="2794">
                  <c:v>#N/A</c:v>
                </c:pt>
                <c:pt idx="2795">
                  <c:v>318.82</c:v>
                </c:pt>
                <c:pt idx="2796">
                  <c:v>313.54000000000002</c:v>
                </c:pt>
                <c:pt idx="2797">
                  <c:v>322.51</c:v>
                </c:pt>
                <c:pt idx="2798">
                  <c:v>319.54000000000002</c:v>
                </c:pt>
                <c:pt idx="2799">
                  <c:v>327.24</c:v>
                </c:pt>
                <c:pt idx="2800">
                  <c:v>#N/A</c:v>
                </c:pt>
                <c:pt idx="2801">
                  <c:v>#N/A</c:v>
                </c:pt>
                <c:pt idx="2802">
                  <c:v>#N/A</c:v>
                </c:pt>
                <c:pt idx="2803">
                  <c:v>336.36</c:v>
                </c:pt>
                <c:pt idx="2804">
                  <c:v>335.13</c:v>
                </c:pt>
                <c:pt idx="2805">
                  <c:v>357.27</c:v>
                </c:pt>
                <c:pt idx="2806">
                  <c:v>358.13</c:v>
                </c:pt>
                <c:pt idx="2807">
                  <c:v>#N/A</c:v>
                </c:pt>
                <c:pt idx="2808">
                  <c:v>#N/A</c:v>
                </c:pt>
                <c:pt idx="2809">
                  <c:v>356.33</c:v>
                </c:pt>
                <c:pt idx="2810">
                  <c:v>366.98</c:v>
                </c:pt>
                <c:pt idx="2811">
                  <c:v>366.18</c:v>
                </c:pt>
                <c:pt idx="2812">
                  <c:v>365.41</c:v>
                </c:pt>
                <c:pt idx="2813">
                  <c:v>365.53</c:v>
                </c:pt>
                <c:pt idx="2814">
                  <c:v>#N/A</c:v>
                </c:pt>
                <c:pt idx="2815">
                  <c:v>#N/A</c:v>
                </c:pt>
                <c:pt idx="2816">
                  <c:v>365.41</c:v>
                </c:pt>
                <c:pt idx="2817">
                  <c:v>378.35</c:v>
                </c:pt>
                <c:pt idx="2818">
                  <c:v>383.63</c:v>
                </c:pt>
                <c:pt idx="2819">
                  <c:v>400.94</c:v>
                </c:pt>
                <c:pt idx="2820">
                  <c:v>399.73</c:v>
                </c:pt>
                <c:pt idx="2821">
                  <c:v>#N/A</c:v>
                </c:pt>
                <c:pt idx="2822">
                  <c:v>#N/A</c:v>
                </c:pt>
                <c:pt idx="2823">
                  <c:v>395.42</c:v>
                </c:pt>
                <c:pt idx="2824">
                  <c:v>391.47</c:v>
                </c:pt>
                <c:pt idx="2825">
                  <c:v>382.26</c:v>
                </c:pt>
                <c:pt idx="2826">
                  <c:v>386.18</c:v>
                </c:pt>
                <c:pt idx="2827">
                  <c:v>392.97</c:v>
                </c:pt>
                <c:pt idx="2828">
                  <c:v>#N/A</c:v>
                </c:pt>
                <c:pt idx="2829">
                  <c:v>#N/A</c:v>
                </c:pt>
                <c:pt idx="2830">
                  <c:v>401</c:v>
                </c:pt>
                <c:pt idx="2831">
                  <c:v>386.96</c:v>
                </c:pt>
                <c:pt idx="2832">
                  <c:v>381.17</c:v>
                </c:pt>
                <c:pt idx="2833">
                  <c:v>387.05</c:v>
                </c:pt>
                <c:pt idx="2834">
                  <c:v>393.99</c:v>
                </c:pt>
                <c:pt idx="2835">
                  <c:v>#N/A</c:v>
                </c:pt>
                <c:pt idx="2836">
                  <c:v>#N/A</c:v>
                </c:pt>
                <c:pt idx="2837">
                  <c:v>388.23</c:v>
                </c:pt>
                <c:pt idx="2838">
                  <c:v>398.39</c:v>
                </c:pt>
                <c:pt idx="2839">
                  <c:v>405.26</c:v>
                </c:pt>
                <c:pt idx="2840">
                  <c:v>410.47</c:v>
                </c:pt>
                <c:pt idx="2841">
                  <c:v>413.34</c:v>
                </c:pt>
                <c:pt idx="2842">
                  <c:v>#N/A</c:v>
                </c:pt>
                <c:pt idx="2843">
                  <c:v>#N/A</c:v>
                </c:pt>
                <c:pt idx="2844">
                  <c:v>418.77</c:v>
                </c:pt>
                <c:pt idx="2845">
                  <c:v>411.12</c:v>
                </c:pt>
                <c:pt idx="2846">
                  <c:v>401.96</c:v>
                </c:pt>
                <c:pt idx="2847">
                  <c:v>411.15</c:v>
                </c:pt>
                <c:pt idx="2848">
                  <c:v>404.82</c:v>
                </c:pt>
                <c:pt idx="2849">
                  <c:v>#N/A</c:v>
                </c:pt>
                <c:pt idx="2850">
                  <c:v>#N/A</c:v>
                </c:pt>
                <c:pt idx="2851">
                  <c:v>394.55</c:v>
                </c:pt>
                <c:pt idx="2852">
                  <c:v>405.13</c:v>
                </c:pt>
                <c:pt idx="2853">
                  <c:v>407.33</c:v>
                </c:pt>
                <c:pt idx="2854">
                  <c:v>409.18</c:v>
                </c:pt>
                <c:pt idx="2855">
                  <c:v>420.59</c:v>
                </c:pt>
                <c:pt idx="2856">
                  <c:v>#N/A</c:v>
                </c:pt>
                <c:pt idx="2857">
                  <c:v>#N/A</c:v>
                </c:pt>
                <c:pt idx="2858">
                  <c:v>428.68</c:v>
                </c:pt>
                <c:pt idx="2859">
                  <c:v>419.21</c:v>
                </c:pt>
                <c:pt idx="2860">
                  <c:v>435.08</c:v>
                </c:pt>
                <c:pt idx="2861">
                  <c:v>422.11</c:v>
                </c:pt>
                <c:pt idx="2862">
                  <c:v>439.38</c:v>
                </c:pt>
                <c:pt idx="2863">
                  <c:v>#N/A</c:v>
                </c:pt>
                <c:pt idx="2864">
                  <c:v>#N/A</c:v>
                </c:pt>
                <c:pt idx="2865">
                  <c:v>436.81</c:v>
                </c:pt>
                <c:pt idx="2866">
                  <c:v>455.93</c:v>
                </c:pt>
                <c:pt idx="2867">
                  <c:v>447.9</c:v>
                </c:pt>
                <c:pt idx="2868">
                  <c:v>447.63</c:v>
                </c:pt>
                <c:pt idx="2869">
                  <c:v>441.92</c:v>
                </c:pt>
                <c:pt idx="2870">
                  <c:v>#N/A</c:v>
                </c:pt>
                <c:pt idx="2871">
                  <c:v>#N/A</c:v>
                </c:pt>
                <c:pt idx="2872">
                  <c:v>408.12</c:v>
                </c:pt>
                <c:pt idx="2873">
                  <c:v>417.49</c:v>
                </c:pt>
                <c:pt idx="2874">
                  <c:v>423.62</c:v>
                </c:pt>
                <c:pt idx="2875">
                  <c:v>405.16</c:v>
                </c:pt>
                <c:pt idx="2876">
                  <c:v>412.04</c:v>
                </c:pt>
                <c:pt idx="2877">
                  <c:v>#N/A</c:v>
                </c:pt>
                <c:pt idx="2878">
                  <c:v>#N/A</c:v>
                </c:pt>
                <c:pt idx="2879">
                  <c:v>398.22</c:v>
                </c:pt>
                <c:pt idx="2880">
                  <c:v>419.21</c:v>
                </c:pt>
                <c:pt idx="2881">
                  <c:v>414.67</c:v>
                </c:pt>
                <c:pt idx="2882">
                  <c:v>#N/A</c:v>
                </c:pt>
                <c:pt idx="2883">
                  <c:v>429.88</c:v>
                </c:pt>
                <c:pt idx="2884">
                  <c:v>#N/A</c:v>
                </c:pt>
                <c:pt idx="2885">
                  <c:v>#N/A</c:v>
                </c:pt>
                <c:pt idx="2886">
                  <c:v>415.97</c:v>
                </c:pt>
                <c:pt idx="2887">
                  <c:v>413.62</c:v>
                </c:pt>
                <c:pt idx="2888">
                  <c:v>424.99</c:v>
                </c:pt>
                <c:pt idx="2889">
                  <c:v>416.45</c:v>
                </c:pt>
                <c:pt idx="2890">
                  <c:v>406.21</c:v>
                </c:pt>
                <c:pt idx="2891">
                  <c:v>#N/A</c:v>
                </c:pt>
                <c:pt idx="2892">
                  <c:v>#N/A</c:v>
                </c:pt>
                <c:pt idx="2893">
                  <c:v>409.97</c:v>
                </c:pt>
                <c:pt idx="2894">
                  <c:v>405.86</c:v>
                </c:pt>
                <c:pt idx="2895">
                  <c:v>402.97</c:v>
                </c:pt>
                <c:pt idx="2896">
                  <c:v>412.89</c:v>
                </c:pt>
                <c:pt idx="2897">
                  <c:v>412.06</c:v>
                </c:pt>
                <c:pt idx="2898">
                  <c:v>#N/A</c:v>
                </c:pt>
                <c:pt idx="2899">
                  <c:v>#N/A</c:v>
                </c:pt>
                <c:pt idx="2900">
                  <c:v>416.18</c:v>
                </c:pt>
                <c:pt idx="2901">
                  <c:v>404.33</c:v>
                </c:pt>
                <c:pt idx="2902">
                  <c:v>406.8</c:v>
                </c:pt>
                <c:pt idx="2903">
                  <c:v>395.81</c:v>
                </c:pt>
                <c:pt idx="2904">
                  <c:v>386.87</c:v>
                </c:pt>
                <c:pt idx="2905">
                  <c:v>#N/A</c:v>
                </c:pt>
                <c:pt idx="2906">
                  <c:v>#N/A</c:v>
                </c:pt>
                <c:pt idx="2907">
                  <c:v>374.91</c:v>
                </c:pt>
                <c:pt idx="2908">
                  <c:v>382.11</c:v>
                </c:pt>
                <c:pt idx="2909">
                  <c:v>379.59</c:v>
                </c:pt>
                <c:pt idx="2910">
                  <c:v>380.61</c:v>
                </c:pt>
                <c:pt idx="2911">
                  <c:v>398.55</c:v>
                </c:pt>
                <c:pt idx="2912">
                  <c:v>#N/A</c:v>
                </c:pt>
                <c:pt idx="2913">
                  <c:v>#N/A</c:v>
                </c:pt>
                <c:pt idx="2914">
                  <c:v>396.73</c:v>
                </c:pt>
                <c:pt idx="2915">
                  <c:v>#N/A</c:v>
                </c:pt>
                <c:pt idx="2916">
                  <c:v>405.63</c:v>
                </c:pt>
                <c:pt idx="2917">
                  <c:v>403.51</c:v>
                </c:pt>
                <c:pt idx="2918">
                  <c:v>414</c:v>
                </c:pt>
                <c:pt idx="2919">
                  <c:v>#N/A</c:v>
                </c:pt>
                <c:pt idx="2920">
                  <c:v>#N/A</c:v>
                </c:pt>
                <c:pt idx="2921">
                  <c:v>409.37</c:v>
                </c:pt>
                <c:pt idx="2922">
                  <c:v>#N/A</c:v>
                </c:pt>
                <c:pt idx="2923">
                  <c:v>435.12</c:v>
                </c:pt>
                <c:pt idx="2924">
                  <c:v>449.31</c:v>
                </c:pt>
                <c:pt idx="2925">
                  <c:v>443.75</c:v>
                </c:pt>
                <c:pt idx="2926">
                  <c:v>#N/A</c:v>
                </c:pt>
                <c:pt idx="2927">
                  <c:v>#N/A</c:v>
                </c:pt>
                <c:pt idx="2928">
                  <c:v>435.98</c:v>
                </c:pt>
                <c:pt idx="2929">
                  <c:v>454.11</c:v>
                </c:pt>
                <c:pt idx="2930">
                  <c:v>458.46</c:v>
                </c:pt>
                <c:pt idx="2931">
                  <c:v>468.85</c:v>
                </c:pt>
                <c:pt idx="2932">
                  <c:v>475.16</c:v>
                </c:pt>
                <c:pt idx="2933">
                  <c:v>#N/A</c:v>
                </c:pt>
                <c:pt idx="2934">
                  <c:v>#N/A</c:v>
                </c:pt>
                <c:pt idx="2935">
                  <c:v>480.99</c:v>
                </c:pt>
                <c:pt idx="2936">
                  <c:v>462.29</c:v>
                </c:pt>
                <c:pt idx="2937">
                  <c:v>441.33</c:v>
                </c:pt>
                <c:pt idx="2938">
                  <c:v>434.08</c:v>
                </c:pt>
                <c:pt idx="2939">
                  <c:v>436.8</c:v>
                </c:pt>
                <c:pt idx="2940">
                  <c:v>#N/A</c:v>
                </c:pt>
                <c:pt idx="2941">
                  <c:v>#N/A</c:v>
                </c:pt>
                <c:pt idx="2942">
                  <c:v>#N/A</c:v>
                </c:pt>
                <c:pt idx="2943">
                  <c:v>449.36</c:v>
                </c:pt>
                <c:pt idx="2944">
                  <c:v>439.51</c:v>
                </c:pt>
                <c:pt idx="2945">
                  <c:v>462.67</c:v>
                </c:pt>
                <c:pt idx="2946">
                  <c:v>461.52</c:v>
                </c:pt>
                <c:pt idx="2947">
                  <c:v>#N/A</c:v>
                </c:pt>
                <c:pt idx="2948">
                  <c:v>#N/A</c:v>
                </c:pt>
                <c:pt idx="2949">
                  <c:v>467.93</c:v>
                </c:pt>
                <c:pt idx="2950">
                  <c:v>465.81</c:v>
                </c:pt>
                <c:pt idx="2951">
                  <c:v>470.26</c:v>
                </c:pt>
                <c:pt idx="2952">
                  <c:v>459</c:v>
                </c:pt>
                <c:pt idx="2953">
                  <c:v>451.56</c:v>
                </c:pt>
                <c:pt idx="2954">
                  <c:v>#N/A</c:v>
                </c:pt>
                <c:pt idx="2955">
                  <c:v>#N/A</c:v>
                </c:pt>
                <c:pt idx="2956">
                  <c:v>438.93</c:v>
                </c:pt>
                <c:pt idx="2957">
                  <c:v>425.04</c:v>
                </c:pt>
                <c:pt idx="2958">
                  <c:v>429.73</c:v>
                </c:pt>
                <c:pt idx="2959">
                  <c:v>428.45</c:v>
                </c:pt>
                <c:pt idx="2960">
                  <c:v>443.66</c:v>
                </c:pt>
                <c:pt idx="2961">
                  <c:v>#N/A</c:v>
                </c:pt>
                <c:pt idx="2962">
                  <c:v>#N/A</c:v>
                </c:pt>
                <c:pt idx="2963">
                  <c:v>445.57</c:v>
                </c:pt>
                <c:pt idx="2964">
                  <c:v>429.94</c:v>
                </c:pt>
                <c:pt idx="2965">
                  <c:v>438.58</c:v>
                </c:pt>
                <c:pt idx="2966">
                  <c:v>434.27</c:v>
                </c:pt>
                <c:pt idx="2967">
                  <c:v>435.06</c:v>
                </c:pt>
                <c:pt idx="2968">
                  <c:v>#N/A</c:v>
                </c:pt>
                <c:pt idx="2969">
                  <c:v>#N/A</c:v>
                </c:pt>
                <c:pt idx="2970">
                  <c:v>#N/A</c:v>
                </c:pt>
                <c:pt idx="2971">
                  <c:v>454.58</c:v>
                </c:pt>
                <c:pt idx="2972">
                  <c:v>466.28</c:v>
                </c:pt>
                <c:pt idx="2973">
                  <c:v>465.8</c:v>
                </c:pt>
                <c:pt idx="2974">
                  <c:v>464.73</c:v>
                </c:pt>
                <c:pt idx="2975">
                  <c:v>#N/A</c:v>
                </c:pt>
                <c:pt idx="2976">
                  <c:v>#N/A</c:v>
                </c:pt>
                <c:pt idx="2977">
                  <c:v>466.37</c:v>
                </c:pt>
                <c:pt idx="2978">
                  <c:v>475.87</c:v>
                </c:pt>
                <c:pt idx="2979">
                  <c:v>485.9</c:v>
                </c:pt>
                <c:pt idx="2980">
                  <c:v>498.05</c:v>
                </c:pt>
                <c:pt idx="2981">
                  <c:v>486.07</c:v>
                </c:pt>
                <c:pt idx="2982">
                  <c:v>#N/A</c:v>
                </c:pt>
                <c:pt idx="2983">
                  <c:v>#N/A</c:v>
                </c:pt>
                <c:pt idx="2984">
                  <c:v>501.65</c:v>
                </c:pt>
                <c:pt idx="2985">
                  <c:v>484.23</c:v>
                </c:pt>
                <c:pt idx="2986">
                  <c:v>501.74</c:v>
                </c:pt>
                <c:pt idx="2987">
                  <c:v>502.17</c:v>
                </c:pt>
                <c:pt idx="2988">
                  <c:v>487.33</c:v>
                </c:pt>
                <c:pt idx="2989">
                  <c:v>#N/A</c:v>
                </c:pt>
                <c:pt idx="2990">
                  <c:v>#N/A</c:v>
                </c:pt>
                <c:pt idx="2991">
                  <c:v>471.09</c:v>
                </c:pt>
                <c:pt idx="2992">
                  <c:v>490.64</c:v>
                </c:pt>
                <c:pt idx="2993">
                  <c:v>489.44</c:v>
                </c:pt>
                <c:pt idx="2994">
                  <c:v>507.54</c:v>
                </c:pt>
                <c:pt idx="2995">
                  <c:v>514.89</c:v>
                </c:pt>
                <c:pt idx="2996">
                  <c:v>#N/A</c:v>
                </c:pt>
                <c:pt idx="2997">
                  <c:v>#N/A</c:v>
                </c:pt>
                <c:pt idx="2998">
                  <c:v>505.76</c:v>
                </c:pt>
                <c:pt idx="2999">
                  <c:v>481.11</c:v>
                </c:pt>
                <c:pt idx="3000">
                  <c:v>447.78</c:v>
                </c:pt>
                <c:pt idx="3001">
                  <c:v>439.05</c:v>
                </c:pt>
                <c:pt idx="3002">
                  <c:v>#N/A</c:v>
                </c:pt>
                <c:pt idx="3003">
                  <c:v>#N/A</c:v>
                </c:pt>
                <c:pt idx="3004">
                  <c:v>#N/A</c:v>
                </c:pt>
                <c:pt idx="3005">
                  <c:v>430.14</c:v>
                </c:pt>
                <c:pt idx="3006">
                  <c:v>450.56</c:v>
                </c:pt>
                <c:pt idx="3007">
                  <c:v>459.21</c:v>
                </c:pt>
                <c:pt idx="3008">
                  <c:v>452.41</c:v>
                </c:pt>
                <c:pt idx="3009">
                  <c:v>449.16</c:v>
                </c:pt>
                <c:pt idx="3010">
                  <c:v>#N/A</c:v>
                </c:pt>
                <c:pt idx="3011">
                  <c:v>#N/A</c:v>
                </c:pt>
                <c:pt idx="3012">
                  <c:v>438.42</c:v>
                </c:pt>
                <c:pt idx="3013">
                  <c:v>425.91</c:v>
                </c:pt>
                <c:pt idx="3014">
                  <c:v>445.35</c:v>
                </c:pt>
                <c:pt idx="3015">
                  <c:v>446.46</c:v>
                </c:pt>
                <c:pt idx="3016">
                  <c:v>450.56</c:v>
                </c:pt>
                <c:pt idx="3017">
                  <c:v>#N/A</c:v>
                </c:pt>
                <c:pt idx="3018">
                  <c:v>#N/A</c:v>
                </c:pt>
                <c:pt idx="3019">
                  <c:v>451.79</c:v>
                </c:pt>
                <c:pt idx="3020">
                  <c:v>445.13</c:v>
                </c:pt>
                <c:pt idx="3021">
                  <c:v>454.13</c:v>
                </c:pt>
                <c:pt idx="3022">
                  <c:v>454.38</c:v>
                </c:pt>
                <c:pt idx="3023">
                  <c:v>443.31</c:v>
                </c:pt>
                <c:pt idx="3024">
                  <c:v>#N/A</c:v>
                </c:pt>
                <c:pt idx="3025">
                  <c:v>#N/A</c:v>
                </c:pt>
                <c:pt idx="3026">
                  <c:v>446.03</c:v>
                </c:pt>
                <c:pt idx="3027">
                  <c:v>451.83</c:v>
                </c:pt>
                <c:pt idx="3028">
                  <c:v>475.16</c:v>
                </c:pt>
                <c:pt idx="3029">
                  <c:v>469.04</c:v>
                </c:pt>
                <c:pt idx="3030">
                  <c:v>456.17</c:v>
                </c:pt>
                <c:pt idx="3031">
                  <c:v>#N/A</c:v>
                </c:pt>
                <c:pt idx="3032">
                  <c:v>#N/A</c:v>
                </c:pt>
                <c:pt idx="3033">
                  <c:v>448.18</c:v>
                </c:pt>
                <c:pt idx="3034">
                  <c:v>443.51</c:v>
                </c:pt>
                <c:pt idx="3035">
                  <c:v>425.21</c:v>
                </c:pt>
                <c:pt idx="3036">
                  <c:v>407.28</c:v>
                </c:pt>
                <c:pt idx="3037">
                  <c:v>410.82</c:v>
                </c:pt>
                <c:pt idx="3038">
                  <c:v>#N/A</c:v>
                </c:pt>
                <c:pt idx="3039">
                  <c:v>#N/A</c:v>
                </c:pt>
                <c:pt idx="3040">
                  <c:v>406.9</c:v>
                </c:pt>
                <c:pt idx="3041">
                  <c:v>389.29</c:v>
                </c:pt>
                <c:pt idx="3042">
                  <c:v>401.9</c:v>
                </c:pt>
                <c:pt idx="3043">
                  <c:v>394.37</c:v>
                </c:pt>
                <c:pt idx="3044">
                  <c:v>399.54</c:v>
                </c:pt>
                <c:pt idx="3045">
                  <c:v>#N/A</c:v>
                </c:pt>
                <c:pt idx="3046">
                  <c:v>#N/A</c:v>
                </c:pt>
                <c:pt idx="3047">
                  <c:v>408.31</c:v>
                </c:pt>
                <c:pt idx="3048">
                  <c:v>413.78</c:v>
                </c:pt>
                <c:pt idx="3049">
                  <c:v>407.49</c:v>
                </c:pt>
                <c:pt idx="3050">
                  <c:v>425.31</c:v>
                </c:pt>
                <c:pt idx="3051">
                  <c:v>422.99</c:v>
                </c:pt>
                <c:pt idx="3052">
                  <c:v>#N/A</c:v>
                </c:pt>
                <c:pt idx="3053">
                  <c:v>#N/A</c:v>
                </c:pt>
                <c:pt idx="3054">
                  <c:v>419.77</c:v>
                </c:pt>
                <c:pt idx="3055">
                  <c:v>414.26</c:v>
                </c:pt>
                <c:pt idx="3056">
                  <c:v>407.01</c:v>
                </c:pt>
                <c:pt idx="3057">
                  <c:v>422.66</c:v>
                </c:pt>
                <c:pt idx="3058">
                  <c:v>434.7</c:v>
                </c:pt>
                <c:pt idx="3059">
                  <c:v>#N/A</c:v>
                </c:pt>
                <c:pt idx="3060">
                  <c:v>#N/A</c:v>
                </c:pt>
                <c:pt idx="3061">
                  <c:v>437.9</c:v>
                </c:pt>
                <c:pt idx="3062">
                  <c:v>449.08</c:v>
                </c:pt>
                <c:pt idx="3063">
                  <c:v>448.47</c:v>
                </c:pt>
                <c:pt idx="3064">
                  <c:v>444.09</c:v>
                </c:pt>
                <c:pt idx="3065">
                  <c:v>441.2</c:v>
                </c:pt>
                <c:pt idx="3066">
                  <c:v>#N/A</c:v>
                </c:pt>
                <c:pt idx="3067">
                  <c:v>#N/A</c:v>
                </c:pt>
                <c:pt idx="3068">
                  <c:v>#N/A</c:v>
                </c:pt>
                <c:pt idx="3069">
                  <c:v>425.56</c:v>
                </c:pt>
                <c:pt idx="3070">
                  <c:v>428.84</c:v>
                </c:pt>
                <c:pt idx="3071">
                  <c:v>414.83</c:v>
                </c:pt>
                <c:pt idx="3072">
                  <c:v>421.79</c:v>
                </c:pt>
                <c:pt idx="3073">
                  <c:v>#N/A</c:v>
                </c:pt>
                <c:pt idx="3074">
                  <c:v>#N/A</c:v>
                </c:pt>
                <c:pt idx="3075">
                  <c:v>425.28</c:v>
                </c:pt>
                <c:pt idx="3076">
                  <c:v>416.89</c:v>
                </c:pt>
                <c:pt idx="3077">
                  <c:v>409.96</c:v>
                </c:pt>
                <c:pt idx="3078">
                  <c:v>421.06</c:v>
                </c:pt>
                <c:pt idx="3079">
                  <c:v>431.62</c:v>
                </c:pt>
                <c:pt idx="3080">
                  <c:v>#N/A</c:v>
                </c:pt>
                <c:pt idx="3081">
                  <c:v>#N/A</c:v>
                </c:pt>
                <c:pt idx="3082">
                  <c:v>433.01</c:v>
                </c:pt>
                <c:pt idx="3083">
                  <c:v>407.54</c:v>
                </c:pt>
                <c:pt idx="3084">
                  <c:v>406.61</c:v>
                </c:pt>
                <c:pt idx="3085">
                  <c:v>397.08</c:v>
                </c:pt>
                <c:pt idx="3086">
                  <c:v>398.32</c:v>
                </c:pt>
                <c:pt idx="3087">
                  <c:v>#N/A</c:v>
                </c:pt>
                <c:pt idx="3088">
                  <c:v>#N/A</c:v>
                </c:pt>
                <c:pt idx="3089">
                  <c:v>404.73</c:v>
                </c:pt>
                <c:pt idx="3090">
                  <c:v>409.64</c:v>
                </c:pt>
                <c:pt idx="3091">
                  <c:v>413.34</c:v>
                </c:pt>
                <c:pt idx="3092">
                  <c:v>409.26</c:v>
                </c:pt>
                <c:pt idx="3093">
                  <c:v>415.43</c:v>
                </c:pt>
                <c:pt idx="3094">
                  <c:v>#N/A</c:v>
                </c:pt>
                <c:pt idx="3095">
                  <c:v>#N/A</c:v>
                </c:pt>
                <c:pt idx="3096">
                  <c:v>417.71</c:v>
                </c:pt>
                <c:pt idx="3097">
                  <c:v>413.44</c:v>
                </c:pt>
                <c:pt idx="3098">
                  <c:v>413.52</c:v>
                </c:pt>
                <c:pt idx="3099">
                  <c:v>437.22</c:v>
                </c:pt>
                <c:pt idx="3100">
                  <c:v>451.06</c:v>
                </c:pt>
                <c:pt idx="3101">
                  <c:v>#N/A</c:v>
                </c:pt>
                <c:pt idx="3102">
                  <c:v>#N/A</c:v>
                </c:pt>
                <c:pt idx="3103">
                  <c:v>449.88</c:v>
                </c:pt>
                <c:pt idx="3104">
                  <c:v>458.65</c:v>
                </c:pt>
                <c:pt idx="3105">
                  <c:v>443.39</c:v>
                </c:pt>
                <c:pt idx="3106">
                  <c:v>435.95</c:v>
                </c:pt>
                <c:pt idx="3107">
                  <c:v>#N/A</c:v>
                </c:pt>
                <c:pt idx="3108">
                  <c:v>#N/A</c:v>
                </c:pt>
                <c:pt idx="3109">
                  <c:v>#N/A</c:v>
                </c:pt>
                <c:pt idx="3110">
                  <c:v>424.99</c:v>
                </c:pt>
                <c:pt idx="3111">
                  <c:v>420.37</c:v>
                </c:pt>
                <c:pt idx="3112">
                  <c:v>419.06</c:v>
                </c:pt>
                <c:pt idx="3113">
                  <c:v>432.61</c:v>
                </c:pt>
                <c:pt idx="3114">
                  <c:v>454.3</c:v>
                </c:pt>
                <c:pt idx="3115">
                  <c:v>#N/A</c:v>
                </c:pt>
                <c:pt idx="3116">
                  <c:v>#N/A</c:v>
                </c:pt>
                <c:pt idx="3117">
                  <c:v>469.33</c:v>
                </c:pt>
                <c:pt idx="3118">
                  <c:v>455.81</c:v>
                </c:pt>
                <c:pt idx="3119">
                  <c:v>445.75</c:v>
                </c:pt>
                <c:pt idx="3120">
                  <c:v>437.12</c:v>
                </c:pt>
                <c:pt idx="3121">
                  <c:v>437.15</c:v>
                </c:pt>
                <c:pt idx="3122">
                  <c:v>#N/A</c:v>
                </c:pt>
                <c:pt idx="3123">
                  <c:v>#N/A</c:v>
                </c:pt>
                <c:pt idx="3124">
                  <c:v>445.99</c:v>
                </c:pt>
                <c:pt idx="3125">
                  <c:v>432.5</c:v>
                </c:pt>
                <c:pt idx="3126">
                  <c:v>408.98</c:v>
                </c:pt>
                <c:pt idx="3127">
                  <c:v>404.58</c:v>
                </c:pt>
                <c:pt idx="3128">
                  <c:v>409.01</c:v>
                </c:pt>
                <c:pt idx="3129">
                  <c:v>#N/A</c:v>
                </c:pt>
                <c:pt idx="3130">
                  <c:v>#N/A</c:v>
                </c:pt>
                <c:pt idx="3131">
                  <c:v>410.19</c:v>
                </c:pt>
                <c:pt idx="3132">
                  <c:v>400.02</c:v>
                </c:pt>
                <c:pt idx="3133">
                  <c:v>402.3</c:v>
                </c:pt>
                <c:pt idx="3134">
                  <c:v>403.93</c:v>
                </c:pt>
                <c:pt idx="3135">
                  <c:v>390.15</c:v>
                </c:pt>
                <c:pt idx="3136">
                  <c:v>#N/A</c:v>
                </c:pt>
                <c:pt idx="3137">
                  <c:v>#N/A</c:v>
                </c:pt>
                <c:pt idx="3138">
                  <c:v>378.04</c:v>
                </c:pt>
                <c:pt idx="3139">
                  <c:v>356.17</c:v>
                </c:pt>
                <c:pt idx="3140">
                  <c:v>361.4</c:v>
                </c:pt>
                <c:pt idx="3141">
                  <c:v>356.72</c:v>
                </c:pt>
                <c:pt idx="3142">
                  <c:v>334.13</c:v>
                </c:pt>
                <c:pt idx="3143">
                  <c:v>#N/A</c:v>
                </c:pt>
                <c:pt idx="3144">
                  <c:v>#N/A</c:v>
                </c:pt>
                <c:pt idx="3145">
                  <c:v>313.99</c:v>
                </c:pt>
                <c:pt idx="3146">
                  <c:v>324.45</c:v>
                </c:pt>
                <c:pt idx="3147">
                  <c:v>342.17</c:v>
                </c:pt>
                <c:pt idx="3148">
                  <c:v>327.35000000000002</c:v>
                </c:pt>
                <c:pt idx="3149">
                  <c:v>315.5</c:v>
                </c:pt>
                <c:pt idx="3150">
                  <c:v>#N/A</c:v>
                </c:pt>
                <c:pt idx="3151">
                  <c:v>#N/A</c:v>
                </c:pt>
                <c:pt idx="3152">
                  <c:v>321.48</c:v>
                </c:pt>
                <c:pt idx="3153">
                  <c:v>329.44</c:v>
                </c:pt>
                <c:pt idx="3154">
                  <c:v>330.47</c:v>
                </c:pt>
                <c:pt idx="3155">
                  <c:v>353.14</c:v>
                </c:pt>
                <c:pt idx="3156">
                  <c:v>342.8</c:v>
                </c:pt>
                <c:pt idx="3157">
                  <c:v>#N/A</c:v>
                </c:pt>
                <c:pt idx="3158">
                  <c:v>#N/A</c:v>
                </c:pt>
                <c:pt idx="3159">
                  <c:v>341.02</c:v>
                </c:pt>
                <c:pt idx="3160">
                  <c:v>340.48</c:v>
                </c:pt>
                <c:pt idx="3161">
                  <c:v>346.5</c:v>
                </c:pt>
                <c:pt idx="3162">
                  <c:v>348.46</c:v>
                </c:pt>
                <c:pt idx="3163">
                  <c:v>344.07</c:v>
                </c:pt>
                <c:pt idx="3164">
                  <c:v>#N/A</c:v>
                </c:pt>
                <c:pt idx="3165">
                  <c:v>#N/A</c:v>
                </c:pt>
                <c:pt idx="3166">
                  <c:v>#N/A</c:v>
                </c:pt>
                <c:pt idx="3167">
                  <c:v>324.86</c:v>
                </c:pt>
                <c:pt idx="3168">
                  <c:v>313.06</c:v>
                </c:pt>
                <c:pt idx="3169">
                  <c:v>299.41000000000003</c:v>
                </c:pt>
                <c:pt idx="3170">
                  <c:v>301.14999999999998</c:v>
                </c:pt>
                <c:pt idx="3171">
                  <c:v>#N/A</c:v>
                </c:pt>
                <c:pt idx="3172">
                  <c:v>#N/A</c:v>
                </c:pt>
                <c:pt idx="3173">
                  <c:v>286.54000000000002</c:v>
                </c:pt>
                <c:pt idx="3174">
                  <c:v>260.25</c:v>
                </c:pt>
                <c:pt idx="3175">
                  <c:v>268.73</c:v>
                </c:pt>
                <c:pt idx="3176">
                  <c:v>262.97000000000003</c:v>
                </c:pt>
                <c:pt idx="3177">
                  <c:v>290.45</c:v>
                </c:pt>
                <c:pt idx="3178">
                  <c:v>#N/A</c:v>
                </c:pt>
                <c:pt idx="3179">
                  <c:v>#N/A</c:v>
                </c:pt>
                <c:pt idx="3180">
                  <c:v>276.91000000000003</c:v>
                </c:pt>
                <c:pt idx="3181">
                  <c:v>281.36</c:v>
                </c:pt>
                <c:pt idx="3182">
                  <c:v>314.33</c:v>
                </c:pt>
                <c:pt idx="3183">
                  <c:v>313.89999999999998</c:v>
                </c:pt>
                <c:pt idx="3184">
                  <c:v>323.74</c:v>
                </c:pt>
                <c:pt idx="3185">
                  <c:v>#N/A</c:v>
                </c:pt>
                <c:pt idx="3186">
                  <c:v>#N/A</c:v>
                </c:pt>
                <c:pt idx="3187">
                  <c:v>354.13</c:v>
                </c:pt>
                <c:pt idx="3188">
                  <c:v>344.45</c:v>
                </c:pt>
                <c:pt idx="3189">
                  <c:v>346.02</c:v>
                </c:pt>
                <c:pt idx="3190">
                  <c:v>336.11</c:v>
                </c:pt>
                <c:pt idx="3191">
                  <c:v>329.18</c:v>
                </c:pt>
                <c:pt idx="3192">
                  <c:v>#N/A</c:v>
                </c:pt>
                <c:pt idx="3193">
                  <c:v>#N/A</c:v>
                </c:pt>
                <c:pt idx="3194">
                  <c:v>321.10000000000002</c:v>
                </c:pt>
                <c:pt idx="3195">
                  <c:v>314.24</c:v>
                </c:pt>
                <c:pt idx="3196">
                  <c:v>316.60000000000002</c:v>
                </c:pt>
                <c:pt idx="3197">
                  <c:v>265.7</c:v>
                </c:pt>
                <c:pt idx="3198">
                  <c:v>269.08</c:v>
                </c:pt>
                <c:pt idx="3199">
                  <c:v>#N/A</c:v>
                </c:pt>
                <c:pt idx="3200">
                  <c:v>#N/A</c:v>
                </c:pt>
                <c:pt idx="3201">
                  <c:v>252.49</c:v>
                </c:pt>
                <c:pt idx="3202">
                  <c:v>252.28</c:v>
                </c:pt>
                <c:pt idx="3203">
                  <c:v>299.49</c:v>
                </c:pt>
                <c:pt idx="3204">
                  <c:v>284.20999999999998</c:v>
                </c:pt>
                <c:pt idx="3205">
                  <c:v>248.12</c:v>
                </c:pt>
                <c:pt idx="3206">
                  <c:v>#N/A</c:v>
                </c:pt>
                <c:pt idx="3207">
                  <c:v>#N/A</c:v>
                </c:pt>
                <c:pt idx="3208">
                  <c:v>251.49</c:v>
                </c:pt>
                <c:pt idx="3209">
                  <c:v>258.17</c:v>
                </c:pt>
                <c:pt idx="3210">
                  <c:v>231.32</c:v>
                </c:pt>
                <c:pt idx="3211">
                  <c:v>210.06</c:v>
                </c:pt>
                <c:pt idx="3212">
                  <c:v>203.6</c:v>
                </c:pt>
                <c:pt idx="3213">
                  <c:v>#N/A</c:v>
                </c:pt>
                <c:pt idx="3214">
                  <c:v>#N/A</c:v>
                </c:pt>
                <c:pt idx="3215">
                  <c:v>222.69</c:v>
                </c:pt>
                <c:pt idx="3216">
                  <c:v>201.2</c:v>
                </c:pt>
                <c:pt idx="3217">
                  <c:v>168.36</c:v>
                </c:pt>
                <c:pt idx="3218">
                  <c:v>159.93</c:v>
                </c:pt>
                <c:pt idx="3219">
                  <c:v>168.68</c:v>
                </c:pt>
                <c:pt idx="3220">
                  <c:v>#N/A</c:v>
                </c:pt>
                <c:pt idx="3221">
                  <c:v>#N/A</c:v>
                </c:pt>
                <c:pt idx="3222">
                  <c:v>151.57</c:v>
                </c:pt>
                <c:pt idx="3223">
                  <c:v>172.69</c:v>
                </c:pt>
                <c:pt idx="3224">
                  <c:v>195.09</c:v>
                </c:pt>
                <c:pt idx="3225">
                  <c:v>202.67</c:v>
                </c:pt>
                <c:pt idx="3226">
                  <c:v>193.87</c:v>
                </c:pt>
                <c:pt idx="3227">
                  <c:v>#N/A</c:v>
                </c:pt>
                <c:pt idx="3228">
                  <c:v>#N/A</c:v>
                </c:pt>
                <c:pt idx="3229">
                  <c:v>195.04</c:v>
                </c:pt>
                <c:pt idx="3230">
                  <c:v>223.9</c:v>
                </c:pt>
                <c:pt idx="3231">
                  <c:v>213.62</c:v>
                </c:pt>
                <c:pt idx="3232">
                  <c:v>192.96</c:v>
                </c:pt>
                <c:pt idx="3233">
                  <c:v>201.11</c:v>
                </c:pt>
                <c:pt idx="3234">
                  <c:v>#N/A</c:v>
                </c:pt>
                <c:pt idx="3235">
                  <c:v>#N/A</c:v>
                </c:pt>
                <c:pt idx="3236">
                  <c:v>210.53</c:v>
                </c:pt>
                <c:pt idx="3237">
                  <c:v>196.99</c:v>
                </c:pt>
                <c:pt idx="3238">
                  <c:v>175.48</c:v>
                </c:pt>
                <c:pt idx="3239">
                  <c:v>198.61</c:v>
                </c:pt>
                <c:pt idx="3240">
                  <c:v>186.43</c:v>
                </c:pt>
                <c:pt idx="3241">
                  <c:v>#N/A</c:v>
                </c:pt>
                <c:pt idx="3242">
                  <c:v>#N/A</c:v>
                </c:pt>
                <c:pt idx="3243">
                  <c:v>180.55</c:v>
                </c:pt>
                <c:pt idx="3244">
                  <c:v>178.26</c:v>
                </c:pt>
                <c:pt idx="3245">
                  <c:v>168.8</c:v>
                </c:pt>
                <c:pt idx="3246">
                  <c:v>167.01</c:v>
                </c:pt>
                <c:pt idx="3247">
                  <c:v>212.85</c:v>
                </c:pt>
                <c:pt idx="3248">
                  <c:v>#N/A</c:v>
                </c:pt>
                <c:pt idx="3249">
                  <c:v>#N/A</c:v>
                </c:pt>
                <c:pt idx="3250">
                  <c:v>228.29</c:v>
                </c:pt>
                <c:pt idx="3251">
                  <c:v>229.7</c:v>
                </c:pt>
                <c:pt idx="3252">
                  <c:v>243.53</c:v>
                </c:pt>
                <c:pt idx="3253">
                  <c:v>#N/A</c:v>
                </c:pt>
                <c:pt idx="3254">
                  <c:v>247.4</c:v>
                </c:pt>
                <c:pt idx="3255">
                  <c:v>#N/A</c:v>
                </c:pt>
                <c:pt idx="3256">
                  <c:v>#N/A</c:v>
                </c:pt>
                <c:pt idx="3257">
                  <c:v>211.82</c:v>
                </c:pt>
                <c:pt idx="3258">
                  <c:v>225.75</c:v>
                </c:pt>
                <c:pt idx="3259">
                  <c:v>218.08</c:v>
                </c:pt>
                <c:pt idx="3260">
                  <c:v>210.99</c:v>
                </c:pt>
                <c:pt idx="3261">
                  <c:v>212.61</c:v>
                </c:pt>
                <c:pt idx="3262">
                  <c:v>#N/A</c:v>
                </c:pt>
                <c:pt idx="3263">
                  <c:v>#N/A</c:v>
                </c:pt>
                <c:pt idx="3264">
                  <c:v>228.78</c:v>
                </c:pt>
                <c:pt idx="3265">
                  <c:v>231.17</c:v>
                </c:pt>
                <c:pt idx="3266">
                  <c:v>254.38</c:v>
                </c:pt>
                <c:pt idx="3267">
                  <c:v>252.49</c:v>
                </c:pt>
                <c:pt idx="3268">
                  <c:v>261.3</c:v>
                </c:pt>
                <c:pt idx="3269">
                  <c:v>#N/A</c:v>
                </c:pt>
                <c:pt idx="3270">
                  <c:v>#N/A</c:v>
                </c:pt>
                <c:pt idx="3271">
                  <c:v>273.61</c:v>
                </c:pt>
                <c:pt idx="3272">
                  <c:v>296.38</c:v>
                </c:pt>
                <c:pt idx="3273">
                  <c:v>291.95</c:v>
                </c:pt>
                <c:pt idx="3274">
                  <c:v>274.68</c:v>
                </c:pt>
                <c:pt idx="3275">
                  <c:v>271.37</c:v>
                </c:pt>
                <c:pt idx="3276">
                  <c:v>#N/A</c:v>
                </c:pt>
                <c:pt idx="3277">
                  <c:v>#N/A</c:v>
                </c:pt>
                <c:pt idx="3278">
                  <c:v>268.39999999999998</c:v>
                </c:pt>
                <c:pt idx="3279">
                  <c:v>276.36</c:v>
                </c:pt>
                <c:pt idx="3280">
                  <c:v>275.97000000000003</c:v>
                </c:pt>
                <c:pt idx="3281">
                  <c:v>#N/A</c:v>
                </c:pt>
                <c:pt idx="3282">
                  <c:v>289.14999999999998</c:v>
                </c:pt>
                <c:pt idx="3283">
                  <c:v>#N/A</c:v>
                </c:pt>
                <c:pt idx="3284">
                  <c:v>#N/A</c:v>
                </c:pt>
                <c:pt idx="3285">
                  <c:v>297.8</c:v>
                </c:pt>
                <c:pt idx="3286">
                  <c:v>295.2</c:v>
                </c:pt>
                <c:pt idx="3287">
                  <c:v>302.41000000000003</c:v>
                </c:pt>
                <c:pt idx="3288">
                  <c:v>#N/A</c:v>
                </c:pt>
                <c:pt idx="3289">
                  <c:v>299.2</c:v>
                </c:pt>
                <c:pt idx="3290">
                  <c:v>#N/A</c:v>
                </c:pt>
                <c:pt idx="3291">
                  <c:v>#N/A</c:v>
                </c:pt>
                <c:pt idx="3292">
                  <c:v>287.35000000000002</c:v>
                </c:pt>
                <c:pt idx="3293">
                  <c:v>293.89</c:v>
                </c:pt>
                <c:pt idx="3294">
                  <c:v>269.97000000000003</c:v>
                </c:pt>
                <c:pt idx="3295">
                  <c:v>284.08999999999997</c:v>
                </c:pt>
                <c:pt idx="3296">
                  <c:v>277.47000000000003</c:v>
                </c:pt>
                <c:pt idx="3297">
                  <c:v>#N/A</c:v>
                </c:pt>
                <c:pt idx="3298">
                  <c:v>#N/A</c:v>
                </c:pt>
                <c:pt idx="3299">
                  <c:v>258.79000000000002</c:v>
                </c:pt>
                <c:pt idx="3300">
                  <c:v>265.22000000000003</c:v>
                </c:pt>
                <c:pt idx="3301">
                  <c:v>251.02</c:v>
                </c:pt>
                <c:pt idx="3302">
                  <c:v>260.36</c:v>
                </c:pt>
                <c:pt idx="3303">
                  <c:v>274.81</c:v>
                </c:pt>
                <c:pt idx="3304">
                  <c:v>#N/A</c:v>
                </c:pt>
                <c:pt idx="3305">
                  <c:v>#N/A</c:v>
                </c:pt>
                <c:pt idx="3306">
                  <c:v>#N/A</c:v>
                </c:pt>
                <c:pt idx="3307">
                  <c:v>272.56</c:v>
                </c:pt>
                <c:pt idx="3308">
                  <c:v>281.92</c:v>
                </c:pt>
                <c:pt idx="3309">
                  <c:v>278.76</c:v>
                </c:pt>
                <c:pt idx="3310">
                  <c:v>304.02999999999997</c:v>
                </c:pt>
                <c:pt idx="3311">
                  <c:v>#N/A</c:v>
                </c:pt>
                <c:pt idx="3312">
                  <c:v>#N/A</c:v>
                </c:pt>
                <c:pt idx="3313">
                  <c:v>302.16000000000003</c:v>
                </c:pt>
                <c:pt idx="3314">
                  <c:v>295.7</c:v>
                </c:pt>
                <c:pt idx="3315">
                  <c:v>288.55</c:v>
                </c:pt>
                <c:pt idx="3316">
                  <c:v>301.85000000000002</c:v>
                </c:pt>
                <c:pt idx="3317">
                  <c:v>300.10000000000002</c:v>
                </c:pt>
                <c:pt idx="3318">
                  <c:v>#N/A</c:v>
                </c:pt>
                <c:pt idx="3319">
                  <c:v>#N/A</c:v>
                </c:pt>
                <c:pt idx="3320">
                  <c:v>289.32</c:v>
                </c:pt>
                <c:pt idx="3321">
                  <c:v>290.26</c:v>
                </c:pt>
                <c:pt idx="3322">
                  <c:v>296.16000000000003</c:v>
                </c:pt>
                <c:pt idx="3323">
                  <c:v>300.63</c:v>
                </c:pt>
                <c:pt idx="3324">
                  <c:v>306.99</c:v>
                </c:pt>
                <c:pt idx="3325">
                  <c:v>#N/A</c:v>
                </c:pt>
                <c:pt idx="3326">
                  <c:v>#N/A</c:v>
                </c:pt>
                <c:pt idx="3327">
                  <c:v>299.14999999999998</c:v>
                </c:pt>
                <c:pt idx="3328">
                  <c:v>294.14999999999998</c:v>
                </c:pt>
                <c:pt idx="3329">
                  <c:v>317.48</c:v>
                </c:pt>
                <c:pt idx="3330">
                  <c:v>316.93</c:v>
                </c:pt>
                <c:pt idx="3331">
                  <c:v>311.16000000000003</c:v>
                </c:pt>
                <c:pt idx="3332">
                  <c:v>#N/A</c:v>
                </c:pt>
                <c:pt idx="3333">
                  <c:v>#N/A</c:v>
                </c:pt>
                <c:pt idx="3334">
                  <c:v>#N/A</c:v>
                </c:pt>
                <c:pt idx="3335">
                  <c:v>319.19</c:v>
                </c:pt>
                <c:pt idx="3336">
                  <c:v>323.99</c:v>
                </c:pt>
                <c:pt idx="3337">
                  <c:v>310.10000000000002</c:v>
                </c:pt>
                <c:pt idx="3338">
                  <c:v>321.45</c:v>
                </c:pt>
                <c:pt idx="3339">
                  <c:v>#N/A</c:v>
                </c:pt>
                <c:pt idx="3340">
                  <c:v>#N/A</c:v>
                </c:pt>
                <c:pt idx="3341">
                  <c:v>316.20999999999998</c:v>
                </c:pt>
                <c:pt idx="3342">
                  <c:v>290.48</c:v>
                </c:pt>
                <c:pt idx="3343">
                  <c:v>285.22000000000003</c:v>
                </c:pt>
                <c:pt idx="3344">
                  <c:v>288.79000000000002</c:v>
                </c:pt>
                <c:pt idx="3345">
                  <c:v>289.85000000000002</c:v>
                </c:pt>
                <c:pt idx="3346">
                  <c:v>#N/A</c:v>
                </c:pt>
                <c:pt idx="3347">
                  <c:v>#N/A</c:v>
                </c:pt>
                <c:pt idx="3348">
                  <c:v>268.22000000000003</c:v>
                </c:pt>
                <c:pt idx="3349">
                  <c:v>274.7</c:v>
                </c:pt>
                <c:pt idx="3350">
                  <c:v>272.12</c:v>
                </c:pt>
                <c:pt idx="3351">
                  <c:v>286.32</c:v>
                </c:pt>
                <c:pt idx="3352">
                  <c:v>285.02</c:v>
                </c:pt>
                <c:pt idx="3353">
                  <c:v>#N/A</c:v>
                </c:pt>
                <c:pt idx="3354">
                  <c:v>#N/A</c:v>
                </c:pt>
                <c:pt idx="3355">
                  <c:v>275.82</c:v>
                </c:pt>
                <c:pt idx="3356">
                  <c:v>259.51</c:v>
                </c:pt>
                <c:pt idx="3357">
                  <c:v>271.83999999999997</c:v>
                </c:pt>
                <c:pt idx="3358">
                  <c:v>284.02999999999997</c:v>
                </c:pt>
                <c:pt idx="3359">
                  <c:v>287.54000000000002</c:v>
                </c:pt>
                <c:pt idx="3360">
                  <c:v>#N/A</c:v>
                </c:pt>
                <c:pt idx="3361">
                  <c:v>#N/A</c:v>
                </c:pt>
                <c:pt idx="3362">
                  <c:v>284.33999999999997</c:v>
                </c:pt>
                <c:pt idx="3363">
                  <c:v>278.7</c:v>
                </c:pt>
                <c:pt idx="3364">
                  <c:v>304.23</c:v>
                </c:pt>
                <c:pt idx="3365">
                  <c:v>326.56</c:v>
                </c:pt>
                <c:pt idx="3366">
                  <c:v>326.54000000000002</c:v>
                </c:pt>
                <c:pt idx="3367">
                  <c:v>#N/A</c:v>
                </c:pt>
                <c:pt idx="3368">
                  <c:v>#N/A</c:v>
                </c:pt>
                <c:pt idx="3369">
                  <c:v>328.83</c:v>
                </c:pt>
                <c:pt idx="3370">
                  <c:v>321.67</c:v>
                </c:pt>
                <c:pt idx="3371">
                  <c:v>334.2</c:v>
                </c:pt>
                <c:pt idx="3372">
                  <c:v>335.61</c:v>
                </c:pt>
                <c:pt idx="3373">
                  <c:v>325.39</c:v>
                </c:pt>
                <c:pt idx="3374">
                  <c:v>#N/A</c:v>
                </c:pt>
                <c:pt idx="3375">
                  <c:v>#N/A</c:v>
                </c:pt>
                <c:pt idx="3376">
                  <c:v>319.77999999999997</c:v>
                </c:pt>
                <c:pt idx="3377">
                  <c:v>324.73</c:v>
                </c:pt>
                <c:pt idx="3378">
                  <c:v>343.22</c:v>
                </c:pt>
                <c:pt idx="3379">
                  <c:v>328.31</c:v>
                </c:pt>
                <c:pt idx="3380">
                  <c:v>307.44</c:v>
                </c:pt>
                <c:pt idx="3381">
                  <c:v>#N/A</c:v>
                </c:pt>
                <c:pt idx="3382">
                  <c:v>#N/A</c:v>
                </c:pt>
                <c:pt idx="3383">
                  <c:v>294.95999999999998</c:v>
                </c:pt>
                <c:pt idx="3384">
                  <c:v>296.27999999999997</c:v>
                </c:pt>
                <c:pt idx="3385">
                  <c:v>296.99</c:v>
                </c:pt>
                <c:pt idx="3386">
                  <c:v>294.04000000000002</c:v>
                </c:pt>
                <c:pt idx="3387">
                  <c:v>#N/A</c:v>
                </c:pt>
                <c:pt idx="3388">
                  <c:v>#N/A</c:v>
                </c:pt>
                <c:pt idx="3389">
                  <c:v>#N/A</c:v>
                </c:pt>
                <c:pt idx="3390">
                  <c:v>300.98</c:v>
                </c:pt>
                <c:pt idx="3391">
                  <c:v>299.05</c:v>
                </c:pt>
                <c:pt idx="3392">
                  <c:v>303.57</c:v>
                </c:pt>
                <c:pt idx="3393">
                  <c:v>286.85000000000002</c:v>
                </c:pt>
                <c:pt idx="3394">
                  <c:v>275.26</c:v>
                </c:pt>
                <c:pt idx="3395">
                  <c:v>#N/A</c:v>
                </c:pt>
                <c:pt idx="3396">
                  <c:v>#N/A</c:v>
                </c:pt>
                <c:pt idx="3397">
                  <c:v>286.19</c:v>
                </c:pt>
                <c:pt idx="3398">
                  <c:v>280.49</c:v>
                </c:pt>
                <c:pt idx="3399">
                  <c:v>279.95</c:v>
                </c:pt>
                <c:pt idx="3400">
                  <c:v>290.64</c:v>
                </c:pt>
                <c:pt idx="3401">
                  <c:v>310.81</c:v>
                </c:pt>
                <c:pt idx="3402">
                  <c:v>#N/A</c:v>
                </c:pt>
                <c:pt idx="3403">
                  <c:v>#N/A</c:v>
                </c:pt>
                <c:pt idx="3404">
                  <c:v>309.47000000000003</c:v>
                </c:pt>
                <c:pt idx="3405">
                  <c:v>300.04000000000002</c:v>
                </c:pt>
                <c:pt idx="3406">
                  <c:v>306.98</c:v>
                </c:pt>
                <c:pt idx="3407">
                  <c:v>298.54000000000002</c:v>
                </c:pt>
                <c:pt idx="3408">
                  <c:v>301.35000000000002</c:v>
                </c:pt>
                <c:pt idx="3409">
                  <c:v>#N/A</c:v>
                </c:pt>
                <c:pt idx="3410">
                  <c:v>#N/A</c:v>
                </c:pt>
                <c:pt idx="3411">
                  <c:v>320.85000000000002</c:v>
                </c:pt>
                <c:pt idx="3412">
                  <c:v>319.94</c:v>
                </c:pt>
                <c:pt idx="3413">
                  <c:v>335.62</c:v>
                </c:pt>
                <c:pt idx="3414">
                  <c:v>332.12</c:v>
                </c:pt>
                <c:pt idx="3415">
                  <c:v>343.34</c:v>
                </c:pt>
                <c:pt idx="3416">
                  <c:v>#N/A</c:v>
                </c:pt>
                <c:pt idx="3417">
                  <c:v>#N/A</c:v>
                </c:pt>
                <c:pt idx="3418">
                  <c:v>341.69</c:v>
                </c:pt>
                <c:pt idx="3419">
                  <c:v>354.88</c:v>
                </c:pt>
                <c:pt idx="3420">
                  <c:v>340.8</c:v>
                </c:pt>
                <c:pt idx="3421">
                  <c:v>344.65</c:v>
                </c:pt>
                <c:pt idx="3422">
                  <c:v>341.92</c:v>
                </c:pt>
                <c:pt idx="3423">
                  <c:v>#N/A</c:v>
                </c:pt>
                <c:pt idx="3424">
                  <c:v>#N/A</c:v>
                </c:pt>
                <c:pt idx="3425">
                  <c:v>340.45</c:v>
                </c:pt>
                <c:pt idx="3426">
                  <c:v>349.85</c:v>
                </c:pt>
                <c:pt idx="3427">
                  <c:v>367.98</c:v>
                </c:pt>
                <c:pt idx="3428">
                  <c:v>373.67</c:v>
                </c:pt>
                <c:pt idx="3429">
                  <c:v>379.15</c:v>
                </c:pt>
                <c:pt idx="3430">
                  <c:v>#N/A</c:v>
                </c:pt>
                <c:pt idx="3431">
                  <c:v>#N/A</c:v>
                </c:pt>
                <c:pt idx="3432">
                  <c:v>#N/A</c:v>
                </c:pt>
                <c:pt idx="3433">
                  <c:v>376.32</c:v>
                </c:pt>
                <c:pt idx="3434">
                  <c:v>370.16</c:v>
                </c:pt>
                <c:pt idx="3435">
                  <c:v>385.52</c:v>
                </c:pt>
                <c:pt idx="3436">
                  <c:v>398.06</c:v>
                </c:pt>
                <c:pt idx="3437">
                  <c:v>#N/A</c:v>
                </c:pt>
                <c:pt idx="3438">
                  <c:v>#N/A</c:v>
                </c:pt>
                <c:pt idx="3439">
                  <c:v>387.89</c:v>
                </c:pt>
                <c:pt idx="3440">
                  <c:v>398.1</c:v>
                </c:pt>
                <c:pt idx="3441">
                  <c:v>374.71</c:v>
                </c:pt>
                <c:pt idx="3442">
                  <c:v>387.02</c:v>
                </c:pt>
                <c:pt idx="3443">
                  <c:v>367.82</c:v>
                </c:pt>
                <c:pt idx="3444">
                  <c:v>#N/A</c:v>
                </c:pt>
                <c:pt idx="3445">
                  <c:v>#N/A</c:v>
                </c:pt>
                <c:pt idx="3446">
                  <c:v>367.13</c:v>
                </c:pt>
                <c:pt idx="3447">
                  <c:v>365.11</c:v>
                </c:pt>
                <c:pt idx="3448">
                  <c:v>362.28</c:v>
                </c:pt>
                <c:pt idx="3449">
                  <c:v>361.46</c:v>
                </c:pt>
                <c:pt idx="3450">
                  <c:v>349.65</c:v>
                </c:pt>
                <c:pt idx="3451">
                  <c:v>#N/A</c:v>
                </c:pt>
                <c:pt idx="3452">
                  <c:v>#N/A</c:v>
                </c:pt>
                <c:pt idx="3453">
                  <c:v>334.99</c:v>
                </c:pt>
                <c:pt idx="3454">
                  <c:v>338.14</c:v>
                </c:pt>
                <c:pt idx="3455">
                  <c:v>337.49</c:v>
                </c:pt>
                <c:pt idx="3456">
                  <c:v>328.84</c:v>
                </c:pt>
                <c:pt idx="3457">
                  <c:v>339.88</c:v>
                </c:pt>
                <c:pt idx="3458">
                  <c:v>#N/A</c:v>
                </c:pt>
                <c:pt idx="3459">
                  <c:v>#N/A</c:v>
                </c:pt>
                <c:pt idx="3460">
                  <c:v>318.27</c:v>
                </c:pt>
                <c:pt idx="3461">
                  <c:v>331.75</c:v>
                </c:pt>
                <c:pt idx="3462">
                  <c:v>342.83</c:v>
                </c:pt>
                <c:pt idx="3463">
                  <c:v>359.8</c:v>
                </c:pt>
                <c:pt idx="3464">
                  <c:v>353.5</c:v>
                </c:pt>
                <c:pt idx="3465">
                  <c:v>#N/A</c:v>
                </c:pt>
                <c:pt idx="3466">
                  <c:v>#N/A</c:v>
                </c:pt>
                <c:pt idx="3467">
                  <c:v>352.82</c:v>
                </c:pt>
                <c:pt idx="3468">
                  <c:v>339.73</c:v>
                </c:pt>
                <c:pt idx="3469">
                  <c:v>354.54</c:v>
                </c:pt>
                <c:pt idx="3470">
                  <c:v>342.72</c:v>
                </c:pt>
                <c:pt idx="3471">
                  <c:v>#N/A</c:v>
                </c:pt>
                <c:pt idx="3472">
                  <c:v>#N/A</c:v>
                </c:pt>
                <c:pt idx="3473">
                  <c:v>#N/A</c:v>
                </c:pt>
                <c:pt idx="3474">
                  <c:v>329.07</c:v>
                </c:pt>
                <c:pt idx="3475">
                  <c:v>327.33</c:v>
                </c:pt>
                <c:pt idx="3476">
                  <c:v>312.98</c:v>
                </c:pt>
                <c:pt idx="3477">
                  <c:v>314.3</c:v>
                </c:pt>
                <c:pt idx="3478">
                  <c:v>313.89</c:v>
                </c:pt>
                <c:pt idx="3479">
                  <c:v>#N/A</c:v>
                </c:pt>
                <c:pt idx="3480">
                  <c:v>#N/A</c:v>
                </c:pt>
                <c:pt idx="3481">
                  <c:v>320.42</c:v>
                </c:pt>
                <c:pt idx="3482">
                  <c:v>328.07</c:v>
                </c:pt>
                <c:pt idx="3483">
                  <c:v>343.23</c:v>
                </c:pt>
                <c:pt idx="3484">
                  <c:v>344.41</c:v>
                </c:pt>
                <c:pt idx="3485">
                  <c:v>348</c:v>
                </c:pt>
                <c:pt idx="3486">
                  <c:v>#N/A</c:v>
                </c:pt>
                <c:pt idx="3487">
                  <c:v>#N/A</c:v>
                </c:pt>
                <c:pt idx="3488">
                  <c:v>362.6</c:v>
                </c:pt>
                <c:pt idx="3489">
                  <c:v>358.04</c:v>
                </c:pt>
                <c:pt idx="3490">
                  <c:v>357.65</c:v>
                </c:pt>
                <c:pt idx="3491">
                  <c:v>360.37</c:v>
                </c:pt>
                <c:pt idx="3492">
                  <c:v>361.15</c:v>
                </c:pt>
                <c:pt idx="3493">
                  <c:v>#N/A</c:v>
                </c:pt>
                <c:pt idx="3494">
                  <c:v>#N/A</c:v>
                </c:pt>
                <c:pt idx="3495">
                  <c:v>359.96</c:v>
                </c:pt>
                <c:pt idx="3496">
                  <c:v>344.6</c:v>
                </c:pt>
                <c:pt idx="3497">
                  <c:v>335.34</c:v>
                </c:pt>
                <c:pt idx="3498">
                  <c:v>344.49</c:v>
                </c:pt>
                <c:pt idx="3499">
                  <c:v>360.4</c:v>
                </c:pt>
                <c:pt idx="3500">
                  <c:v>#N/A</c:v>
                </c:pt>
                <c:pt idx="3501">
                  <c:v>#N/A</c:v>
                </c:pt>
                <c:pt idx="3502">
                  <c:v>369.71</c:v>
                </c:pt>
                <c:pt idx="3503">
                  <c:v>374.42</c:v>
                </c:pt>
                <c:pt idx="3504">
                  <c:v>373.22</c:v>
                </c:pt>
                <c:pt idx="3505">
                  <c:v>373.38</c:v>
                </c:pt>
                <c:pt idx="3506">
                  <c:v>366.27</c:v>
                </c:pt>
                <c:pt idx="3507">
                  <c:v>#N/A</c:v>
                </c:pt>
                <c:pt idx="3508">
                  <c:v>#N/A</c:v>
                </c:pt>
                <c:pt idx="3509">
                  <c:v>357.2</c:v>
                </c:pt>
                <c:pt idx="3510">
                  <c:v>350.58</c:v>
                </c:pt>
                <c:pt idx="3511">
                  <c:v>353.39</c:v>
                </c:pt>
                <c:pt idx="3512">
                  <c:v>365.36</c:v>
                </c:pt>
                <c:pt idx="3513">
                  <c:v>357.46</c:v>
                </c:pt>
                <c:pt idx="3514">
                  <c:v>#N/A</c:v>
                </c:pt>
                <c:pt idx="3515">
                  <c:v>#N/A</c:v>
                </c:pt>
                <c:pt idx="3516">
                  <c:v>338.7</c:v>
                </c:pt>
                <c:pt idx="3517">
                  <c:v>345.06</c:v>
                </c:pt>
                <c:pt idx="3518">
                  <c:v>348.2</c:v>
                </c:pt>
                <c:pt idx="3519">
                  <c:v>351.45</c:v>
                </c:pt>
                <c:pt idx="3520">
                  <c:v>358.49</c:v>
                </c:pt>
                <c:pt idx="3521">
                  <c:v>#N/A</c:v>
                </c:pt>
                <c:pt idx="3522">
                  <c:v>#N/A</c:v>
                </c:pt>
                <c:pt idx="3523">
                  <c:v>354.67</c:v>
                </c:pt>
                <c:pt idx="3524">
                  <c:v>358.03</c:v>
                </c:pt>
                <c:pt idx="3525">
                  <c:v>352.89</c:v>
                </c:pt>
                <c:pt idx="3526">
                  <c:v>359.56</c:v>
                </c:pt>
                <c:pt idx="3527">
                  <c:v>364.78</c:v>
                </c:pt>
                <c:pt idx="3528">
                  <c:v>#N/A</c:v>
                </c:pt>
                <c:pt idx="3529">
                  <c:v>#N/A</c:v>
                </c:pt>
                <c:pt idx="3530">
                  <c:v>357.22</c:v>
                </c:pt>
                <c:pt idx="3531">
                  <c:v>350.98</c:v>
                </c:pt>
                <c:pt idx="3532">
                  <c:v>383.66</c:v>
                </c:pt>
                <c:pt idx="3533">
                  <c:v>405.97</c:v>
                </c:pt>
                <c:pt idx="3534">
                  <c:v>409.06</c:v>
                </c:pt>
                <c:pt idx="3535">
                  <c:v>#N/A</c:v>
                </c:pt>
                <c:pt idx="3536">
                  <c:v>#N/A</c:v>
                </c:pt>
                <c:pt idx="3537">
                  <c:v>#N/A</c:v>
                </c:pt>
                <c:pt idx="3538">
                  <c:v>412.53</c:v>
                </c:pt>
                <c:pt idx="3539">
                  <c:v>401.21</c:v>
                </c:pt>
                <c:pt idx="3540">
                  <c:v>418.86</c:v>
                </c:pt>
                <c:pt idx="3541">
                  <c:v>426.1</c:v>
                </c:pt>
                <c:pt idx="3542">
                  <c:v>#N/A</c:v>
                </c:pt>
                <c:pt idx="3543">
                  <c:v>#N/A</c:v>
                </c:pt>
                <c:pt idx="3544">
                  <c:v>419.57</c:v>
                </c:pt>
                <c:pt idx="3545">
                  <c:v>432.24</c:v>
                </c:pt>
                <c:pt idx="3546">
                  <c:v>444.89</c:v>
                </c:pt>
                <c:pt idx="3547">
                  <c:v>431.86</c:v>
                </c:pt>
                <c:pt idx="3548">
                  <c:v>424.01</c:v>
                </c:pt>
                <c:pt idx="3549">
                  <c:v>#N/A</c:v>
                </c:pt>
                <c:pt idx="3550">
                  <c:v>#N/A</c:v>
                </c:pt>
                <c:pt idx="3551">
                  <c:v>417.57</c:v>
                </c:pt>
                <c:pt idx="3552">
                  <c:v>427.81</c:v>
                </c:pt>
                <c:pt idx="3553">
                  <c:v>413.24</c:v>
                </c:pt>
                <c:pt idx="3554">
                  <c:v>403.71</c:v>
                </c:pt>
                <c:pt idx="3555">
                  <c:v>397.69</c:v>
                </c:pt>
                <c:pt idx="3556">
                  <c:v>#N/A</c:v>
                </c:pt>
                <c:pt idx="3557">
                  <c:v>#N/A</c:v>
                </c:pt>
                <c:pt idx="3558">
                  <c:v>398.09</c:v>
                </c:pt>
                <c:pt idx="3559">
                  <c:v>410.67</c:v>
                </c:pt>
                <c:pt idx="3560">
                  <c:v>418.65</c:v>
                </c:pt>
                <c:pt idx="3561">
                  <c:v>397.53</c:v>
                </c:pt>
                <c:pt idx="3562">
                  <c:v>394.74</c:v>
                </c:pt>
                <c:pt idx="3563">
                  <c:v>#N/A</c:v>
                </c:pt>
                <c:pt idx="3564">
                  <c:v>#N/A</c:v>
                </c:pt>
                <c:pt idx="3565">
                  <c:v>410.37</c:v>
                </c:pt>
                <c:pt idx="3566">
                  <c:v>439.08</c:v>
                </c:pt>
                <c:pt idx="3567">
                  <c:v>443.26</c:v>
                </c:pt>
                <c:pt idx="3568">
                  <c:v>449.61</c:v>
                </c:pt>
                <c:pt idx="3569">
                  <c:v>446.01</c:v>
                </c:pt>
                <c:pt idx="3570">
                  <c:v>#N/A</c:v>
                </c:pt>
                <c:pt idx="3571">
                  <c:v>#N/A</c:v>
                </c:pt>
                <c:pt idx="3572">
                  <c:v>445.09</c:v>
                </c:pt>
                <c:pt idx="3573">
                  <c:v>454.5</c:v>
                </c:pt>
                <c:pt idx="3574">
                  <c:v>454.27</c:v>
                </c:pt>
                <c:pt idx="3575">
                  <c:v>444.34</c:v>
                </c:pt>
                <c:pt idx="3576">
                  <c:v>446.01</c:v>
                </c:pt>
                <c:pt idx="3577">
                  <c:v>#N/A</c:v>
                </c:pt>
                <c:pt idx="3578">
                  <c:v>#N/A</c:v>
                </c:pt>
                <c:pt idx="3579">
                  <c:v>448.69</c:v>
                </c:pt>
                <c:pt idx="3580">
                  <c:v>438.02</c:v>
                </c:pt>
                <c:pt idx="3581">
                  <c:v>437.26</c:v>
                </c:pt>
                <c:pt idx="3582">
                  <c:v>433.93</c:v>
                </c:pt>
                <c:pt idx="3583">
                  <c:v>429.82</c:v>
                </c:pt>
                <c:pt idx="3584">
                  <c:v>#N/A</c:v>
                </c:pt>
                <c:pt idx="3585">
                  <c:v>#N/A</c:v>
                </c:pt>
                <c:pt idx="3586">
                  <c:v>411.38</c:v>
                </c:pt>
                <c:pt idx="3587">
                  <c:v>407.44</c:v>
                </c:pt>
                <c:pt idx="3588">
                  <c:v>384.25</c:v>
                </c:pt>
                <c:pt idx="3589">
                  <c:v>404.42</c:v>
                </c:pt>
                <c:pt idx="3590">
                  <c:v>390.89</c:v>
                </c:pt>
                <c:pt idx="3591">
                  <c:v>#N/A</c:v>
                </c:pt>
                <c:pt idx="3592">
                  <c:v>#N/A</c:v>
                </c:pt>
                <c:pt idx="3593">
                  <c:v>394.64</c:v>
                </c:pt>
                <c:pt idx="3594">
                  <c:v>426.28</c:v>
                </c:pt>
                <c:pt idx="3595">
                  <c:v>430.12</c:v>
                </c:pt>
                <c:pt idx="3596">
                  <c:v>433.03</c:v>
                </c:pt>
                <c:pt idx="3597">
                  <c:v>442.17</c:v>
                </c:pt>
                <c:pt idx="3598">
                  <c:v>#N/A</c:v>
                </c:pt>
                <c:pt idx="3599">
                  <c:v>#N/A</c:v>
                </c:pt>
                <c:pt idx="3600">
                  <c:v>459.71</c:v>
                </c:pt>
                <c:pt idx="3601">
                  <c:v>460.47</c:v>
                </c:pt>
                <c:pt idx="3602">
                  <c:v>463.95</c:v>
                </c:pt>
                <c:pt idx="3603">
                  <c:v>449.3</c:v>
                </c:pt>
                <c:pt idx="3604">
                  <c:v>460.5</c:v>
                </c:pt>
                <c:pt idx="3605">
                  <c:v>#N/A</c:v>
                </c:pt>
                <c:pt idx="3606">
                  <c:v>#N/A</c:v>
                </c:pt>
                <c:pt idx="3607">
                  <c:v>475.53</c:v>
                </c:pt>
                <c:pt idx="3608">
                  <c:v>479.13</c:v>
                </c:pt>
                <c:pt idx="3609">
                  <c:v>473.82</c:v>
                </c:pt>
                <c:pt idx="3610">
                  <c:v>477.24</c:v>
                </c:pt>
                <c:pt idx="3611">
                  <c:v>472.64</c:v>
                </c:pt>
                <c:pt idx="3612">
                  <c:v>#N/A</c:v>
                </c:pt>
                <c:pt idx="3613">
                  <c:v>#N/A</c:v>
                </c:pt>
                <c:pt idx="3614">
                  <c:v>481.34</c:v>
                </c:pt>
                <c:pt idx="3615">
                  <c:v>478.49</c:v>
                </c:pt>
                <c:pt idx="3616">
                  <c:v>491.88</c:v>
                </c:pt>
                <c:pt idx="3617">
                  <c:v>#N/A</c:v>
                </c:pt>
                <c:pt idx="3618">
                  <c:v>471.31</c:v>
                </c:pt>
                <c:pt idx="3619">
                  <c:v>#N/A</c:v>
                </c:pt>
                <c:pt idx="3620">
                  <c:v>#N/A</c:v>
                </c:pt>
                <c:pt idx="3621">
                  <c:v>474.68</c:v>
                </c:pt>
                <c:pt idx="3622">
                  <c:v>500.55</c:v>
                </c:pt>
                <c:pt idx="3623">
                  <c:v>510.58</c:v>
                </c:pt>
                <c:pt idx="3624">
                  <c:v>496.88</c:v>
                </c:pt>
                <c:pt idx="3625">
                  <c:v>470.9</c:v>
                </c:pt>
                <c:pt idx="3626">
                  <c:v>#N/A</c:v>
                </c:pt>
                <c:pt idx="3627">
                  <c:v>#N/A</c:v>
                </c:pt>
                <c:pt idx="3628">
                  <c:v>461.19</c:v>
                </c:pt>
                <c:pt idx="3629">
                  <c:v>441.44</c:v>
                </c:pt>
                <c:pt idx="3630">
                  <c:v>453.8</c:v>
                </c:pt>
                <c:pt idx="3631">
                  <c:v>453.56</c:v>
                </c:pt>
                <c:pt idx="3632">
                  <c:v>443.66</c:v>
                </c:pt>
                <c:pt idx="3633">
                  <c:v>#N/A</c:v>
                </c:pt>
                <c:pt idx="3634">
                  <c:v>#N/A</c:v>
                </c:pt>
                <c:pt idx="3635">
                  <c:v>449.56</c:v>
                </c:pt>
                <c:pt idx="3636">
                  <c:v>440.42</c:v>
                </c:pt>
                <c:pt idx="3637">
                  <c:v>446.92</c:v>
                </c:pt>
                <c:pt idx="3638">
                  <c:v>420.7</c:v>
                </c:pt>
                <c:pt idx="3639">
                  <c:v>429.64</c:v>
                </c:pt>
                <c:pt idx="3640">
                  <c:v>#N/A</c:v>
                </c:pt>
                <c:pt idx="3641">
                  <c:v>#N/A</c:v>
                </c:pt>
                <c:pt idx="3642">
                  <c:v>421.74</c:v>
                </c:pt>
                <c:pt idx="3643">
                  <c:v>423.04</c:v>
                </c:pt>
                <c:pt idx="3644">
                  <c:v>436.67</c:v>
                </c:pt>
                <c:pt idx="3645">
                  <c:v>438.37</c:v>
                </c:pt>
                <c:pt idx="3646">
                  <c:v>#N/A</c:v>
                </c:pt>
                <c:pt idx="3647">
                  <c:v>#N/A</c:v>
                </c:pt>
                <c:pt idx="3648">
                  <c:v>#N/A</c:v>
                </c:pt>
                <c:pt idx="3649">
                  <c:v>436.27</c:v>
                </c:pt>
                <c:pt idx="3650">
                  <c:v>432.06</c:v>
                </c:pt>
                <c:pt idx="3651">
                  <c:v>428.15</c:v>
                </c:pt>
                <c:pt idx="3652">
                  <c:v>429.91</c:v>
                </c:pt>
                <c:pt idx="3653">
                  <c:v>#N/A</c:v>
                </c:pt>
                <c:pt idx="3654">
                  <c:v>#N/A</c:v>
                </c:pt>
                <c:pt idx="3655">
                  <c:v>#N/A</c:v>
                </c:pt>
                <c:pt idx="3656">
                  <c:v>444.82</c:v>
                </c:pt>
                <c:pt idx="3657">
                  <c:v>449.42</c:v>
                </c:pt>
                <c:pt idx="3658">
                  <c:v>460.53</c:v>
                </c:pt>
                <c:pt idx="3659">
                  <c:v>456.92</c:v>
                </c:pt>
                <c:pt idx="3660">
                  <c:v>462.6</c:v>
                </c:pt>
                <c:pt idx="3661">
                  <c:v>#N/A</c:v>
                </c:pt>
                <c:pt idx="3662">
                  <c:v>#N/A</c:v>
                </c:pt>
                <c:pt idx="3663">
                  <c:v>465.32</c:v>
                </c:pt>
                <c:pt idx="3664">
                  <c:v>447.14</c:v>
                </c:pt>
                <c:pt idx="3665">
                  <c:v>452.3</c:v>
                </c:pt>
                <c:pt idx="3666">
                  <c:v>448.84</c:v>
                </c:pt>
                <c:pt idx="3667">
                  <c:v>438.72</c:v>
                </c:pt>
                <c:pt idx="3668">
                  <c:v>#N/A</c:v>
                </c:pt>
                <c:pt idx="3669">
                  <c:v>#N/A</c:v>
                </c:pt>
                <c:pt idx="3670">
                  <c:v>#N/A</c:v>
                </c:pt>
                <c:pt idx="3671">
                  <c:v>442.86</c:v>
                </c:pt>
                <c:pt idx="3672">
                  <c:v>422.43</c:v>
                </c:pt>
                <c:pt idx="3673">
                  <c:v>403.68</c:v>
                </c:pt>
                <c:pt idx="3674">
                  <c:v>403.89</c:v>
                </c:pt>
                <c:pt idx="3675">
                  <c:v>#N/A</c:v>
                </c:pt>
                <c:pt idx="3676">
                  <c:v>#N/A</c:v>
                </c:pt>
                <c:pt idx="3677">
                  <c:v>398.04</c:v>
                </c:pt>
                <c:pt idx="3678">
                  <c:v>396.75</c:v>
                </c:pt>
                <c:pt idx="3679">
                  <c:v>392.49</c:v>
                </c:pt>
                <c:pt idx="3680">
                  <c:v>389.64</c:v>
                </c:pt>
                <c:pt idx="3681">
                  <c:v>374.04</c:v>
                </c:pt>
                <c:pt idx="3682">
                  <c:v>#N/A</c:v>
                </c:pt>
                <c:pt idx="3683">
                  <c:v>#N/A</c:v>
                </c:pt>
                <c:pt idx="3684">
                  <c:v>394.89</c:v>
                </c:pt>
                <c:pt idx="3685">
                  <c:v>396.81</c:v>
                </c:pt>
                <c:pt idx="3686">
                  <c:v>393.13</c:v>
                </c:pt>
                <c:pt idx="3687">
                  <c:v>369.9</c:v>
                </c:pt>
                <c:pt idx="3688">
                  <c:v>389.43</c:v>
                </c:pt>
                <c:pt idx="3689">
                  <c:v>#N/A</c:v>
                </c:pt>
                <c:pt idx="3690">
                  <c:v>#N/A</c:v>
                </c:pt>
                <c:pt idx="3691">
                  <c:v>374.76</c:v>
                </c:pt>
                <c:pt idx="3692">
                  <c:v>391</c:v>
                </c:pt>
                <c:pt idx="3693">
                  <c:v>388.77</c:v>
                </c:pt>
                <c:pt idx="3694">
                  <c:v>405.3</c:v>
                </c:pt>
                <c:pt idx="3695">
                  <c:v>401.71</c:v>
                </c:pt>
                <c:pt idx="3696">
                  <c:v>#N/A</c:v>
                </c:pt>
                <c:pt idx="3697">
                  <c:v>#N/A</c:v>
                </c:pt>
                <c:pt idx="3698">
                  <c:v>#N/A</c:v>
                </c:pt>
                <c:pt idx="3699">
                  <c:v>414.06</c:v>
                </c:pt>
                <c:pt idx="3700">
                  <c:v>410.59</c:v>
                </c:pt>
                <c:pt idx="3701">
                  <c:v>414.8</c:v>
                </c:pt>
                <c:pt idx="3702">
                  <c:v>410.78</c:v>
                </c:pt>
                <c:pt idx="3703">
                  <c:v>#N/A</c:v>
                </c:pt>
                <c:pt idx="3704">
                  <c:v>#N/A</c:v>
                </c:pt>
                <c:pt idx="3705">
                  <c:v>405.19</c:v>
                </c:pt>
                <c:pt idx="3706">
                  <c:v>390.55</c:v>
                </c:pt>
                <c:pt idx="3707">
                  <c:v>388.91</c:v>
                </c:pt>
                <c:pt idx="3708">
                  <c:v>400.76</c:v>
                </c:pt>
                <c:pt idx="3709">
                  <c:v>404.18</c:v>
                </c:pt>
                <c:pt idx="3710">
                  <c:v>#N/A</c:v>
                </c:pt>
                <c:pt idx="3711">
                  <c:v>#N/A</c:v>
                </c:pt>
                <c:pt idx="3712">
                  <c:v>411.4</c:v>
                </c:pt>
                <c:pt idx="3713">
                  <c:v>421.99</c:v>
                </c:pt>
                <c:pt idx="3714">
                  <c:v>428.36</c:v>
                </c:pt>
                <c:pt idx="3715">
                  <c:v>421.42</c:v>
                </c:pt>
                <c:pt idx="3716">
                  <c:v>428.79</c:v>
                </c:pt>
                <c:pt idx="3717">
                  <c:v>#N/A</c:v>
                </c:pt>
                <c:pt idx="3718">
                  <c:v>#N/A</c:v>
                </c:pt>
                <c:pt idx="3719">
                  <c:v>424.2</c:v>
                </c:pt>
                <c:pt idx="3720">
                  <c:v>421.63</c:v>
                </c:pt>
                <c:pt idx="3721">
                  <c:v>415.65</c:v>
                </c:pt>
                <c:pt idx="3722">
                  <c:v>420.23</c:v>
                </c:pt>
                <c:pt idx="3723">
                  <c:v>416.52</c:v>
                </c:pt>
                <c:pt idx="3724">
                  <c:v>#N/A</c:v>
                </c:pt>
                <c:pt idx="3725">
                  <c:v>#N/A</c:v>
                </c:pt>
                <c:pt idx="3726">
                  <c:v>414.48</c:v>
                </c:pt>
                <c:pt idx="3727">
                  <c:v>426.75</c:v>
                </c:pt>
                <c:pt idx="3728">
                  <c:v>426.47</c:v>
                </c:pt>
                <c:pt idx="3729">
                  <c:v>423.66</c:v>
                </c:pt>
                <c:pt idx="3730">
                  <c:v>416.51</c:v>
                </c:pt>
                <c:pt idx="3731">
                  <c:v>#N/A</c:v>
                </c:pt>
                <c:pt idx="3732">
                  <c:v>#N/A</c:v>
                </c:pt>
                <c:pt idx="3733">
                  <c:v>416.3</c:v>
                </c:pt>
                <c:pt idx="3734">
                  <c:v>417.11</c:v>
                </c:pt>
                <c:pt idx="3735">
                  <c:v>399.61</c:v>
                </c:pt>
                <c:pt idx="3736">
                  <c:v>392.92</c:v>
                </c:pt>
                <c:pt idx="3737">
                  <c:v>401.49</c:v>
                </c:pt>
                <c:pt idx="3738">
                  <c:v>#N/A</c:v>
                </c:pt>
                <c:pt idx="3739">
                  <c:v>#N/A</c:v>
                </c:pt>
                <c:pt idx="3740">
                  <c:v>406.4</c:v>
                </c:pt>
                <c:pt idx="3741">
                  <c:v>402.12</c:v>
                </c:pt>
                <c:pt idx="3742">
                  <c:v>406.95</c:v>
                </c:pt>
                <c:pt idx="3743">
                  <c:v>428.04</c:v>
                </c:pt>
                <c:pt idx="3744">
                  <c:v>#N/A</c:v>
                </c:pt>
                <c:pt idx="3745">
                  <c:v>#N/A</c:v>
                </c:pt>
                <c:pt idx="3746">
                  <c:v>#N/A</c:v>
                </c:pt>
                <c:pt idx="3747">
                  <c:v>432.3</c:v>
                </c:pt>
                <c:pt idx="3748">
                  <c:v>430.61</c:v>
                </c:pt>
                <c:pt idx="3749">
                  <c:v>444.03</c:v>
                </c:pt>
                <c:pt idx="3750">
                  <c:v>444.88</c:v>
                </c:pt>
                <c:pt idx="3751">
                  <c:v>449.61</c:v>
                </c:pt>
                <c:pt idx="3752">
                  <c:v>#N/A</c:v>
                </c:pt>
                <c:pt idx="3753">
                  <c:v>#N/A</c:v>
                </c:pt>
                <c:pt idx="3754">
                  <c:v>443.37</c:v>
                </c:pt>
                <c:pt idx="3755">
                  <c:v>438.8</c:v>
                </c:pt>
                <c:pt idx="3756">
                  <c:v>442.74</c:v>
                </c:pt>
                <c:pt idx="3757">
                  <c:v>438.31</c:v>
                </c:pt>
                <c:pt idx="3758">
                  <c:v>427.99</c:v>
                </c:pt>
                <c:pt idx="3759">
                  <c:v>#N/A</c:v>
                </c:pt>
                <c:pt idx="3760">
                  <c:v>#N/A</c:v>
                </c:pt>
                <c:pt idx="3761">
                  <c:v>427.74</c:v>
                </c:pt>
                <c:pt idx="3762">
                  <c:v>426.78</c:v>
                </c:pt>
                <c:pt idx="3763">
                  <c:v>431.3</c:v>
                </c:pt>
                <c:pt idx="3764">
                  <c:v>434.67</c:v>
                </c:pt>
                <c:pt idx="3765">
                  <c:v>442.16</c:v>
                </c:pt>
                <c:pt idx="3766">
                  <c:v>#N/A</c:v>
                </c:pt>
                <c:pt idx="3767">
                  <c:v>#N/A</c:v>
                </c:pt>
                <c:pt idx="3768">
                  <c:v>440.99</c:v>
                </c:pt>
                <c:pt idx="3769">
                  <c:v>443.71</c:v>
                </c:pt>
                <c:pt idx="3770">
                  <c:v>456.87</c:v>
                </c:pt>
                <c:pt idx="3771">
                  <c:v>460.65</c:v>
                </c:pt>
                <c:pt idx="3772">
                  <c:v>463.73</c:v>
                </c:pt>
                <c:pt idx="3773">
                  <c:v>#N/A</c:v>
                </c:pt>
                <c:pt idx="3774">
                  <c:v>#N/A</c:v>
                </c:pt>
                <c:pt idx="3775">
                  <c:v>457.99</c:v>
                </c:pt>
                <c:pt idx="3776">
                  <c:v>454.31</c:v>
                </c:pt>
                <c:pt idx="3777">
                  <c:v>450.82</c:v>
                </c:pt>
                <c:pt idx="3778">
                  <c:v>457.9</c:v>
                </c:pt>
                <c:pt idx="3779">
                  <c:v>451.58</c:v>
                </c:pt>
                <c:pt idx="3780">
                  <c:v>#N/A</c:v>
                </c:pt>
                <c:pt idx="3781">
                  <c:v>#N/A</c:v>
                </c:pt>
                <c:pt idx="3782">
                  <c:v>460.72</c:v>
                </c:pt>
                <c:pt idx="3783">
                  <c:v>488.36</c:v>
                </c:pt>
                <c:pt idx="3784">
                  <c:v>491.76</c:v>
                </c:pt>
                <c:pt idx="3785">
                  <c:v>483.97</c:v>
                </c:pt>
                <c:pt idx="3786">
                  <c:v>487.47</c:v>
                </c:pt>
                <c:pt idx="3787">
                  <c:v>#N/A</c:v>
                </c:pt>
                <c:pt idx="3788">
                  <c:v>#N/A</c:v>
                </c:pt>
                <c:pt idx="3789">
                  <c:v>476.58</c:v>
                </c:pt>
                <c:pt idx="3790">
                  <c:v>473</c:v>
                </c:pt>
                <c:pt idx="3791">
                  <c:v>452.34</c:v>
                </c:pt>
                <c:pt idx="3792">
                  <c:v>430.49</c:v>
                </c:pt>
                <c:pt idx="3793">
                  <c:v>431.85</c:v>
                </c:pt>
                <c:pt idx="3794">
                  <c:v>#N/A</c:v>
                </c:pt>
                <c:pt idx="3795">
                  <c:v>#N/A</c:v>
                </c:pt>
                <c:pt idx="3796">
                  <c:v>434.17</c:v>
                </c:pt>
                <c:pt idx="3797">
                  <c:v>446.89</c:v>
                </c:pt>
                <c:pt idx="3798">
                  <c:v>446.52</c:v>
                </c:pt>
                <c:pt idx="3799">
                  <c:v>458.23</c:v>
                </c:pt>
                <c:pt idx="3800">
                  <c:v>453.65</c:v>
                </c:pt>
                <c:pt idx="3801">
                  <c:v>#N/A</c:v>
                </c:pt>
                <c:pt idx="3802">
                  <c:v>#N/A</c:v>
                </c:pt>
                <c:pt idx="3803">
                  <c:v>#N/A</c:v>
                </c:pt>
                <c:pt idx="3804">
                  <c:v>453.45</c:v>
                </c:pt>
                <c:pt idx="3805">
                  <c:v>462.34</c:v>
                </c:pt>
                <c:pt idx="3806">
                  <c:v>454.35</c:v>
                </c:pt>
                <c:pt idx="3807">
                  <c:v>444.46</c:v>
                </c:pt>
                <c:pt idx="3808">
                  <c:v>#N/A</c:v>
                </c:pt>
                <c:pt idx="3809">
                  <c:v>#N/A</c:v>
                </c:pt>
                <c:pt idx="3810">
                  <c:v>456.9</c:v>
                </c:pt>
                <c:pt idx="3811">
                  <c:v>462.11</c:v>
                </c:pt>
                <c:pt idx="3812">
                  <c:v>456</c:v>
                </c:pt>
                <c:pt idx="3813">
                  <c:v>459.89</c:v>
                </c:pt>
                <c:pt idx="3814">
                  <c:v>462.2</c:v>
                </c:pt>
                <c:pt idx="3815">
                  <c:v>#N/A</c:v>
                </c:pt>
                <c:pt idx="3816">
                  <c:v>#N/A</c:v>
                </c:pt>
                <c:pt idx="3817">
                  <c:v>453.31</c:v>
                </c:pt>
                <c:pt idx="3818">
                  <c:v>465.43</c:v>
                </c:pt>
                <c:pt idx="3819">
                  <c:v>470.05</c:v>
                </c:pt>
                <c:pt idx="3820">
                  <c:v>482.82</c:v>
                </c:pt>
                <c:pt idx="3821">
                  <c:v>493.72</c:v>
                </c:pt>
                <c:pt idx="3822">
                  <c:v>#N/A</c:v>
                </c:pt>
                <c:pt idx="3823">
                  <c:v>#N/A</c:v>
                </c:pt>
                <c:pt idx="3824">
                  <c:v>479.1</c:v>
                </c:pt>
                <c:pt idx="3825">
                  <c:v>476.86</c:v>
                </c:pt>
                <c:pt idx="3826">
                  <c:v>479.11</c:v>
                </c:pt>
                <c:pt idx="3827">
                  <c:v>476.31</c:v>
                </c:pt>
                <c:pt idx="3828">
                  <c:v>492.93</c:v>
                </c:pt>
                <c:pt idx="3829">
                  <c:v>#N/A</c:v>
                </c:pt>
                <c:pt idx="3830">
                  <c:v>#N/A</c:v>
                </c:pt>
                <c:pt idx="3831">
                  <c:v>487.42</c:v>
                </c:pt>
                <c:pt idx="3832">
                  <c:v>474.69</c:v>
                </c:pt>
                <c:pt idx="3833">
                  <c:v>475.22</c:v>
                </c:pt>
                <c:pt idx="3834">
                  <c:v>453.52</c:v>
                </c:pt>
                <c:pt idx="3835">
                  <c:v>452.83</c:v>
                </c:pt>
                <c:pt idx="3836">
                  <c:v>#N/A</c:v>
                </c:pt>
                <c:pt idx="3837">
                  <c:v>#N/A</c:v>
                </c:pt>
                <c:pt idx="3838">
                  <c:v>#N/A</c:v>
                </c:pt>
                <c:pt idx="3839">
                  <c:v>446.78</c:v>
                </c:pt>
                <c:pt idx="3840">
                  <c:v>458.34</c:v>
                </c:pt>
                <c:pt idx="3841">
                  <c:v>452.55</c:v>
                </c:pt>
                <c:pt idx="3842">
                  <c:v>462.59</c:v>
                </c:pt>
                <c:pt idx="3843">
                  <c:v>#N/A</c:v>
                </c:pt>
                <c:pt idx="3844">
                  <c:v>#N/A</c:v>
                </c:pt>
                <c:pt idx="3845">
                  <c:v>459.72</c:v>
                </c:pt>
                <c:pt idx="3846">
                  <c:v>460.75</c:v>
                </c:pt>
                <c:pt idx="3847">
                  <c:v>460.58</c:v>
                </c:pt>
                <c:pt idx="3848">
                  <c:v>459.06</c:v>
                </c:pt>
                <c:pt idx="3849">
                  <c:v>443.87</c:v>
                </c:pt>
                <c:pt idx="3850">
                  <c:v>#N/A</c:v>
                </c:pt>
                <c:pt idx="3851">
                  <c:v>#N/A</c:v>
                </c:pt>
                <c:pt idx="3852">
                  <c:v>436.41</c:v>
                </c:pt>
                <c:pt idx="3853">
                  <c:v>445.12</c:v>
                </c:pt>
                <c:pt idx="3854">
                  <c:v>440.7</c:v>
                </c:pt>
                <c:pt idx="3855">
                  <c:v>449.89</c:v>
                </c:pt>
                <c:pt idx="3856">
                  <c:v>451.85</c:v>
                </c:pt>
                <c:pt idx="3857">
                  <c:v>#N/A</c:v>
                </c:pt>
                <c:pt idx="3858">
                  <c:v>#N/A</c:v>
                </c:pt>
                <c:pt idx="3859">
                  <c:v>447.33</c:v>
                </c:pt>
                <c:pt idx="3860">
                  <c:v>432.21</c:v>
                </c:pt>
                <c:pt idx="3861">
                  <c:v>434.11</c:v>
                </c:pt>
                <c:pt idx="3862">
                  <c:v>435.79</c:v>
                </c:pt>
                <c:pt idx="3863">
                  <c:v>442.64</c:v>
                </c:pt>
                <c:pt idx="3864">
                  <c:v>#N/A</c:v>
                </c:pt>
                <c:pt idx="3865">
                  <c:v>#N/A</c:v>
                </c:pt>
                <c:pt idx="3866">
                  <c:v>440.11</c:v>
                </c:pt>
                <c:pt idx="3867">
                  <c:v>443.47</c:v>
                </c:pt>
                <c:pt idx="3868">
                  <c:v>455.03</c:v>
                </c:pt>
                <c:pt idx="3869">
                  <c:v>455.2</c:v>
                </c:pt>
                <c:pt idx="3870">
                  <c:v>459.94</c:v>
                </c:pt>
                <c:pt idx="3871">
                  <c:v>#N/A</c:v>
                </c:pt>
                <c:pt idx="3872">
                  <c:v>#N/A</c:v>
                </c:pt>
                <c:pt idx="3873">
                  <c:v>459.73</c:v>
                </c:pt>
                <c:pt idx="3874">
                  <c:v>460.58</c:v>
                </c:pt>
                <c:pt idx="3875">
                  <c:v>450.22</c:v>
                </c:pt>
                <c:pt idx="3876">
                  <c:v>459.71</c:v>
                </c:pt>
                <c:pt idx="3877">
                  <c:v>453.92</c:v>
                </c:pt>
                <c:pt idx="3878">
                  <c:v>#N/A</c:v>
                </c:pt>
                <c:pt idx="3879">
                  <c:v>#N/A</c:v>
                </c:pt>
                <c:pt idx="3880">
                  <c:v>461.59</c:v>
                </c:pt>
                <c:pt idx="3881">
                  <c:v>465.87</c:v>
                </c:pt>
                <c:pt idx="3882">
                  <c:v>473.82</c:v>
                </c:pt>
                <c:pt idx="3883">
                  <c:v>471.18</c:v>
                </c:pt>
                <c:pt idx="3884">
                  <c:v>468.37</c:v>
                </c:pt>
                <c:pt idx="3885">
                  <c:v>#N/A</c:v>
                </c:pt>
                <c:pt idx="3886">
                  <c:v>#N/A</c:v>
                </c:pt>
                <c:pt idx="3887">
                  <c:v>462.43</c:v>
                </c:pt>
                <c:pt idx="3888">
                  <c:v>457.96</c:v>
                </c:pt>
                <c:pt idx="3889">
                  <c:v>471.71</c:v>
                </c:pt>
                <c:pt idx="3890">
                  <c:v>479.03</c:v>
                </c:pt>
                <c:pt idx="3891">
                  <c:v>486.52</c:v>
                </c:pt>
                <c:pt idx="3892">
                  <c:v>#N/A</c:v>
                </c:pt>
                <c:pt idx="3893">
                  <c:v>#N/A</c:v>
                </c:pt>
                <c:pt idx="3894">
                  <c:v>482.35</c:v>
                </c:pt>
                <c:pt idx="3895">
                  <c:v>487.89</c:v>
                </c:pt>
                <c:pt idx="3896">
                  <c:v>481.45</c:v>
                </c:pt>
                <c:pt idx="3897">
                  <c:v>488.04</c:v>
                </c:pt>
                <c:pt idx="3898">
                  <c:v>487.21</c:v>
                </c:pt>
                <c:pt idx="3899">
                  <c:v>#N/A</c:v>
                </c:pt>
                <c:pt idx="3900">
                  <c:v>#N/A</c:v>
                </c:pt>
                <c:pt idx="3901">
                  <c:v>#N/A</c:v>
                </c:pt>
                <c:pt idx="3902">
                  <c:v>490.72</c:v>
                </c:pt>
                <c:pt idx="3903">
                  <c:v>486.96</c:v>
                </c:pt>
                <c:pt idx="3904">
                  <c:v>479.32</c:v>
                </c:pt>
                <c:pt idx="3905">
                  <c:v>481.72</c:v>
                </c:pt>
                <c:pt idx="3906">
                  <c:v>#N/A</c:v>
                </c:pt>
                <c:pt idx="3907">
                  <c:v>#N/A</c:v>
                </c:pt>
                <c:pt idx="3908">
                  <c:v>479.88</c:v>
                </c:pt>
                <c:pt idx="3909">
                  <c:v>496.2</c:v>
                </c:pt>
                <c:pt idx="3910">
                  <c:v>494.88</c:v>
                </c:pt>
                <c:pt idx="3911">
                  <c:v>500.9</c:v>
                </c:pt>
                <c:pt idx="3912">
                  <c:v>495.12</c:v>
                </c:pt>
                <c:pt idx="3913">
                  <c:v>#N/A</c:v>
                </c:pt>
                <c:pt idx="3914">
                  <c:v>#N/A</c:v>
                </c:pt>
                <c:pt idx="3915">
                  <c:v>501.89</c:v>
                </c:pt>
                <c:pt idx="3916">
                  <c:v>504.95</c:v>
                </c:pt>
                <c:pt idx="3917">
                  <c:v>509.86</c:v>
                </c:pt>
                <c:pt idx="3918">
                  <c:v>504.92</c:v>
                </c:pt>
                <c:pt idx="3919">
                  <c:v>504.98</c:v>
                </c:pt>
                <c:pt idx="3920">
                  <c:v>#N/A</c:v>
                </c:pt>
                <c:pt idx="3921">
                  <c:v>#N/A</c:v>
                </c:pt>
                <c:pt idx="3922">
                  <c:v>500.5</c:v>
                </c:pt>
                <c:pt idx="3923">
                  <c:v>513.54999999999995</c:v>
                </c:pt>
                <c:pt idx="3924">
                  <c:v>513.95000000000005</c:v>
                </c:pt>
                <c:pt idx="3925">
                  <c:v>509.88</c:v>
                </c:pt>
                <c:pt idx="3926">
                  <c:v>514.45000000000005</c:v>
                </c:pt>
                <c:pt idx="3927">
                  <c:v>#N/A</c:v>
                </c:pt>
                <c:pt idx="3928">
                  <c:v>#N/A</c:v>
                </c:pt>
                <c:pt idx="3929">
                  <c:v>505.46</c:v>
                </c:pt>
                <c:pt idx="3930">
                  <c:v>522.36</c:v>
                </c:pt>
                <c:pt idx="3931">
                  <c:v>530.84</c:v>
                </c:pt>
                <c:pt idx="3932">
                  <c:v>514.79</c:v>
                </c:pt>
                <c:pt idx="3933">
                  <c:v>521.26</c:v>
                </c:pt>
                <c:pt idx="3934">
                  <c:v>#N/A</c:v>
                </c:pt>
                <c:pt idx="3935">
                  <c:v>#N/A</c:v>
                </c:pt>
                <c:pt idx="3936">
                  <c:v>522.5</c:v>
                </c:pt>
                <c:pt idx="3937">
                  <c:v>520.26</c:v>
                </c:pt>
                <c:pt idx="3938">
                  <c:v>533.53</c:v>
                </c:pt>
                <c:pt idx="3939">
                  <c:v>530.33000000000004</c:v>
                </c:pt>
                <c:pt idx="3940">
                  <c:v>522.61</c:v>
                </c:pt>
                <c:pt idx="3941">
                  <c:v>#N/A</c:v>
                </c:pt>
                <c:pt idx="3942">
                  <c:v>#N/A</c:v>
                </c:pt>
                <c:pt idx="3943">
                  <c:v>521.65</c:v>
                </c:pt>
                <c:pt idx="3944">
                  <c:v>495.16</c:v>
                </c:pt>
                <c:pt idx="3945">
                  <c:v>504.79</c:v>
                </c:pt>
                <c:pt idx="3946">
                  <c:v>495.33</c:v>
                </c:pt>
                <c:pt idx="3947">
                  <c:v>500.06</c:v>
                </c:pt>
                <c:pt idx="3948">
                  <c:v>#N/A</c:v>
                </c:pt>
                <c:pt idx="3949">
                  <c:v>#N/A</c:v>
                </c:pt>
                <c:pt idx="3950">
                  <c:v>507.35</c:v>
                </c:pt>
                <c:pt idx="3951">
                  <c:v>508.72</c:v>
                </c:pt>
                <c:pt idx="3952">
                  <c:v>499.61</c:v>
                </c:pt>
                <c:pt idx="3953">
                  <c:v>514.12</c:v>
                </c:pt>
                <c:pt idx="3954">
                  <c:v>522.23</c:v>
                </c:pt>
                <c:pt idx="3955">
                  <c:v>#N/A</c:v>
                </c:pt>
                <c:pt idx="3956">
                  <c:v>#N/A</c:v>
                </c:pt>
                <c:pt idx="3957">
                  <c:v>523.07000000000005</c:v>
                </c:pt>
                <c:pt idx="3958">
                  <c:v>527.16999999999996</c:v>
                </c:pt>
                <c:pt idx="3959">
                  <c:v>523.47</c:v>
                </c:pt>
                <c:pt idx="3960">
                  <c:v>548.13</c:v>
                </c:pt>
                <c:pt idx="3961">
                  <c:v>549.91</c:v>
                </c:pt>
                <c:pt idx="3962">
                  <c:v>#N/A</c:v>
                </c:pt>
                <c:pt idx="3963">
                  <c:v>#N/A</c:v>
                </c:pt>
                <c:pt idx="3964">
                  <c:v>567.91</c:v>
                </c:pt>
                <c:pt idx="3965">
                  <c:v>550.34</c:v>
                </c:pt>
                <c:pt idx="3966">
                  <c:v>565.04999999999995</c:v>
                </c:pt>
                <c:pt idx="3967">
                  <c:v>567.79</c:v>
                </c:pt>
                <c:pt idx="3968">
                  <c:v>551.84</c:v>
                </c:pt>
                <c:pt idx="3969">
                  <c:v>#N/A</c:v>
                </c:pt>
                <c:pt idx="3970">
                  <c:v>#N/A</c:v>
                </c:pt>
                <c:pt idx="3971">
                  <c:v>545.26</c:v>
                </c:pt>
                <c:pt idx="3972">
                  <c:v>529.78</c:v>
                </c:pt>
                <c:pt idx="3973">
                  <c:v>533.54</c:v>
                </c:pt>
                <c:pt idx="3974">
                  <c:v>542.51</c:v>
                </c:pt>
                <c:pt idx="3975">
                  <c:v>545.62</c:v>
                </c:pt>
                <c:pt idx="3976">
                  <c:v>#N/A</c:v>
                </c:pt>
                <c:pt idx="3977">
                  <c:v>#N/A</c:v>
                </c:pt>
                <c:pt idx="3978">
                  <c:v>554</c:v>
                </c:pt>
                <c:pt idx="3979">
                  <c:v>548.91999999999996</c:v>
                </c:pt>
                <c:pt idx="3980">
                  <c:v>548.98</c:v>
                </c:pt>
                <c:pt idx="3981">
                  <c:v>#N/A</c:v>
                </c:pt>
                <c:pt idx="3982">
                  <c:v>539.91999999999996</c:v>
                </c:pt>
                <c:pt idx="3983">
                  <c:v>#N/A</c:v>
                </c:pt>
                <c:pt idx="3984">
                  <c:v>#N/A</c:v>
                </c:pt>
                <c:pt idx="3985">
                  <c:v>542.61</c:v>
                </c:pt>
                <c:pt idx="3986">
                  <c:v>550</c:v>
                </c:pt>
                <c:pt idx="3987">
                  <c:v>557.08000000000004</c:v>
                </c:pt>
                <c:pt idx="3988">
                  <c:v>564.53</c:v>
                </c:pt>
                <c:pt idx="3989">
                  <c:v>581.55999999999995</c:v>
                </c:pt>
                <c:pt idx="3990">
                  <c:v>#N/A</c:v>
                </c:pt>
                <c:pt idx="3991">
                  <c:v>#N/A</c:v>
                </c:pt>
                <c:pt idx="3992">
                  <c:v>590.99</c:v>
                </c:pt>
                <c:pt idx="3993">
                  <c:v>576.48</c:v>
                </c:pt>
                <c:pt idx="3994">
                  <c:v>563.51</c:v>
                </c:pt>
                <c:pt idx="3995">
                  <c:v>568.36</c:v>
                </c:pt>
                <c:pt idx="3996">
                  <c:v>570.52</c:v>
                </c:pt>
                <c:pt idx="3997">
                  <c:v>#N/A</c:v>
                </c:pt>
                <c:pt idx="3998">
                  <c:v>#N/A</c:v>
                </c:pt>
                <c:pt idx="3999">
                  <c:v>576.42999999999995</c:v>
                </c:pt>
                <c:pt idx="4000">
                  <c:v>577.79</c:v>
                </c:pt>
                <c:pt idx="4001">
                  <c:v>567.07000000000005</c:v>
                </c:pt>
                <c:pt idx="4002">
                  <c:v>557.66999999999996</c:v>
                </c:pt>
                <c:pt idx="4003">
                  <c:v>556.96</c:v>
                </c:pt>
                <c:pt idx="4004">
                  <c:v>#N/A</c:v>
                </c:pt>
                <c:pt idx="4005">
                  <c:v>#N/A</c:v>
                </c:pt>
                <c:pt idx="4006">
                  <c:v>562.57000000000005</c:v>
                </c:pt>
                <c:pt idx="4007">
                  <c:v>561.32000000000005</c:v>
                </c:pt>
                <c:pt idx="4008">
                  <c:v>555.25</c:v>
                </c:pt>
                <c:pt idx="4009">
                  <c:v>559.67999999999995</c:v>
                </c:pt>
                <c:pt idx="4010">
                  <c:v>#N/A</c:v>
                </c:pt>
                <c:pt idx="4011">
                  <c:v>#N/A</c:v>
                </c:pt>
                <c:pt idx="4012">
                  <c:v>#N/A</c:v>
                </c:pt>
                <c:pt idx="4013">
                  <c:v>555.64</c:v>
                </c:pt>
                <c:pt idx="4014">
                  <c:v>570.16</c:v>
                </c:pt>
                <c:pt idx="4015">
                  <c:v>572.73</c:v>
                </c:pt>
                <c:pt idx="4016">
                  <c:v>568.16</c:v>
                </c:pt>
                <c:pt idx="4017">
                  <c:v>573.32000000000005</c:v>
                </c:pt>
                <c:pt idx="4018">
                  <c:v>#N/A</c:v>
                </c:pt>
                <c:pt idx="4019">
                  <c:v>#N/A</c:v>
                </c:pt>
                <c:pt idx="4020">
                  <c:v>566.73</c:v>
                </c:pt>
                <c:pt idx="4021">
                  <c:v>551.73</c:v>
                </c:pt>
                <c:pt idx="4022">
                  <c:v>544.66</c:v>
                </c:pt>
                <c:pt idx="4023">
                  <c:v>531.63</c:v>
                </c:pt>
                <c:pt idx="4024">
                  <c:v>531.76</c:v>
                </c:pt>
                <c:pt idx="4025">
                  <c:v>#N/A</c:v>
                </c:pt>
                <c:pt idx="4026">
                  <c:v>#N/A</c:v>
                </c:pt>
                <c:pt idx="4027">
                  <c:v>533.15</c:v>
                </c:pt>
                <c:pt idx="4028">
                  <c:v>544.91</c:v>
                </c:pt>
                <c:pt idx="4029">
                  <c:v>544.14</c:v>
                </c:pt>
                <c:pt idx="4030">
                  <c:v>526.16</c:v>
                </c:pt>
                <c:pt idx="4031">
                  <c:v>515.95000000000005</c:v>
                </c:pt>
                <c:pt idx="4032">
                  <c:v>#N/A</c:v>
                </c:pt>
                <c:pt idx="4033">
                  <c:v>#N/A</c:v>
                </c:pt>
                <c:pt idx="4034">
                  <c:v>#N/A</c:v>
                </c:pt>
                <c:pt idx="4035">
                  <c:v>523.77</c:v>
                </c:pt>
                <c:pt idx="4036">
                  <c:v>517.42999999999995</c:v>
                </c:pt>
                <c:pt idx="4037">
                  <c:v>509.93</c:v>
                </c:pt>
                <c:pt idx="4038">
                  <c:v>504.77</c:v>
                </c:pt>
                <c:pt idx="4039">
                  <c:v>#N/A</c:v>
                </c:pt>
                <c:pt idx="4040">
                  <c:v>#N/A</c:v>
                </c:pt>
                <c:pt idx="4041">
                  <c:v>500.61</c:v>
                </c:pt>
                <c:pt idx="4042">
                  <c:v>497.99</c:v>
                </c:pt>
                <c:pt idx="4043">
                  <c:v>517.42999999999995</c:v>
                </c:pt>
                <c:pt idx="4044">
                  <c:v>503.81</c:v>
                </c:pt>
                <c:pt idx="4045">
                  <c:v>509.69</c:v>
                </c:pt>
                <c:pt idx="4046">
                  <c:v>#N/A</c:v>
                </c:pt>
                <c:pt idx="4047">
                  <c:v>#N/A</c:v>
                </c:pt>
                <c:pt idx="4048">
                  <c:v>506.17</c:v>
                </c:pt>
                <c:pt idx="4049">
                  <c:v>520</c:v>
                </c:pt>
                <c:pt idx="4050">
                  <c:v>515.63</c:v>
                </c:pt>
                <c:pt idx="4051">
                  <c:v>531.58000000000004</c:v>
                </c:pt>
                <c:pt idx="4052">
                  <c:v>527.80999999999995</c:v>
                </c:pt>
                <c:pt idx="4053">
                  <c:v>#N/A</c:v>
                </c:pt>
                <c:pt idx="4054">
                  <c:v>#N/A</c:v>
                </c:pt>
                <c:pt idx="4055">
                  <c:v>527.63</c:v>
                </c:pt>
                <c:pt idx="4056">
                  <c:v>540.29</c:v>
                </c:pt>
                <c:pt idx="4057">
                  <c:v>530.83000000000004</c:v>
                </c:pt>
                <c:pt idx="4058">
                  <c:v>526.41</c:v>
                </c:pt>
                <c:pt idx="4059">
                  <c:v>523.46</c:v>
                </c:pt>
                <c:pt idx="4060">
                  <c:v>#N/A</c:v>
                </c:pt>
                <c:pt idx="4061">
                  <c:v>#N/A</c:v>
                </c:pt>
                <c:pt idx="4062">
                  <c:v>530.20000000000005</c:v>
                </c:pt>
                <c:pt idx="4063">
                  <c:v>540.04999999999995</c:v>
                </c:pt>
                <c:pt idx="4064">
                  <c:v>543.69000000000005</c:v>
                </c:pt>
                <c:pt idx="4065">
                  <c:v>549.04999999999995</c:v>
                </c:pt>
                <c:pt idx="4066">
                  <c:v>554.01</c:v>
                </c:pt>
                <c:pt idx="4067">
                  <c:v>#N/A</c:v>
                </c:pt>
                <c:pt idx="4068">
                  <c:v>#N/A</c:v>
                </c:pt>
                <c:pt idx="4069">
                  <c:v>#N/A</c:v>
                </c:pt>
                <c:pt idx="4070">
                  <c:v>549.12</c:v>
                </c:pt>
                <c:pt idx="4071">
                  <c:v>558.92999999999995</c:v>
                </c:pt>
                <c:pt idx="4072">
                  <c:v>542.6</c:v>
                </c:pt>
                <c:pt idx="4073">
                  <c:v>555.12</c:v>
                </c:pt>
                <c:pt idx="4074">
                  <c:v>#N/A</c:v>
                </c:pt>
                <c:pt idx="4075">
                  <c:v>#N/A</c:v>
                </c:pt>
                <c:pt idx="4076">
                  <c:v>563.95000000000005</c:v>
                </c:pt>
                <c:pt idx="4077">
                  <c:v>574.64</c:v>
                </c:pt>
                <c:pt idx="4078">
                  <c:v>575.65</c:v>
                </c:pt>
                <c:pt idx="4079">
                  <c:v>569.26</c:v>
                </c:pt>
                <c:pt idx="4080">
                  <c:v>573.44000000000005</c:v>
                </c:pt>
                <c:pt idx="4081">
                  <c:v>#N/A</c:v>
                </c:pt>
                <c:pt idx="4082">
                  <c:v>#N/A</c:v>
                </c:pt>
                <c:pt idx="4083">
                  <c:v>568.39</c:v>
                </c:pt>
                <c:pt idx="4084">
                  <c:v>562.97</c:v>
                </c:pt>
                <c:pt idx="4085">
                  <c:v>558.15</c:v>
                </c:pt>
                <c:pt idx="4086">
                  <c:v>539.36</c:v>
                </c:pt>
                <c:pt idx="4087">
                  <c:v>548.45000000000005</c:v>
                </c:pt>
                <c:pt idx="4088">
                  <c:v>#N/A</c:v>
                </c:pt>
                <c:pt idx="4089">
                  <c:v>#N/A</c:v>
                </c:pt>
                <c:pt idx="4090">
                  <c:v>546.87</c:v>
                </c:pt>
                <c:pt idx="4091">
                  <c:v>534.57000000000005</c:v>
                </c:pt>
                <c:pt idx="4092">
                  <c:v>522.73</c:v>
                </c:pt>
                <c:pt idx="4093">
                  <c:v>526.34</c:v>
                </c:pt>
                <c:pt idx="4094">
                  <c:v>536.35</c:v>
                </c:pt>
                <c:pt idx="4095">
                  <c:v>#N/A</c:v>
                </c:pt>
                <c:pt idx="4096">
                  <c:v>#N/A</c:v>
                </c:pt>
                <c:pt idx="4097">
                  <c:v>549.79</c:v>
                </c:pt>
                <c:pt idx="4098">
                  <c:v>552.64</c:v>
                </c:pt>
                <c:pt idx="4099">
                  <c:v>572.48</c:v>
                </c:pt>
                <c:pt idx="4100">
                  <c:v>570.6</c:v>
                </c:pt>
                <c:pt idx="4101">
                  <c:v>565.59</c:v>
                </c:pt>
                <c:pt idx="4102">
                  <c:v>#N/A</c:v>
                </c:pt>
                <c:pt idx="4103">
                  <c:v>#N/A</c:v>
                </c:pt>
                <c:pt idx="4104">
                  <c:v>556.41</c:v>
                </c:pt>
                <c:pt idx="4105">
                  <c:v>557.42999999999995</c:v>
                </c:pt>
                <c:pt idx="4106">
                  <c:v>568.29</c:v>
                </c:pt>
                <c:pt idx="4107">
                  <c:v>573.13</c:v>
                </c:pt>
                <c:pt idx="4108">
                  <c:v>570</c:v>
                </c:pt>
                <c:pt idx="4109">
                  <c:v>#N/A</c:v>
                </c:pt>
                <c:pt idx="4110">
                  <c:v>#N/A</c:v>
                </c:pt>
                <c:pt idx="4111">
                  <c:v>568.19000000000005</c:v>
                </c:pt>
                <c:pt idx="4112">
                  <c:v>596.85</c:v>
                </c:pt>
                <c:pt idx="4113">
                  <c:v>597.14</c:v>
                </c:pt>
                <c:pt idx="4114">
                  <c:v>595.73</c:v>
                </c:pt>
                <c:pt idx="4115">
                  <c:v>606.28</c:v>
                </c:pt>
                <c:pt idx="4116">
                  <c:v>#N/A</c:v>
                </c:pt>
                <c:pt idx="4117">
                  <c:v>#N/A</c:v>
                </c:pt>
                <c:pt idx="4118">
                  <c:v>590.16999999999996</c:v>
                </c:pt>
                <c:pt idx="4119">
                  <c:v>580.87</c:v>
                </c:pt>
                <c:pt idx="4120">
                  <c:v>578.26</c:v>
                </c:pt>
                <c:pt idx="4121">
                  <c:v>585.76</c:v>
                </c:pt>
                <c:pt idx="4122">
                  <c:v>584.16999999999996</c:v>
                </c:pt>
                <c:pt idx="4123">
                  <c:v>#N/A</c:v>
                </c:pt>
                <c:pt idx="4124">
                  <c:v>#N/A</c:v>
                </c:pt>
                <c:pt idx="4125">
                  <c:v>576.54999999999995</c:v>
                </c:pt>
                <c:pt idx="4126">
                  <c:v>585.23</c:v>
                </c:pt>
                <c:pt idx="4127">
                  <c:v>590.01</c:v>
                </c:pt>
                <c:pt idx="4128">
                  <c:v>595.92999999999995</c:v>
                </c:pt>
                <c:pt idx="4129">
                  <c:v>#N/A</c:v>
                </c:pt>
                <c:pt idx="4130">
                  <c:v>#N/A</c:v>
                </c:pt>
                <c:pt idx="4131">
                  <c:v>#N/A</c:v>
                </c:pt>
                <c:pt idx="4132">
                  <c:v>#N/A</c:v>
                </c:pt>
                <c:pt idx="4133">
                  <c:v>574.26</c:v>
                </c:pt>
                <c:pt idx="4134">
                  <c:v>585.9</c:v>
                </c:pt>
                <c:pt idx="4135">
                  <c:v>582.96</c:v>
                </c:pt>
                <c:pt idx="4136">
                  <c:v>592.5</c:v>
                </c:pt>
                <c:pt idx="4137">
                  <c:v>#N/A</c:v>
                </c:pt>
                <c:pt idx="4138">
                  <c:v>#N/A</c:v>
                </c:pt>
                <c:pt idx="4139">
                  <c:v>573.47</c:v>
                </c:pt>
                <c:pt idx="4140">
                  <c:v>554.13</c:v>
                </c:pt>
                <c:pt idx="4141">
                  <c:v>554.51</c:v>
                </c:pt>
                <c:pt idx="4142">
                  <c:v>533.28</c:v>
                </c:pt>
                <c:pt idx="4143">
                  <c:v>535.12</c:v>
                </c:pt>
                <c:pt idx="4144">
                  <c:v>#N/A</c:v>
                </c:pt>
                <c:pt idx="4145">
                  <c:v>#N/A</c:v>
                </c:pt>
                <c:pt idx="4146">
                  <c:v>544.54999999999995</c:v>
                </c:pt>
                <c:pt idx="4147">
                  <c:v>540.84</c:v>
                </c:pt>
                <c:pt idx="4148">
                  <c:v>524.02</c:v>
                </c:pt>
                <c:pt idx="4149">
                  <c:v>520.14</c:v>
                </c:pt>
                <c:pt idx="4150">
                  <c:v>515.58000000000004</c:v>
                </c:pt>
                <c:pt idx="4151">
                  <c:v>#N/A</c:v>
                </c:pt>
                <c:pt idx="4152">
                  <c:v>#N/A</c:v>
                </c:pt>
                <c:pt idx="4153">
                  <c:v>518.38</c:v>
                </c:pt>
                <c:pt idx="4154">
                  <c:v>523.44000000000005</c:v>
                </c:pt>
                <c:pt idx="4155">
                  <c:v>526.57000000000005</c:v>
                </c:pt>
                <c:pt idx="4156">
                  <c:v>528.1</c:v>
                </c:pt>
                <c:pt idx="4157">
                  <c:v>529.75</c:v>
                </c:pt>
                <c:pt idx="4158">
                  <c:v>#N/A</c:v>
                </c:pt>
                <c:pt idx="4159">
                  <c:v>#N/A</c:v>
                </c:pt>
                <c:pt idx="4160">
                  <c:v>525.1</c:v>
                </c:pt>
                <c:pt idx="4161">
                  <c:v>537.88</c:v>
                </c:pt>
                <c:pt idx="4162">
                  <c:v>542.24</c:v>
                </c:pt>
                <c:pt idx="4163">
                  <c:v>542.13</c:v>
                </c:pt>
                <c:pt idx="4164">
                  <c:v>550.4</c:v>
                </c:pt>
                <c:pt idx="4165">
                  <c:v>#N/A</c:v>
                </c:pt>
                <c:pt idx="4166">
                  <c:v>#N/A</c:v>
                </c:pt>
                <c:pt idx="4167">
                  <c:v>#N/A</c:v>
                </c:pt>
                <c:pt idx="4168">
                  <c:v>552.54999999999995</c:v>
                </c:pt>
                <c:pt idx="4169">
                  <c:v>542.15</c:v>
                </c:pt>
                <c:pt idx="4170">
                  <c:v>538.65</c:v>
                </c:pt>
                <c:pt idx="4171">
                  <c:v>537.16999999999996</c:v>
                </c:pt>
                <c:pt idx="4172">
                  <c:v>#N/A</c:v>
                </c:pt>
                <c:pt idx="4173">
                  <c:v>#N/A</c:v>
                </c:pt>
                <c:pt idx="4174">
                  <c:v>521.77</c:v>
                </c:pt>
                <c:pt idx="4175">
                  <c:v>520.17999999999995</c:v>
                </c:pt>
                <c:pt idx="4176">
                  <c:v>508.59</c:v>
                </c:pt>
                <c:pt idx="4177">
                  <c:v>517.62</c:v>
                </c:pt>
                <c:pt idx="4178">
                  <c:v>508.39</c:v>
                </c:pt>
                <c:pt idx="4179">
                  <c:v>#N/A</c:v>
                </c:pt>
                <c:pt idx="4180">
                  <c:v>#N/A</c:v>
                </c:pt>
                <c:pt idx="4181">
                  <c:v>501.51</c:v>
                </c:pt>
                <c:pt idx="4182">
                  <c:v>509.4</c:v>
                </c:pt>
                <c:pt idx="4183">
                  <c:v>506.53</c:v>
                </c:pt>
                <c:pt idx="4184">
                  <c:v>494.12</c:v>
                </c:pt>
                <c:pt idx="4185">
                  <c:v>496.7</c:v>
                </c:pt>
                <c:pt idx="4186">
                  <c:v>#N/A</c:v>
                </c:pt>
                <c:pt idx="4187">
                  <c:v>#N/A</c:v>
                </c:pt>
                <c:pt idx="4188">
                  <c:v>499.1</c:v>
                </c:pt>
                <c:pt idx="4189">
                  <c:v>515.91999999999996</c:v>
                </c:pt>
                <c:pt idx="4190">
                  <c:v>521.12</c:v>
                </c:pt>
                <c:pt idx="4191">
                  <c:v>514.28</c:v>
                </c:pt>
                <c:pt idx="4192">
                  <c:v>500.99</c:v>
                </c:pt>
                <c:pt idx="4193">
                  <c:v>#N/A</c:v>
                </c:pt>
                <c:pt idx="4194">
                  <c:v>#N/A</c:v>
                </c:pt>
                <c:pt idx="4195">
                  <c:v>500.78</c:v>
                </c:pt>
                <c:pt idx="4196">
                  <c:v>508.82</c:v>
                </c:pt>
                <c:pt idx="4197">
                  <c:v>519.57000000000005</c:v>
                </c:pt>
                <c:pt idx="4198">
                  <c:v>521.55999999999995</c:v>
                </c:pt>
                <c:pt idx="4199">
                  <c:v>513.14</c:v>
                </c:pt>
                <c:pt idx="4200">
                  <c:v>#N/A</c:v>
                </c:pt>
                <c:pt idx="4201">
                  <c:v>#N/A</c:v>
                </c:pt>
                <c:pt idx="4202">
                  <c:v>#N/A</c:v>
                </c:pt>
                <c:pt idx="4203">
                  <c:v>528.41999999999996</c:v>
                </c:pt>
                <c:pt idx="4204">
                  <c:v>534.80999999999995</c:v>
                </c:pt>
                <c:pt idx="4205">
                  <c:v>536.42999999999995</c:v>
                </c:pt>
                <c:pt idx="4206">
                  <c:v>536.16</c:v>
                </c:pt>
                <c:pt idx="4207">
                  <c:v>#N/A</c:v>
                </c:pt>
                <c:pt idx="4208">
                  <c:v>#N/A</c:v>
                </c:pt>
                <c:pt idx="4209">
                  <c:v>529.54</c:v>
                </c:pt>
                <c:pt idx="4210">
                  <c:v>545.89</c:v>
                </c:pt>
                <c:pt idx="4211">
                  <c:v>565.11</c:v>
                </c:pt>
                <c:pt idx="4212">
                  <c:v>561.13</c:v>
                </c:pt>
                <c:pt idx="4213">
                  <c:v>567.91999999999996</c:v>
                </c:pt>
                <c:pt idx="4214">
                  <c:v>#N/A</c:v>
                </c:pt>
                <c:pt idx="4215">
                  <c:v>#N/A</c:v>
                </c:pt>
                <c:pt idx="4216">
                  <c:v>577.11</c:v>
                </c:pt>
                <c:pt idx="4217">
                  <c:v>568.71</c:v>
                </c:pt>
                <c:pt idx="4218">
                  <c:v>573.70000000000005</c:v>
                </c:pt>
                <c:pt idx="4219">
                  <c:v>571.62</c:v>
                </c:pt>
                <c:pt idx="4220">
                  <c:v>578.29</c:v>
                </c:pt>
                <c:pt idx="4221">
                  <c:v>#N/A</c:v>
                </c:pt>
                <c:pt idx="4222">
                  <c:v>#N/A</c:v>
                </c:pt>
                <c:pt idx="4223">
                  <c:v>575.05999999999995</c:v>
                </c:pt>
                <c:pt idx="4224">
                  <c:v>574.70000000000005</c:v>
                </c:pt>
                <c:pt idx="4225">
                  <c:v>558.88</c:v>
                </c:pt>
                <c:pt idx="4226">
                  <c:v>554.79999999999995</c:v>
                </c:pt>
                <c:pt idx="4227">
                  <c:v>543.61</c:v>
                </c:pt>
                <c:pt idx="4228">
                  <c:v>#N/A</c:v>
                </c:pt>
                <c:pt idx="4229">
                  <c:v>#N/A</c:v>
                </c:pt>
                <c:pt idx="4230">
                  <c:v>548.35</c:v>
                </c:pt>
                <c:pt idx="4231">
                  <c:v>558.03</c:v>
                </c:pt>
                <c:pt idx="4232">
                  <c:v>563.37</c:v>
                </c:pt>
                <c:pt idx="4233">
                  <c:v>531.78</c:v>
                </c:pt>
                <c:pt idx="4234">
                  <c:v>527.13</c:v>
                </c:pt>
                <c:pt idx="4235">
                  <c:v>#N/A</c:v>
                </c:pt>
                <c:pt idx="4236">
                  <c:v>#N/A</c:v>
                </c:pt>
                <c:pt idx="4237">
                  <c:v>526.29</c:v>
                </c:pt>
                <c:pt idx="4238">
                  <c:v>549.85</c:v>
                </c:pt>
                <c:pt idx="4239">
                  <c:v>567.09</c:v>
                </c:pt>
                <c:pt idx="4240">
                  <c:v>571.20000000000005</c:v>
                </c:pt>
                <c:pt idx="4241">
                  <c:v>564.17999999999995</c:v>
                </c:pt>
                <c:pt idx="4242">
                  <c:v>#N/A</c:v>
                </c:pt>
                <c:pt idx="4243">
                  <c:v>#N/A</c:v>
                </c:pt>
                <c:pt idx="4244">
                  <c:v>580.08000000000004</c:v>
                </c:pt>
                <c:pt idx="4245">
                  <c:v>573</c:v>
                </c:pt>
                <c:pt idx="4246">
                  <c:v>578.12</c:v>
                </c:pt>
                <c:pt idx="4247">
                  <c:v>568.11</c:v>
                </c:pt>
                <c:pt idx="4248">
                  <c:v>581.29</c:v>
                </c:pt>
                <c:pt idx="4249">
                  <c:v>#N/A</c:v>
                </c:pt>
                <c:pt idx="4250">
                  <c:v>#N/A</c:v>
                </c:pt>
                <c:pt idx="4251">
                  <c:v>605.04</c:v>
                </c:pt>
                <c:pt idx="4252">
                  <c:v>583.57000000000005</c:v>
                </c:pt>
                <c:pt idx="4253">
                  <c:v>571.02</c:v>
                </c:pt>
                <c:pt idx="4254">
                  <c:v>582.26</c:v>
                </c:pt>
                <c:pt idx="4255">
                  <c:v>597.01</c:v>
                </c:pt>
                <c:pt idx="4256">
                  <c:v>#N/A</c:v>
                </c:pt>
                <c:pt idx="4257">
                  <c:v>#N/A</c:v>
                </c:pt>
                <c:pt idx="4258">
                  <c:v>592.20000000000005</c:v>
                </c:pt>
                <c:pt idx="4259">
                  <c:v>601.37</c:v>
                </c:pt>
                <c:pt idx="4260">
                  <c:v>598.32000000000005</c:v>
                </c:pt>
                <c:pt idx="4261">
                  <c:v>603.63</c:v>
                </c:pt>
                <c:pt idx="4262">
                  <c:v>618.03</c:v>
                </c:pt>
                <c:pt idx="4263">
                  <c:v>#N/A</c:v>
                </c:pt>
                <c:pt idx="4264">
                  <c:v>#N/A</c:v>
                </c:pt>
                <c:pt idx="4265">
                  <c:v>#N/A</c:v>
                </c:pt>
                <c:pt idx="4266">
                  <c:v>621.78</c:v>
                </c:pt>
                <c:pt idx="4267">
                  <c:v>623.80999999999995</c:v>
                </c:pt>
                <c:pt idx="4268">
                  <c:v>635.04</c:v>
                </c:pt>
                <c:pt idx="4269">
                  <c:v>628.34</c:v>
                </c:pt>
                <c:pt idx="4270">
                  <c:v>#N/A</c:v>
                </c:pt>
                <c:pt idx="4271">
                  <c:v>#N/A</c:v>
                </c:pt>
                <c:pt idx="4272">
                  <c:v>610.02</c:v>
                </c:pt>
                <c:pt idx="4273">
                  <c:v>613.70000000000005</c:v>
                </c:pt>
                <c:pt idx="4274">
                  <c:v>602.51</c:v>
                </c:pt>
                <c:pt idx="4275">
                  <c:v>597.73</c:v>
                </c:pt>
                <c:pt idx="4276">
                  <c:v>607.73</c:v>
                </c:pt>
                <c:pt idx="4277">
                  <c:v>#N/A</c:v>
                </c:pt>
                <c:pt idx="4278">
                  <c:v>#N/A</c:v>
                </c:pt>
                <c:pt idx="4279">
                  <c:v>603.57000000000005</c:v>
                </c:pt>
                <c:pt idx="4280">
                  <c:v>622.44000000000005</c:v>
                </c:pt>
                <c:pt idx="4281">
                  <c:v>611.35</c:v>
                </c:pt>
                <c:pt idx="4282">
                  <c:v>564.25</c:v>
                </c:pt>
                <c:pt idx="4283">
                  <c:v>536.4</c:v>
                </c:pt>
                <c:pt idx="4284">
                  <c:v>#N/A</c:v>
                </c:pt>
                <c:pt idx="4285">
                  <c:v>#N/A</c:v>
                </c:pt>
                <c:pt idx="4286">
                  <c:v>547.33000000000004</c:v>
                </c:pt>
                <c:pt idx="4287">
                  <c:v>544.29999999999995</c:v>
                </c:pt>
                <c:pt idx="4288">
                  <c:v>520.09</c:v>
                </c:pt>
                <c:pt idx="4289">
                  <c:v>523.91</c:v>
                </c:pt>
                <c:pt idx="4290">
                  <c:v>526.19000000000005</c:v>
                </c:pt>
                <c:pt idx="4291">
                  <c:v>#N/A</c:v>
                </c:pt>
                <c:pt idx="4292">
                  <c:v>#N/A</c:v>
                </c:pt>
                <c:pt idx="4293">
                  <c:v>519.92999999999995</c:v>
                </c:pt>
                <c:pt idx="4294">
                  <c:v>502.92</c:v>
                </c:pt>
                <c:pt idx="4295">
                  <c:v>525.27</c:v>
                </c:pt>
                <c:pt idx="4296">
                  <c:v>538.39</c:v>
                </c:pt>
                <c:pt idx="4297">
                  <c:v>525.66999999999996</c:v>
                </c:pt>
                <c:pt idx="4298">
                  <c:v>#N/A</c:v>
                </c:pt>
                <c:pt idx="4299">
                  <c:v>#N/A</c:v>
                </c:pt>
                <c:pt idx="4300">
                  <c:v>543.94000000000005</c:v>
                </c:pt>
                <c:pt idx="4301">
                  <c:v>544.4</c:v>
                </c:pt>
                <c:pt idx="4302">
                  <c:v>549.4</c:v>
                </c:pt>
                <c:pt idx="4303">
                  <c:v>539.34</c:v>
                </c:pt>
                <c:pt idx="4304">
                  <c:v>555.95000000000005</c:v>
                </c:pt>
                <c:pt idx="4305">
                  <c:v>#N/A</c:v>
                </c:pt>
                <c:pt idx="4306">
                  <c:v>#N/A</c:v>
                </c:pt>
                <c:pt idx="4307">
                  <c:v>541.51</c:v>
                </c:pt>
                <c:pt idx="4308">
                  <c:v>544.5</c:v>
                </c:pt>
                <c:pt idx="4309">
                  <c:v>513.17999999999995</c:v>
                </c:pt>
                <c:pt idx="4310">
                  <c:v>508.85</c:v>
                </c:pt>
                <c:pt idx="4311">
                  <c:v>517.66</c:v>
                </c:pt>
                <c:pt idx="4312">
                  <c:v>#N/A</c:v>
                </c:pt>
                <c:pt idx="4313">
                  <c:v>#N/A</c:v>
                </c:pt>
                <c:pt idx="4314">
                  <c:v>538.12</c:v>
                </c:pt>
                <c:pt idx="4315">
                  <c:v>551.13</c:v>
                </c:pt>
                <c:pt idx="4316">
                  <c:v>556.87</c:v>
                </c:pt>
                <c:pt idx="4317">
                  <c:v>568.21</c:v>
                </c:pt>
                <c:pt idx="4318">
                  <c:v>582.69000000000005</c:v>
                </c:pt>
                <c:pt idx="4319">
                  <c:v>#N/A</c:v>
                </c:pt>
                <c:pt idx="4320">
                  <c:v>#N/A</c:v>
                </c:pt>
                <c:pt idx="4321">
                  <c:v>566.09</c:v>
                </c:pt>
                <c:pt idx="4322">
                  <c:v>564.38</c:v>
                </c:pt>
                <c:pt idx="4323">
                  <c:v>577.16999999999996</c:v>
                </c:pt>
                <c:pt idx="4324">
                  <c:v>594.79</c:v>
                </c:pt>
                <c:pt idx="4325">
                  <c:v>590.67999999999995</c:v>
                </c:pt>
                <c:pt idx="4326">
                  <c:v>#N/A</c:v>
                </c:pt>
                <c:pt idx="4327">
                  <c:v>#N/A</c:v>
                </c:pt>
                <c:pt idx="4328">
                  <c:v>609.41999999999996</c:v>
                </c:pt>
                <c:pt idx="4329">
                  <c:v>604.61</c:v>
                </c:pt>
                <c:pt idx="4330">
                  <c:v>586.12</c:v>
                </c:pt>
                <c:pt idx="4331">
                  <c:v>582</c:v>
                </c:pt>
                <c:pt idx="4332">
                  <c:v>603.66</c:v>
                </c:pt>
                <c:pt idx="4333">
                  <c:v>#N/A</c:v>
                </c:pt>
                <c:pt idx="4334">
                  <c:v>#N/A</c:v>
                </c:pt>
                <c:pt idx="4335">
                  <c:v>593.14</c:v>
                </c:pt>
                <c:pt idx="4336">
                  <c:v>595.03</c:v>
                </c:pt>
                <c:pt idx="4337">
                  <c:v>585.22</c:v>
                </c:pt>
                <c:pt idx="4338">
                  <c:v>561.53</c:v>
                </c:pt>
                <c:pt idx="4339">
                  <c:v>553.74</c:v>
                </c:pt>
                <c:pt idx="4340">
                  <c:v>#N/A</c:v>
                </c:pt>
                <c:pt idx="4341">
                  <c:v>#N/A</c:v>
                </c:pt>
                <c:pt idx="4342">
                  <c:v>542.95000000000005</c:v>
                </c:pt>
                <c:pt idx="4343">
                  <c:v>551.65</c:v>
                </c:pt>
                <c:pt idx="4344">
                  <c:v>535.48</c:v>
                </c:pt>
                <c:pt idx="4345">
                  <c:v>#N/A</c:v>
                </c:pt>
                <c:pt idx="4346">
                  <c:v>528.39</c:v>
                </c:pt>
                <c:pt idx="4347">
                  <c:v>#N/A</c:v>
                </c:pt>
                <c:pt idx="4348">
                  <c:v>#N/A</c:v>
                </c:pt>
                <c:pt idx="4349">
                  <c:v>541.28</c:v>
                </c:pt>
                <c:pt idx="4350">
                  <c:v>546.36</c:v>
                </c:pt>
                <c:pt idx="4351">
                  <c:v>584.78</c:v>
                </c:pt>
                <c:pt idx="4352">
                  <c:v>584.67999999999995</c:v>
                </c:pt>
                <c:pt idx="4353">
                  <c:v>565.35</c:v>
                </c:pt>
                <c:pt idx="4354">
                  <c:v>#N/A</c:v>
                </c:pt>
                <c:pt idx="4355">
                  <c:v>#N/A</c:v>
                </c:pt>
                <c:pt idx="4356">
                  <c:v>561.05999999999995</c:v>
                </c:pt>
                <c:pt idx="4357">
                  <c:v>571.55999999999995</c:v>
                </c:pt>
                <c:pt idx="4358">
                  <c:v>573.22</c:v>
                </c:pt>
                <c:pt idx="4359">
                  <c:v>555.92999999999995</c:v>
                </c:pt>
                <c:pt idx="4360">
                  <c:v>561.54</c:v>
                </c:pt>
                <c:pt idx="4361">
                  <c:v>#N/A</c:v>
                </c:pt>
                <c:pt idx="4362">
                  <c:v>#N/A</c:v>
                </c:pt>
                <c:pt idx="4363">
                  <c:v>542.03</c:v>
                </c:pt>
                <c:pt idx="4364">
                  <c:v>524.37</c:v>
                </c:pt>
                <c:pt idx="4365">
                  <c:v>508.89</c:v>
                </c:pt>
                <c:pt idx="4366">
                  <c:v>501.4</c:v>
                </c:pt>
                <c:pt idx="4367">
                  <c:v>510.44</c:v>
                </c:pt>
                <c:pt idx="4368">
                  <c:v>#N/A</c:v>
                </c:pt>
                <c:pt idx="4369">
                  <c:v>#N/A</c:v>
                </c:pt>
                <c:pt idx="4370">
                  <c:v>495.67</c:v>
                </c:pt>
                <c:pt idx="4371">
                  <c:v>513.91999999999996</c:v>
                </c:pt>
                <c:pt idx="4372">
                  <c:v>513.47</c:v>
                </c:pt>
                <c:pt idx="4373">
                  <c:v>508.31</c:v>
                </c:pt>
                <c:pt idx="4374">
                  <c:v>511.75</c:v>
                </c:pt>
                <c:pt idx="4375">
                  <c:v>#N/A</c:v>
                </c:pt>
                <c:pt idx="4376">
                  <c:v>#N/A</c:v>
                </c:pt>
                <c:pt idx="4377">
                  <c:v>#N/A</c:v>
                </c:pt>
                <c:pt idx="4378">
                  <c:v>503.95</c:v>
                </c:pt>
                <c:pt idx="4379">
                  <c:v>485.9</c:v>
                </c:pt>
                <c:pt idx="4380">
                  <c:v>495.8</c:v>
                </c:pt>
                <c:pt idx="4381">
                  <c:v>498.73</c:v>
                </c:pt>
                <c:pt idx="4382">
                  <c:v>#N/A</c:v>
                </c:pt>
                <c:pt idx="4383">
                  <c:v>#N/A</c:v>
                </c:pt>
                <c:pt idx="4384">
                  <c:v>#N/A</c:v>
                </c:pt>
                <c:pt idx="4385">
                  <c:v>522.20000000000005</c:v>
                </c:pt>
                <c:pt idx="4386">
                  <c:v>521.44000000000005</c:v>
                </c:pt>
                <c:pt idx="4387">
                  <c:v>522.64</c:v>
                </c:pt>
                <c:pt idx="4388">
                  <c:v>517.66</c:v>
                </c:pt>
                <c:pt idx="4389">
                  <c:v>#N/A</c:v>
                </c:pt>
                <c:pt idx="4390">
                  <c:v>#N/A</c:v>
                </c:pt>
                <c:pt idx="4391">
                  <c:v>519.76</c:v>
                </c:pt>
                <c:pt idx="4392">
                  <c:v>527.76</c:v>
                </c:pt>
                <c:pt idx="4393">
                  <c:v>522.03</c:v>
                </c:pt>
                <c:pt idx="4394">
                  <c:v>526.74</c:v>
                </c:pt>
                <c:pt idx="4395">
                  <c:v>519.39</c:v>
                </c:pt>
                <c:pt idx="4396">
                  <c:v>#N/A</c:v>
                </c:pt>
                <c:pt idx="4397">
                  <c:v>#N/A</c:v>
                </c:pt>
                <c:pt idx="4398">
                  <c:v>#N/A</c:v>
                </c:pt>
                <c:pt idx="4399">
                  <c:v>511.51</c:v>
                </c:pt>
                <c:pt idx="4400">
                  <c:v>512.92999999999995</c:v>
                </c:pt>
                <c:pt idx="4401">
                  <c:v>502.07</c:v>
                </c:pt>
                <c:pt idx="4402">
                  <c:v>501.57</c:v>
                </c:pt>
                <c:pt idx="4403">
                  <c:v>#N/A</c:v>
                </c:pt>
                <c:pt idx="4404">
                  <c:v>#N/A</c:v>
                </c:pt>
                <c:pt idx="4405">
                  <c:v>508.89</c:v>
                </c:pt>
                <c:pt idx="4406">
                  <c:v>497.85</c:v>
                </c:pt>
                <c:pt idx="4407">
                  <c:v>530.59</c:v>
                </c:pt>
                <c:pt idx="4408">
                  <c:v>535.78</c:v>
                </c:pt>
                <c:pt idx="4409">
                  <c:v>548.70000000000005</c:v>
                </c:pt>
                <c:pt idx="4410">
                  <c:v>#N/A</c:v>
                </c:pt>
                <c:pt idx="4411">
                  <c:v>#N/A</c:v>
                </c:pt>
                <c:pt idx="4412">
                  <c:v>542.79</c:v>
                </c:pt>
                <c:pt idx="4413">
                  <c:v>541.24</c:v>
                </c:pt>
                <c:pt idx="4414">
                  <c:v>541.53</c:v>
                </c:pt>
                <c:pt idx="4415">
                  <c:v>551.24</c:v>
                </c:pt>
                <c:pt idx="4416">
                  <c:v>541.44000000000005</c:v>
                </c:pt>
                <c:pt idx="4417">
                  <c:v>#N/A</c:v>
                </c:pt>
                <c:pt idx="4418">
                  <c:v>#N/A</c:v>
                </c:pt>
                <c:pt idx="4419">
                  <c:v>540.55999999999995</c:v>
                </c:pt>
                <c:pt idx="4420">
                  <c:v>538.11</c:v>
                </c:pt>
                <c:pt idx="4421">
                  <c:v>534.16999999999996</c:v>
                </c:pt>
                <c:pt idx="4422">
                  <c:v>533.09</c:v>
                </c:pt>
                <c:pt idx="4423">
                  <c:v>523.92999999999995</c:v>
                </c:pt>
                <c:pt idx="4424">
                  <c:v>#N/A</c:v>
                </c:pt>
                <c:pt idx="4425">
                  <c:v>#N/A</c:v>
                </c:pt>
                <c:pt idx="4426">
                  <c:v>521.47</c:v>
                </c:pt>
                <c:pt idx="4427">
                  <c:v>515.24</c:v>
                </c:pt>
                <c:pt idx="4428">
                  <c:v>513.5</c:v>
                </c:pt>
                <c:pt idx="4429">
                  <c:v>527.28</c:v>
                </c:pt>
                <c:pt idx="4430">
                  <c:v>520.76</c:v>
                </c:pt>
                <c:pt idx="4431">
                  <c:v>#N/A</c:v>
                </c:pt>
                <c:pt idx="4432">
                  <c:v>#N/A</c:v>
                </c:pt>
                <c:pt idx="4433">
                  <c:v>#N/A</c:v>
                </c:pt>
                <c:pt idx="4434">
                  <c:v>536.79</c:v>
                </c:pt>
                <c:pt idx="4435">
                  <c:v>545.78</c:v>
                </c:pt>
                <c:pt idx="4436">
                  <c:v>549.26</c:v>
                </c:pt>
                <c:pt idx="4437">
                  <c:v>541.9</c:v>
                </c:pt>
                <c:pt idx="4438">
                  <c:v>#N/A</c:v>
                </c:pt>
                <c:pt idx="4439">
                  <c:v>#N/A</c:v>
                </c:pt>
                <c:pt idx="4440">
                  <c:v>536.57000000000005</c:v>
                </c:pt>
                <c:pt idx="4441">
                  <c:v>548.42999999999995</c:v>
                </c:pt>
                <c:pt idx="4442">
                  <c:v>529.73</c:v>
                </c:pt>
                <c:pt idx="4443">
                  <c:v>533.95000000000005</c:v>
                </c:pt>
                <c:pt idx="4444">
                  <c:v>523.38</c:v>
                </c:pt>
                <c:pt idx="4445">
                  <c:v>#N/A</c:v>
                </c:pt>
                <c:pt idx="4446">
                  <c:v>#N/A</c:v>
                </c:pt>
                <c:pt idx="4447">
                  <c:v>513.14</c:v>
                </c:pt>
                <c:pt idx="4448">
                  <c:v>502.4</c:v>
                </c:pt>
                <c:pt idx="4449">
                  <c:v>502.87</c:v>
                </c:pt>
                <c:pt idx="4450">
                  <c:v>509.42</c:v>
                </c:pt>
                <c:pt idx="4451">
                  <c:v>509.92</c:v>
                </c:pt>
                <c:pt idx="4452">
                  <c:v>#N/A</c:v>
                </c:pt>
                <c:pt idx="4453">
                  <c:v>#N/A</c:v>
                </c:pt>
                <c:pt idx="4454">
                  <c:v>501.07</c:v>
                </c:pt>
                <c:pt idx="4455">
                  <c:v>498.47</c:v>
                </c:pt>
                <c:pt idx="4456">
                  <c:v>479.23</c:v>
                </c:pt>
                <c:pt idx="4457">
                  <c:v>479.03</c:v>
                </c:pt>
                <c:pt idx="4458">
                  <c:v>476.48</c:v>
                </c:pt>
                <c:pt idx="4459">
                  <c:v>#N/A</c:v>
                </c:pt>
                <c:pt idx="4460">
                  <c:v>#N/A</c:v>
                </c:pt>
                <c:pt idx="4461">
                  <c:v>473.76</c:v>
                </c:pt>
                <c:pt idx="4462">
                  <c:v>476.33</c:v>
                </c:pt>
                <c:pt idx="4463">
                  <c:v>474.75</c:v>
                </c:pt>
                <c:pt idx="4464">
                  <c:v>465.34</c:v>
                </c:pt>
                <c:pt idx="4465">
                  <c:v>473.42</c:v>
                </c:pt>
                <c:pt idx="4466">
                  <c:v>#N/A</c:v>
                </c:pt>
                <c:pt idx="4467">
                  <c:v>#N/A</c:v>
                </c:pt>
                <c:pt idx="4468">
                  <c:v>482.09</c:v>
                </c:pt>
                <c:pt idx="4469">
                  <c:v>475.34</c:v>
                </c:pt>
                <c:pt idx="4470">
                  <c:v>466.69</c:v>
                </c:pt>
                <c:pt idx="4471">
                  <c:v>467.78</c:v>
                </c:pt>
                <c:pt idx="4472">
                  <c:v>472.9</c:v>
                </c:pt>
                <c:pt idx="4473">
                  <c:v>#N/A</c:v>
                </c:pt>
                <c:pt idx="4474">
                  <c:v>#N/A</c:v>
                </c:pt>
                <c:pt idx="4475">
                  <c:v>481.37</c:v>
                </c:pt>
                <c:pt idx="4476">
                  <c:v>465.27</c:v>
                </c:pt>
                <c:pt idx="4477">
                  <c:v>445.27</c:v>
                </c:pt>
                <c:pt idx="4478">
                  <c:v>441.07</c:v>
                </c:pt>
                <c:pt idx="4479">
                  <c:v>#N/A</c:v>
                </c:pt>
                <c:pt idx="4480">
                  <c:v>#N/A</c:v>
                </c:pt>
                <c:pt idx="4481">
                  <c:v>#N/A</c:v>
                </c:pt>
                <c:pt idx="4482">
                  <c:v>443.91</c:v>
                </c:pt>
                <c:pt idx="4483">
                  <c:v>449.25</c:v>
                </c:pt>
                <c:pt idx="4484">
                  <c:v>443.63</c:v>
                </c:pt>
                <c:pt idx="4485">
                  <c:v>460.92</c:v>
                </c:pt>
                <c:pt idx="4486">
                  <c:v>453.11</c:v>
                </c:pt>
                <c:pt idx="4487">
                  <c:v>#N/A</c:v>
                </c:pt>
                <c:pt idx="4488">
                  <c:v>#N/A</c:v>
                </c:pt>
                <c:pt idx="4489">
                  <c:v>445.89</c:v>
                </c:pt>
                <c:pt idx="4490">
                  <c:v>451.01</c:v>
                </c:pt>
                <c:pt idx="4491">
                  <c:v>446.8</c:v>
                </c:pt>
                <c:pt idx="4492">
                  <c:v>446.23</c:v>
                </c:pt>
                <c:pt idx="4493">
                  <c:v>441.91</c:v>
                </c:pt>
                <c:pt idx="4494">
                  <c:v>#N/A</c:v>
                </c:pt>
                <c:pt idx="4495">
                  <c:v>#N/A</c:v>
                </c:pt>
                <c:pt idx="4496">
                  <c:v>431.36</c:v>
                </c:pt>
                <c:pt idx="4497">
                  <c:v>431.35</c:v>
                </c:pt>
                <c:pt idx="4498">
                  <c:v>443.25</c:v>
                </c:pt>
                <c:pt idx="4499">
                  <c:v>443.03</c:v>
                </c:pt>
                <c:pt idx="4500">
                  <c:v>449.48</c:v>
                </c:pt>
                <c:pt idx="4501">
                  <c:v>#N/A</c:v>
                </c:pt>
                <c:pt idx="4502">
                  <c:v>#N/A</c:v>
                </c:pt>
                <c:pt idx="4503">
                  <c:v>443.27</c:v>
                </c:pt>
                <c:pt idx="4504">
                  <c:v>445.31</c:v>
                </c:pt>
                <c:pt idx="4505">
                  <c:v>437.1</c:v>
                </c:pt>
                <c:pt idx="4506">
                  <c:v>419.98</c:v>
                </c:pt>
                <c:pt idx="4507">
                  <c:v>422</c:v>
                </c:pt>
                <c:pt idx="4508">
                  <c:v>#N/A</c:v>
                </c:pt>
                <c:pt idx="4509">
                  <c:v>#N/A</c:v>
                </c:pt>
                <c:pt idx="4510">
                  <c:v>416.5</c:v>
                </c:pt>
                <c:pt idx="4511">
                  <c:v>402.44</c:v>
                </c:pt>
                <c:pt idx="4512">
                  <c:v>409.92</c:v>
                </c:pt>
                <c:pt idx="4513">
                  <c:v>411.25</c:v>
                </c:pt>
                <c:pt idx="4514">
                  <c:v>404.3</c:v>
                </c:pt>
                <c:pt idx="4515">
                  <c:v>#N/A</c:v>
                </c:pt>
                <c:pt idx="4516">
                  <c:v>#N/A</c:v>
                </c:pt>
                <c:pt idx="4517">
                  <c:v>390.73</c:v>
                </c:pt>
                <c:pt idx="4518">
                  <c:v>375.77</c:v>
                </c:pt>
                <c:pt idx="4519">
                  <c:v>376.52</c:v>
                </c:pt>
                <c:pt idx="4520">
                  <c:v>393.27</c:v>
                </c:pt>
                <c:pt idx="4521">
                  <c:v>396.39</c:v>
                </c:pt>
                <c:pt idx="4522">
                  <c:v>#N/A</c:v>
                </c:pt>
                <c:pt idx="4523">
                  <c:v>#N/A</c:v>
                </c:pt>
                <c:pt idx="4524">
                  <c:v>409.71</c:v>
                </c:pt>
                <c:pt idx="4525">
                  <c:v>405.06</c:v>
                </c:pt>
                <c:pt idx="4526">
                  <c:v>421.78</c:v>
                </c:pt>
                <c:pt idx="4527">
                  <c:v>424.85</c:v>
                </c:pt>
                <c:pt idx="4528">
                  <c:v>427.91</c:v>
                </c:pt>
                <c:pt idx="4529">
                  <c:v>#N/A</c:v>
                </c:pt>
                <c:pt idx="4530">
                  <c:v>#N/A</c:v>
                </c:pt>
                <c:pt idx="4531">
                  <c:v>#N/A</c:v>
                </c:pt>
                <c:pt idx="4532">
                  <c:v>419.12</c:v>
                </c:pt>
                <c:pt idx="4533">
                  <c:v>420.47</c:v>
                </c:pt>
                <c:pt idx="4534">
                  <c:v>416.45</c:v>
                </c:pt>
                <c:pt idx="4535">
                  <c:v>444.5</c:v>
                </c:pt>
                <c:pt idx="4536">
                  <c:v>#N/A</c:v>
                </c:pt>
                <c:pt idx="4537">
                  <c:v>#N/A</c:v>
                </c:pt>
                <c:pt idx="4538">
                  <c:v>450.89</c:v>
                </c:pt>
                <c:pt idx="4539">
                  <c:v>453.67</c:v>
                </c:pt>
                <c:pt idx="4540">
                  <c:v>454.7</c:v>
                </c:pt>
                <c:pt idx="4541">
                  <c:v>439.88</c:v>
                </c:pt>
                <c:pt idx="4542">
                  <c:v>442.71</c:v>
                </c:pt>
                <c:pt idx="4543">
                  <c:v>#N/A</c:v>
                </c:pt>
                <c:pt idx="4544">
                  <c:v>#N/A</c:v>
                </c:pt>
                <c:pt idx="4545">
                  <c:v>436.24</c:v>
                </c:pt>
                <c:pt idx="4546">
                  <c:v>447.13</c:v>
                </c:pt>
                <c:pt idx="4547">
                  <c:v>448.04</c:v>
                </c:pt>
                <c:pt idx="4548">
                  <c:v>449.49</c:v>
                </c:pt>
                <c:pt idx="4549">
                  <c:v>448.62</c:v>
                </c:pt>
                <c:pt idx="4550">
                  <c:v>#N/A</c:v>
                </c:pt>
                <c:pt idx="4551">
                  <c:v>#N/A</c:v>
                </c:pt>
                <c:pt idx="4552">
                  <c:v>455.81</c:v>
                </c:pt>
                <c:pt idx="4553">
                  <c:v>455.93</c:v>
                </c:pt>
                <c:pt idx="4554">
                  <c:v>452.19</c:v>
                </c:pt>
                <c:pt idx="4555">
                  <c:v>428.33</c:v>
                </c:pt>
                <c:pt idx="4556">
                  <c:v>427.05</c:v>
                </c:pt>
                <c:pt idx="4557">
                  <c:v>#N/A</c:v>
                </c:pt>
                <c:pt idx="4558">
                  <c:v>#N/A</c:v>
                </c:pt>
                <c:pt idx="4559">
                  <c:v>431.81</c:v>
                </c:pt>
                <c:pt idx="4560">
                  <c:v>424.86</c:v>
                </c:pt>
                <c:pt idx="4561">
                  <c:v>423.58</c:v>
                </c:pt>
                <c:pt idx="4562">
                  <c:v>414.54</c:v>
                </c:pt>
                <c:pt idx="4563">
                  <c:v>427.77</c:v>
                </c:pt>
                <c:pt idx="4564">
                  <c:v>#N/A</c:v>
                </c:pt>
                <c:pt idx="4565">
                  <c:v>#N/A</c:v>
                </c:pt>
                <c:pt idx="4566">
                  <c:v>427.29</c:v>
                </c:pt>
                <c:pt idx="4567">
                  <c:v>442.73</c:v>
                </c:pt>
                <c:pt idx="4568">
                  <c:v>#N/A</c:v>
                </c:pt>
                <c:pt idx="4569">
                  <c:v>438.03</c:v>
                </c:pt>
                <c:pt idx="4570">
                  <c:v>423.55</c:v>
                </c:pt>
                <c:pt idx="4571">
                  <c:v>#N/A</c:v>
                </c:pt>
                <c:pt idx="4572">
                  <c:v>#N/A</c:v>
                </c:pt>
                <c:pt idx="4573">
                  <c:v>421.5</c:v>
                </c:pt>
                <c:pt idx="4574">
                  <c:v>409.3</c:v>
                </c:pt>
                <c:pt idx="4575">
                  <c:v>400.84</c:v>
                </c:pt>
                <c:pt idx="4576">
                  <c:v>398.58</c:v>
                </c:pt>
                <c:pt idx="4577">
                  <c:v>404.45</c:v>
                </c:pt>
                <c:pt idx="4578">
                  <c:v>#N/A</c:v>
                </c:pt>
                <c:pt idx="4579">
                  <c:v>#N/A</c:v>
                </c:pt>
                <c:pt idx="4580">
                  <c:v>402.97</c:v>
                </c:pt>
                <c:pt idx="4581">
                  <c:v>399.07</c:v>
                </c:pt>
                <c:pt idx="4582">
                  <c:v>393.25</c:v>
                </c:pt>
                <c:pt idx="4583">
                  <c:v>397.74</c:v>
                </c:pt>
                <c:pt idx="4584">
                  <c:v>398.88</c:v>
                </c:pt>
                <c:pt idx="4585">
                  <c:v>#N/A</c:v>
                </c:pt>
                <c:pt idx="4586">
                  <c:v>#N/A</c:v>
                </c:pt>
                <c:pt idx="4587">
                  <c:v>388.67</c:v>
                </c:pt>
                <c:pt idx="4588">
                  <c:v>387.81</c:v>
                </c:pt>
                <c:pt idx="4589">
                  <c:v>399.66</c:v>
                </c:pt>
                <c:pt idx="4590">
                  <c:v>408.53</c:v>
                </c:pt>
                <c:pt idx="4591">
                  <c:v>411.94</c:v>
                </c:pt>
                <c:pt idx="4592">
                  <c:v>#N/A</c:v>
                </c:pt>
                <c:pt idx="4593">
                  <c:v>#N/A</c:v>
                </c:pt>
                <c:pt idx="4594">
                  <c:v>417.49</c:v>
                </c:pt>
                <c:pt idx="4595">
                  <c:v>409.28</c:v>
                </c:pt>
                <c:pt idx="4596">
                  <c:v>403.46</c:v>
                </c:pt>
                <c:pt idx="4597">
                  <c:v>400.47</c:v>
                </c:pt>
                <c:pt idx="4598">
                  <c:v>407.53</c:v>
                </c:pt>
                <c:pt idx="4599">
                  <c:v>#N/A</c:v>
                </c:pt>
                <c:pt idx="4600">
                  <c:v>#N/A</c:v>
                </c:pt>
                <c:pt idx="4601">
                  <c:v>417.62</c:v>
                </c:pt>
                <c:pt idx="4602">
                  <c:v>423.41</c:v>
                </c:pt>
                <c:pt idx="4603">
                  <c:v>420.54</c:v>
                </c:pt>
                <c:pt idx="4604">
                  <c:v>426.29</c:v>
                </c:pt>
                <c:pt idx="4605">
                  <c:v>430.15</c:v>
                </c:pt>
                <c:pt idx="4606">
                  <c:v>#N/A</c:v>
                </c:pt>
                <c:pt idx="4607">
                  <c:v>#N/A</c:v>
                </c:pt>
                <c:pt idx="4608">
                  <c:v>424.59</c:v>
                </c:pt>
                <c:pt idx="4609">
                  <c:v>422.47</c:v>
                </c:pt>
                <c:pt idx="4610">
                  <c:v>424.3</c:v>
                </c:pt>
                <c:pt idx="4611">
                  <c:v>438.75</c:v>
                </c:pt>
                <c:pt idx="4612">
                  <c:v>435.03</c:v>
                </c:pt>
                <c:pt idx="4613">
                  <c:v>#N/A</c:v>
                </c:pt>
                <c:pt idx="4614">
                  <c:v>#N/A</c:v>
                </c:pt>
                <c:pt idx="4615">
                  <c:v>437.2</c:v>
                </c:pt>
                <c:pt idx="4616">
                  <c:v>444.6</c:v>
                </c:pt>
                <c:pt idx="4617">
                  <c:v>454.44</c:v>
                </c:pt>
                <c:pt idx="4618">
                  <c:v>454.77</c:v>
                </c:pt>
                <c:pt idx="4619">
                  <c:v>455.9</c:v>
                </c:pt>
                <c:pt idx="4620">
                  <c:v>#N/A</c:v>
                </c:pt>
                <c:pt idx="4621">
                  <c:v>#N/A</c:v>
                </c:pt>
                <c:pt idx="4622">
                  <c:v>449.85</c:v>
                </c:pt>
                <c:pt idx="4623">
                  <c:v>450.42</c:v>
                </c:pt>
                <c:pt idx="4624">
                  <c:v>444.74</c:v>
                </c:pt>
                <c:pt idx="4625">
                  <c:v>441.49</c:v>
                </c:pt>
                <c:pt idx="4626">
                  <c:v>458.42</c:v>
                </c:pt>
                <c:pt idx="4627">
                  <c:v>#N/A</c:v>
                </c:pt>
                <c:pt idx="4628">
                  <c:v>#N/A</c:v>
                </c:pt>
                <c:pt idx="4629">
                  <c:v>#N/A</c:v>
                </c:pt>
                <c:pt idx="4630">
                  <c:v>456.06</c:v>
                </c:pt>
                <c:pt idx="4631">
                  <c:v>458.12</c:v>
                </c:pt>
                <c:pt idx="4632">
                  <c:v>470.37</c:v>
                </c:pt>
                <c:pt idx="4633">
                  <c:v>483.41</c:v>
                </c:pt>
                <c:pt idx="4634">
                  <c:v>#N/A</c:v>
                </c:pt>
                <c:pt idx="4635">
                  <c:v>#N/A</c:v>
                </c:pt>
                <c:pt idx="4636">
                  <c:v>475.04</c:v>
                </c:pt>
                <c:pt idx="4637">
                  <c:v>477.68</c:v>
                </c:pt>
                <c:pt idx="4638">
                  <c:v>479.78</c:v>
                </c:pt>
                <c:pt idx="4639">
                  <c:v>503.21</c:v>
                </c:pt>
                <c:pt idx="4640">
                  <c:v>517.46</c:v>
                </c:pt>
                <c:pt idx="4641">
                  <c:v>#N/A</c:v>
                </c:pt>
                <c:pt idx="4642">
                  <c:v>#N/A</c:v>
                </c:pt>
                <c:pt idx="4643">
                  <c:v>518.16</c:v>
                </c:pt>
                <c:pt idx="4644">
                  <c:v>521.54999999999995</c:v>
                </c:pt>
                <c:pt idx="4645">
                  <c:v>525.84</c:v>
                </c:pt>
                <c:pt idx="4646">
                  <c:v>522.12</c:v>
                </c:pt>
                <c:pt idx="4647">
                  <c:v>525.47</c:v>
                </c:pt>
                <c:pt idx="4648">
                  <c:v>#N/A</c:v>
                </c:pt>
                <c:pt idx="4649">
                  <c:v>#N/A</c:v>
                </c:pt>
                <c:pt idx="4650">
                  <c:v>508.98</c:v>
                </c:pt>
                <c:pt idx="4651">
                  <c:v>501.19</c:v>
                </c:pt>
                <c:pt idx="4652">
                  <c:v>503.4</c:v>
                </c:pt>
                <c:pt idx="4653">
                  <c:v>516.80999999999995</c:v>
                </c:pt>
                <c:pt idx="4654">
                  <c:v>513.80999999999995</c:v>
                </c:pt>
                <c:pt idx="4655">
                  <c:v>#N/A</c:v>
                </c:pt>
                <c:pt idx="4656">
                  <c:v>#N/A</c:v>
                </c:pt>
                <c:pt idx="4657">
                  <c:v>517.55999999999995</c:v>
                </c:pt>
                <c:pt idx="4658">
                  <c:v>513.92999999999995</c:v>
                </c:pt>
                <c:pt idx="4659">
                  <c:v>505.24</c:v>
                </c:pt>
                <c:pt idx="4660">
                  <c:v>518.73</c:v>
                </c:pt>
                <c:pt idx="4661">
                  <c:v>513.92999999999995</c:v>
                </c:pt>
                <c:pt idx="4662">
                  <c:v>#N/A</c:v>
                </c:pt>
                <c:pt idx="4663">
                  <c:v>#N/A</c:v>
                </c:pt>
                <c:pt idx="4664">
                  <c:v>510.73</c:v>
                </c:pt>
                <c:pt idx="4665">
                  <c:v>499.64</c:v>
                </c:pt>
                <c:pt idx="4666">
                  <c:v>501.8</c:v>
                </c:pt>
                <c:pt idx="4667">
                  <c:v>503.95</c:v>
                </c:pt>
                <c:pt idx="4668">
                  <c:v>495.53</c:v>
                </c:pt>
                <c:pt idx="4669">
                  <c:v>#N/A</c:v>
                </c:pt>
                <c:pt idx="4670">
                  <c:v>#N/A</c:v>
                </c:pt>
                <c:pt idx="4671">
                  <c:v>495.32</c:v>
                </c:pt>
                <c:pt idx="4672">
                  <c:v>504.25</c:v>
                </c:pt>
                <c:pt idx="4673">
                  <c:v>509.45</c:v>
                </c:pt>
                <c:pt idx="4674">
                  <c:v>494.3</c:v>
                </c:pt>
                <c:pt idx="4675">
                  <c:v>495.69</c:v>
                </c:pt>
                <c:pt idx="4676">
                  <c:v>#N/A</c:v>
                </c:pt>
                <c:pt idx="4677">
                  <c:v>#N/A</c:v>
                </c:pt>
                <c:pt idx="4678">
                  <c:v>502.47</c:v>
                </c:pt>
                <c:pt idx="4679">
                  <c:v>488.38</c:v>
                </c:pt>
                <c:pt idx="4680">
                  <c:v>480.16</c:v>
                </c:pt>
                <c:pt idx="4681">
                  <c:v>495.55</c:v>
                </c:pt>
                <c:pt idx="4682">
                  <c:v>491.33</c:v>
                </c:pt>
                <c:pt idx="4683">
                  <c:v>#N/A</c:v>
                </c:pt>
                <c:pt idx="4684">
                  <c:v>#N/A</c:v>
                </c:pt>
                <c:pt idx="4685">
                  <c:v>#N/A</c:v>
                </c:pt>
                <c:pt idx="4686">
                  <c:v>#N/A</c:v>
                </c:pt>
                <c:pt idx="4687">
                  <c:v>506.33</c:v>
                </c:pt>
                <c:pt idx="4688">
                  <c:v>496.91</c:v>
                </c:pt>
                <c:pt idx="4689">
                  <c:v>474.56</c:v>
                </c:pt>
                <c:pt idx="4690">
                  <c:v>#N/A</c:v>
                </c:pt>
                <c:pt idx="4691">
                  <c:v>#N/A</c:v>
                </c:pt>
                <c:pt idx="4692">
                  <c:v>471.38</c:v>
                </c:pt>
                <c:pt idx="4693">
                  <c:v>476.84</c:v>
                </c:pt>
                <c:pt idx="4694">
                  <c:v>485.56</c:v>
                </c:pt>
                <c:pt idx="4695">
                  <c:v>489.03</c:v>
                </c:pt>
                <c:pt idx="4696">
                  <c:v>481.21</c:v>
                </c:pt>
                <c:pt idx="4697">
                  <c:v>#N/A</c:v>
                </c:pt>
                <c:pt idx="4698">
                  <c:v>#N/A</c:v>
                </c:pt>
                <c:pt idx="4699">
                  <c:v>475.12</c:v>
                </c:pt>
                <c:pt idx="4700">
                  <c:v>469.51</c:v>
                </c:pt>
                <c:pt idx="4701">
                  <c:v>447.96</c:v>
                </c:pt>
                <c:pt idx="4702">
                  <c:v>437.05</c:v>
                </c:pt>
                <c:pt idx="4703">
                  <c:v>440.85</c:v>
                </c:pt>
                <c:pt idx="4704">
                  <c:v>#N/A</c:v>
                </c:pt>
                <c:pt idx="4705">
                  <c:v>#N/A</c:v>
                </c:pt>
                <c:pt idx="4706">
                  <c:v>452.65</c:v>
                </c:pt>
                <c:pt idx="4707">
                  <c:v>448.96</c:v>
                </c:pt>
                <c:pt idx="4708">
                  <c:v>455.55</c:v>
                </c:pt>
                <c:pt idx="4709">
                  <c:v>#N/A</c:v>
                </c:pt>
                <c:pt idx="4710">
                  <c:v>463</c:v>
                </c:pt>
                <c:pt idx="4711">
                  <c:v>#N/A</c:v>
                </c:pt>
                <c:pt idx="4712">
                  <c:v>#N/A</c:v>
                </c:pt>
                <c:pt idx="4713">
                  <c:v>462.22</c:v>
                </c:pt>
                <c:pt idx="4714">
                  <c:v>449.86</c:v>
                </c:pt>
                <c:pt idx="4715">
                  <c:v>453.7</c:v>
                </c:pt>
                <c:pt idx="4716">
                  <c:v>454.6</c:v>
                </c:pt>
                <c:pt idx="4717">
                  <c:v>450.32</c:v>
                </c:pt>
                <c:pt idx="4718">
                  <c:v>#N/A</c:v>
                </c:pt>
                <c:pt idx="4719">
                  <c:v>#N/A</c:v>
                </c:pt>
                <c:pt idx="4720">
                  <c:v>439.84</c:v>
                </c:pt>
                <c:pt idx="4721">
                  <c:v>440.95</c:v>
                </c:pt>
                <c:pt idx="4722">
                  <c:v>428.46</c:v>
                </c:pt>
                <c:pt idx="4723">
                  <c:v>430.16</c:v>
                </c:pt>
                <c:pt idx="4724">
                  <c:v>433.71</c:v>
                </c:pt>
                <c:pt idx="4725">
                  <c:v>#N/A</c:v>
                </c:pt>
                <c:pt idx="4726">
                  <c:v>#N/A</c:v>
                </c:pt>
                <c:pt idx="4727">
                  <c:v>438.91</c:v>
                </c:pt>
                <c:pt idx="4728">
                  <c:v>436.8</c:v>
                </c:pt>
                <c:pt idx="4729">
                  <c:v>447.98</c:v>
                </c:pt>
                <c:pt idx="4730">
                  <c:v>436.68</c:v>
                </c:pt>
                <c:pt idx="4731">
                  <c:v>437.66</c:v>
                </c:pt>
                <c:pt idx="4732">
                  <c:v>#N/A</c:v>
                </c:pt>
                <c:pt idx="4733">
                  <c:v>#N/A</c:v>
                </c:pt>
                <c:pt idx="4734">
                  <c:v>439.02</c:v>
                </c:pt>
                <c:pt idx="4735">
                  <c:v>432.75</c:v>
                </c:pt>
                <c:pt idx="4736">
                  <c:v>429.71</c:v>
                </c:pt>
                <c:pt idx="4737">
                  <c:v>427.6</c:v>
                </c:pt>
                <c:pt idx="4738">
                  <c:v>427.6</c:v>
                </c:pt>
                <c:pt idx="4739">
                  <c:v>#N/A</c:v>
                </c:pt>
                <c:pt idx="4740">
                  <c:v>#N/A</c:v>
                </c:pt>
                <c:pt idx="4741">
                  <c:v>429.71</c:v>
                </c:pt>
                <c:pt idx="4742">
                  <c:v>#N/A</c:v>
                </c:pt>
                <c:pt idx="4743">
                  <c:v>432.15</c:v>
                </c:pt>
                <c:pt idx="4744">
                  <c:v>434.65</c:v>
                </c:pt>
                <c:pt idx="4745">
                  <c:v>430.96</c:v>
                </c:pt>
                <c:pt idx="4746">
                  <c:v>#N/A</c:v>
                </c:pt>
                <c:pt idx="4747">
                  <c:v>#N/A</c:v>
                </c:pt>
                <c:pt idx="4748">
                  <c:v>444.22</c:v>
                </c:pt>
                <c:pt idx="4749">
                  <c:v>#N/A</c:v>
                </c:pt>
                <c:pt idx="4750">
                  <c:v>450.51</c:v>
                </c:pt>
                <c:pt idx="4751">
                  <c:v>432.03</c:v>
                </c:pt>
                <c:pt idx="4752">
                  <c:v>432.65</c:v>
                </c:pt>
                <c:pt idx="4753">
                  <c:v>#N/A</c:v>
                </c:pt>
                <c:pt idx="4754">
                  <c:v>#N/A</c:v>
                </c:pt>
                <c:pt idx="4755">
                  <c:v>425.07</c:v>
                </c:pt>
                <c:pt idx="4756">
                  <c:v>424.69</c:v>
                </c:pt>
                <c:pt idx="4757">
                  <c:v>422.35</c:v>
                </c:pt>
                <c:pt idx="4758">
                  <c:v>433.37</c:v>
                </c:pt>
                <c:pt idx="4759">
                  <c:v>433.05</c:v>
                </c:pt>
                <c:pt idx="4760">
                  <c:v>#N/A</c:v>
                </c:pt>
                <c:pt idx="4761">
                  <c:v>#N/A</c:v>
                </c:pt>
                <c:pt idx="4762">
                  <c:v>431.31</c:v>
                </c:pt>
                <c:pt idx="4763">
                  <c:v>434.42</c:v>
                </c:pt>
                <c:pt idx="4764">
                  <c:v>431.03</c:v>
                </c:pt>
                <c:pt idx="4765">
                  <c:v>429.09</c:v>
                </c:pt>
                <c:pt idx="4766">
                  <c:v>429.85</c:v>
                </c:pt>
                <c:pt idx="4767">
                  <c:v>#N/A</c:v>
                </c:pt>
                <c:pt idx="4768">
                  <c:v>#N/A</c:v>
                </c:pt>
                <c:pt idx="4769">
                  <c:v>#N/A</c:v>
                </c:pt>
                <c:pt idx="4770">
                  <c:v>435.93</c:v>
                </c:pt>
                <c:pt idx="4771">
                  <c:v>423.42</c:v>
                </c:pt>
                <c:pt idx="4772">
                  <c:v>410.05</c:v>
                </c:pt>
                <c:pt idx="4773">
                  <c:v>399.04</c:v>
                </c:pt>
                <c:pt idx="4774">
                  <c:v>#N/A</c:v>
                </c:pt>
                <c:pt idx="4775">
                  <c:v>#N/A</c:v>
                </c:pt>
                <c:pt idx="4776">
                  <c:v>395.47</c:v>
                </c:pt>
                <c:pt idx="4777">
                  <c:v>401.38</c:v>
                </c:pt>
                <c:pt idx="4778">
                  <c:v>398.44</c:v>
                </c:pt>
                <c:pt idx="4779">
                  <c:v>393.88</c:v>
                </c:pt>
                <c:pt idx="4780">
                  <c:v>400</c:v>
                </c:pt>
                <c:pt idx="4781">
                  <c:v>#N/A</c:v>
                </c:pt>
                <c:pt idx="4782">
                  <c:v>#N/A</c:v>
                </c:pt>
                <c:pt idx="4783">
                  <c:v>402.44</c:v>
                </c:pt>
                <c:pt idx="4784">
                  <c:v>401.81</c:v>
                </c:pt>
                <c:pt idx="4785">
                  <c:v>404.35</c:v>
                </c:pt>
                <c:pt idx="4786">
                  <c:v>405.21</c:v>
                </c:pt>
                <c:pt idx="4787">
                  <c:v>403.2</c:v>
                </c:pt>
                <c:pt idx="4788">
                  <c:v>#N/A</c:v>
                </c:pt>
                <c:pt idx="4789">
                  <c:v>#N/A</c:v>
                </c:pt>
                <c:pt idx="4790">
                  <c:v>395.56</c:v>
                </c:pt>
                <c:pt idx="4791">
                  <c:v>398.42</c:v>
                </c:pt>
                <c:pt idx="4792">
                  <c:v>390.72</c:v>
                </c:pt>
                <c:pt idx="4793">
                  <c:v>393.43</c:v>
                </c:pt>
                <c:pt idx="4794">
                  <c:v>379.21</c:v>
                </c:pt>
                <c:pt idx="4795">
                  <c:v>#N/A</c:v>
                </c:pt>
                <c:pt idx="4796">
                  <c:v>#N/A</c:v>
                </c:pt>
                <c:pt idx="4797">
                  <c:v>#N/A</c:v>
                </c:pt>
                <c:pt idx="4798">
                  <c:v>374.96</c:v>
                </c:pt>
                <c:pt idx="4799">
                  <c:v>356.34</c:v>
                </c:pt>
                <c:pt idx="4800">
                  <c:v>361.32</c:v>
                </c:pt>
                <c:pt idx="4801">
                  <c:v>359.63</c:v>
                </c:pt>
                <c:pt idx="4802">
                  <c:v>#N/A</c:v>
                </c:pt>
                <c:pt idx="4803">
                  <c:v>#N/A</c:v>
                </c:pt>
                <c:pt idx="4804">
                  <c:v>364.5</c:v>
                </c:pt>
                <c:pt idx="4805">
                  <c:v>369.73</c:v>
                </c:pt>
                <c:pt idx="4806">
                  <c:v>362.53</c:v>
                </c:pt>
                <c:pt idx="4807">
                  <c:v>354.27</c:v>
                </c:pt>
                <c:pt idx="4808">
                  <c:v>351.78</c:v>
                </c:pt>
                <c:pt idx="4809">
                  <c:v>#N/A</c:v>
                </c:pt>
                <c:pt idx="4810">
                  <c:v>#N/A</c:v>
                </c:pt>
                <c:pt idx="4811">
                  <c:v>341.91</c:v>
                </c:pt>
                <c:pt idx="4812">
                  <c:v>341.07</c:v>
                </c:pt>
                <c:pt idx="4813">
                  <c:v>354.56</c:v>
                </c:pt>
                <c:pt idx="4814">
                  <c:v>349.91</c:v>
                </c:pt>
                <c:pt idx="4815">
                  <c:v>350.29</c:v>
                </c:pt>
                <c:pt idx="4816">
                  <c:v>#N/A</c:v>
                </c:pt>
                <c:pt idx="4817">
                  <c:v>#N/A</c:v>
                </c:pt>
                <c:pt idx="4818">
                  <c:v>349.46</c:v>
                </c:pt>
                <c:pt idx="4819">
                  <c:v>357.34</c:v>
                </c:pt>
                <c:pt idx="4820">
                  <c:v>347.41</c:v>
                </c:pt>
                <c:pt idx="4821">
                  <c:v>350.99</c:v>
                </c:pt>
                <c:pt idx="4822">
                  <c:v>352.26</c:v>
                </c:pt>
                <c:pt idx="4823">
                  <c:v>#N/A</c:v>
                </c:pt>
                <c:pt idx="4824">
                  <c:v>#N/A</c:v>
                </c:pt>
                <c:pt idx="4825">
                  <c:v>353.79</c:v>
                </c:pt>
                <c:pt idx="4826">
                  <c:v>354.23</c:v>
                </c:pt>
                <c:pt idx="4827">
                  <c:v>353.87</c:v>
                </c:pt>
                <c:pt idx="4828">
                  <c:v>362.48</c:v>
                </c:pt>
                <c:pt idx="4829">
                  <c:v>359.82</c:v>
                </c:pt>
                <c:pt idx="4830">
                  <c:v>#N/A</c:v>
                </c:pt>
                <c:pt idx="4831">
                  <c:v>#N/A</c:v>
                </c:pt>
                <c:pt idx="4832">
                  <c:v>355.12</c:v>
                </c:pt>
                <c:pt idx="4833">
                  <c:v>352.16</c:v>
                </c:pt>
                <c:pt idx="4834">
                  <c:v>358.25</c:v>
                </c:pt>
                <c:pt idx="4835">
                  <c:v>357.11</c:v>
                </c:pt>
                <c:pt idx="4836">
                  <c:v>#N/A</c:v>
                </c:pt>
                <c:pt idx="4837">
                  <c:v>#N/A</c:v>
                </c:pt>
                <c:pt idx="4838">
                  <c:v>#N/A</c:v>
                </c:pt>
                <c:pt idx="4839">
                  <c:v>353.16</c:v>
                </c:pt>
                <c:pt idx="4840">
                  <c:v>338.38</c:v>
                </c:pt>
                <c:pt idx="4841">
                  <c:v>322.92</c:v>
                </c:pt>
                <c:pt idx="4842">
                  <c:v>330.7</c:v>
                </c:pt>
                <c:pt idx="4843">
                  <c:v>328.04</c:v>
                </c:pt>
                <c:pt idx="4844">
                  <c:v>#N/A</c:v>
                </c:pt>
                <c:pt idx="4845">
                  <c:v>#N/A</c:v>
                </c:pt>
                <c:pt idx="4846">
                  <c:v>324.18</c:v>
                </c:pt>
                <c:pt idx="4847">
                  <c:v>338.33</c:v>
                </c:pt>
                <c:pt idx="4848">
                  <c:v>325.33999999999997</c:v>
                </c:pt>
                <c:pt idx="4849">
                  <c:v>320.62</c:v>
                </c:pt>
                <c:pt idx="4850">
                  <c:v>301.38</c:v>
                </c:pt>
                <c:pt idx="4851">
                  <c:v>#N/A</c:v>
                </c:pt>
                <c:pt idx="4852">
                  <c:v>#N/A</c:v>
                </c:pt>
                <c:pt idx="4853">
                  <c:v>272.93</c:v>
                </c:pt>
                <c:pt idx="4854">
                  <c:v>271.05</c:v>
                </c:pt>
                <c:pt idx="4855">
                  <c:v>257.2</c:v>
                </c:pt>
                <c:pt idx="4856">
                  <c:v>264.27999999999997</c:v>
                </c:pt>
                <c:pt idx="4857">
                  <c:v>268.41000000000003</c:v>
                </c:pt>
                <c:pt idx="4858">
                  <c:v>#N/A</c:v>
                </c:pt>
                <c:pt idx="4859">
                  <c:v>#N/A</c:v>
                </c:pt>
                <c:pt idx="4860">
                  <c:v>272.41000000000003</c:v>
                </c:pt>
                <c:pt idx="4861">
                  <c:v>266.02999999999997</c:v>
                </c:pt>
                <c:pt idx="4862">
                  <c:v>284.61</c:v>
                </c:pt>
                <c:pt idx="4863">
                  <c:v>286.61</c:v>
                </c:pt>
                <c:pt idx="4864">
                  <c:v>276.39</c:v>
                </c:pt>
                <c:pt idx="4865">
                  <c:v>#N/A</c:v>
                </c:pt>
                <c:pt idx="4866">
                  <c:v>#N/A</c:v>
                </c:pt>
                <c:pt idx="4867">
                  <c:v>280.88</c:v>
                </c:pt>
                <c:pt idx="4868">
                  <c:v>283.77999999999997</c:v>
                </c:pt>
                <c:pt idx="4869">
                  <c:v>277.73</c:v>
                </c:pt>
                <c:pt idx="4870">
                  <c:v>277.06</c:v>
                </c:pt>
                <c:pt idx="4871">
                  <c:v>277.14999999999998</c:v>
                </c:pt>
                <c:pt idx="4872">
                  <c:v>#N/A</c:v>
                </c:pt>
                <c:pt idx="4873">
                  <c:v>#N/A</c:v>
                </c:pt>
                <c:pt idx="4874">
                  <c:v>278.39999999999998</c:v>
                </c:pt>
                <c:pt idx="4875">
                  <c:v>270.81</c:v>
                </c:pt>
                <c:pt idx="4876">
                  <c:v>286.8</c:v>
                </c:pt>
                <c:pt idx="4877">
                  <c:v>281.02999999999997</c:v>
                </c:pt>
                <c:pt idx="4878">
                  <c:v>279.97000000000003</c:v>
                </c:pt>
                <c:pt idx="4879">
                  <c:v>#N/A</c:v>
                </c:pt>
                <c:pt idx="4880">
                  <c:v>#N/A</c:v>
                </c:pt>
                <c:pt idx="4881">
                  <c:v>272.74</c:v>
                </c:pt>
                <c:pt idx="4882">
                  <c:v>269.52</c:v>
                </c:pt>
                <c:pt idx="4883">
                  <c:v>256.79000000000002</c:v>
                </c:pt>
                <c:pt idx="4884">
                  <c:v>256.55</c:v>
                </c:pt>
                <c:pt idx="4885">
                  <c:v>246.07</c:v>
                </c:pt>
                <c:pt idx="4886">
                  <c:v>#N/A</c:v>
                </c:pt>
                <c:pt idx="4887">
                  <c:v>#N/A</c:v>
                </c:pt>
                <c:pt idx="4888">
                  <c:v>260.93</c:v>
                </c:pt>
                <c:pt idx="4889">
                  <c:v>253.77</c:v>
                </c:pt>
                <c:pt idx="4890">
                  <c:v>256.72000000000003</c:v>
                </c:pt>
                <c:pt idx="4891">
                  <c:v>258.86</c:v>
                </c:pt>
                <c:pt idx="4892">
                  <c:v>255.38</c:v>
                </c:pt>
                <c:pt idx="4893">
                  <c:v>#N/A</c:v>
                </c:pt>
                <c:pt idx="4894">
                  <c:v>#N/A</c:v>
                </c:pt>
                <c:pt idx="4895">
                  <c:v>#N/A</c:v>
                </c:pt>
                <c:pt idx="4896">
                  <c:v>253.14</c:v>
                </c:pt>
                <c:pt idx="4897">
                  <c:v>263.66000000000003</c:v>
                </c:pt>
                <c:pt idx="4898">
                  <c:v>278.82</c:v>
                </c:pt>
                <c:pt idx="4899">
                  <c:v>274.55</c:v>
                </c:pt>
                <c:pt idx="4900">
                  <c:v>#N/A</c:v>
                </c:pt>
                <c:pt idx="4901">
                  <c:v>#N/A</c:v>
                </c:pt>
                <c:pt idx="4902">
                  <c:v>281.89</c:v>
                </c:pt>
                <c:pt idx="4903">
                  <c:v>276.62</c:v>
                </c:pt>
                <c:pt idx="4904">
                  <c:v>277.69</c:v>
                </c:pt>
                <c:pt idx="4905">
                  <c:v>281.44</c:v>
                </c:pt>
                <c:pt idx="4906">
                  <c:v>269.45</c:v>
                </c:pt>
                <c:pt idx="4907">
                  <c:v>#N/A</c:v>
                </c:pt>
                <c:pt idx="4908">
                  <c:v>#N/A</c:v>
                </c:pt>
                <c:pt idx="4909">
                  <c:v>270.11</c:v>
                </c:pt>
                <c:pt idx="4910">
                  <c:v>260.72000000000003</c:v>
                </c:pt>
                <c:pt idx="4911">
                  <c:v>263.08</c:v>
                </c:pt>
                <c:pt idx="4912">
                  <c:v>265.58</c:v>
                </c:pt>
                <c:pt idx="4913">
                  <c:v>261.19</c:v>
                </c:pt>
                <c:pt idx="4914">
                  <c:v>#N/A</c:v>
                </c:pt>
                <c:pt idx="4915">
                  <c:v>#N/A</c:v>
                </c:pt>
                <c:pt idx="4916">
                  <c:v>262.10000000000002</c:v>
                </c:pt>
                <c:pt idx="4917">
                  <c:v>254.65</c:v>
                </c:pt>
                <c:pt idx="4918">
                  <c:v>246.37</c:v>
                </c:pt>
                <c:pt idx="4919">
                  <c:v>227.95</c:v>
                </c:pt>
                <c:pt idx="4920">
                  <c:v>230.82</c:v>
                </c:pt>
                <c:pt idx="4921">
                  <c:v>#N/A</c:v>
                </c:pt>
                <c:pt idx="4922">
                  <c:v>#N/A</c:v>
                </c:pt>
                <c:pt idx="4923">
                  <c:v>221.16</c:v>
                </c:pt>
                <c:pt idx="4924">
                  <c:v>220.23</c:v>
                </c:pt>
                <c:pt idx="4925">
                  <c:v>206.87</c:v>
                </c:pt>
                <c:pt idx="4926">
                  <c:v>211.52</c:v>
                </c:pt>
                <c:pt idx="4927">
                  <c:v>228.09</c:v>
                </c:pt>
                <c:pt idx="4928">
                  <c:v>#N/A</c:v>
                </c:pt>
                <c:pt idx="4929">
                  <c:v>#N/A</c:v>
                </c:pt>
                <c:pt idx="4930">
                  <c:v>231</c:v>
                </c:pt>
                <c:pt idx="4931">
                  <c:v>220.01</c:v>
                </c:pt>
                <c:pt idx="4932">
                  <c:v>223.71</c:v>
                </c:pt>
                <c:pt idx="4933">
                  <c:v>#N/A</c:v>
                </c:pt>
                <c:pt idx="4934">
                  <c:v>215.89</c:v>
                </c:pt>
                <c:pt idx="4935">
                  <c:v>#N/A</c:v>
                </c:pt>
                <c:pt idx="4936">
                  <c:v>#N/A</c:v>
                </c:pt>
                <c:pt idx="4937">
                  <c:v>211.94</c:v>
                </c:pt>
                <c:pt idx="4938">
                  <c:v>214.09</c:v>
                </c:pt>
                <c:pt idx="4939">
                  <c:v>213.85</c:v>
                </c:pt>
                <c:pt idx="4940">
                  <c:v>230.67</c:v>
                </c:pt>
                <c:pt idx="4941">
                  <c:v>225.03</c:v>
                </c:pt>
                <c:pt idx="4942">
                  <c:v>#N/A</c:v>
                </c:pt>
                <c:pt idx="4943">
                  <c:v>#N/A</c:v>
                </c:pt>
                <c:pt idx="4944">
                  <c:v>224.4</c:v>
                </c:pt>
                <c:pt idx="4945">
                  <c:v>236.93</c:v>
                </c:pt>
                <c:pt idx="4946">
                  <c:v>230.18</c:v>
                </c:pt>
                <c:pt idx="4947">
                  <c:v>230.2</c:v>
                </c:pt>
                <c:pt idx="4948">
                  <c:v>240.33</c:v>
                </c:pt>
                <c:pt idx="4949">
                  <c:v>#N/A</c:v>
                </c:pt>
                <c:pt idx="4950">
                  <c:v>#N/A</c:v>
                </c:pt>
                <c:pt idx="4951">
                  <c:v>254.93</c:v>
                </c:pt>
                <c:pt idx="4952">
                  <c:v>262.43</c:v>
                </c:pt>
                <c:pt idx="4953">
                  <c:v>249.68</c:v>
                </c:pt>
                <c:pt idx="4954">
                  <c:v>252.5</c:v>
                </c:pt>
                <c:pt idx="4955">
                  <c:v>255.76</c:v>
                </c:pt>
                <c:pt idx="4956">
                  <c:v>#N/A</c:v>
                </c:pt>
                <c:pt idx="4957">
                  <c:v>#N/A</c:v>
                </c:pt>
                <c:pt idx="4958">
                  <c:v>253.14</c:v>
                </c:pt>
                <c:pt idx="4959">
                  <c:v>250.08</c:v>
                </c:pt>
                <c:pt idx="4960">
                  <c:v>248.76</c:v>
                </c:pt>
                <c:pt idx="4961">
                  <c:v>240.62</c:v>
                </c:pt>
                <c:pt idx="4962">
                  <c:v>234.78</c:v>
                </c:pt>
                <c:pt idx="4963">
                  <c:v>#N/A</c:v>
                </c:pt>
                <c:pt idx="4964">
                  <c:v>#N/A</c:v>
                </c:pt>
                <c:pt idx="4965">
                  <c:v>232.96</c:v>
                </c:pt>
                <c:pt idx="4966">
                  <c:v>218.96</c:v>
                </c:pt>
                <c:pt idx="4967">
                  <c:v>217.35</c:v>
                </c:pt>
                <c:pt idx="4968">
                  <c:v>236.65</c:v>
                </c:pt>
                <c:pt idx="4969">
                  <c:v>240.24</c:v>
                </c:pt>
                <c:pt idx="4970">
                  <c:v>#N/A</c:v>
                </c:pt>
                <c:pt idx="4971">
                  <c:v>#N/A</c:v>
                </c:pt>
                <c:pt idx="4972">
                  <c:v>253.48</c:v>
                </c:pt>
                <c:pt idx="4973">
                  <c:v>246.65</c:v>
                </c:pt>
                <c:pt idx="4974">
                  <c:v>260.49</c:v>
                </c:pt>
                <c:pt idx="4975">
                  <c:v>276.49</c:v>
                </c:pt>
                <c:pt idx="4976">
                  <c:v>271.14</c:v>
                </c:pt>
                <c:pt idx="4977">
                  <c:v>#N/A</c:v>
                </c:pt>
                <c:pt idx="4978">
                  <c:v>#N/A</c:v>
                </c:pt>
                <c:pt idx="4979">
                  <c:v>264.74</c:v>
                </c:pt>
                <c:pt idx="4980">
                  <c:v>274.20999999999998</c:v>
                </c:pt>
                <c:pt idx="4981">
                  <c:v>261.55</c:v>
                </c:pt>
                <c:pt idx="4982">
                  <c:v>265.18</c:v>
                </c:pt>
                <c:pt idx="4983">
                  <c:v>272.64</c:v>
                </c:pt>
                <c:pt idx="4984">
                  <c:v>#N/A</c:v>
                </c:pt>
                <c:pt idx="4985">
                  <c:v>#N/A</c:v>
                </c:pt>
                <c:pt idx="4986">
                  <c:v>274.88</c:v>
                </c:pt>
                <c:pt idx="4987">
                  <c:v>263.33999999999997</c:v>
                </c:pt>
                <c:pt idx="4988">
                  <c:v>255.63</c:v>
                </c:pt>
                <c:pt idx="4989">
                  <c:v>257.67</c:v>
                </c:pt>
                <c:pt idx="4990">
                  <c:v>253.8</c:v>
                </c:pt>
                <c:pt idx="4991">
                  <c:v>#N/A</c:v>
                </c:pt>
                <c:pt idx="4992">
                  <c:v>#N/A</c:v>
                </c:pt>
                <c:pt idx="4993">
                  <c:v>#N/A</c:v>
                </c:pt>
                <c:pt idx="4994">
                  <c:v>255.78</c:v>
                </c:pt>
                <c:pt idx="4995">
                  <c:v>257.91000000000003</c:v>
                </c:pt>
                <c:pt idx="4996">
                  <c:v>249.09</c:v>
                </c:pt>
                <c:pt idx="4997">
                  <c:v>253.81</c:v>
                </c:pt>
                <c:pt idx="4998">
                  <c:v>#N/A</c:v>
                </c:pt>
                <c:pt idx="4999">
                  <c:v>#N/A</c:v>
                </c:pt>
                <c:pt idx="5000">
                  <c:v>251.55</c:v>
                </c:pt>
                <c:pt idx="5001">
                  <c:v>241.07</c:v>
                </c:pt>
                <c:pt idx="5002">
                  <c:v>242.69</c:v>
                </c:pt>
                <c:pt idx="5003">
                  <c:v>228.88</c:v>
                </c:pt>
                <c:pt idx="5004">
                  <c:v>232.01</c:v>
                </c:pt>
                <c:pt idx="5005">
                  <c:v>#N/A</c:v>
                </c:pt>
                <c:pt idx="5006">
                  <c:v>#N/A</c:v>
                </c:pt>
                <c:pt idx="5007">
                  <c:v>230.42</c:v>
                </c:pt>
                <c:pt idx="5008">
                  <c:v>234.58</c:v>
                </c:pt>
                <c:pt idx="5009">
                  <c:v>257.05</c:v>
                </c:pt>
                <c:pt idx="5010">
                  <c:v>248.81</c:v>
                </c:pt>
                <c:pt idx="5011">
                  <c:v>233.18</c:v>
                </c:pt>
                <c:pt idx="5012">
                  <c:v>#N/A</c:v>
                </c:pt>
                <c:pt idx="5013">
                  <c:v>#N/A</c:v>
                </c:pt>
                <c:pt idx="5014">
                  <c:v>229.52</c:v>
                </c:pt>
                <c:pt idx="5015">
                  <c:v>229.52</c:v>
                </c:pt>
                <c:pt idx="5016">
                  <c:v>234.06</c:v>
                </c:pt>
                <c:pt idx="5017">
                  <c:v>230.73</c:v>
                </c:pt>
                <c:pt idx="5018">
                  <c:v>230.31</c:v>
                </c:pt>
                <c:pt idx="5019">
                  <c:v>#N/A</c:v>
                </c:pt>
                <c:pt idx="5020">
                  <c:v>#N/A</c:v>
                </c:pt>
                <c:pt idx="5021">
                  <c:v>229.91</c:v>
                </c:pt>
                <c:pt idx="5022">
                  <c:v>224.26</c:v>
                </c:pt>
                <c:pt idx="5023">
                  <c:v>225.27</c:v>
                </c:pt>
                <c:pt idx="5024">
                  <c:v>222.67</c:v>
                </c:pt>
                <c:pt idx="5025">
                  <c:v>221.66</c:v>
                </c:pt>
                <c:pt idx="5026">
                  <c:v>#N/A</c:v>
                </c:pt>
                <c:pt idx="5027">
                  <c:v>#N/A</c:v>
                </c:pt>
                <c:pt idx="5028">
                  <c:v>226</c:v>
                </c:pt>
                <c:pt idx="5029">
                  <c:v>219.27</c:v>
                </c:pt>
                <c:pt idx="5030">
                  <c:v>219.26</c:v>
                </c:pt>
                <c:pt idx="5031">
                  <c:v>217.4</c:v>
                </c:pt>
                <c:pt idx="5032">
                  <c:v>212.18</c:v>
                </c:pt>
                <c:pt idx="5033">
                  <c:v>#N/A</c:v>
                </c:pt>
                <c:pt idx="5034">
                  <c:v>#N/A</c:v>
                </c:pt>
                <c:pt idx="5035">
                  <c:v>213.1</c:v>
                </c:pt>
                <c:pt idx="5036">
                  <c:v>219.55</c:v>
                </c:pt>
                <c:pt idx="5037">
                  <c:v>215.87</c:v>
                </c:pt>
                <c:pt idx="5038">
                  <c:v>227.75</c:v>
                </c:pt>
                <c:pt idx="5039">
                  <c:v>226.26</c:v>
                </c:pt>
                <c:pt idx="5040">
                  <c:v>#N/A</c:v>
                </c:pt>
                <c:pt idx="5041">
                  <c:v>#N/A</c:v>
                </c:pt>
                <c:pt idx="5042">
                  <c:v>231.54</c:v>
                </c:pt>
                <c:pt idx="5043">
                  <c:v>241.76</c:v>
                </c:pt>
                <c:pt idx="5044">
                  <c:v>234.57</c:v>
                </c:pt>
                <c:pt idx="5045">
                  <c:v>244.22</c:v>
                </c:pt>
                <c:pt idx="5046">
                  <c:v>246.33</c:v>
                </c:pt>
                <c:pt idx="5047">
                  <c:v>#N/A</c:v>
                </c:pt>
                <c:pt idx="5048">
                  <c:v>#N/A</c:v>
                </c:pt>
                <c:pt idx="5049">
                  <c:v>249.21</c:v>
                </c:pt>
                <c:pt idx="5050">
                  <c:v>241.97</c:v>
                </c:pt>
                <c:pt idx="5051">
                  <c:v>245.49</c:v>
                </c:pt>
                <c:pt idx="5052">
                  <c:v>236.67</c:v>
                </c:pt>
                <c:pt idx="5053">
                  <c:v>227.11</c:v>
                </c:pt>
                <c:pt idx="5054">
                  <c:v>#N/A</c:v>
                </c:pt>
                <c:pt idx="5055">
                  <c:v>#N/A</c:v>
                </c:pt>
                <c:pt idx="5056">
                  <c:v>233.68</c:v>
                </c:pt>
                <c:pt idx="5057">
                  <c:v>230.56</c:v>
                </c:pt>
                <c:pt idx="5058">
                  <c:v>233.62</c:v>
                </c:pt>
                <c:pt idx="5059">
                  <c:v>227.98</c:v>
                </c:pt>
                <c:pt idx="5060">
                  <c:v>229.32</c:v>
                </c:pt>
                <c:pt idx="5061">
                  <c:v>#N/A</c:v>
                </c:pt>
                <c:pt idx="5062">
                  <c:v>#N/A</c:v>
                </c:pt>
                <c:pt idx="5063">
                  <c:v>228.91</c:v>
                </c:pt>
                <c:pt idx="5064">
                  <c:v>223.59</c:v>
                </c:pt>
                <c:pt idx="5065">
                  <c:v>224.71</c:v>
                </c:pt>
                <c:pt idx="5066">
                  <c:v>230.67</c:v>
                </c:pt>
                <c:pt idx="5067">
                  <c:v>226.91</c:v>
                </c:pt>
                <c:pt idx="5068">
                  <c:v>#N/A</c:v>
                </c:pt>
                <c:pt idx="5069">
                  <c:v>#N/A</c:v>
                </c:pt>
                <c:pt idx="5070">
                  <c:v>222.35</c:v>
                </c:pt>
                <c:pt idx="5071">
                  <c:v>222.13</c:v>
                </c:pt>
                <c:pt idx="5072">
                  <c:v>214.83</c:v>
                </c:pt>
                <c:pt idx="5073">
                  <c:v>211.2</c:v>
                </c:pt>
                <c:pt idx="5074">
                  <c:v>209.22</c:v>
                </c:pt>
                <c:pt idx="5075">
                  <c:v>#N/A</c:v>
                </c:pt>
                <c:pt idx="5076">
                  <c:v>#N/A</c:v>
                </c:pt>
                <c:pt idx="5077">
                  <c:v>208.4</c:v>
                </c:pt>
                <c:pt idx="5078">
                  <c:v>202.73</c:v>
                </c:pt>
                <c:pt idx="5079">
                  <c:v>204.33</c:v>
                </c:pt>
                <c:pt idx="5080">
                  <c:v>#N/A</c:v>
                </c:pt>
                <c:pt idx="5081">
                  <c:v>208.92</c:v>
                </c:pt>
                <c:pt idx="5082">
                  <c:v>#N/A</c:v>
                </c:pt>
                <c:pt idx="5083">
                  <c:v>#N/A</c:v>
                </c:pt>
                <c:pt idx="5084">
                  <c:v>196.91</c:v>
                </c:pt>
                <c:pt idx="5085">
                  <c:v>193.85</c:v>
                </c:pt>
                <c:pt idx="5086">
                  <c:v>198.11</c:v>
                </c:pt>
                <c:pt idx="5087">
                  <c:v>192.69</c:v>
                </c:pt>
                <c:pt idx="5088">
                  <c:v>192.69</c:v>
                </c:pt>
                <c:pt idx="5089">
                  <c:v>#N/A</c:v>
                </c:pt>
                <c:pt idx="5090">
                  <c:v>#N/A</c:v>
                </c:pt>
                <c:pt idx="5091">
                  <c:v>196.85</c:v>
                </c:pt>
                <c:pt idx="5092">
                  <c:v>205.18</c:v>
                </c:pt>
                <c:pt idx="5093">
                  <c:v>197.37</c:v>
                </c:pt>
                <c:pt idx="5094">
                  <c:v>195.28</c:v>
                </c:pt>
                <c:pt idx="5095">
                  <c:v>195.57</c:v>
                </c:pt>
                <c:pt idx="5096">
                  <c:v>#N/A</c:v>
                </c:pt>
                <c:pt idx="5097">
                  <c:v>#N/A</c:v>
                </c:pt>
                <c:pt idx="5098">
                  <c:v>197.32</c:v>
                </c:pt>
                <c:pt idx="5099">
                  <c:v>196.4</c:v>
                </c:pt>
                <c:pt idx="5100">
                  <c:v>193.5</c:v>
                </c:pt>
                <c:pt idx="5101">
                  <c:v>190.17</c:v>
                </c:pt>
                <c:pt idx="5102">
                  <c:v>190.08</c:v>
                </c:pt>
                <c:pt idx="5103">
                  <c:v>#N/A</c:v>
                </c:pt>
                <c:pt idx="5104">
                  <c:v>#N/A</c:v>
                </c:pt>
                <c:pt idx="5105">
                  <c:v>190.21</c:v>
                </c:pt>
                <c:pt idx="5106">
                  <c:v>195.97</c:v>
                </c:pt>
                <c:pt idx="5107">
                  <c:v>#N/A</c:v>
                </c:pt>
                <c:pt idx="5108">
                  <c:v>196.79</c:v>
                </c:pt>
                <c:pt idx="5109">
                  <c:v>198.18</c:v>
                </c:pt>
                <c:pt idx="5110">
                  <c:v>#N/A</c:v>
                </c:pt>
                <c:pt idx="5111">
                  <c:v>#N/A</c:v>
                </c:pt>
                <c:pt idx="5112">
                  <c:v>193.03</c:v>
                </c:pt>
                <c:pt idx="5113">
                  <c:v>197.7</c:v>
                </c:pt>
                <c:pt idx="5114">
                  <c:v>#N/A</c:v>
                </c:pt>
                <c:pt idx="5115">
                  <c:v>205.31</c:v>
                </c:pt>
                <c:pt idx="5116">
                  <c:v>203.49</c:v>
                </c:pt>
                <c:pt idx="5117">
                  <c:v>#N/A</c:v>
                </c:pt>
                <c:pt idx="5118">
                  <c:v>#N/A</c:v>
                </c:pt>
                <c:pt idx="5119">
                  <c:v>203.87</c:v>
                </c:pt>
                <c:pt idx="5120">
                  <c:v>204.25</c:v>
                </c:pt>
                <c:pt idx="5121">
                  <c:v>201</c:v>
                </c:pt>
                <c:pt idx="5122">
                  <c:v>198.05</c:v>
                </c:pt>
                <c:pt idx="5123">
                  <c:v>204.02</c:v>
                </c:pt>
                <c:pt idx="5124">
                  <c:v>#N/A</c:v>
                </c:pt>
                <c:pt idx="5125">
                  <c:v>#N/A</c:v>
                </c:pt>
                <c:pt idx="5126">
                  <c:v>210.22</c:v>
                </c:pt>
                <c:pt idx="5127">
                  <c:v>206.62</c:v>
                </c:pt>
                <c:pt idx="5128">
                  <c:v>208.96</c:v>
                </c:pt>
                <c:pt idx="5129">
                  <c:v>209.9</c:v>
                </c:pt>
                <c:pt idx="5130">
                  <c:v>217.19</c:v>
                </c:pt>
                <c:pt idx="5131">
                  <c:v>#N/A</c:v>
                </c:pt>
                <c:pt idx="5132">
                  <c:v>#N/A</c:v>
                </c:pt>
                <c:pt idx="5133">
                  <c:v>#N/A</c:v>
                </c:pt>
                <c:pt idx="5134">
                  <c:v>220.01</c:v>
                </c:pt>
                <c:pt idx="5135">
                  <c:v>213.91</c:v>
                </c:pt>
                <c:pt idx="5136">
                  <c:v>219.7</c:v>
                </c:pt>
                <c:pt idx="5137">
                  <c:v>219.6</c:v>
                </c:pt>
                <c:pt idx="5138">
                  <c:v>#N/A</c:v>
                </c:pt>
                <c:pt idx="5139">
                  <c:v>#N/A</c:v>
                </c:pt>
                <c:pt idx="5140">
                  <c:v>212.87</c:v>
                </c:pt>
                <c:pt idx="5141">
                  <c:v>216.78</c:v>
                </c:pt>
                <c:pt idx="5142">
                  <c:v>222.55</c:v>
                </c:pt>
                <c:pt idx="5143">
                  <c:v>217.01</c:v>
                </c:pt>
                <c:pt idx="5144">
                  <c:v>216.77</c:v>
                </c:pt>
                <c:pt idx="5145">
                  <c:v>#N/A</c:v>
                </c:pt>
                <c:pt idx="5146">
                  <c:v>#N/A</c:v>
                </c:pt>
                <c:pt idx="5147">
                  <c:v>216.44</c:v>
                </c:pt>
                <c:pt idx="5148">
                  <c:v>217.51</c:v>
                </c:pt>
                <c:pt idx="5149">
                  <c:v>213.33</c:v>
                </c:pt>
                <c:pt idx="5150">
                  <c:v>212.78</c:v>
                </c:pt>
                <c:pt idx="5151">
                  <c:v>218.58</c:v>
                </c:pt>
                <c:pt idx="5152">
                  <c:v>#N/A</c:v>
                </c:pt>
                <c:pt idx="5153">
                  <c:v>#N/A</c:v>
                </c:pt>
                <c:pt idx="5154">
                  <c:v>225.4</c:v>
                </c:pt>
                <c:pt idx="5155">
                  <c:v>234.86</c:v>
                </c:pt>
                <c:pt idx="5156">
                  <c:v>228.35</c:v>
                </c:pt>
                <c:pt idx="5157">
                  <c:v>236.87</c:v>
                </c:pt>
                <c:pt idx="5158">
                  <c:v>242.78</c:v>
                </c:pt>
                <c:pt idx="5159">
                  <c:v>#N/A</c:v>
                </c:pt>
                <c:pt idx="5160">
                  <c:v>#N/A</c:v>
                </c:pt>
                <c:pt idx="5161">
                  <c:v>#N/A</c:v>
                </c:pt>
                <c:pt idx="5162">
                  <c:v>244.61</c:v>
                </c:pt>
                <c:pt idx="5163">
                  <c:v>237.22</c:v>
                </c:pt>
                <c:pt idx="5164">
                  <c:v>246.44</c:v>
                </c:pt>
                <c:pt idx="5165">
                  <c:v>245.62</c:v>
                </c:pt>
                <c:pt idx="5166">
                  <c:v>#N/A</c:v>
                </c:pt>
                <c:pt idx="5167">
                  <c:v>#N/A</c:v>
                </c:pt>
                <c:pt idx="5168">
                  <c:v>246.48</c:v>
                </c:pt>
                <c:pt idx="5169">
                  <c:v>243.69</c:v>
                </c:pt>
                <c:pt idx="5170">
                  <c:v>240</c:v>
                </c:pt>
                <c:pt idx="5171">
                  <c:v>238.96</c:v>
                </c:pt>
                <c:pt idx="5172">
                  <c:v>237.77</c:v>
                </c:pt>
                <c:pt idx="5173">
                  <c:v>#N/A</c:v>
                </c:pt>
                <c:pt idx="5174">
                  <c:v>#N/A</c:v>
                </c:pt>
                <c:pt idx="5175">
                  <c:v>241.83</c:v>
                </c:pt>
                <c:pt idx="5176">
                  <c:v>239.88</c:v>
                </c:pt>
                <c:pt idx="5177">
                  <c:v>243.08</c:v>
                </c:pt>
                <c:pt idx="5178">
                  <c:v>246.53</c:v>
                </c:pt>
                <c:pt idx="5179">
                  <c:v>242.43</c:v>
                </c:pt>
                <c:pt idx="5180">
                  <c:v>#N/A</c:v>
                </c:pt>
                <c:pt idx="5181">
                  <c:v>#N/A</c:v>
                </c:pt>
                <c:pt idx="5182">
                  <c:v>241.04</c:v>
                </c:pt>
                <c:pt idx="5183">
                  <c:v>242.4</c:v>
                </c:pt>
                <c:pt idx="5184">
                  <c:v>249.09</c:v>
                </c:pt>
                <c:pt idx="5185">
                  <c:v>256.92</c:v>
                </c:pt>
                <c:pt idx="5186">
                  <c:v>258.27</c:v>
                </c:pt>
                <c:pt idx="5187">
                  <c:v>#N/A</c:v>
                </c:pt>
                <c:pt idx="5188">
                  <c:v>#N/A</c:v>
                </c:pt>
                <c:pt idx="5189">
                  <c:v>248.7</c:v>
                </c:pt>
                <c:pt idx="5190">
                  <c:v>245.3</c:v>
                </c:pt>
                <c:pt idx="5191">
                  <c:v>235.31</c:v>
                </c:pt>
                <c:pt idx="5192">
                  <c:v>236.69</c:v>
                </c:pt>
                <c:pt idx="5193">
                  <c:v>236.06</c:v>
                </c:pt>
                <c:pt idx="5194">
                  <c:v>#N/A</c:v>
                </c:pt>
                <c:pt idx="5195">
                  <c:v>#N/A</c:v>
                </c:pt>
                <c:pt idx="5196">
                  <c:v>226.63</c:v>
                </c:pt>
                <c:pt idx="5197">
                  <c:v>228.02</c:v>
                </c:pt>
                <c:pt idx="5198">
                  <c:v>219.52</c:v>
                </c:pt>
                <c:pt idx="5199">
                  <c:v>221.28</c:v>
                </c:pt>
                <c:pt idx="5200">
                  <c:v>224.81</c:v>
                </c:pt>
                <c:pt idx="5201">
                  <c:v>#N/A</c:v>
                </c:pt>
                <c:pt idx="5202">
                  <c:v>#N/A</c:v>
                </c:pt>
                <c:pt idx="5203">
                  <c:v>219.17</c:v>
                </c:pt>
                <c:pt idx="5204">
                  <c:v>219.92</c:v>
                </c:pt>
                <c:pt idx="5205">
                  <c:v>226.03</c:v>
                </c:pt>
                <c:pt idx="5206">
                  <c:v>224.9</c:v>
                </c:pt>
                <c:pt idx="5207">
                  <c:v>226.41</c:v>
                </c:pt>
                <c:pt idx="5208">
                  <c:v>#N/A</c:v>
                </c:pt>
                <c:pt idx="5209">
                  <c:v>#N/A</c:v>
                </c:pt>
                <c:pt idx="5210">
                  <c:v>226.26</c:v>
                </c:pt>
                <c:pt idx="5211">
                  <c:v>231.57</c:v>
                </c:pt>
                <c:pt idx="5212">
                  <c:v>233.09</c:v>
                </c:pt>
                <c:pt idx="5213">
                  <c:v>228.97</c:v>
                </c:pt>
                <c:pt idx="5214">
                  <c:v>225.57</c:v>
                </c:pt>
                <c:pt idx="5215">
                  <c:v>#N/A</c:v>
                </c:pt>
                <c:pt idx="5216">
                  <c:v>#N/A</c:v>
                </c:pt>
                <c:pt idx="5217">
                  <c:v>228.94</c:v>
                </c:pt>
                <c:pt idx="5218">
                  <c:v>224.1</c:v>
                </c:pt>
                <c:pt idx="5219">
                  <c:v>221.85</c:v>
                </c:pt>
                <c:pt idx="5220">
                  <c:v>219.81</c:v>
                </c:pt>
                <c:pt idx="5221">
                  <c:v>#N/A</c:v>
                </c:pt>
                <c:pt idx="5222">
                  <c:v>#N/A</c:v>
                </c:pt>
                <c:pt idx="5223">
                  <c:v>#N/A</c:v>
                </c:pt>
                <c:pt idx="5224">
                  <c:v>219.3</c:v>
                </c:pt>
                <c:pt idx="5225">
                  <c:v>222.57</c:v>
                </c:pt>
                <c:pt idx="5226">
                  <c:v>227.17</c:v>
                </c:pt>
                <c:pt idx="5227">
                  <c:v>223.32</c:v>
                </c:pt>
                <c:pt idx="5228">
                  <c:v>228.75</c:v>
                </c:pt>
                <c:pt idx="5229">
                  <c:v>#N/A</c:v>
                </c:pt>
                <c:pt idx="5230">
                  <c:v>#N/A</c:v>
                </c:pt>
                <c:pt idx="5231">
                  <c:v>223.65</c:v>
                </c:pt>
                <c:pt idx="5232">
                  <c:v>226.97</c:v>
                </c:pt>
                <c:pt idx="5233">
                  <c:v>225.67</c:v>
                </c:pt>
                <c:pt idx="5234">
                  <c:v>222.3</c:v>
                </c:pt>
                <c:pt idx="5235">
                  <c:v>226.58</c:v>
                </c:pt>
                <c:pt idx="5236">
                  <c:v>#N/A</c:v>
                </c:pt>
                <c:pt idx="5237">
                  <c:v>#N/A</c:v>
                </c:pt>
                <c:pt idx="5238">
                  <c:v>227.4</c:v>
                </c:pt>
                <c:pt idx="5239">
                  <c:v>225.83</c:v>
                </c:pt>
                <c:pt idx="5240">
                  <c:v>220.93</c:v>
                </c:pt>
                <c:pt idx="5241">
                  <c:v>221.06</c:v>
                </c:pt>
                <c:pt idx="5242">
                  <c:v>219.46</c:v>
                </c:pt>
                <c:pt idx="5243">
                  <c:v>#N/A</c:v>
                </c:pt>
                <c:pt idx="5244">
                  <c:v>#N/A</c:v>
                </c:pt>
                <c:pt idx="5245">
                  <c:v>222.17</c:v>
                </c:pt>
                <c:pt idx="5246">
                  <c:v>220.66</c:v>
                </c:pt>
                <c:pt idx="5247">
                  <c:v>222.88</c:v>
                </c:pt>
                <c:pt idx="5248">
                  <c:v>219.21</c:v>
                </c:pt>
                <c:pt idx="5249">
                  <c:v>217.01</c:v>
                </c:pt>
                <c:pt idx="5250">
                  <c:v>#N/A</c:v>
                </c:pt>
                <c:pt idx="5251">
                  <c:v>#N/A</c:v>
                </c:pt>
                <c:pt idx="5252">
                  <c:v>217.29</c:v>
                </c:pt>
                <c:pt idx="5253">
                  <c:v>217.04</c:v>
                </c:pt>
                <c:pt idx="5254">
                  <c:v>217.22</c:v>
                </c:pt>
                <c:pt idx="5255">
                  <c:v>217.07</c:v>
                </c:pt>
                <c:pt idx="5256">
                  <c:v>216.13</c:v>
                </c:pt>
                <c:pt idx="5257">
                  <c:v>#N/A</c:v>
                </c:pt>
                <c:pt idx="5258">
                  <c:v>#N/A</c:v>
                </c:pt>
                <c:pt idx="5259">
                  <c:v>#N/A</c:v>
                </c:pt>
                <c:pt idx="5260">
                  <c:v>207.28</c:v>
                </c:pt>
                <c:pt idx="5261">
                  <c:v>203.5</c:v>
                </c:pt>
                <c:pt idx="5262">
                  <c:v>204.15</c:v>
                </c:pt>
                <c:pt idx="5263">
                  <c:v>206.15</c:v>
                </c:pt>
                <c:pt idx="5264">
                  <c:v>#N/A</c:v>
                </c:pt>
                <c:pt idx="5265">
                  <c:v>#N/A</c:v>
                </c:pt>
                <c:pt idx="5266">
                  <c:v>204.92</c:v>
                </c:pt>
                <c:pt idx="5267">
                  <c:v>205.95</c:v>
                </c:pt>
                <c:pt idx="5268">
                  <c:v>205.63</c:v>
                </c:pt>
                <c:pt idx="5269">
                  <c:v>208.56</c:v>
                </c:pt>
                <c:pt idx="5270">
                  <c:v>208.53</c:v>
                </c:pt>
                <c:pt idx="5271">
                  <c:v>#N/A</c:v>
                </c:pt>
                <c:pt idx="5272">
                  <c:v>#N/A</c:v>
                </c:pt>
                <c:pt idx="5273">
                  <c:v>207.66</c:v>
                </c:pt>
                <c:pt idx="5274">
                  <c:v>212.39</c:v>
                </c:pt>
                <c:pt idx="5275">
                  <c:v>216.27</c:v>
                </c:pt>
                <c:pt idx="5276">
                  <c:v>221.51</c:v>
                </c:pt>
                <c:pt idx="5277">
                  <c:v>221.77</c:v>
                </c:pt>
                <c:pt idx="5278">
                  <c:v>#N/A</c:v>
                </c:pt>
                <c:pt idx="5279">
                  <c:v>#N/A</c:v>
                </c:pt>
                <c:pt idx="5280">
                  <c:v>220.2</c:v>
                </c:pt>
                <c:pt idx="5281">
                  <c:v>220.47</c:v>
                </c:pt>
                <c:pt idx="5282">
                  <c:v>225.94</c:v>
                </c:pt>
                <c:pt idx="5283">
                  <c:v>237.61</c:v>
                </c:pt>
                <c:pt idx="5284">
                  <c:v>236.29</c:v>
                </c:pt>
                <c:pt idx="5285">
                  <c:v>#N/A</c:v>
                </c:pt>
                <c:pt idx="5286">
                  <c:v>#N/A</c:v>
                </c:pt>
                <c:pt idx="5287">
                  <c:v>240.1</c:v>
                </c:pt>
                <c:pt idx="5288">
                  <c:v>232.91</c:v>
                </c:pt>
                <c:pt idx="5289">
                  <c:v>234.05</c:v>
                </c:pt>
                <c:pt idx="5290">
                  <c:v>236.2</c:v>
                </c:pt>
                <c:pt idx="5291">
                  <c:v>236.57</c:v>
                </c:pt>
                <c:pt idx="5292">
                  <c:v>#N/A</c:v>
                </c:pt>
                <c:pt idx="5293">
                  <c:v>#N/A</c:v>
                </c:pt>
                <c:pt idx="5294">
                  <c:v>240.47</c:v>
                </c:pt>
                <c:pt idx="5295">
                  <c:v>238.1</c:v>
                </c:pt>
                <c:pt idx="5296">
                  <c:v>241.16</c:v>
                </c:pt>
                <c:pt idx="5297">
                  <c:v>239.71</c:v>
                </c:pt>
                <c:pt idx="5298">
                  <c:v>#N/A</c:v>
                </c:pt>
                <c:pt idx="5299">
                  <c:v>#N/A</c:v>
                </c:pt>
                <c:pt idx="5300">
                  <c:v>#N/A</c:v>
                </c:pt>
                <c:pt idx="5301">
                  <c:v>235.7</c:v>
                </c:pt>
                <c:pt idx="5302">
                  <c:v>239.22</c:v>
                </c:pt>
                <c:pt idx="5303">
                  <c:v>245.97</c:v>
                </c:pt>
                <c:pt idx="5304">
                  <c:v>241.54</c:v>
                </c:pt>
                <c:pt idx="5305">
                  <c:v>247.22</c:v>
                </c:pt>
                <c:pt idx="5306">
                  <c:v>#N/A</c:v>
                </c:pt>
                <c:pt idx="5307">
                  <c:v>#N/A</c:v>
                </c:pt>
                <c:pt idx="5308">
                  <c:v>240.97</c:v>
                </c:pt>
                <c:pt idx="5309">
                  <c:v>233.79</c:v>
                </c:pt>
                <c:pt idx="5310">
                  <c:v>237.88</c:v>
                </c:pt>
                <c:pt idx="5311">
                  <c:v>243.77</c:v>
                </c:pt>
                <c:pt idx="5312">
                  <c:v>243.03</c:v>
                </c:pt>
                <c:pt idx="5313">
                  <c:v>#N/A</c:v>
                </c:pt>
                <c:pt idx="5314">
                  <c:v>#N/A</c:v>
                </c:pt>
                <c:pt idx="5315">
                  <c:v>242.78</c:v>
                </c:pt>
                <c:pt idx="5316">
                  <c:v>240.29</c:v>
                </c:pt>
                <c:pt idx="5317">
                  <c:v>239.19</c:v>
                </c:pt>
                <c:pt idx="5318">
                  <c:v>235.45</c:v>
                </c:pt>
                <c:pt idx="5319">
                  <c:v>241.76</c:v>
                </c:pt>
                <c:pt idx="5320">
                  <c:v>#N/A</c:v>
                </c:pt>
                <c:pt idx="5321">
                  <c:v>#N/A</c:v>
                </c:pt>
                <c:pt idx="5322">
                  <c:v>243.28</c:v>
                </c:pt>
                <c:pt idx="5323">
                  <c:v>241.8</c:v>
                </c:pt>
                <c:pt idx="5324">
                  <c:v>239.07</c:v>
                </c:pt>
                <c:pt idx="5325">
                  <c:v>233.89</c:v>
                </c:pt>
                <c:pt idx="5326">
                  <c:v>237.03</c:v>
                </c:pt>
                <c:pt idx="5327">
                  <c:v>#N/A</c:v>
                </c:pt>
                <c:pt idx="5328">
                  <c:v>#N/A</c:v>
                </c:pt>
                <c:pt idx="5329">
                  <c:v>234.57</c:v>
                </c:pt>
                <c:pt idx="5330">
                  <c:v>236.31</c:v>
                </c:pt>
                <c:pt idx="5331">
                  <c:v>241.73</c:v>
                </c:pt>
                <c:pt idx="5332">
                  <c:v>241.81</c:v>
                </c:pt>
                <c:pt idx="5333">
                  <c:v>242.48</c:v>
                </c:pt>
                <c:pt idx="5334">
                  <c:v>#N/A</c:v>
                </c:pt>
                <c:pt idx="5335">
                  <c:v>#N/A</c:v>
                </c:pt>
                <c:pt idx="5336">
                  <c:v>244.26</c:v>
                </c:pt>
                <c:pt idx="5337">
                  <c:v>248.85</c:v>
                </c:pt>
                <c:pt idx="5338">
                  <c:v>248.73</c:v>
                </c:pt>
                <c:pt idx="5339">
                  <c:v>247.93</c:v>
                </c:pt>
                <c:pt idx="5340">
                  <c:v>245.66</c:v>
                </c:pt>
                <c:pt idx="5341">
                  <c:v>#N/A</c:v>
                </c:pt>
                <c:pt idx="5342">
                  <c:v>#N/A</c:v>
                </c:pt>
                <c:pt idx="5343">
                  <c:v>246.09</c:v>
                </c:pt>
                <c:pt idx="5344">
                  <c:v>243.64</c:v>
                </c:pt>
                <c:pt idx="5345">
                  <c:v>243.68</c:v>
                </c:pt>
                <c:pt idx="5346">
                  <c:v>238.83</c:v>
                </c:pt>
                <c:pt idx="5347">
                  <c:v>238.11</c:v>
                </c:pt>
                <c:pt idx="5348">
                  <c:v>#N/A</c:v>
                </c:pt>
                <c:pt idx="5349">
                  <c:v>#N/A</c:v>
                </c:pt>
                <c:pt idx="5350">
                  <c:v>234.67</c:v>
                </c:pt>
                <c:pt idx="5351">
                  <c:v>240.02</c:v>
                </c:pt>
                <c:pt idx="5352">
                  <c:v>239.74</c:v>
                </c:pt>
                <c:pt idx="5353">
                  <c:v>242.46</c:v>
                </c:pt>
                <c:pt idx="5354">
                  <c:v>245.53</c:v>
                </c:pt>
                <c:pt idx="5355">
                  <c:v>#N/A</c:v>
                </c:pt>
                <c:pt idx="5356">
                  <c:v>#N/A</c:v>
                </c:pt>
                <c:pt idx="5357">
                  <c:v>#N/A</c:v>
                </c:pt>
                <c:pt idx="5358">
                  <c:v>236.7</c:v>
                </c:pt>
                <c:pt idx="5359">
                  <c:v>235.78</c:v>
                </c:pt>
                <c:pt idx="5360">
                  <c:v>227.42</c:v>
                </c:pt>
                <c:pt idx="5361">
                  <c:v>228.04</c:v>
                </c:pt>
                <c:pt idx="5362">
                  <c:v>#N/A</c:v>
                </c:pt>
                <c:pt idx="5363">
                  <c:v>#N/A</c:v>
                </c:pt>
                <c:pt idx="5364">
                  <c:v>221.42</c:v>
                </c:pt>
                <c:pt idx="5365">
                  <c:v>224.68</c:v>
                </c:pt>
                <c:pt idx="5366">
                  <c:v>220.27</c:v>
                </c:pt>
                <c:pt idx="5367">
                  <c:v>222.05</c:v>
                </c:pt>
                <c:pt idx="5368">
                  <c:v>218.98</c:v>
                </c:pt>
                <c:pt idx="5369">
                  <c:v>#N/A</c:v>
                </c:pt>
                <c:pt idx="5370">
                  <c:v>#N/A</c:v>
                </c:pt>
                <c:pt idx="5371">
                  <c:v>219.25</c:v>
                </c:pt>
                <c:pt idx="5372">
                  <c:v>220.3</c:v>
                </c:pt>
                <c:pt idx="5373">
                  <c:v>214.91</c:v>
                </c:pt>
                <c:pt idx="5374">
                  <c:v>212.07</c:v>
                </c:pt>
                <c:pt idx="5375">
                  <c:v>208.48</c:v>
                </c:pt>
                <c:pt idx="5376">
                  <c:v>#N/A</c:v>
                </c:pt>
                <c:pt idx="5377">
                  <c:v>#N/A</c:v>
                </c:pt>
                <c:pt idx="5378">
                  <c:v>202.47</c:v>
                </c:pt>
                <c:pt idx="5379">
                  <c:v>206.55</c:v>
                </c:pt>
                <c:pt idx="5380">
                  <c:v>204.05</c:v>
                </c:pt>
                <c:pt idx="5381">
                  <c:v>204.68</c:v>
                </c:pt>
                <c:pt idx="5382">
                  <c:v>201.69</c:v>
                </c:pt>
                <c:pt idx="5383">
                  <c:v>#N/A</c:v>
                </c:pt>
                <c:pt idx="5384">
                  <c:v>#N/A</c:v>
                </c:pt>
                <c:pt idx="5385">
                  <c:v>199.55</c:v>
                </c:pt>
                <c:pt idx="5386">
                  <c:v>195.58</c:v>
                </c:pt>
                <c:pt idx="5387">
                  <c:v>196.3</c:v>
                </c:pt>
                <c:pt idx="5388">
                  <c:v>198.64</c:v>
                </c:pt>
                <c:pt idx="5389">
                  <c:v>189.77</c:v>
                </c:pt>
                <c:pt idx="5390">
                  <c:v>#N/A</c:v>
                </c:pt>
                <c:pt idx="5391">
                  <c:v>#N/A</c:v>
                </c:pt>
                <c:pt idx="5392">
                  <c:v>193.49</c:v>
                </c:pt>
                <c:pt idx="5393">
                  <c:v>186.71</c:v>
                </c:pt>
                <c:pt idx="5394">
                  <c:v>200.82</c:v>
                </c:pt>
                <c:pt idx="5395">
                  <c:v>193.71</c:v>
                </c:pt>
                <c:pt idx="5396">
                  <c:v>188.98</c:v>
                </c:pt>
                <c:pt idx="5397">
                  <c:v>#N/A</c:v>
                </c:pt>
                <c:pt idx="5398">
                  <c:v>#N/A</c:v>
                </c:pt>
                <c:pt idx="5399">
                  <c:v>192.65</c:v>
                </c:pt>
                <c:pt idx="5400">
                  <c:v>194.68</c:v>
                </c:pt>
                <c:pt idx="5401">
                  <c:v>194.31</c:v>
                </c:pt>
                <c:pt idx="5402">
                  <c:v>193.73</c:v>
                </c:pt>
                <c:pt idx="5403">
                  <c:v>187.01</c:v>
                </c:pt>
                <c:pt idx="5404">
                  <c:v>#N/A</c:v>
                </c:pt>
                <c:pt idx="5405">
                  <c:v>#N/A</c:v>
                </c:pt>
                <c:pt idx="5406">
                  <c:v>191.16</c:v>
                </c:pt>
                <c:pt idx="5407">
                  <c:v>190.63</c:v>
                </c:pt>
                <c:pt idx="5408">
                  <c:v>184.58</c:v>
                </c:pt>
                <c:pt idx="5409">
                  <c:v>184.95</c:v>
                </c:pt>
                <c:pt idx="5410">
                  <c:v>184.39</c:v>
                </c:pt>
                <c:pt idx="5411">
                  <c:v>#N/A</c:v>
                </c:pt>
                <c:pt idx="5412">
                  <c:v>#N/A</c:v>
                </c:pt>
                <c:pt idx="5413">
                  <c:v>182.04</c:v>
                </c:pt>
                <c:pt idx="5414">
                  <c:v>185.19</c:v>
                </c:pt>
                <c:pt idx="5415">
                  <c:v>177.65</c:v>
                </c:pt>
                <c:pt idx="5416">
                  <c:v>164.53</c:v>
                </c:pt>
                <c:pt idx="5417">
                  <c:v>156.22</c:v>
                </c:pt>
                <c:pt idx="5418">
                  <c:v>#N/A</c:v>
                </c:pt>
                <c:pt idx="5419">
                  <c:v>#N/A</c:v>
                </c:pt>
                <c:pt idx="5420">
                  <c:v>160.41999999999999</c:v>
                </c:pt>
                <c:pt idx="5421">
                  <c:v>154.11000000000001</c:v>
                </c:pt>
                <c:pt idx="5422">
                  <c:v>146.80000000000001</c:v>
                </c:pt>
                <c:pt idx="5423">
                  <c:v>152.52000000000001</c:v>
                </c:pt>
                <c:pt idx="5424">
                  <c:v>164.54</c:v>
                </c:pt>
                <c:pt idx="5425">
                  <c:v>#N/A</c:v>
                </c:pt>
                <c:pt idx="5426">
                  <c:v>#N/A</c:v>
                </c:pt>
                <c:pt idx="5427">
                  <c:v>154.51</c:v>
                </c:pt>
                <c:pt idx="5428">
                  <c:v>160.51</c:v>
                </c:pt>
                <c:pt idx="5429">
                  <c:v>160.63</c:v>
                </c:pt>
                <c:pt idx="5430">
                  <c:v>157.63</c:v>
                </c:pt>
                <c:pt idx="5431">
                  <c:v>168.56</c:v>
                </c:pt>
                <c:pt idx="5432">
                  <c:v>#N/A</c:v>
                </c:pt>
                <c:pt idx="5433">
                  <c:v>#N/A</c:v>
                </c:pt>
                <c:pt idx="5434">
                  <c:v>171.81</c:v>
                </c:pt>
                <c:pt idx="5435">
                  <c:v>180.96</c:v>
                </c:pt>
                <c:pt idx="5436">
                  <c:v>170.05</c:v>
                </c:pt>
                <c:pt idx="5437">
                  <c:v>174.08</c:v>
                </c:pt>
                <c:pt idx="5438">
                  <c:v>175.43</c:v>
                </c:pt>
                <c:pt idx="5439">
                  <c:v>#N/A</c:v>
                </c:pt>
                <c:pt idx="5440">
                  <c:v>#N/A</c:v>
                </c:pt>
                <c:pt idx="5441">
                  <c:v>173.09</c:v>
                </c:pt>
                <c:pt idx="5442">
                  <c:v>179.91</c:v>
                </c:pt>
                <c:pt idx="5443">
                  <c:v>177.15</c:v>
                </c:pt>
                <c:pt idx="5444">
                  <c:v>#N/A</c:v>
                </c:pt>
                <c:pt idx="5445">
                  <c:v>162.79</c:v>
                </c:pt>
                <c:pt idx="5446">
                  <c:v>#N/A</c:v>
                </c:pt>
                <c:pt idx="5447">
                  <c:v>#N/A</c:v>
                </c:pt>
                <c:pt idx="5448">
                  <c:v>175.68</c:v>
                </c:pt>
                <c:pt idx="5449">
                  <c:v>170.04</c:v>
                </c:pt>
                <c:pt idx="5450">
                  <c:v>174.78</c:v>
                </c:pt>
                <c:pt idx="5451">
                  <c:v>170.45</c:v>
                </c:pt>
                <c:pt idx="5452">
                  <c:v>166.01</c:v>
                </c:pt>
                <c:pt idx="5453">
                  <c:v>#N/A</c:v>
                </c:pt>
                <c:pt idx="5454">
                  <c:v>#N/A</c:v>
                </c:pt>
                <c:pt idx="5455">
                  <c:v>167.41</c:v>
                </c:pt>
                <c:pt idx="5456">
                  <c:v>175.79</c:v>
                </c:pt>
                <c:pt idx="5457">
                  <c:v>170.47</c:v>
                </c:pt>
                <c:pt idx="5458">
                  <c:v>168.27</c:v>
                </c:pt>
                <c:pt idx="5459">
                  <c:v>165.39</c:v>
                </c:pt>
                <c:pt idx="5460">
                  <c:v>#N/A</c:v>
                </c:pt>
                <c:pt idx="5461">
                  <c:v>#N/A</c:v>
                </c:pt>
                <c:pt idx="5462">
                  <c:v>153.79</c:v>
                </c:pt>
                <c:pt idx="5463">
                  <c:v>151.01</c:v>
                </c:pt>
                <c:pt idx="5464">
                  <c:v>158.97999999999999</c:v>
                </c:pt>
                <c:pt idx="5465">
                  <c:v>167.34</c:v>
                </c:pt>
                <c:pt idx="5466">
                  <c:v>165.37</c:v>
                </c:pt>
                <c:pt idx="5467">
                  <c:v>#N/A</c:v>
                </c:pt>
                <c:pt idx="5468">
                  <c:v>#N/A</c:v>
                </c:pt>
                <c:pt idx="5469">
                  <c:v>155.33000000000001</c:v>
                </c:pt>
                <c:pt idx="5470">
                  <c:v>153.49</c:v>
                </c:pt>
                <c:pt idx="5471">
                  <c:v>157.97999999999999</c:v>
                </c:pt>
                <c:pt idx="5472">
                  <c:v>#N/A</c:v>
                </c:pt>
                <c:pt idx="5473">
                  <c:v>162.80000000000001</c:v>
                </c:pt>
                <c:pt idx="5474">
                  <c:v>#N/A</c:v>
                </c:pt>
                <c:pt idx="5475">
                  <c:v>#N/A</c:v>
                </c:pt>
                <c:pt idx="5476">
                  <c:v>158.34</c:v>
                </c:pt>
                <c:pt idx="5477">
                  <c:v>164.63</c:v>
                </c:pt>
                <c:pt idx="5478">
                  <c:v>164.03</c:v>
                </c:pt>
                <c:pt idx="5479">
                  <c:v>#N/A</c:v>
                </c:pt>
                <c:pt idx="5480">
                  <c:v>167.81</c:v>
                </c:pt>
                <c:pt idx="5481">
                  <c:v>#N/A</c:v>
                </c:pt>
                <c:pt idx="5482">
                  <c:v>#N/A</c:v>
                </c:pt>
                <c:pt idx="5483">
                  <c:v>172.2</c:v>
                </c:pt>
                <c:pt idx="5484">
                  <c:v>183.78</c:v>
                </c:pt>
                <c:pt idx="5485">
                  <c:v>181.15</c:v>
                </c:pt>
                <c:pt idx="5486">
                  <c:v>177.48</c:v>
                </c:pt>
                <c:pt idx="5487">
                  <c:v>186.3</c:v>
                </c:pt>
                <c:pt idx="5488">
                  <c:v>#N/A</c:v>
                </c:pt>
                <c:pt idx="5489">
                  <c:v>#N/A</c:v>
                </c:pt>
                <c:pt idx="5490">
                  <c:v>194.33</c:v>
                </c:pt>
                <c:pt idx="5491">
                  <c:v>184.52</c:v>
                </c:pt>
                <c:pt idx="5492">
                  <c:v>181.32</c:v>
                </c:pt>
                <c:pt idx="5493">
                  <c:v>194.59</c:v>
                </c:pt>
                <c:pt idx="5494">
                  <c:v>200.87</c:v>
                </c:pt>
                <c:pt idx="5495">
                  <c:v>#N/A</c:v>
                </c:pt>
                <c:pt idx="5496">
                  <c:v>#N/A</c:v>
                </c:pt>
                <c:pt idx="5497">
                  <c:v>#N/A</c:v>
                </c:pt>
                <c:pt idx="5498">
                  <c:v>207.69</c:v>
                </c:pt>
                <c:pt idx="5499">
                  <c:v>205.77</c:v>
                </c:pt>
                <c:pt idx="5500">
                  <c:v>203.65</c:v>
                </c:pt>
                <c:pt idx="5501">
                  <c:v>196.37</c:v>
                </c:pt>
                <c:pt idx="5502">
                  <c:v>#N/A</c:v>
                </c:pt>
                <c:pt idx="5503">
                  <c:v>#N/A</c:v>
                </c:pt>
                <c:pt idx="5504">
                  <c:v>198.61</c:v>
                </c:pt>
                <c:pt idx="5505">
                  <c:v>206.09</c:v>
                </c:pt>
                <c:pt idx="5506">
                  <c:v>198.66</c:v>
                </c:pt>
                <c:pt idx="5507">
                  <c:v>195.72</c:v>
                </c:pt>
                <c:pt idx="5508">
                  <c:v>201.82</c:v>
                </c:pt>
                <c:pt idx="5509">
                  <c:v>#N/A</c:v>
                </c:pt>
                <c:pt idx="5510">
                  <c:v>#N/A</c:v>
                </c:pt>
                <c:pt idx="5511">
                  <c:v>204.38</c:v>
                </c:pt>
                <c:pt idx="5512">
                  <c:v>199.35</c:v>
                </c:pt>
                <c:pt idx="5513">
                  <c:v>202.03</c:v>
                </c:pt>
                <c:pt idx="5514">
                  <c:v>203.93</c:v>
                </c:pt>
                <c:pt idx="5515">
                  <c:v>192.86</c:v>
                </c:pt>
                <c:pt idx="5516">
                  <c:v>#N/A</c:v>
                </c:pt>
                <c:pt idx="5517">
                  <c:v>#N/A</c:v>
                </c:pt>
                <c:pt idx="5518">
                  <c:v>195.45</c:v>
                </c:pt>
                <c:pt idx="5519">
                  <c:v>192.3</c:v>
                </c:pt>
                <c:pt idx="5520">
                  <c:v>188.51</c:v>
                </c:pt>
                <c:pt idx="5521">
                  <c:v>190.35</c:v>
                </c:pt>
                <c:pt idx="5522">
                  <c:v>190.94</c:v>
                </c:pt>
                <c:pt idx="5523">
                  <c:v>#N/A</c:v>
                </c:pt>
                <c:pt idx="5524">
                  <c:v>#N/A</c:v>
                </c:pt>
                <c:pt idx="5525">
                  <c:v>#N/A</c:v>
                </c:pt>
                <c:pt idx="5526">
                  <c:v>184.6</c:v>
                </c:pt>
                <c:pt idx="5527">
                  <c:v>188.33</c:v>
                </c:pt>
                <c:pt idx="5528">
                  <c:v>183.89</c:v>
                </c:pt>
                <c:pt idx="5529">
                  <c:v>184.35</c:v>
                </c:pt>
                <c:pt idx="5530">
                  <c:v>#N/A</c:v>
                </c:pt>
                <c:pt idx="5531">
                  <c:v>#N/A</c:v>
                </c:pt>
                <c:pt idx="5532">
                  <c:v>185.09</c:v>
                </c:pt>
                <c:pt idx="5533">
                  <c:v>184.06</c:v>
                </c:pt>
                <c:pt idx="5534">
                  <c:v>187.32</c:v>
                </c:pt>
                <c:pt idx="5535">
                  <c:v>189.39</c:v>
                </c:pt>
                <c:pt idx="5536">
                  <c:v>192.14</c:v>
                </c:pt>
                <c:pt idx="5537">
                  <c:v>#N/A</c:v>
                </c:pt>
                <c:pt idx="5538">
                  <c:v>#N/A</c:v>
                </c:pt>
                <c:pt idx="5539">
                  <c:v>187.11</c:v>
                </c:pt>
                <c:pt idx="5540">
                  <c:v>183.35</c:v>
                </c:pt>
                <c:pt idx="5541">
                  <c:v>180.22</c:v>
                </c:pt>
                <c:pt idx="5542">
                  <c:v>180.05</c:v>
                </c:pt>
                <c:pt idx="5543">
                  <c:v>166.6</c:v>
                </c:pt>
                <c:pt idx="5544">
                  <c:v>#N/A</c:v>
                </c:pt>
                <c:pt idx="5545">
                  <c:v>#N/A</c:v>
                </c:pt>
                <c:pt idx="5546">
                  <c:v>160.37</c:v>
                </c:pt>
                <c:pt idx="5547">
                  <c:v>157.56</c:v>
                </c:pt>
                <c:pt idx="5548">
                  <c:v>162.72999999999999</c:v>
                </c:pt>
                <c:pt idx="5549">
                  <c:v>161.28</c:v>
                </c:pt>
                <c:pt idx="5550">
                  <c:v>160.65</c:v>
                </c:pt>
                <c:pt idx="5551">
                  <c:v>#N/A</c:v>
                </c:pt>
                <c:pt idx="5552">
                  <c:v>#N/A</c:v>
                </c:pt>
                <c:pt idx="5553">
                  <c:v>160.75</c:v>
                </c:pt>
                <c:pt idx="5554">
                  <c:v>158.12</c:v>
                </c:pt>
                <c:pt idx="5555">
                  <c:v>166.12</c:v>
                </c:pt>
                <c:pt idx="5556">
                  <c:v>165.3</c:v>
                </c:pt>
                <c:pt idx="5557">
                  <c:v>169.82</c:v>
                </c:pt>
                <c:pt idx="5558">
                  <c:v>#N/A</c:v>
                </c:pt>
                <c:pt idx="5559">
                  <c:v>#N/A</c:v>
                </c:pt>
                <c:pt idx="5560">
                  <c:v>173.29</c:v>
                </c:pt>
                <c:pt idx="5561">
                  <c:v>173.01</c:v>
                </c:pt>
                <c:pt idx="5562">
                  <c:v>170.47</c:v>
                </c:pt>
                <c:pt idx="5563">
                  <c:v>167.42</c:v>
                </c:pt>
                <c:pt idx="5564">
                  <c:v>166.22</c:v>
                </c:pt>
                <c:pt idx="5565">
                  <c:v>#N/A</c:v>
                </c:pt>
                <c:pt idx="5566">
                  <c:v>#N/A</c:v>
                </c:pt>
                <c:pt idx="5567">
                  <c:v>162.32</c:v>
                </c:pt>
                <c:pt idx="5568">
                  <c:v>159.6</c:v>
                </c:pt>
                <c:pt idx="5569">
                  <c:v>169.14</c:v>
                </c:pt>
                <c:pt idx="5570">
                  <c:v>167.03</c:v>
                </c:pt>
                <c:pt idx="5571">
                  <c:v>#N/A</c:v>
                </c:pt>
                <c:pt idx="5572">
                  <c:v>#N/A</c:v>
                </c:pt>
                <c:pt idx="5573">
                  <c:v>#N/A</c:v>
                </c:pt>
                <c:pt idx="5574">
                  <c:v>173.27</c:v>
                </c:pt>
                <c:pt idx="5575">
                  <c:v>169.6</c:v>
                </c:pt>
                <c:pt idx="5576">
                  <c:v>167.24</c:v>
                </c:pt>
                <c:pt idx="5577">
                  <c:v>166.32</c:v>
                </c:pt>
                <c:pt idx="5578">
                  <c:v>171.18</c:v>
                </c:pt>
                <c:pt idx="5579">
                  <c:v>#N/A</c:v>
                </c:pt>
                <c:pt idx="5580">
                  <c:v>#N/A</c:v>
                </c:pt>
                <c:pt idx="5581">
                  <c:v>169.95</c:v>
                </c:pt>
                <c:pt idx="5582">
                  <c:v>172.14</c:v>
                </c:pt>
                <c:pt idx="5583">
                  <c:v>178.03</c:v>
                </c:pt>
                <c:pt idx="5584">
                  <c:v>176.04</c:v>
                </c:pt>
                <c:pt idx="5585">
                  <c:v>176.71</c:v>
                </c:pt>
                <c:pt idx="5586">
                  <c:v>#N/A</c:v>
                </c:pt>
                <c:pt idx="5587">
                  <c:v>#N/A</c:v>
                </c:pt>
                <c:pt idx="5588">
                  <c:v>177.46</c:v>
                </c:pt>
                <c:pt idx="5589">
                  <c:v>179.02</c:v>
                </c:pt>
                <c:pt idx="5590">
                  <c:v>172.51</c:v>
                </c:pt>
                <c:pt idx="5591">
                  <c:v>176.69</c:v>
                </c:pt>
                <c:pt idx="5592">
                  <c:v>173.79</c:v>
                </c:pt>
                <c:pt idx="5593">
                  <c:v>#N/A</c:v>
                </c:pt>
                <c:pt idx="5594">
                  <c:v>#N/A</c:v>
                </c:pt>
                <c:pt idx="5595">
                  <c:v>177.09</c:v>
                </c:pt>
                <c:pt idx="5596">
                  <c:v>183.59</c:v>
                </c:pt>
                <c:pt idx="5597">
                  <c:v>185.43</c:v>
                </c:pt>
                <c:pt idx="5598">
                  <c:v>179.98</c:v>
                </c:pt>
                <c:pt idx="5599">
                  <c:v>179.9</c:v>
                </c:pt>
                <c:pt idx="5600">
                  <c:v>#N/A</c:v>
                </c:pt>
                <c:pt idx="5601">
                  <c:v>#N/A</c:v>
                </c:pt>
                <c:pt idx="5602">
                  <c:v>180.02</c:v>
                </c:pt>
                <c:pt idx="5603">
                  <c:v>178.71</c:v>
                </c:pt>
                <c:pt idx="5604">
                  <c:v>173.43</c:v>
                </c:pt>
                <c:pt idx="5605">
                  <c:v>174.02</c:v>
                </c:pt>
                <c:pt idx="5606">
                  <c:v>175.99</c:v>
                </c:pt>
                <c:pt idx="5607">
                  <c:v>#N/A</c:v>
                </c:pt>
                <c:pt idx="5608">
                  <c:v>#N/A</c:v>
                </c:pt>
                <c:pt idx="5609">
                  <c:v>176.29</c:v>
                </c:pt>
                <c:pt idx="5610">
                  <c:v>178.83</c:v>
                </c:pt>
                <c:pt idx="5611">
                  <c:v>182.81</c:v>
                </c:pt>
                <c:pt idx="5612">
                  <c:v>182.29</c:v>
                </c:pt>
                <c:pt idx="5613">
                  <c:v>181.26</c:v>
                </c:pt>
                <c:pt idx="5614">
                  <c:v>#N/A</c:v>
                </c:pt>
                <c:pt idx="5615">
                  <c:v>#N/A</c:v>
                </c:pt>
                <c:pt idx="5616">
                  <c:v>180.54</c:v>
                </c:pt>
                <c:pt idx="5617">
                  <c:v>173.17</c:v>
                </c:pt>
                <c:pt idx="5618">
                  <c:v>173.4</c:v>
                </c:pt>
                <c:pt idx="5619">
                  <c:v>172.77</c:v>
                </c:pt>
                <c:pt idx="5620">
                  <c:v>171.28</c:v>
                </c:pt>
                <c:pt idx="5621">
                  <c:v>#N/A</c:v>
                </c:pt>
                <c:pt idx="5622">
                  <c:v>#N/A</c:v>
                </c:pt>
                <c:pt idx="5623">
                  <c:v>#N/A</c:v>
                </c:pt>
                <c:pt idx="5624">
                  <c:v>164.93</c:v>
                </c:pt>
                <c:pt idx="5625">
                  <c:v>164.41</c:v>
                </c:pt>
                <c:pt idx="5626">
                  <c:v>167.11</c:v>
                </c:pt>
                <c:pt idx="5627">
                  <c:v>166.82</c:v>
                </c:pt>
                <c:pt idx="5628">
                  <c:v>#N/A</c:v>
                </c:pt>
                <c:pt idx="5629">
                  <c:v>#N/A</c:v>
                </c:pt>
                <c:pt idx="5630">
                  <c:v>165.55</c:v>
                </c:pt>
                <c:pt idx="5631">
                  <c:v>168.16</c:v>
                </c:pt>
                <c:pt idx="5632">
                  <c:v>164.8</c:v>
                </c:pt>
                <c:pt idx="5633">
                  <c:v>162.57</c:v>
                </c:pt>
                <c:pt idx="5634">
                  <c:v>159.54</c:v>
                </c:pt>
                <c:pt idx="5635">
                  <c:v>#N/A</c:v>
                </c:pt>
                <c:pt idx="5636">
                  <c:v>#N/A</c:v>
                </c:pt>
                <c:pt idx="5637">
                  <c:v>160.53</c:v>
                </c:pt>
                <c:pt idx="5638">
                  <c:v>159.16</c:v>
                </c:pt>
                <c:pt idx="5639">
                  <c:v>160.66999999999999</c:v>
                </c:pt>
                <c:pt idx="5640">
                  <c:v>157.18</c:v>
                </c:pt>
                <c:pt idx="5641">
                  <c:v>155.84</c:v>
                </c:pt>
                <c:pt idx="5642">
                  <c:v>#N/A</c:v>
                </c:pt>
                <c:pt idx="5643">
                  <c:v>#N/A</c:v>
                </c:pt>
                <c:pt idx="5644">
                  <c:v>156.57</c:v>
                </c:pt>
                <c:pt idx="5645">
                  <c:v>154.29</c:v>
                </c:pt>
                <c:pt idx="5646">
                  <c:v>157.97999999999999</c:v>
                </c:pt>
                <c:pt idx="5647">
                  <c:v>159.83000000000001</c:v>
                </c:pt>
                <c:pt idx="5648">
                  <c:v>156.30000000000001</c:v>
                </c:pt>
                <c:pt idx="5649">
                  <c:v>#N/A</c:v>
                </c:pt>
                <c:pt idx="5650">
                  <c:v>#N/A</c:v>
                </c:pt>
                <c:pt idx="5651">
                  <c:v>153.97999999999999</c:v>
                </c:pt>
                <c:pt idx="5652">
                  <c:v>153.51</c:v>
                </c:pt>
                <c:pt idx="5653">
                  <c:v>153.76</c:v>
                </c:pt>
                <c:pt idx="5654">
                  <c:v>152.58000000000001</c:v>
                </c:pt>
                <c:pt idx="5655">
                  <c:v>152.24</c:v>
                </c:pt>
                <c:pt idx="5656">
                  <c:v>#N/A</c:v>
                </c:pt>
                <c:pt idx="5657">
                  <c:v>#N/A</c:v>
                </c:pt>
                <c:pt idx="5658">
                  <c:v>151.07</c:v>
                </c:pt>
                <c:pt idx="5659">
                  <c:v>149.74</c:v>
                </c:pt>
                <c:pt idx="5660">
                  <c:v>145.81</c:v>
                </c:pt>
                <c:pt idx="5661">
                  <c:v>148.88999999999999</c:v>
                </c:pt>
                <c:pt idx="5662">
                  <c:v>#N/A</c:v>
                </c:pt>
                <c:pt idx="5663">
                  <c:v>#N/A</c:v>
                </c:pt>
                <c:pt idx="5664">
                  <c:v>#N/A</c:v>
                </c:pt>
                <c:pt idx="5665">
                  <c:v>151.41</c:v>
                </c:pt>
                <c:pt idx="5666">
                  <c:v>144.85</c:v>
                </c:pt>
                <c:pt idx="5667">
                  <c:v>144.06</c:v>
                </c:pt>
                <c:pt idx="5668">
                  <c:v>143.11000000000001</c:v>
                </c:pt>
                <c:pt idx="5669">
                  <c:v>141.69</c:v>
                </c:pt>
                <c:pt idx="5670">
                  <c:v>#N/A</c:v>
                </c:pt>
                <c:pt idx="5671">
                  <c:v>#N/A</c:v>
                </c:pt>
                <c:pt idx="5672">
                  <c:v>141.15</c:v>
                </c:pt>
                <c:pt idx="5673">
                  <c:v>140.62</c:v>
                </c:pt>
                <c:pt idx="5674">
                  <c:v>137.19999999999999</c:v>
                </c:pt>
                <c:pt idx="5675">
                  <c:v>135.56</c:v>
                </c:pt>
                <c:pt idx="5676">
                  <c:v>128.56</c:v>
                </c:pt>
                <c:pt idx="5677">
                  <c:v>#N/A</c:v>
                </c:pt>
                <c:pt idx="5678">
                  <c:v>#N/A</c:v>
                </c:pt>
                <c:pt idx="5679">
                  <c:v>113.07</c:v>
                </c:pt>
                <c:pt idx="5680">
                  <c:v>116.12</c:v>
                </c:pt>
                <c:pt idx="5681">
                  <c:v>115.79</c:v>
                </c:pt>
                <c:pt idx="5682">
                  <c:v>110.81</c:v>
                </c:pt>
                <c:pt idx="5683">
                  <c:v>114.89</c:v>
                </c:pt>
                <c:pt idx="5684">
                  <c:v>#N/A</c:v>
                </c:pt>
                <c:pt idx="5685">
                  <c:v>#N/A</c:v>
                </c:pt>
                <c:pt idx="5686">
                  <c:v>109.67</c:v>
                </c:pt>
                <c:pt idx="5687">
                  <c:v>110.38</c:v>
                </c:pt>
                <c:pt idx="5688">
                  <c:v>113.14</c:v>
                </c:pt>
                <c:pt idx="5689">
                  <c:v>108.42</c:v>
                </c:pt>
                <c:pt idx="5690">
                  <c:v>111.73</c:v>
                </c:pt>
                <c:pt idx="5691">
                  <c:v>#N/A</c:v>
                </c:pt>
                <c:pt idx="5692">
                  <c:v>#N/A</c:v>
                </c:pt>
                <c:pt idx="5693">
                  <c:v>106.73</c:v>
                </c:pt>
                <c:pt idx="5694">
                  <c:v>107.31</c:v>
                </c:pt>
                <c:pt idx="5695">
                  <c:v>104.85</c:v>
                </c:pt>
                <c:pt idx="5696">
                  <c:v>107.44</c:v>
                </c:pt>
                <c:pt idx="5697">
                  <c:v>107.38</c:v>
                </c:pt>
                <c:pt idx="5698">
                  <c:v>#N/A</c:v>
                </c:pt>
                <c:pt idx="5699">
                  <c:v>#N/A</c:v>
                </c:pt>
                <c:pt idx="5700">
                  <c:v>114.94</c:v>
                </c:pt>
                <c:pt idx="5701">
                  <c:v>117.28</c:v>
                </c:pt>
                <c:pt idx="5702">
                  <c:v>125.83</c:v>
                </c:pt>
                <c:pt idx="5703">
                  <c:v>117.77</c:v>
                </c:pt>
                <c:pt idx="5704">
                  <c:v>116.47</c:v>
                </c:pt>
                <c:pt idx="5705">
                  <c:v>#N/A</c:v>
                </c:pt>
                <c:pt idx="5706">
                  <c:v>#N/A</c:v>
                </c:pt>
                <c:pt idx="5707">
                  <c:v>121.3</c:v>
                </c:pt>
                <c:pt idx="5708">
                  <c:v>119.38</c:v>
                </c:pt>
                <c:pt idx="5709">
                  <c:v>123.54</c:v>
                </c:pt>
                <c:pt idx="5710">
                  <c:v>130.26</c:v>
                </c:pt>
                <c:pt idx="5711">
                  <c:v>126.72</c:v>
                </c:pt>
                <c:pt idx="5712">
                  <c:v>#N/A</c:v>
                </c:pt>
                <c:pt idx="5713">
                  <c:v>#N/A</c:v>
                </c:pt>
                <c:pt idx="5714">
                  <c:v>116.21</c:v>
                </c:pt>
                <c:pt idx="5715">
                  <c:v>111.17</c:v>
                </c:pt>
                <c:pt idx="5716">
                  <c:v>105.23</c:v>
                </c:pt>
                <c:pt idx="5717">
                  <c:v>111.32</c:v>
                </c:pt>
                <c:pt idx="5718">
                  <c:v>116.12</c:v>
                </c:pt>
                <c:pt idx="5719">
                  <c:v>#N/A</c:v>
                </c:pt>
                <c:pt idx="5720">
                  <c:v>#N/A</c:v>
                </c:pt>
                <c:pt idx="5721">
                  <c:v>115.03</c:v>
                </c:pt>
                <c:pt idx="5722">
                  <c:v>112.61</c:v>
                </c:pt>
                <c:pt idx="5723">
                  <c:v>111.14</c:v>
                </c:pt>
                <c:pt idx="5724">
                  <c:v>109.16</c:v>
                </c:pt>
                <c:pt idx="5725">
                  <c:v>108.66</c:v>
                </c:pt>
                <c:pt idx="5726">
                  <c:v>#N/A</c:v>
                </c:pt>
                <c:pt idx="5727">
                  <c:v>#N/A</c:v>
                </c:pt>
                <c:pt idx="5728">
                  <c:v>#N/A</c:v>
                </c:pt>
                <c:pt idx="5729">
                  <c:v>109.96</c:v>
                </c:pt>
                <c:pt idx="5730">
                  <c:v>106.68</c:v>
                </c:pt>
                <c:pt idx="5731">
                  <c:v>106.52</c:v>
                </c:pt>
                <c:pt idx="5732">
                  <c:v>107.24</c:v>
                </c:pt>
                <c:pt idx="5733">
                  <c:v>#N/A</c:v>
                </c:pt>
                <c:pt idx="5734">
                  <c:v>#N/A</c:v>
                </c:pt>
                <c:pt idx="5735">
                  <c:v>105.22</c:v>
                </c:pt>
                <c:pt idx="5736">
                  <c:v>104.97</c:v>
                </c:pt>
                <c:pt idx="5737">
                  <c:v>111.76</c:v>
                </c:pt>
                <c:pt idx="5738">
                  <c:v>114.55</c:v>
                </c:pt>
                <c:pt idx="5739">
                  <c:v>116.1</c:v>
                </c:pt>
                <c:pt idx="5740">
                  <c:v>#N/A</c:v>
                </c:pt>
                <c:pt idx="5741">
                  <c:v>#N/A</c:v>
                </c:pt>
                <c:pt idx="5742">
                  <c:v>112.37</c:v>
                </c:pt>
                <c:pt idx="5743">
                  <c:v>106.19</c:v>
                </c:pt>
                <c:pt idx="5744">
                  <c:v>104.74</c:v>
                </c:pt>
                <c:pt idx="5745">
                  <c:v>112.92</c:v>
                </c:pt>
                <c:pt idx="5746">
                  <c:v>111.37</c:v>
                </c:pt>
                <c:pt idx="5747">
                  <c:v>#N/A</c:v>
                </c:pt>
                <c:pt idx="5748">
                  <c:v>#N/A</c:v>
                </c:pt>
                <c:pt idx="5749">
                  <c:v>105.28</c:v>
                </c:pt>
                <c:pt idx="5750">
                  <c:v>105.22</c:v>
                </c:pt>
                <c:pt idx="5751">
                  <c:v>108.42</c:v>
                </c:pt>
                <c:pt idx="5752">
                  <c:v>105.88</c:v>
                </c:pt>
                <c:pt idx="5753">
                  <c:v>114.69</c:v>
                </c:pt>
                <c:pt idx="5754">
                  <c:v>#N/A</c:v>
                </c:pt>
                <c:pt idx="5755">
                  <c:v>#N/A</c:v>
                </c:pt>
                <c:pt idx="5756">
                  <c:v>120.66</c:v>
                </c:pt>
                <c:pt idx="5757">
                  <c:v>125.84</c:v>
                </c:pt>
                <c:pt idx="5758">
                  <c:v>126.24</c:v>
                </c:pt>
                <c:pt idx="5759">
                  <c:v>125.55</c:v>
                </c:pt>
                <c:pt idx="5760">
                  <c:v>133.36000000000001</c:v>
                </c:pt>
                <c:pt idx="5761">
                  <c:v>#N/A</c:v>
                </c:pt>
                <c:pt idx="5762">
                  <c:v>#N/A</c:v>
                </c:pt>
                <c:pt idx="5763">
                  <c:v>128.59</c:v>
                </c:pt>
                <c:pt idx="5764">
                  <c:v>129.08000000000001</c:v>
                </c:pt>
                <c:pt idx="5765">
                  <c:v>139.08000000000001</c:v>
                </c:pt>
                <c:pt idx="5766">
                  <c:v>138.44</c:v>
                </c:pt>
                <c:pt idx="5767">
                  <c:v>134.12</c:v>
                </c:pt>
                <c:pt idx="5768">
                  <c:v>#N/A</c:v>
                </c:pt>
                <c:pt idx="5769">
                  <c:v>#N/A</c:v>
                </c:pt>
                <c:pt idx="5770">
                  <c:v>128.61000000000001</c:v>
                </c:pt>
                <c:pt idx="5771">
                  <c:v>134.31</c:v>
                </c:pt>
                <c:pt idx="5772">
                  <c:v>129.13</c:v>
                </c:pt>
                <c:pt idx="5773">
                  <c:v>131.83000000000001</c:v>
                </c:pt>
                <c:pt idx="5774">
                  <c:v>135.94999999999999</c:v>
                </c:pt>
                <c:pt idx="5775">
                  <c:v>#N/A</c:v>
                </c:pt>
                <c:pt idx="5776">
                  <c:v>#N/A</c:v>
                </c:pt>
                <c:pt idx="5777">
                  <c:v>130.76</c:v>
                </c:pt>
                <c:pt idx="5778">
                  <c:v>131.97999999999999</c:v>
                </c:pt>
                <c:pt idx="5779">
                  <c:v>130.31</c:v>
                </c:pt>
                <c:pt idx="5780">
                  <c:v>125.5</c:v>
                </c:pt>
                <c:pt idx="5781">
                  <c:v>122.7</c:v>
                </c:pt>
                <c:pt idx="5782">
                  <c:v>#N/A</c:v>
                </c:pt>
                <c:pt idx="5783">
                  <c:v>#N/A</c:v>
                </c:pt>
                <c:pt idx="5784">
                  <c:v>123.97</c:v>
                </c:pt>
                <c:pt idx="5785">
                  <c:v>123.03</c:v>
                </c:pt>
                <c:pt idx="5786">
                  <c:v>119.38</c:v>
                </c:pt>
                <c:pt idx="5787">
                  <c:v>114.24</c:v>
                </c:pt>
                <c:pt idx="5788">
                  <c:v>109.45</c:v>
                </c:pt>
                <c:pt idx="5789">
                  <c:v>#N/A</c:v>
                </c:pt>
                <c:pt idx="5790">
                  <c:v>#N/A</c:v>
                </c:pt>
                <c:pt idx="5791">
                  <c:v>112.21</c:v>
                </c:pt>
                <c:pt idx="5792">
                  <c:v>109.05</c:v>
                </c:pt>
                <c:pt idx="5793">
                  <c:v>110.12</c:v>
                </c:pt>
                <c:pt idx="5794">
                  <c:v>108.19</c:v>
                </c:pt>
                <c:pt idx="5795">
                  <c:v>109.2</c:v>
                </c:pt>
                <c:pt idx="5796">
                  <c:v>#N/A</c:v>
                </c:pt>
                <c:pt idx="5797">
                  <c:v>#N/A</c:v>
                </c:pt>
                <c:pt idx="5798">
                  <c:v>110.09</c:v>
                </c:pt>
                <c:pt idx="5799">
                  <c:v>104.04</c:v>
                </c:pt>
                <c:pt idx="5800">
                  <c:v>108.05</c:v>
                </c:pt>
                <c:pt idx="5801">
                  <c:v>111.69</c:v>
                </c:pt>
                <c:pt idx="5802">
                  <c:v>107.21</c:v>
                </c:pt>
                <c:pt idx="5803">
                  <c:v>#N/A</c:v>
                </c:pt>
                <c:pt idx="5804">
                  <c:v>#N/A</c:v>
                </c:pt>
                <c:pt idx="5805">
                  <c:v>106.09</c:v>
                </c:pt>
                <c:pt idx="5806">
                  <c:v>110.71</c:v>
                </c:pt>
                <c:pt idx="5807">
                  <c:v>110.3</c:v>
                </c:pt>
                <c:pt idx="5808">
                  <c:v>#N/A</c:v>
                </c:pt>
                <c:pt idx="5809">
                  <c:v>107.48</c:v>
                </c:pt>
                <c:pt idx="5810">
                  <c:v>#N/A</c:v>
                </c:pt>
                <c:pt idx="5811">
                  <c:v>#N/A</c:v>
                </c:pt>
                <c:pt idx="5812">
                  <c:v>110.79</c:v>
                </c:pt>
                <c:pt idx="5813">
                  <c:v>114.45</c:v>
                </c:pt>
                <c:pt idx="5814">
                  <c:v>111.82</c:v>
                </c:pt>
                <c:pt idx="5815">
                  <c:v>114.32</c:v>
                </c:pt>
                <c:pt idx="5816">
                  <c:v>121.44</c:v>
                </c:pt>
                <c:pt idx="5817">
                  <c:v>#N/A</c:v>
                </c:pt>
                <c:pt idx="5818">
                  <c:v>#N/A</c:v>
                </c:pt>
                <c:pt idx="5819">
                  <c:v>115.45</c:v>
                </c:pt>
                <c:pt idx="5820">
                  <c:v>113.89</c:v>
                </c:pt>
                <c:pt idx="5821">
                  <c:v>115.89</c:v>
                </c:pt>
                <c:pt idx="5822">
                  <c:v>115.99</c:v>
                </c:pt>
                <c:pt idx="5823">
                  <c:v>116.49</c:v>
                </c:pt>
                <c:pt idx="5824">
                  <c:v>#N/A</c:v>
                </c:pt>
                <c:pt idx="5825">
                  <c:v>#N/A</c:v>
                </c:pt>
                <c:pt idx="5826">
                  <c:v>109.01</c:v>
                </c:pt>
                <c:pt idx="5827">
                  <c:v>109.19</c:v>
                </c:pt>
                <c:pt idx="5828">
                  <c:v>114.18</c:v>
                </c:pt>
                <c:pt idx="5829">
                  <c:v>106.11</c:v>
                </c:pt>
                <c:pt idx="5830">
                  <c:v>109.25</c:v>
                </c:pt>
                <c:pt idx="5831">
                  <c:v>#N/A</c:v>
                </c:pt>
                <c:pt idx="5832">
                  <c:v>#N/A</c:v>
                </c:pt>
                <c:pt idx="5833">
                  <c:v>111.68</c:v>
                </c:pt>
                <c:pt idx="5834">
                  <c:v>111.27</c:v>
                </c:pt>
                <c:pt idx="5835">
                  <c:v>113.81</c:v>
                </c:pt>
                <c:pt idx="5836">
                  <c:v>116.74</c:v>
                </c:pt>
                <c:pt idx="5837">
                  <c:v>#N/A</c:v>
                </c:pt>
                <c:pt idx="5838">
                  <c:v>#N/A</c:v>
                </c:pt>
                <c:pt idx="5839">
                  <c:v>#N/A</c:v>
                </c:pt>
                <c:pt idx="5840">
                  <c:v>111.96</c:v>
                </c:pt>
                <c:pt idx="5841">
                  <c:v>112.64</c:v>
                </c:pt>
                <c:pt idx="5842">
                  <c:v>110.76</c:v>
                </c:pt>
                <c:pt idx="5843">
                  <c:v>111.18</c:v>
                </c:pt>
                <c:pt idx="5844">
                  <c:v>#N/A</c:v>
                </c:pt>
                <c:pt idx="5845">
                  <c:v>#N/A</c:v>
                </c:pt>
                <c:pt idx="5846">
                  <c:v>#N/A</c:v>
                </c:pt>
                <c:pt idx="5847">
                  <c:v>114.66</c:v>
                </c:pt>
                <c:pt idx="5848">
                  <c:v>114.05</c:v>
                </c:pt>
                <c:pt idx="5849">
                  <c:v>116.73</c:v>
                </c:pt>
                <c:pt idx="5850">
                  <c:v>122.24</c:v>
                </c:pt>
                <c:pt idx="5851">
                  <c:v>118.54</c:v>
                </c:pt>
                <c:pt idx="5852">
                  <c:v>#N/A</c:v>
                </c:pt>
                <c:pt idx="5853">
                  <c:v>#N/A</c:v>
                </c:pt>
                <c:pt idx="5854">
                  <c:v>113.79</c:v>
                </c:pt>
                <c:pt idx="5855">
                  <c:v>111.04</c:v>
                </c:pt>
                <c:pt idx="5856">
                  <c:v>111.99</c:v>
                </c:pt>
                <c:pt idx="5857">
                  <c:v>107.24</c:v>
                </c:pt>
                <c:pt idx="5858">
                  <c:v>106.71</c:v>
                </c:pt>
                <c:pt idx="5859">
                  <c:v>#N/A</c:v>
                </c:pt>
                <c:pt idx="5860">
                  <c:v>#N/A</c:v>
                </c:pt>
                <c:pt idx="5861">
                  <c:v>#N/A</c:v>
                </c:pt>
                <c:pt idx="5862">
                  <c:v>100.7</c:v>
                </c:pt>
                <c:pt idx="5863">
                  <c:v>104.26</c:v>
                </c:pt>
                <c:pt idx="5864">
                  <c:v>105.79</c:v>
                </c:pt>
                <c:pt idx="5865">
                  <c:v>106.84</c:v>
                </c:pt>
                <c:pt idx="5866">
                  <c:v>#N/A</c:v>
                </c:pt>
                <c:pt idx="5867">
                  <c:v>#N/A</c:v>
                </c:pt>
                <c:pt idx="5868">
                  <c:v>111.02</c:v>
                </c:pt>
                <c:pt idx="5869">
                  <c:v>117.44</c:v>
                </c:pt>
                <c:pt idx="5870">
                  <c:v>120.54</c:v>
                </c:pt>
                <c:pt idx="5871">
                  <c:v>118.21</c:v>
                </c:pt>
                <c:pt idx="5872">
                  <c:v>120.8</c:v>
                </c:pt>
                <c:pt idx="5873">
                  <c:v>#N/A</c:v>
                </c:pt>
                <c:pt idx="5874">
                  <c:v>#N/A</c:v>
                </c:pt>
                <c:pt idx="5875">
                  <c:v>124.55</c:v>
                </c:pt>
                <c:pt idx="5876">
                  <c:v>122.18</c:v>
                </c:pt>
                <c:pt idx="5877">
                  <c:v>132.62</c:v>
                </c:pt>
                <c:pt idx="5878">
                  <c:v>139.87</c:v>
                </c:pt>
                <c:pt idx="5879">
                  <c:v>147.84</c:v>
                </c:pt>
                <c:pt idx="5880">
                  <c:v>#N/A</c:v>
                </c:pt>
                <c:pt idx="5881">
                  <c:v>#N/A</c:v>
                </c:pt>
                <c:pt idx="5882">
                  <c:v>152.30000000000001</c:v>
                </c:pt>
                <c:pt idx="5883">
                  <c:v>145.58000000000001</c:v>
                </c:pt>
                <c:pt idx="5884">
                  <c:v>148.78</c:v>
                </c:pt>
                <c:pt idx="5885">
                  <c:v>159.31</c:v>
                </c:pt>
                <c:pt idx="5886">
                  <c:v>163.58000000000001</c:v>
                </c:pt>
                <c:pt idx="5887">
                  <c:v>#N/A</c:v>
                </c:pt>
                <c:pt idx="5888">
                  <c:v>#N/A</c:v>
                </c:pt>
                <c:pt idx="5889">
                  <c:v>#N/A</c:v>
                </c:pt>
                <c:pt idx="5890">
                  <c:v>151.16</c:v>
                </c:pt>
                <c:pt idx="5891">
                  <c:v>153.94999999999999</c:v>
                </c:pt>
                <c:pt idx="5892">
                  <c:v>161.43</c:v>
                </c:pt>
                <c:pt idx="5893">
                  <c:v>158.72</c:v>
                </c:pt>
                <c:pt idx="5894">
                  <c:v>#N/A</c:v>
                </c:pt>
                <c:pt idx="5895">
                  <c:v>#N/A</c:v>
                </c:pt>
                <c:pt idx="5896">
                  <c:v>160.19</c:v>
                </c:pt>
                <c:pt idx="5897">
                  <c:v>163.86</c:v>
                </c:pt>
                <c:pt idx="5898">
                  <c:v>165.61</c:v>
                </c:pt>
                <c:pt idx="5899">
                  <c:v>167.77</c:v>
                </c:pt>
                <c:pt idx="5900">
                  <c:v>161.54</c:v>
                </c:pt>
                <c:pt idx="5901">
                  <c:v>#N/A</c:v>
                </c:pt>
                <c:pt idx="5902">
                  <c:v>#N/A</c:v>
                </c:pt>
                <c:pt idx="5903">
                  <c:v>167.49</c:v>
                </c:pt>
                <c:pt idx="5904">
                  <c:v>160.5</c:v>
                </c:pt>
                <c:pt idx="5905">
                  <c:v>165.87</c:v>
                </c:pt>
                <c:pt idx="5906">
                  <c:v>173.35</c:v>
                </c:pt>
                <c:pt idx="5907">
                  <c:v>171.96</c:v>
                </c:pt>
                <c:pt idx="5908">
                  <c:v>#N/A</c:v>
                </c:pt>
                <c:pt idx="5909">
                  <c:v>#N/A</c:v>
                </c:pt>
                <c:pt idx="5910">
                  <c:v>178.07</c:v>
                </c:pt>
                <c:pt idx="5911">
                  <c:v>171.68</c:v>
                </c:pt>
                <c:pt idx="5912">
                  <c:v>172.56</c:v>
                </c:pt>
                <c:pt idx="5913">
                  <c:v>178.98</c:v>
                </c:pt>
                <c:pt idx="5914">
                  <c:v>175.35</c:v>
                </c:pt>
                <c:pt idx="5915">
                  <c:v>#N/A</c:v>
                </c:pt>
                <c:pt idx="5916">
                  <c:v>#N/A</c:v>
                </c:pt>
                <c:pt idx="5917">
                  <c:v>169.44</c:v>
                </c:pt>
                <c:pt idx="5918">
                  <c:v>171.73</c:v>
                </c:pt>
                <c:pt idx="5919">
                  <c:v>183.13</c:v>
                </c:pt>
                <c:pt idx="5920">
                  <c:v>180.66</c:v>
                </c:pt>
                <c:pt idx="5921">
                  <c:v>181.32</c:v>
                </c:pt>
                <c:pt idx="5922">
                  <c:v>#N/A</c:v>
                </c:pt>
                <c:pt idx="5923">
                  <c:v>#N/A</c:v>
                </c:pt>
                <c:pt idx="5924">
                  <c:v>181</c:v>
                </c:pt>
                <c:pt idx="5925">
                  <c:v>181.4</c:v>
                </c:pt>
                <c:pt idx="5926">
                  <c:v>168.04</c:v>
                </c:pt>
                <c:pt idx="5927">
                  <c:v>171.4</c:v>
                </c:pt>
                <c:pt idx="5928">
                  <c:v>#N/A</c:v>
                </c:pt>
                <c:pt idx="5929">
                  <c:v>#N/A</c:v>
                </c:pt>
                <c:pt idx="5930">
                  <c:v>#N/A</c:v>
                </c:pt>
                <c:pt idx="5931">
                  <c:v>170.9</c:v>
                </c:pt>
                <c:pt idx="5932">
                  <c:v>181.51</c:v>
                </c:pt>
                <c:pt idx="5933">
                  <c:v>180.05</c:v>
                </c:pt>
                <c:pt idx="5934">
                  <c:v>178.24</c:v>
                </c:pt>
                <c:pt idx="5935">
                  <c:v>179.91</c:v>
                </c:pt>
                <c:pt idx="5936">
                  <c:v>#N/A</c:v>
                </c:pt>
                <c:pt idx="5937">
                  <c:v>#N/A</c:v>
                </c:pt>
                <c:pt idx="5938">
                  <c:v>174.57</c:v>
                </c:pt>
                <c:pt idx="5939">
                  <c:v>180.65</c:v>
                </c:pt>
                <c:pt idx="5940">
                  <c:v>181.15</c:v>
                </c:pt>
                <c:pt idx="5941">
                  <c:v>186.31</c:v>
                </c:pt>
                <c:pt idx="5942">
                  <c:v>194.07</c:v>
                </c:pt>
                <c:pt idx="5943">
                  <c:v>#N/A</c:v>
                </c:pt>
                <c:pt idx="5944">
                  <c:v>#N/A</c:v>
                </c:pt>
                <c:pt idx="5945">
                  <c:v>206.08</c:v>
                </c:pt>
                <c:pt idx="5946">
                  <c:v>207.11</c:v>
                </c:pt>
                <c:pt idx="5947">
                  <c:v>200.92</c:v>
                </c:pt>
                <c:pt idx="5948">
                  <c:v>193.24</c:v>
                </c:pt>
                <c:pt idx="5949">
                  <c:v>198.15</c:v>
                </c:pt>
                <c:pt idx="5950">
                  <c:v>#N/A</c:v>
                </c:pt>
                <c:pt idx="5951">
                  <c:v>#N/A</c:v>
                </c:pt>
                <c:pt idx="5952">
                  <c:v>199.05</c:v>
                </c:pt>
                <c:pt idx="5953">
                  <c:v>207.23</c:v>
                </c:pt>
                <c:pt idx="5954">
                  <c:v>202.31</c:v>
                </c:pt>
                <c:pt idx="5955">
                  <c:v>207.52</c:v>
                </c:pt>
                <c:pt idx="5956">
                  <c:v>202.29</c:v>
                </c:pt>
                <c:pt idx="5957">
                  <c:v>#N/A</c:v>
                </c:pt>
                <c:pt idx="5958">
                  <c:v>#N/A</c:v>
                </c:pt>
                <c:pt idx="5959">
                  <c:v>201.46</c:v>
                </c:pt>
                <c:pt idx="5960">
                  <c:v>205.09</c:v>
                </c:pt>
                <c:pt idx="5961">
                  <c:v>207.47</c:v>
                </c:pt>
                <c:pt idx="5962">
                  <c:v>217.83</c:v>
                </c:pt>
                <c:pt idx="5963">
                  <c:v>233.46</c:v>
                </c:pt>
                <c:pt idx="5964">
                  <c:v>#N/A</c:v>
                </c:pt>
                <c:pt idx="5965">
                  <c:v>#N/A</c:v>
                </c:pt>
                <c:pt idx="5966">
                  <c:v>228.61</c:v>
                </c:pt>
                <c:pt idx="5967">
                  <c:v>221.79</c:v>
                </c:pt>
                <c:pt idx="5968">
                  <c:v>210</c:v>
                </c:pt>
                <c:pt idx="5969">
                  <c:v>216.65</c:v>
                </c:pt>
                <c:pt idx="5970">
                  <c:v>226.14</c:v>
                </c:pt>
                <c:pt idx="5971">
                  <c:v>#N/A</c:v>
                </c:pt>
                <c:pt idx="5972">
                  <c:v>#N/A</c:v>
                </c:pt>
                <c:pt idx="5973">
                  <c:v>210.58</c:v>
                </c:pt>
                <c:pt idx="5974">
                  <c:v>219.06</c:v>
                </c:pt>
                <c:pt idx="5975">
                  <c:v>224.5</c:v>
                </c:pt>
                <c:pt idx="5976">
                  <c:v>218.46</c:v>
                </c:pt>
                <c:pt idx="5977">
                  <c:v>221.48</c:v>
                </c:pt>
                <c:pt idx="5978">
                  <c:v>#N/A</c:v>
                </c:pt>
                <c:pt idx="5979">
                  <c:v>#N/A</c:v>
                </c:pt>
                <c:pt idx="5980">
                  <c:v>227.49</c:v>
                </c:pt>
                <c:pt idx="5981">
                  <c:v>230.19</c:v>
                </c:pt>
                <c:pt idx="5982">
                  <c:v>212.26</c:v>
                </c:pt>
                <c:pt idx="5983">
                  <c:v>216.45</c:v>
                </c:pt>
                <c:pt idx="5984">
                  <c:v>216.49</c:v>
                </c:pt>
                <c:pt idx="5985">
                  <c:v>#N/A</c:v>
                </c:pt>
                <c:pt idx="5986">
                  <c:v>#N/A</c:v>
                </c:pt>
                <c:pt idx="5987">
                  <c:v>214.16</c:v>
                </c:pt>
                <c:pt idx="5988">
                  <c:v>201.11</c:v>
                </c:pt>
                <c:pt idx="5989">
                  <c:v>204.69</c:v>
                </c:pt>
                <c:pt idx="5990">
                  <c:v>205.11</c:v>
                </c:pt>
                <c:pt idx="5991">
                  <c:v>198.87</c:v>
                </c:pt>
                <c:pt idx="5992">
                  <c:v>#N/A</c:v>
                </c:pt>
                <c:pt idx="5993">
                  <c:v>#N/A</c:v>
                </c:pt>
                <c:pt idx="5994">
                  <c:v>#N/A</c:v>
                </c:pt>
                <c:pt idx="5995">
                  <c:v>201.32</c:v>
                </c:pt>
                <c:pt idx="5996">
                  <c:v>202.53</c:v>
                </c:pt>
                <c:pt idx="5997">
                  <c:v>203.11</c:v>
                </c:pt>
                <c:pt idx="5998">
                  <c:v>226.61</c:v>
                </c:pt>
                <c:pt idx="5999">
                  <c:v>#N/A</c:v>
                </c:pt>
                <c:pt idx="6000">
                  <c:v>#N/A</c:v>
                </c:pt>
                <c:pt idx="6001">
                  <c:v>227.13</c:v>
                </c:pt>
                <c:pt idx="6002">
                  <c:v>224</c:v>
                </c:pt>
                <c:pt idx="6003">
                  <c:v>231.38</c:v>
                </c:pt>
                <c:pt idx="6004">
                  <c:v>235.15</c:v>
                </c:pt>
                <c:pt idx="6005">
                  <c:v>230.91</c:v>
                </c:pt>
                <c:pt idx="6006">
                  <c:v>#N/A</c:v>
                </c:pt>
                <c:pt idx="6007">
                  <c:v>#N/A</c:v>
                </c:pt>
                <c:pt idx="6008">
                  <c:v>229.56</c:v>
                </c:pt>
                <c:pt idx="6009">
                  <c:v>224.81</c:v>
                </c:pt>
                <c:pt idx="6010">
                  <c:v>233.98</c:v>
                </c:pt>
                <c:pt idx="6011">
                  <c:v>226.59</c:v>
                </c:pt>
                <c:pt idx="6012">
                  <c:v>227.11</c:v>
                </c:pt>
                <c:pt idx="6013">
                  <c:v>#N/A</c:v>
                </c:pt>
                <c:pt idx="6014">
                  <c:v>#N/A</c:v>
                </c:pt>
                <c:pt idx="6015">
                  <c:v>226.54</c:v>
                </c:pt>
                <c:pt idx="6016">
                  <c:v>220.55</c:v>
                </c:pt>
                <c:pt idx="6017">
                  <c:v>227.49</c:v>
                </c:pt>
                <c:pt idx="6018">
                  <c:v>224.5</c:v>
                </c:pt>
                <c:pt idx="6019">
                  <c:v>237.88</c:v>
                </c:pt>
                <c:pt idx="6020">
                  <c:v>#N/A</c:v>
                </c:pt>
                <c:pt idx="6021">
                  <c:v>#N/A</c:v>
                </c:pt>
                <c:pt idx="6022">
                  <c:v>240.57</c:v>
                </c:pt>
                <c:pt idx="6023">
                  <c:v>236.44</c:v>
                </c:pt>
                <c:pt idx="6024">
                  <c:v>242.72</c:v>
                </c:pt>
                <c:pt idx="6025">
                  <c:v>246.6</c:v>
                </c:pt>
                <c:pt idx="6026">
                  <c:v>258.98</c:v>
                </c:pt>
                <c:pt idx="6027">
                  <c:v>#N/A</c:v>
                </c:pt>
                <c:pt idx="6028">
                  <c:v>#N/A</c:v>
                </c:pt>
                <c:pt idx="6029">
                  <c:v>#N/A</c:v>
                </c:pt>
                <c:pt idx="6030">
                  <c:v>263.66000000000003</c:v>
                </c:pt>
                <c:pt idx="6031">
                  <c:v>271.75</c:v>
                </c:pt>
                <c:pt idx="6032">
                  <c:v>264.14</c:v>
                </c:pt>
                <c:pt idx="6033">
                  <c:v>271.52999999999997</c:v>
                </c:pt>
                <c:pt idx="6034">
                  <c:v>#N/A</c:v>
                </c:pt>
                <c:pt idx="6035">
                  <c:v>#N/A</c:v>
                </c:pt>
                <c:pt idx="6036">
                  <c:v>272.25</c:v>
                </c:pt>
                <c:pt idx="6037">
                  <c:v>262.49</c:v>
                </c:pt>
                <c:pt idx="6038">
                  <c:v>270.29000000000002</c:v>
                </c:pt>
                <c:pt idx="6039">
                  <c:v>269.39</c:v>
                </c:pt>
                <c:pt idx="6040">
                  <c:v>267.74</c:v>
                </c:pt>
                <c:pt idx="6041">
                  <c:v>#N/A</c:v>
                </c:pt>
                <c:pt idx="6042">
                  <c:v>#N/A</c:v>
                </c:pt>
                <c:pt idx="6043">
                  <c:v>269.64</c:v>
                </c:pt>
                <c:pt idx="6044">
                  <c:v>267.37</c:v>
                </c:pt>
                <c:pt idx="6045">
                  <c:v>250.6</c:v>
                </c:pt>
                <c:pt idx="6046">
                  <c:v>259.63</c:v>
                </c:pt>
                <c:pt idx="6047">
                  <c:v>259.07</c:v>
                </c:pt>
                <c:pt idx="6048">
                  <c:v>#N/A</c:v>
                </c:pt>
                <c:pt idx="6049">
                  <c:v>#N/A</c:v>
                </c:pt>
                <c:pt idx="6050">
                  <c:v>248.95</c:v>
                </c:pt>
                <c:pt idx="6051">
                  <c:v>257.39999999999998</c:v>
                </c:pt>
                <c:pt idx="6052">
                  <c:v>269.45999999999998</c:v>
                </c:pt>
                <c:pt idx="6053">
                  <c:v>268.63</c:v>
                </c:pt>
                <c:pt idx="6054">
                  <c:v>274.32</c:v>
                </c:pt>
                <c:pt idx="6055">
                  <c:v>#N/A</c:v>
                </c:pt>
                <c:pt idx="6056">
                  <c:v>#N/A</c:v>
                </c:pt>
                <c:pt idx="6057">
                  <c:v>278.57</c:v>
                </c:pt>
                <c:pt idx="6058">
                  <c:v>283.64999999999998</c:v>
                </c:pt>
                <c:pt idx="6059">
                  <c:v>280.11</c:v>
                </c:pt>
                <c:pt idx="6060">
                  <c:v>284.14</c:v>
                </c:pt>
                <c:pt idx="6061">
                  <c:v>274.48</c:v>
                </c:pt>
                <c:pt idx="6062">
                  <c:v>#N/A</c:v>
                </c:pt>
                <c:pt idx="6063">
                  <c:v>#N/A</c:v>
                </c:pt>
                <c:pt idx="6064">
                  <c:v>275.89</c:v>
                </c:pt>
                <c:pt idx="6065">
                  <c:v>277.04000000000002</c:v>
                </c:pt>
                <c:pt idx="6066">
                  <c:v>281.63</c:v>
                </c:pt>
                <c:pt idx="6067">
                  <c:v>279.33</c:v>
                </c:pt>
                <c:pt idx="6068">
                  <c:v>278.61</c:v>
                </c:pt>
                <c:pt idx="6069">
                  <c:v>#N/A</c:v>
                </c:pt>
                <c:pt idx="6070">
                  <c:v>#N/A</c:v>
                </c:pt>
                <c:pt idx="6071">
                  <c:v>277.08999999999997</c:v>
                </c:pt>
                <c:pt idx="6072">
                  <c:v>275.08</c:v>
                </c:pt>
                <c:pt idx="6073">
                  <c:v>271.51</c:v>
                </c:pt>
                <c:pt idx="6074">
                  <c:v>274.64</c:v>
                </c:pt>
                <c:pt idx="6075">
                  <c:v>268.52999999999997</c:v>
                </c:pt>
                <c:pt idx="6076">
                  <c:v>#N/A</c:v>
                </c:pt>
                <c:pt idx="6077">
                  <c:v>#N/A</c:v>
                </c:pt>
                <c:pt idx="6078">
                  <c:v>262.52999999999997</c:v>
                </c:pt>
                <c:pt idx="6079">
                  <c:v>257.33</c:v>
                </c:pt>
                <c:pt idx="6080">
                  <c:v>237.23</c:v>
                </c:pt>
                <c:pt idx="6081">
                  <c:v>239.66</c:v>
                </c:pt>
                <c:pt idx="6082">
                  <c:v>237.74</c:v>
                </c:pt>
                <c:pt idx="6083">
                  <c:v>#N/A</c:v>
                </c:pt>
                <c:pt idx="6084">
                  <c:v>#N/A</c:v>
                </c:pt>
                <c:pt idx="6085">
                  <c:v>239.96</c:v>
                </c:pt>
                <c:pt idx="6086">
                  <c:v>226.57</c:v>
                </c:pt>
                <c:pt idx="6087">
                  <c:v>221.68</c:v>
                </c:pt>
                <c:pt idx="6088">
                  <c:v>231.26</c:v>
                </c:pt>
                <c:pt idx="6089">
                  <c:v>239.48</c:v>
                </c:pt>
                <c:pt idx="6090">
                  <c:v>#N/A</c:v>
                </c:pt>
                <c:pt idx="6091">
                  <c:v>#N/A</c:v>
                </c:pt>
                <c:pt idx="6092">
                  <c:v>#N/A</c:v>
                </c:pt>
                <c:pt idx="6093">
                  <c:v>250.58</c:v>
                </c:pt>
                <c:pt idx="6094">
                  <c:v>248.2</c:v>
                </c:pt>
                <c:pt idx="6095">
                  <c:v>242.78</c:v>
                </c:pt>
                <c:pt idx="6096">
                  <c:v>230.06</c:v>
                </c:pt>
                <c:pt idx="6097">
                  <c:v>#N/A</c:v>
                </c:pt>
                <c:pt idx="6098">
                  <c:v>#N/A</c:v>
                </c:pt>
                <c:pt idx="6099">
                  <c:v>239.21</c:v>
                </c:pt>
                <c:pt idx="6100">
                  <c:v>228.94</c:v>
                </c:pt>
                <c:pt idx="6101">
                  <c:v>229.53</c:v>
                </c:pt>
                <c:pt idx="6102">
                  <c:v>230.25</c:v>
                </c:pt>
                <c:pt idx="6103">
                  <c:v>225.67</c:v>
                </c:pt>
                <c:pt idx="6104">
                  <c:v>#N/A</c:v>
                </c:pt>
                <c:pt idx="6105">
                  <c:v>#N/A</c:v>
                </c:pt>
                <c:pt idx="6106">
                  <c:v>227.28</c:v>
                </c:pt>
                <c:pt idx="6107">
                  <c:v>226.85</c:v>
                </c:pt>
                <c:pt idx="6108">
                  <c:v>244.4</c:v>
                </c:pt>
                <c:pt idx="6109">
                  <c:v>241.94</c:v>
                </c:pt>
                <c:pt idx="6110">
                  <c:v>235.13</c:v>
                </c:pt>
                <c:pt idx="6111">
                  <c:v>#N/A</c:v>
                </c:pt>
                <c:pt idx="6112">
                  <c:v>#N/A</c:v>
                </c:pt>
                <c:pt idx="6113">
                  <c:v>232.7</c:v>
                </c:pt>
                <c:pt idx="6114">
                  <c:v>229.3</c:v>
                </c:pt>
                <c:pt idx="6115">
                  <c:v>235.01</c:v>
                </c:pt>
                <c:pt idx="6116">
                  <c:v>233.87</c:v>
                </c:pt>
                <c:pt idx="6117">
                  <c:v>231.14</c:v>
                </c:pt>
                <c:pt idx="6118">
                  <c:v>#N/A</c:v>
                </c:pt>
                <c:pt idx="6119">
                  <c:v>#N/A</c:v>
                </c:pt>
                <c:pt idx="6120">
                  <c:v>226.52</c:v>
                </c:pt>
                <c:pt idx="6121">
                  <c:v>203.58</c:v>
                </c:pt>
                <c:pt idx="6122">
                  <c:v>205.28</c:v>
                </c:pt>
                <c:pt idx="6123">
                  <c:v>199.31</c:v>
                </c:pt>
                <c:pt idx="6124">
                  <c:v>199.26</c:v>
                </c:pt>
                <c:pt idx="6125">
                  <c:v>#N/A</c:v>
                </c:pt>
                <c:pt idx="6126">
                  <c:v>#N/A</c:v>
                </c:pt>
                <c:pt idx="6127">
                  <c:v>200.32</c:v>
                </c:pt>
                <c:pt idx="6128">
                  <c:v>196.27</c:v>
                </c:pt>
                <c:pt idx="6129">
                  <c:v>200.66</c:v>
                </c:pt>
                <c:pt idx="6130">
                  <c:v>204.2</c:v>
                </c:pt>
                <c:pt idx="6131">
                  <c:v>199.51</c:v>
                </c:pt>
                <c:pt idx="6132">
                  <c:v>#N/A</c:v>
                </c:pt>
                <c:pt idx="6133">
                  <c:v>#N/A</c:v>
                </c:pt>
                <c:pt idx="6134">
                  <c:v>202.85</c:v>
                </c:pt>
                <c:pt idx="6135">
                  <c:v>211.17</c:v>
                </c:pt>
                <c:pt idx="6136">
                  <c:v>217.08</c:v>
                </c:pt>
                <c:pt idx="6137">
                  <c:v>216.81</c:v>
                </c:pt>
                <c:pt idx="6138">
                  <c:v>215.96</c:v>
                </c:pt>
                <c:pt idx="6139">
                  <c:v>#N/A</c:v>
                </c:pt>
                <c:pt idx="6140">
                  <c:v>#N/A</c:v>
                </c:pt>
                <c:pt idx="6141">
                  <c:v>210.66</c:v>
                </c:pt>
                <c:pt idx="6142">
                  <c:v>215.95</c:v>
                </c:pt>
                <c:pt idx="6143">
                  <c:v>210.69</c:v>
                </c:pt>
                <c:pt idx="6144">
                  <c:v>206.27</c:v>
                </c:pt>
                <c:pt idx="6145">
                  <c:v>207.04</c:v>
                </c:pt>
                <c:pt idx="6146">
                  <c:v>#N/A</c:v>
                </c:pt>
                <c:pt idx="6147">
                  <c:v>#N/A</c:v>
                </c:pt>
                <c:pt idx="6148">
                  <c:v>212.27</c:v>
                </c:pt>
                <c:pt idx="6149">
                  <c:v>219.2</c:v>
                </c:pt>
                <c:pt idx="6150">
                  <c:v>215.12</c:v>
                </c:pt>
                <c:pt idx="6151">
                  <c:v>218.98</c:v>
                </c:pt>
                <c:pt idx="6152">
                  <c:v>217.39</c:v>
                </c:pt>
                <c:pt idx="6153">
                  <c:v>#N/A</c:v>
                </c:pt>
                <c:pt idx="6154">
                  <c:v>#N/A</c:v>
                </c:pt>
                <c:pt idx="6155">
                  <c:v>208.61</c:v>
                </c:pt>
                <c:pt idx="6156">
                  <c:v>207.24</c:v>
                </c:pt>
                <c:pt idx="6157">
                  <c:v>212.48</c:v>
                </c:pt>
                <c:pt idx="6158">
                  <c:v>195.94</c:v>
                </c:pt>
                <c:pt idx="6159">
                  <c:v>180.19</c:v>
                </c:pt>
                <c:pt idx="6160">
                  <c:v>#N/A</c:v>
                </c:pt>
                <c:pt idx="6161">
                  <c:v>#N/A</c:v>
                </c:pt>
                <c:pt idx="6162">
                  <c:v>182.57</c:v>
                </c:pt>
                <c:pt idx="6163">
                  <c:v>190.75</c:v>
                </c:pt>
                <c:pt idx="6164">
                  <c:v>187.8</c:v>
                </c:pt>
                <c:pt idx="6165">
                  <c:v>183.26</c:v>
                </c:pt>
                <c:pt idx="6166">
                  <c:v>182.1</c:v>
                </c:pt>
                <c:pt idx="6167">
                  <c:v>#N/A</c:v>
                </c:pt>
                <c:pt idx="6168">
                  <c:v>#N/A</c:v>
                </c:pt>
                <c:pt idx="6169">
                  <c:v>184.41</c:v>
                </c:pt>
                <c:pt idx="6170">
                  <c:v>184.17</c:v>
                </c:pt>
                <c:pt idx="6171">
                  <c:v>174.66</c:v>
                </c:pt>
                <c:pt idx="6172">
                  <c:v>#N/A</c:v>
                </c:pt>
                <c:pt idx="6173">
                  <c:v>175.76</c:v>
                </c:pt>
                <c:pt idx="6174">
                  <c:v>#N/A</c:v>
                </c:pt>
                <c:pt idx="6175">
                  <c:v>#N/A</c:v>
                </c:pt>
                <c:pt idx="6176">
                  <c:v>183.91</c:v>
                </c:pt>
                <c:pt idx="6177">
                  <c:v>182.01</c:v>
                </c:pt>
                <c:pt idx="6178">
                  <c:v>178.08</c:v>
                </c:pt>
                <c:pt idx="6179">
                  <c:v>177.26</c:v>
                </c:pt>
                <c:pt idx="6180">
                  <c:v>183.39</c:v>
                </c:pt>
                <c:pt idx="6181">
                  <c:v>#N/A</c:v>
                </c:pt>
                <c:pt idx="6182">
                  <c:v>#N/A</c:v>
                </c:pt>
                <c:pt idx="6183">
                  <c:v>182.78</c:v>
                </c:pt>
                <c:pt idx="6184">
                  <c:v>181.68</c:v>
                </c:pt>
                <c:pt idx="6185">
                  <c:v>184.04</c:v>
                </c:pt>
                <c:pt idx="6186">
                  <c:v>184.57</c:v>
                </c:pt>
                <c:pt idx="6187">
                  <c:v>176.99</c:v>
                </c:pt>
                <c:pt idx="6188">
                  <c:v>#N/A</c:v>
                </c:pt>
                <c:pt idx="6189">
                  <c:v>#N/A</c:v>
                </c:pt>
                <c:pt idx="6190">
                  <c:v>178.46</c:v>
                </c:pt>
                <c:pt idx="6191">
                  <c:v>181.95</c:v>
                </c:pt>
                <c:pt idx="6192">
                  <c:v>170.72</c:v>
                </c:pt>
                <c:pt idx="6193">
                  <c:v>163.49</c:v>
                </c:pt>
                <c:pt idx="6194">
                  <c:v>165.32</c:v>
                </c:pt>
                <c:pt idx="6195">
                  <c:v>#N/A</c:v>
                </c:pt>
                <c:pt idx="6196">
                  <c:v>#N/A</c:v>
                </c:pt>
                <c:pt idx="6197">
                  <c:v>165.93</c:v>
                </c:pt>
                <c:pt idx="6198">
                  <c:v>166.63</c:v>
                </c:pt>
                <c:pt idx="6199">
                  <c:v>165.92</c:v>
                </c:pt>
                <c:pt idx="6200">
                  <c:v>165.17</c:v>
                </c:pt>
                <c:pt idx="6201">
                  <c:v>168.96</c:v>
                </c:pt>
                <c:pt idx="6202">
                  <c:v>#N/A</c:v>
                </c:pt>
                <c:pt idx="6203">
                  <c:v>#N/A</c:v>
                </c:pt>
                <c:pt idx="6204">
                  <c:v>#N/A</c:v>
                </c:pt>
                <c:pt idx="6205">
                  <c:v>173.14</c:v>
                </c:pt>
                <c:pt idx="6206">
                  <c:v>177.23</c:v>
                </c:pt>
                <c:pt idx="6207">
                  <c:v>189.46</c:v>
                </c:pt>
                <c:pt idx="6208">
                  <c:v>182.31</c:v>
                </c:pt>
                <c:pt idx="6209">
                  <c:v>#N/A</c:v>
                </c:pt>
                <c:pt idx="6210">
                  <c:v>#N/A</c:v>
                </c:pt>
                <c:pt idx="6211">
                  <c:v>#N/A</c:v>
                </c:pt>
                <c:pt idx="6212">
                  <c:v>189.91</c:v>
                </c:pt>
                <c:pt idx="6213">
                  <c:v>192.28</c:v>
                </c:pt>
                <c:pt idx="6214">
                  <c:v>204.29</c:v>
                </c:pt>
                <c:pt idx="6215">
                  <c:v>196.56</c:v>
                </c:pt>
                <c:pt idx="6216">
                  <c:v>#N/A</c:v>
                </c:pt>
                <c:pt idx="6217">
                  <c:v>#N/A</c:v>
                </c:pt>
                <c:pt idx="6218">
                  <c:v>197.55</c:v>
                </c:pt>
                <c:pt idx="6219">
                  <c:v>198.34</c:v>
                </c:pt>
                <c:pt idx="6220">
                  <c:v>197.9</c:v>
                </c:pt>
                <c:pt idx="6221">
                  <c:v>198.48</c:v>
                </c:pt>
                <c:pt idx="6222">
                  <c:v>199.29</c:v>
                </c:pt>
                <c:pt idx="6223">
                  <c:v>#N/A</c:v>
                </c:pt>
                <c:pt idx="6224">
                  <c:v>#N/A</c:v>
                </c:pt>
                <c:pt idx="6225">
                  <c:v>#N/A</c:v>
                </c:pt>
                <c:pt idx="6226">
                  <c:v>204.78</c:v>
                </c:pt>
                <c:pt idx="6227">
                  <c:v>201.66</c:v>
                </c:pt>
                <c:pt idx="6228">
                  <c:v>200.46</c:v>
                </c:pt>
                <c:pt idx="6229">
                  <c:v>202.63</c:v>
                </c:pt>
                <c:pt idx="6230">
                  <c:v>#N/A</c:v>
                </c:pt>
                <c:pt idx="6231">
                  <c:v>#N/A</c:v>
                </c:pt>
                <c:pt idx="6232">
                  <c:v>209.11</c:v>
                </c:pt>
                <c:pt idx="6233">
                  <c:v>209.49</c:v>
                </c:pt>
                <c:pt idx="6234">
                  <c:v>205.96</c:v>
                </c:pt>
                <c:pt idx="6235">
                  <c:v>200.59</c:v>
                </c:pt>
                <c:pt idx="6236">
                  <c:v>202.84</c:v>
                </c:pt>
                <c:pt idx="6237">
                  <c:v>#N/A</c:v>
                </c:pt>
                <c:pt idx="6238">
                  <c:v>#N/A</c:v>
                </c:pt>
                <c:pt idx="6239">
                  <c:v>201.54</c:v>
                </c:pt>
                <c:pt idx="6240">
                  <c:v>207.45</c:v>
                </c:pt>
                <c:pt idx="6241">
                  <c:v>207.28</c:v>
                </c:pt>
                <c:pt idx="6242">
                  <c:v>211.94</c:v>
                </c:pt>
                <c:pt idx="6243">
                  <c:v>212.12</c:v>
                </c:pt>
                <c:pt idx="6244">
                  <c:v>#N/A</c:v>
                </c:pt>
                <c:pt idx="6245">
                  <c:v>#N/A</c:v>
                </c:pt>
                <c:pt idx="6246">
                  <c:v>219.92</c:v>
                </c:pt>
                <c:pt idx="6247">
                  <c:v>218.11</c:v>
                </c:pt>
                <c:pt idx="6248">
                  <c:v>221.53</c:v>
                </c:pt>
                <c:pt idx="6249">
                  <c:v>215.98</c:v>
                </c:pt>
                <c:pt idx="6250">
                  <c:v>218.81</c:v>
                </c:pt>
                <c:pt idx="6251">
                  <c:v>#N/A</c:v>
                </c:pt>
                <c:pt idx="6252">
                  <c:v>#N/A</c:v>
                </c:pt>
                <c:pt idx="6253">
                  <c:v>216.16</c:v>
                </c:pt>
                <c:pt idx="6254">
                  <c:v>215.65</c:v>
                </c:pt>
                <c:pt idx="6255">
                  <c:v>215.9</c:v>
                </c:pt>
                <c:pt idx="6256">
                  <c:v>220.44</c:v>
                </c:pt>
                <c:pt idx="6257">
                  <c:v>214.54</c:v>
                </c:pt>
                <c:pt idx="6258">
                  <c:v>#N/A</c:v>
                </c:pt>
                <c:pt idx="6259">
                  <c:v>#N/A</c:v>
                </c:pt>
                <c:pt idx="6260">
                  <c:v>#N/A</c:v>
                </c:pt>
                <c:pt idx="6261">
                  <c:v>212.34</c:v>
                </c:pt>
                <c:pt idx="6262">
                  <c:v>208.52</c:v>
                </c:pt>
                <c:pt idx="6263">
                  <c:v>209.1</c:v>
                </c:pt>
                <c:pt idx="6264">
                  <c:v>206.35</c:v>
                </c:pt>
                <c:pt idx="6265">
                  <c:v>#N/A</c:v>
                </c:pt>
                <c:pt idx="6266">
                  <c:v>#N/A</c:v>
                </c:pt>
                <c:pt idx="6267">
                  <c:v>195.88</c:v>
                </c:pt>
                <c:pt idx="6268">
                  <c:v>196.09</c:v>
                </c:pt>
                <c:pt idx="6269">
                  <c:v>197.02</c:v>
                </c:pt>
                <c:pt idx="6270">
                  <c:v>188.33</c:v>
                </c:pt>
                <c:pt idx="6271">
                  <c:v>191.62</c:v>
                </c:pt>
                <c:pt idx="6272">
                  <c:v>#N/A</c:v>
                </c:pt>
                <c:pt idx="6273">
                  <c:v>#N/A</c:v>
                </c:pt>
                <c:pt idx="6274">
                  <c:v>185.93</c:v>
                </c:pt>
                <c:pt idx="6275">
                  <c:v>184.75</c:v>
                </c:pt>
                <c:pt idx="6276">
                  <c:v>183.76</c:v>
                </c:pt>
                <c:pt idx="6277">
                  <c:v>181.41</c:v>
                </c:pt>
                <c:pt idx="6278">
                  <c:v>186.65</c:v>
                </c:pt>
                <c:pt idx="6279">
                  <c:v>#N/A</c:v>
                </c:pt>
                <c:pt idx="6280">
                  <c:v>#N/A</c:v>
                </c:pt>
                <c:pt idx="6281">
                  <c:v>187.89</c:v>
                </c:pt>
                <c:pt idx="6282">
                  <c:v>182.96</c:v>
                </c:pt>
                <c:pt idx="6283">
                  <c:v>197.2</c:v>
                </c:pt>
                <c:pt idx="6284">
                  <c:v>196</c:v>
                </c:pt>
                <c:pt idx="6285">
                  <c:v>195.47</c:v>
                </c:pt>
                <c:pt idx="6286">
                  <c:v>#N/A</c:v>
                </c:pt>
                <c:pt idx="6287">
                  <c:v>#N/A</c:v>
                </c:pt>
                <c:pt idx="6288">
                  <c:v>198.16</c:v>
                </c:pt>
                <c:pt idx="6289">
                  <c:v>202.03</c:v>
                </c:pt>
                <c:pt idx="6290">
                  <c:v>201.76</c:v>
                </c:pt>
                <c:pt idx="6291">
                  <c:v>200.03</c:v>
                </c:pt>
                <c:pt idx="6292">
                  <c:v>199.26</c:v>
                </c:pt>
                <c:pt idx="6293">
                  <c:v>#N/A</c:v>
                </c:pt>
                <c:pt idx="6294">
                  <c:v>#N/A</c:v>
                </c:pt>
                <c:pt idx="6295">
                  <c:v>203.84</c:v>
                </c:pt>
                <c:pt idx="6296">
                  <c:v>197.51</c:v>
                </c:pt>
                <c:pt idx="6297">
                  <c:v>199.88</c:v>
                </c:pt>
                <c:pt idx="6298">
                  <c:v>196.42</c:v>
                </c:pt>
                <c:pt idx="6299">
                  <c:v>197.23</c:v>
                </c:pt>
                <c:pt idx="6300">
                  <c:v>#N/A</c:v>
                </c:pt>
                <c:pt idx="6301">
                  <c:v>#N/A</c:v>
                </c:pt>
                <c:pt idx="6302">
                  <c:v>201.9</c:v>
                </c:pt>
                <c:pt idx="6303">
                  <c:v>204.52</c:v>
                </c:pt>
                <c:pt idx="6304">
                  <c:v>205.04</c:v>
                </c:pt>
                <c:pt idx="6305">
                  <c:v>203.84</c:v>
                </c:pt>
                <c:pt idx="6306">
                  <c:v>203.82</c:v>
                </c:pt>
                <c:pt idx="6307">
                  <c:v>#N/A</c:v>
                </c:pt>
                <c:pt idx="6308">
                  <c:v>#N/A</c:v>
                </c:pt>
                <c:pt idx="6309">
                  <c:v>205.03</c:v>
                </c:pt>
                <c:pt idx="6310">
                  <c:v>211.02</c:v>
                </c:pt>
                <c:pt idx="6311">
                  <c:v>213.25</c:v>
                </c:pt>
                <c:pt idx="6312">
                  <c:v>212.93</c:v>
                </c:pt>
                <c:pt idx="6313">
                  <c:v>#N/A</c:v>
                </c:pt>
                <c:pt idx="6314">
                  <c:v>#N/A</c:v>
                </c:pt>
                <c:pt idx="6315">
                  <c:v>#N/A</c:v>
                </c:pt>
                <c:pt idx="6316">
                  <c:v>212.52</c:v>
                </c:pt>
                <c:pt idx="6317">
                  <c:v>212.11</c:v>
                </c:pt>
                <c:pt idx="6318">
                  <c:v>204.35</c:v>
                </c:pt>
                <c:pt idx="6319">
                  <c:v>205.21</c:v>
                </c:pt>
                <c:pt idx="6320">
                  <c:v>205.59</c:v>
                </c:pt>
                <c:pt idx="6321">
                  <c:v>#N/A</c:v>
                </c:pt>
                <c:pt idx="6322">
                  <c:v>#N/A</c:v>
                </c:pt>
                <c:pt idx="6323">
                  <c:v>200.95</c:v>
                </c:pt>
                <c:pt idx="6324">
                  <c:v>191.39</c:v>
                </c:pt>
                <c:pt idx="6325">
                  <c:v>192.38</c:v>
                </c:pt>
                <c:pt idx="6326">
                  <c:v>187.77</c:v>
                </c:pt>
                <c:pt idx="6327">
                  <c:v>191.93</c:v>
                </c:pt>
                <c:pt idx="6328">
                  <c:v>#N/A</c:v>
                </c:pt>
                <c:pt idx="6329">
                  <c:v>#N/A</c:v>
                </c:pt>
                <c:pt idx="6330">
                  <c:v>185.93</c:v>
                </c:pt>
                <c:pt idx="6331">
                  <c:v>186.92</c:v>
                </c:pt>
                <c:pt idx="6332">
                  <c:v>186.89</c:v>
                </c:pt>
                <c:pt idx="6333">
                  <c:v>181.56</c:v>
                </c:pt>
                <c:pt idx="6334">
                  <c:v>185.99</c:v>
                </c:pt>
                <c:pt idx="6335">
                  <c:v>#N/A</c:v>
                </c:pt>
                <c:pt idx="6336">
                  <c:v>#N/A</c:v>
                </c:pt>
                <c:pt idx="6337">
                  <c:v>186.74</c:v>
                </c:pt>
                <c:pt idx="6338">
                  <c:v>186.23</c:v>
                </c:pt>
                <c:pt idx="6339">
                  <c:v>189.86</c:v>
                </c:pt>
                <c:pt idx="6340">
                  <c:v>194.96</c:v>
                </c:pt>
                <c:pt idx="6341">
                  <c:v>197.16</c:v>
                </c:pt>
                <c:pt idx="6342">
                  <c:v>#N/A</c:v>
                </c:pt>
                <c:pt idx="6343">
                  <c:v>#N/A</c:v>
                </c:pt>
                <c:pt idx="6344">
                  <c:v>196.97</c:v>
                </c:pt>
                <c:pt idx="6345">
                  <c:v>197.73</c:v>
                </c:pt>
                <c:pt idx="6346">
                  <c:v>200.55</c:v>
                </c:pt>
                <c:pt idx="6347">
                  <c:v>194.86</c:v>
                </c:pt>
                <c:pt idx="6348">
                  <c:v>197.11</c:v>
                </c:pt>
                <c:pt idx="6349">
                  <c:v>#N/A</c:v>
                </c:pt>
                <c:pt idx="6350">
                  <c:v>#N/A</c:v>
                </c:pt>
                <c:pt idx="6351">
                  <c:v>200.15</c:v>
                </c:pt>
                <c:pt idx="6352">
                  <c:v>194.06</c:v>
                </c:pt>
                <c:pt idx="6353">
                  <c:v>196.2</c:v>
                </c:pt>
                <c:pt idx="6354">
                  <c:v>193.84</c:v>
                </c:pt>
                <c:pt idx="6355">
                  <c:v>194.72</c:v>
                </c:pt>
                <c:pt idx="6356">
                  <c:v>#N/A</c:v>
                </c:pt>
                <c:pt idx="6357">
                  <c:v>#N/A</c:v>
                </c:pt>
                <c:pt idx="6358">
                  <c:v>#N/A</c:v>
                </c:pt>
                <c:pt idx="6359">
                  <c:v>191.59</c:v>
                </c:pt>
                <c:pt idx="6360">
                  <c:v>192.51</c:v>
                </c:pt>
                <c:pt idx="6361">
                  <c:v>190.9</c:v>
                </c:pt>
                <c:pt idx="6362">
                  <c:v>191.51</c:v>
                </c:pt>
                <c:pt idx="6363">
                  <c:v>#N/A</c:v>
                </c:pt>
                <c:pt idx="6364">
                  <c:v>#N/A</c:v>
                </c:pt>
                <c:pt idx="6365">
                  <c:v>192.84</c:v>
                </c:pt>
                <c:pt idx="6366">
                  <c:v>204.55</c:v>
                </c:pt>
                <c:pt idx="6367">
                  <c:v>202.48</c:v>
                </c:pt>
                <c:pt idx="6368">
                  <c:v>198.88</c:v>
                </c:pt>
                <c:pt idx="6369">
                  <c:v>196.3</c:v>
                </c:pt>
                <c:pt idx="6370">
                  <c:v>#N/A</c:v>
                </c:pt>
                <c:pt idx="6371">
                  <c:v>#N/A</c:v>
                </c:pt>
                <c:pt idx="6372">
                  <c:v>195</c:v>
                </c:pt>
                <c:pt idx="6373">
                  <c:v>196.27</c:v>
                </c:pt>
                <c:pt idx="6374">
                  <c:v>189.6</c:v>
                </c:pt>
                <c:pt idx="6375">
                  <c:v>187.1</c:v>
                </c:pt>
                <c:pt idx="6376">
                  <c:v>186.18</c:v>
                </c:pt>
                <c:pt idx="6377">
                  <c:v>#N/A</c:v>
                </c:pt>
                <c:pt idx="6378">
                  <c:v>#N/A</c:v>
                </c:pt>
                <c:pt idx="6379">
                  <c:v>185.83</c:v>
                </c:pt>
                <c:pt idx="6380">
                  <c:v>184.74</c:v>
                </c:pt>
                <c:pt idx="6381">
                  <c:v>187.78</c:v>
                </c:pt>
                <c:pt idx="6382">
                  <c:v>191.14</c:v>
                </c:pt>
                <c:pt idx="6383">
                  <c:v>194.42</c:v>
                </c:pt>
                <c:pt idx="6384">
                  <c:v>#N/A</c:v>
                </c:pt>
                <c:pt idx="6385">
                  <c:v>#N/A</c:v>
                </c:pt>
                <c:pt idx="6386">
                  <c:v>192.71</c:v>
                </c:pt>
                <c:pt idx="6387">
                  <c:v>189.45</c:v>
                </c:pt>
                <c:pt idx="6388">
                  <c:v>189.3</c:v>
                </c:pt>
                <c:pt idx="6389">
                  <c:v>184.4</c:v>
                </c:pt>
                <c:pt idx="6390">
                  <c:v>185.71</c:v>
                </c:pt>
                <c:pt idx="6391">
                  <c:v>#N/A</c:v>
                </c:pt>
                <c:pt idx="6392">
                  <c:v>#N/A</c:v>
                </c:pt>
                <c:pt idx="6393">
                  <c:v>181.66</c:v>
                </c:pt>
                <c:pt idx="6394">
                  <c:v>#N/A</c:v>
                </c:pt>
                <c:pt idx="6395">
                  <c:v>184.26</c:v>
                </c:pt>
                <c:pt idx="6396">
                  <c:v>182.65</c:v>
                </c:pt>
                <c:pt idx="6397">
                  <c:v>178.89</c:v>
                </c:pt>
                <c:pt idx="6398">
                  <c:v>#N/A</c:v>
                </c:pt>
                <c:pt idx="6399">
                  <c:v>#N/A</c:v>
                </c:pt>
                <c:pt idx="6400">
                  <c:v>183.89</c:v>
                </c:pt>
                <c:pt idx="6401">
                  <c:v>184.88</c:v>
                </c:pt>
                <c:pt idx="6402">
                  <c:v>185.97</c:v>
                </c:pt>
                <c:pt idx="6403">
                  <c:v>183.14</c:v>
                </c:pt>
                <c:pt idx="6404">
                  <c:v>185.91</c:v>
                </c:pt>
                <c:pt idx="6405">
                  <c:v>#N/A</c:v>
                </c:pt>
                <c:pt idx="6406">
                  <c:v>#N/A</c:v>
                </c:pt>
                <c:pt idx="6407">
                  <c:v>188.32</c:v>
                </c:pt>
                <c:pt idx="6408">
                  <c:v>188.84</c:v>
                </c:pt>
                <c:pt idx="6409">
                  <c:v>189.35</c:v>
                </c:pt>
                <c:pt idx="6410">
                  <c:v>190.32</c:v>
                </c:pt>
                <c:pt idx="6411">
                  <c:v>191.8</c:v>
                </c:pt>
                <c:pt idx="6412">
                  <c:v>#N/A</c:v>
                </c:pt>
                <c:pt idx="6413">
                  <c:v>#N/A</c:v>
                </c:pt>
                <c:pt idx="6414">
                  <c:v>187.22</c:v>
                </c:pt>
                <c:pt idx="6415">
                  <c:v>190.1</c:v>
                </c:pt>
                <c:pt idx="6416">
                  <c:v>195.91</c:v>
                </c:pt>
                <c:pt idx="6417">
                  <c:v>192.27</c:v>
                </c:pt>
                <c:pt idx="6418">
                  <c:v>196.3</c:v>
                </c:pt>
                <c:pt idx="6419">
                  <c:v>#N/A</c:v>
                </c:pt>
                <c:pt idx="6420">
                  <c:v>#N/A</c:v>
                </c:pt>
                <c:pt idx="6421">
                  <c:v>196.15</c:v>
                </c:pt>
                <c:pt idx="6422">
                  <c:v>197.42</c:v>
                </c:pt>
                <c:pt idx="6423">
                  <c:v>195.11</c:v>
                </c:pt>
                <c:pt idx="6424">
                  <c:v>194.94</c:v>
                </c:pt>
                <c:pt idx="6425">
                  <c:v>191.76</c:v>
                </c:pt>
                <c:pt idx="6426">
                  <c:v>#N/A</c:v>
                </c:pt>
                <c:pt idx="6427">
                  <c:v>#N/A</c:v>
                </c:pt>
                <c:pt idx="6428">
                  <c:v>191.26</c:v>
                </c:pt>
                <c:pt idx="6429">
                  <c:v>191.2</c:v>
                </c:pt>
                <c:pt idx="6430">
                  <c:v>194.37</c:v>
                </c:pt>
                <c:pt idx="6431">
                  <c:v>196.86</c:v>
                </c:pt>
                <c:pt idx="6432">
                  <c:v>197.89</c:v>
                </c:pt>
                <c:pt idx="6433">
                  <c:v>#N/A</c:v>
                </c:pt>
                <c:pt idx="6434">
                  <c:v>#N/A</c:v>
                </c:pt>
                <c:pt idx="6435">
                  <c:v>195.19</c:v>
                </c:pt>
                <c:pt idx="6436">
                  <c:v>192.53</c:v>
                </c:pt>
                <c:pt idx="6437">
                  <c:v>197.17</c:v>
                </c:pt>
                <c:pt idx="6438">
                  <c:v>197.24</c:v>
                </c:pt>
                <c:pt idx="6439">
                  <c:v>196.46</c:v>
                </c:pt>
                <c:pt idx="6440">
                  <c:v>#N/A</c:v>
                </c:pt>
                <c:pt idx="6441">
                  <c:v>#N/A</c:v>
                </c:pt>
                <c:pt idx="6442">
                  <c:v>199.78</c:v>
                </c:pt>
                <c:pt idx="6443">
                  <c:v>197.88</c:v>
                </c:pt>
                <c:pt idx="6444">
                  <c:v>199.73</c:v>
                </c:pt>
                <c:pt idx="6445">
                  <c:v>200.12</c:v>
                </c:pt>
                <c:pt idx="6446">
                  <c:v>201.14</c:v>
                </c:pt>
                <c:pt idx="6447">
                  <c:v>#N/A</c:v>
                </c:pt>
                <c:pt idx="6448">
                  <c:v>#N/A</c:v>
                </c:pt>
                <c:pt idx="6449">
                  <c:v>209.08</c:v>
                </c:pt>
                <c:pt idx="6450">
                  <c:v>210.49</c:v>
                </c:pt>
                <c:pt idx="6451">
                  <c:v>208.47</c:v>
                </c:pt>
                <c:pt idx="6452">
                  <c:v>212.54</c:v>
                </c:pt>
                <c:pt idx="6453">
                  <c:v>213.07</c:v>
                </c:pt>
                <c:pt idx="6454">
                  <c:v>#N/A</c:v>
                </c:pt>
                <c:pt idx="6455">
                  <c:v>#N/A</c:v>
                </c:pt>
                <c:pt idx="6456">
                  <c:v>#N/A</c:v>
                </c:pt>
                <c:pt idx="6457">
                  <c:v>217.78</c:v>
                </c:pt>
                <c:pt idx="6458">
                  <c:v>214.61</c:v>
                </c:pt>
                <c:pt idx="6459">
                  <c:v>219.61</c:v>
                </c:pt>
                <c:pt idx="6460">
                  <c:v>216.7</c:v>
                </c:pt>
                <c:pt idx="6461">
                  <c:v>#N/A</c:v>
                </c:pt>
                <c:pt idx="6462">
                  <c:v>#N/A</c:v>
                </c:pt>
                <c:pt idx="6463">
                  <c:v>208.27</c:v>
                </c:pt>
                <c:pt idx="6464">
                  <c:v>209.56</c:v>
                </c:pt>
                <c:pt idx="6465">
                  <c:v>206.47</c:v>
                </c:pt>
                <c:pt idx="6466">
                  <c:v>208.21</c:v>
                </c:pt>
                <c:pt idx="6467">
                  <c:v>206.97</c:v>
                </c:pt>
                <c:pt idx="6468">
                  <c:v>#N/A</c:v>
                </c:pt>
                <c:pt idx="6469">
                  <c:v>#N/A</c:v>
                </c:pt>
                <c:pt idx="6470">
                  <c:v>202.53</c:v>
                </c:pt>
                <c:pt idx="6471">
                  <c:v>202.27</c:v>
                </c:pt>
                <c:pt idx="6472">
                  <c:v>198.52</c:v>
                </c:pt>
                <c:pt idx="6473">
                  <c:v>197.68</c:v>
                </c:pt>
                <c:pt idx="6474">
                  <c:v>199.5</c:v>
                </c:pt>
                <c:pt idx="6475">
                  <c:v>#N/A</c:v>
                </c:pt>
                <c:pt idx="6476">
                  <c:v>#N/A</c:v>
                </c:pt>
                <c:pt idx="6477">
                  <c:v>203.42</c:v>
                </c:pt>
                <c:pt idx="6478">
                  <c:v>199.18</c:v>
                </c:pt>
                <c:pt idx="6479">
                  <c:v>196.39</c:v>
                </c:pt>
                <c:pt idx="6480">
                  <c:v>198.46</c:v>
                </c:pt>
                <c:pt idx="6481">
                  <c:v>196.5</c:v>
                </c:pt>
                <c:pt idx="6482">
                  <c:v>#N/A</c:v>
                </c:pt>
                <c:pt idx="6483">
                  <c:v>#N/A</c:v>
                </c:pt>
                <c:pt idx="6484">
                  <c:v>196.83</c:v>
                </c:pt>
                <c:pt idx="6485">
                  <c:v>199.52</c:v>
                </c:pt>
                <c:pt idx="6486">
                  <c:v>200.76</c:v>
                </c:pt>
                <c:pt idx="6487">
                  <c:v>199.41</c:v>
                </c:pt>
                <c:pt idx="6488">
                  <c:v>202.1</c:v>
                </c:pt>
                <c:pt idx="6489">
                  <c:v>#N/A</c:v>
                </c:pt>
                <c:pt idx="6490">
                  <c:v>#N/A</c:v>
                </c:pt>
                <c:pt idx="6491">
                  <c:v>204.6</c:v>
                </c:pt>
                <c:pt idx="6492">
                  <c:v>202.04</c:v>
                </c:pt>
                <c:pt idx="6493">
                  <c:v>202.94</c:v>
                </c:pt>
                <c:pt idx="6494">
                  <c:v>202.21</c:v>
                </c:pt>
                <c:pt idx="6495">
                  <c:v>202.77</c:v>
                </c:pt>
                <c:pt idx="6496">
                  <c:v>#N/A</c:v>
                </c:pt>
                <c:pt idx="6497">
                  <c:v>#N/A</c:v>
                </c:pt>
                <c:pt idx="6498">
                  <c:v>199.71</c:v>
                </c:pt>
                <c:pt idx="6499">
                  <c:v>199.63</c:v>
                </c:pt>
                <c:pt idx="6500">
                  <c:v>198.07</c:v>
                </c:pt>
                <c:pt idx="6501">
                  <c:v>199.06</c:v>
                </c:pt>
                <c:pt idx="6502">
                  <c:v>197.53</c:v>
                </c:pt>
                <c:pt idx="6503">
                  <c:v>#N/A</c:v>
                </c:pt>
                <c:pt idx="6504">
                  <c:v>#N/A</c:v>
                </c:pt>
                <c:pt idx="6505">
                  <c:v>194.68</c:v>
                </c:pt>
                <c:pt idx="6506">
                  <c:v>191.6</c:v>
                </c:pt>
                <c:pt idx="6507">
                  <c:v>189.57</c:v>
                </c:pt>
                <c:pt idx="6508">
                  <c:v>185.19</c:v>
                </c:pt>
                <c:pt idx="6509">
                  <c:v>187.04</c:v>
                </c:pt>
                <c:pt idx="6510">
                  <c:v>#N/A</c:v>
                </c:pt>
                <c:pt idx="6511">
                  <c:v>#N/A</c:v>
                </c:pt>
                <c:pt idx="6512">
                  <c:v>189.17</c:v>
                </c:pt>
                <c:pt idx="6513">
                  <c:v>186.14</c:v>
                </c:pt>
                <c:pt idx="6514">
                  <c:v>186.28</c:v>
                </c:pt>
                <c:pt idx="6515">
                  <c:v>187.35</c:v>
                </c:pt>
                <c:pt idx="6516">
                  <c:v>186.03</c:v>
                </c:pt>
                <c:pt idx="6517">
                  <c:v>#N/A</c:v>
                </c:pt>
                <c:pt idx="6518">
                  <c:v>#N/A</c:v>
                </c:pt>
                <c:pt idx="6519">
                  <c:v>188.65</c:v>
                </c:pt>
                <c:pt idx="6520">
                  <c:v>188.48</c:v>
                </c:pt>
                <c:pt idx="6521">
                  <c:v>189.73</c:v>
                </c:pt>
                <c:pt idx="6522">
                  <c:v>189.23</c:v>
                </c:pt>
                <c:pt idx="6523">
                  <c:v>187.04</c:v>
                </c:pt>
                <c:pt idx="6524">
                  <c:v>#N/A</c:v>
                </c:pt>
                <c:pt idx="6525">
                  <c:v>#N/A</c:v>
                </c:pt>
                <c:pt idx="6526">
                  <c:v>186.13</c:v>
                </c:pt>
                <c:pt idx="6527">
                  <c:v>185.91</c:v>
                </c:pt>
                <c:pt idx="6528">
                  <c:v>185.89</c:v>
                </c:pt>
                <c:pt idx="6529">
                  <c:v>185.79</c:v>
                </c:pt>
                <c:pt idx="6530">
                  <c:v>187.89</c:v>
                </c:pt>
                <c:pt idx="6531">
                  <c:v>#N/A</c:v>
                </c:pt>
                <c:pt idx="6532">
                  <c:v>#N/A</c:v>
                </c:pt>
                <c:pt idx="6533">
                  <c:v>185.8</c:v>
                </c:pt>
                <c:pt idx="6534">
                  <c:v>186.81</c:v>
                </c:pt>
                <c:pt idx="6535">
                  <c:v>189.51</c:v>
                </c:pt>
                <c:pt idx="6536">
                  <c:v>#N/A</c:v>
                </c:pt>
                <c:pt idx="6537">
                  <c:v>188.18</c:v>
                </c:pt>
                <c:pt idx="6538">
                  <c:v>#N/A</c:v>
                </c:pt>
                <c:pt idx="6539">
                  <c:v>#N/A</c:v>
                </c:pt>
                <c:pt idx="6540">
                  <c:v>190.34</c:v>
                </c:pt>
                <c:pt idx="6541">
                  <c:v>189.34</c:v>
                </c:pt>
                <c:pt idx="6542">
                  <c:v>185.86</c:v>
                </c:pt>
                <c:pt idx="6543">
                  <c:v>185.3</c:v>
                </c:pt>
                <c:pt idx="6544">
                  <c:v>185.85</c:v>
                </c:pt>
                <c:pt idx="6545">
                  <c:v>#N/A</c:v>
                </c:pt>
                <c:pt idx="6546">
                  <c:v>#N/A</c:v>
                </c:pt>
                <c:pt idx="6547">
                  <c:v>182.78</c:v>
                </c:pt>
                <c:pt idx="6548">
                  <c:v>179.77</c:v>
                </c:pt>
                <c:pt idx="6549">
                  <c:v>176.51</c:v>
                </c:pt>
                <c:pt idx="6550">
                  <c:v>176.44</c:v>
                </c:pt>
                <c:pt idx="6551">
                  <c:v>177.19</c:v>
                </c:pt>
                <c:pt idx="6552">
                  <c:v>#N/A</c:v>
                </c:pt>
                <c:pt idx="6553">
                  <c:v>#N/A</c:v>
                </c:pt>
                <c:pt idx="6554">
                  <c:v>175.51</c:v>
                </c:pt>
                <c:pt idx="6555">
                  <c:v>174.97</c:v>
                </c:pt>
                <c:pt idx="6556">
                  <c:v>181.41</c:v>
                </c:pt>
                <c:pt idx="6557">
                  <c:v>180.27</c:v>
                </c:pt>
                <c:pt idx="6558">
                  <c:v>180.09</c:v>
                </c:pt>
                <c:pt idx="6559">
                  <c:v>#N/A</c:v>
                </c:pt>
                <c:pt idx="6560">
                  <c:v>#N/A</c:v>
                </c:pt>
                <c:pt idx="6561">
                  <c:v>182.85</c:v>
                </c:pt>
                <c:pt idx="6562">
                  <c:v>182.46</c:v>
                </c:pt>
                <c:pt idx="6563">
                  <c:v>185.63</c:v>
                </c:pt>
                <c:pt idx="6564">
                  <c:v>186.34</c:v>
                </c:pt>
                <c:pt idx="6565">
                  <c:v>188.91</c:v>
                </c:pt>
                <c:pt idx="6566">
                  <c:v>#N/A</c:v>
                </c:pt>
                <c:pt idx="6567">
                  <c:v>#N/A</c:v>
                </c:pt>
                <c:pt idx="6568">
                  <c:v>#N/A</c:v>
                </c:pt>
                <c:pt idx="6569">
                  <c:v>192.34</c:v>
                </c:pt>
                <c:pt idx="6570">
                  <c:v>191.96</c:v>
                </c:pt>
                <c:pt idx="6571">
                  <c:v>192.3</c:v>
                </c:pt>
                <c:pt idx="6572">
                  <c:v>192.31</c:v>
                </c:pt>
                <c:pt idx="6573">
                  <c:v>#N/A</c:v>
                </c:pt>
                <c:pt idx="6574">
                  <c:v>#N/A</c:v>
                </c:pt>
                <c:pt idx="6575">
                  <c:v>#N/A</c:v>
                </c:pt>
                <c:pt idx="6576">
                  <c:v>198.6</c:v>
                </c:pt>
                <c:pt idx="6577">
                  <c:v>197.35</c:v>
                </c:pt>
                <c:pt idx="6578">
                  <c:v>198.76</c:v>
                </c:pt>
                <c:pt idx="6579">
                  <c:v>198.13</c:v>
                </c:pt>
                <c:pt idx="6580">
                  <c:v>#N/A</c:v>
                </c:pt>
                <c:pt idx="6581">
                  <c:v>#N/A</c:v>
                </c:pt>
                <c:pt idx="6582">
                  <c:v>194.89</c:v>
                </c:pt>
                <c:pt idx="6583">
                  <c:v>192.3</c:v>
                </c:pt>
                <c:pt idx="6584">
                  <c:v>194.29</c:v>
                </c:pt>
                <c:pt idx="6585">
                  <c:v>195.52</c:v>
                </c:pt>
                <c:pt idx="6586">
                  <c:v>201.34</c:v>
                </c:pt>
                <c:pt idx="6587">
                  <c:v>#N/A</c:v>
                </c:pt>
                <c:pt idx="6588">
                  <c:v>#N/A</c:v>
                </c:pt>
                <c:pt idx="6589">
                  <c:v>#N/A</c:v>
                </c:pt>
                <c:pt idx="6590">
                  <c:v>204.39</c:v>
                </c:pt>
                <c:pt idx="6591">
                  <c:v>200.07</c:v>
                </c:pt>
                <c:pt idx="6592">
                  <c:v>196.54</c:v>
                </c:pt>
                <c:pt idx="6593">
                  <c:v>196.93</c:v>
                </c:pt>
                <c:pt idx="6594">
                  <c:v>#N/A</c:v>
                </c:pt>
                <c:pt idx="6595">
                  <c:v>#N/A</c:v>
                </c:pt>
                <c:pt idx="6596">
                  <c:v>197.66</c:v>
                </c:pt>
                <c:pt idx="6597">
                  <c:v>202.74</c:v>
                </c:pt>
                <c:pt idx="6598">
                  <c:v>207.17</c:v>
                </c:pt>
                <c:pt idx="6599">
                  <c:v>202.24</c:v>
                </c:pt>
                <c:pt idx="6600">
                  <c:v>203.36</c:v>
                </c:pt>
                <c:pt idx="6601">
                  <c:v>#N/A</c:v>
                </c:pt>
                <c:pt idx="6602">
                  <c:v>#N/A</c:v>
                </c:pt>
                <c:pt idx="6603">
                  <c:v>195.77</c:v>
                </c:pt>
                <c:pt idx="6604">
                  <c:v>194.03</c:v>
                </c:pt>
                <c:pt idx="6605">
                  <c:v>196.44</c:v>
                </c:pt>
                <c:pt idx="6606">
                  <c:v>196.7</c:v>
                </c:pt>
                <c:pt idx="6607">
                  <c:v>188.03</c:v>
                </c:pt>
                <c:pt idx="6608">
                  <c:v>#N/A</c:v>
                </c:pt>
                <c:pt idx="6609">
                  <c:v>#N/A</c:v>
                </c:pt>
                <c:pt idx="6610">
                  <c:v>185.8</c:v>
                </c:pt>
                <c:pt idx="6611">
                  <c:v>181.87</c:v>
                </c:pt>
                <c:pt idx="6612">
                  <c:v>179.84</c:v>
                </c:pt>
                <c:pt idx="6613">
                  <c:v>178.39</c:v>
                </c:pt>
                <c:pt idx="6614">
                  <c:v>174.55</c:v>
                </c:pt>
                <c:pt idx="6615">
                  <c:v>#N/A</c:v>
                </c:pt>
                <c:pt idx="6616">
                  <c:v>#N/A</c:v>
                </c:pt>
                <c:pt idx="6617">
                  <c:v>180.45</c:v>
                </c:pt>
                <c:pt idx="6618">
                  <c:v>180.45</c:v>
                </c:pt>
                <c:pt idx="6619">
                  <c:v>189.4</c:v>
                </c:pt>
                <c:pt idx="6620">
                  <c:v>189.36</c:v>
                </c:pt>
                <c:pt idx="6621">
                  <c:v>184.95</c:v>
                </c:pt>
                <c:pt idx="6622">
                  <c:v>#N/A</c:v>
                </c:pt>
                <c:pt idx="6623">
                  <c:v>#N/A</c:v>
                </c:pt>
                <c:pt idx="6624">
                  <c:v>#N/A</c:v>
                </c:pt>
                <c:pt idx="6625">
                  <c:v>178.98</c:v>
                </c:pt>
                <c:pt idx="6626">
                  <c:v>178.65</c:v>
                </c:pt>
                <c:pt idx="6627">
                  <c:v>175.85</c:v>
                </c:pt>
                <c:pt idx="6628">
                  <c:v>176.71</c:v>
                </c:pt>
                <c:pt idx="6629">
                  <c:v>#N/A</c:v>
                </c:pt>
                <c:pt idx="6630">
                  <c:v>#N/A</c:v>
                </c:pt>
                <c:pt idx="6631">
                  <c:v>178.1</c:v>
                </c:pt>
                <c:pt idx="6632">
                  <c:v>173.05</c:v>
                </c:pt>
                <c:pt idx="6633">
                  <c:v>171.87</c:v>
                </c:pt>
                <c:pt idx="6634">
                  <c:v>173.26</c:v>
                </c:pt>
                <c:pt idx="6635">
                  <c:v>172.99</c:v>
                </c:pt>
                <c:pt idx="6636">
                  <c:v>#N/A</c:v>
                </c:pt>
                <c:pt idx="6637">
                  <c:v>#N/A</c:v>
                </c:pt>
                <c:pt idx="6638">
                  <c:v>174.35</c:v>
                </c:pt>
                <c:pt idx="6639">
                  <c:v>177.86</c:v>
                </c:pt>
                <c:pt idx="6640">
                  <c:v>173.41</c:v>
                </c:pt>
                <c:pt idx="6641">
                  <c:v>173.54</c:v>
                </c:pt>
                <c:pt idx="6642">
                  <c:v>172.92</c:v>
                </c:pt>
                <c:pt idx="6643">
                  <c:v>#N/A</c:v>
                </c:pt>
                <c:pt idx="6644">
                  <c:v>#N/A</c:v>
                </c:pt>
                <c:pt idx="6645">
                  <c:v>174.41</c:v>
                </c:pt>
                <c:pt idx="6646">
                  <c:v>174.25</c:v>
                </c:pt>
                <c:pt idx="6647">
                  <c:v>174.19</c:v>
                </c:pt>
                <c:pt idx="6648">
                  <c:v>171.57</c:v>
                </c:pt>
                <c:pt idx="6649">
                  <c:v>171.16</c:v>
                </c:pt>
                <c:pt idx="6650">
                  <c:v>#N/A</c:v>
                </c:pt>
                <c:pt idx="6651">
                  <c:v>#N/A</c:v>
                </c:pt>
                <c:pt idx="6652">
                  <c:v>171.11</c:v>
                </c:pt>
                <c:pt idx="6653">
                  <c:v>169.21</c:v>
                </c:pt>
                <c:pt idx="6654">
                  <c:v>174.49</c:v>
                </c:pt>
                <c:pt idx="6655">
                  <c:v>171.7</c:v>
                </c:pt>
                <c:pt idx="6656">
                  <c:v>176.86</c:v>
                </c:pt>
                <c:pt idx="6657">
                  <c:v>#N/A</c:v>
                </c:pt>
                <c:pt idx="6658">
                  <c:v>#N/A</c:v>
                </c:pt>
                <c:pt idx="6659">
                  <c:v>178.97</c:v>
                </c:pt>
                <c:pt idx="6660">
                  <c:v>176.28</c:v>
                </c:pt>
                <c:pt idx="6661">
                  <c:v>172.78</c:v>
                </c:pt>
                <c:pt idx="6662">
                  <c:v>175.41</c:v>
                </c:pt>
                <c:pt idx="6663">
                  <c:v>#N/A</c:v>
                </c:pt>
                <c:pt idx="6664">
                  <c:v>#N/A</c:v>
                </c:pt>
                <c:pt idx="6665">
                  <c:v>#N/A</c:v>
                </c:pt>
                <c:pt idx="6666">
                  <c:v>177.73</c:v>
                </c:pt>
                <c:pt idx="6667">
                  <c:v>175.83</c:v>
                </c:pt>
                <c:pt idx="6668">
                  <c:v>175.18</c:v>
                </c:pt>
                <c:pt idx="6669">
                  <c:v>176.34</c:v>
                </c:pt>
                <c:pt idx="6670">
                  <c:v>177.59</c:v>
                </c:pt>
                <c:pt idx="6671">
                  <c:v>#N/A</c:v>
                </c:pt>
                <c:pt idx="6672">
                  <c:v>#N/A</c:v>
                </c:pt>
                <c:pt idx="6673">
                  <c:v>175.74</c:v>
                </c:pt>
                <c:pt idx="6674">
                  <c:v>177.21</c:v>
                </c:pt>
                <c:pt idx="6675">
                  <c:v>182.93</c:v>
                </c:pt>
                <c:pt idx="6676">
                  <c:v>180.42</c:v>
                </c:pt>
                <c:pt idx="6677">
                  <c:v>183.43</c:v>
                </c:pt>
                <c:pt idx="6678">
                  <c:v>#N/A</c:v>
                </c:pt>
                <c:pt idx="6679">
                  <c:v>#N/A</c:v>
                </c:pt>
                <c:pt idx="6680">
                  <c:v>182.48</c:v>
                </c:pt>
                <c:pt idx="6681">
                  <c:v>182.65</c:v>
                </c:pt>
                <c:pt idx="6682">
                  <c:v>184.34</c:v>
                </c:pt>
                <c:pt idx="6683">
                  <c:v>185.25</c:v>
                </c:pt>
                <c:pt idx="6684">
                  <c:v>184.18</c:v>
                </c:pt>
                <c:pt idx="6685">
                  <c:v>#N/A</c:v>
                </c:pt>
                <c:pt idx="6686">
                  <c:v>#N/A</c:v>
                </c:pt>
                <c:pt idx="6687">
                  <c:v>179.87</c:v>
                </c:pt>
                <c:pt idx="6688">
                  <c:v>182.38</c:v>
                </c:pt>
                <c:pt idx="6689">
                  <c:v>180.83</c:v>
                </c:pt>
                <c:pt idx="6690">
                  <c:v>180.53</c:v>
                </c:pt>
                <c:pt idx="6691">
                  <c:v>182.04</c:v>
                </c:pt>
                <c:pt idx="6692">
                  <c:v>#N/A</c:v>
                </c:pt>
                <c:pt idx="6693">
                  <c:v>#N/A</c:v>
                </c:pt>
                <c:pt idx="6694">
                  <c:v>178.47</c:v>
                </c:pt>
                <c:pt idx="6695">
                  <c:v>179.2</c:v>
                </c:pt>
                <c:pt idx="6696">
                  <c:v>180.59</c:v>
                </c:pt>
                <c:pt idx="6697">
                  <c:v>181.31</c:v>
                </c:pt>
                <c:pt idx="6698">
                  <c:v>181.39</c:v>
                </c:pt>
                <c:pt idx="6699">
                  <c:v>#N/A</c:v>
                </c:pt>
                <c:pt idx="6700">
                  <c:v>#N/A</c:v>
                </c:pt>
                <c:pt idx="6701">
                  <c:v>180.21</c:v>
                </c:pt>
                <c:pt idx="6702">
                  <c:v>181.17</c:v>
                </c:pt>
                <c:pt idx="6703">
                  <c:v>180.27</c:v>
                </c:pt>
                <c:pt idx="6704">
                  <c:v>182.34</c:v>
                </c:pt>
                <c:pt idx="6705">
                  <c:v>182.24</c:v>
                </c:pt>
                <c:pt idx="6706">
                  <c:v>#N/A</c:v>
                </c:pt>
                <c:pt idx="6707">
                  <c:v>#N/A</c:v>
                </c:pt>
                <c:pt idx="6708">
                  <c:v>181.93</c:v>
                </c:pt>
                <c:pt idx="6709">
                  <c:v>177.97</c:v>
                </c:pt>
                <c:pt idx="6710">
                  <c:v>177.77</c:v>
                </c:pt>
                <c:pt idx="6711">
                  <c:v>177.47</c:v>
                </c:pt>
                <c:pt idx="6712">
                  <c:v>177.75</c:v>
                </c:pt>
                <c:pt idx="6713">
                  <c:v>#N/A</c:v>
                </c:pt>
                <c:pt idx="6714">
                  <c:v>#N/A</c:v>
                </c:pt>
                <c:pt idx="6715">
                  <c:v>177.68</c:v>
                </c:pt>
                <c:pt idx="6716">
                  <c:v>177.33</c:v>
                </c:pt>
                <c:pt idx="6717">
                  <c:v>179.9</c:v>
                </c:pt>
                <c:pt idx="6718">
                  <c:v>182.28</c:v>
                </c:pt>
                <c:pt idx="6719">
                  <c:v>180.2</c:v>
                </c:pt>
                <c:pt idx="6720">
                  <c:v>#N/A</c:v>
                </c:pt>
                <c:pt idx="6721">
                  <c:v>#N/A</c:v>
                </c:pt>
                <c:pt idx="6722">
                  <c:v>#N/A</c:v>
                </c:pt>
                <c:pt idx="6723">
                  <c:v>179.47</c:v>
                </c:pt>
                <c:pt idx="6724">
                  <c:v>181.25</c:v>
                </c:pt>
                <c:pt idx="6725">
                  <c:v>180.04</c:v>
                </c:pt>
                <c:pt idx="6726">
                  <c:v>179.15</c:v>
                </c:pt>
                <c:pt idx="6727">
                  <c:v>#N/A</c:v>
                </c:pt>
                <c:pt idx="6728">
                  <c:v>#N/A</c:v>
                </c:pt>
                <c:pt idx="6729">
                  <c:v>176.94</c:v>
                </c:pt>
                <c:pt idx="6730">
                  <c:v>178.67</c:v>
                </c:pt>
                <c:pt idx="6731">
                  <c:v>178.88</c:v>
                </c:pt>
                <c:pt idx="6732">
                  <c:v>178.64</c:v>
                </c:pt>
                <c:pt idx="6733">
                  <c:v>178.83</c:v>
                </c:pt>
                <c:pt idx="6734">
                  <c:v>#N/A</c:v>
                </c:pt>
                <c:pt idx="6735">
                  <c:v>#N/A</c:v>
                </c:pt>
                <c:pt idx="6736">
                  <c:v>180.17</c:v>
                </c:pt>
                <c:pt idx="6737">
                  <c:v>180.26</c:v>
                </c:pt>
                <c:pt idx="6738">
                  <c:v>180.22</c:v>
                </c:pt>
                <c:pt idx="6739">
                  <c:v>182.15</c:v>
                </c:pt>
                <c:pt idx="6740">
                  <c:v>177.88</c:v>
                </c:pt>
                <c:pt idx="6741">
                  <c:v>#N/A</c:v>
                </c:pt>
                <c:pt idx="6742">
                  <c:v>#N/A</c:v>
                </c:pt>
                <c:pt idx="6743">
                  <c:v>177.84</c:v>
                </c:pt>
                <c:pt idx="6744">
                  <c:v>176.86</c:v>
                </c:pt>
                <c:pt idx="6745">
                  <c:v>175.44</c:v>
                </c:pt>
                <c:pt idx="6746">
                  <c:v>174.6</c:v>
                </c:pt>
                <c:pt idx="6747">
                  <c:v>176.93</c:v>
                </c:pt>
                <c:pt idx="6748">
                  <c:v>#N/A</c:v>
                </c:pt>
                <c:pt idx="6749">
                  <c:v>#N/A</c:v>
                </c:pt>
                <c:pt idx="6750">
                  <c:v>174.14</c:v>
                </c:pt>
                <c:pt idx="6751">
                  <c:v>172.93</c:v>
                </c:pt>
                <c:pt idx="6752">
                  <c:v>170.45</c:v>
                </c:pt>
                <c:pt idx="6753">
                  <c:v>170.52</c:v>
                </c:pt>
                <c:pt idx="6754">
                  <c:v>174.52</c:v>
                </c:pt>
                <c:pt idx="6755">
                  <c:v>#N/A</c:v>
                </c:pt>
                <c:pt idx="6756">
                  <c:v>#N/A</c:v>
                </c:pt>
                <c:pt idx="6757">
                  <c:v>173.49</c:v>
                </c:pt>
                <c:pt idx="6758">
                  <c:v>177.08</c:v>
                </c:pt>
                <c:pt idx="6759">
                  <c:v>#N/A</c:v>
                </c:pt>
                <c:pt idx="6760">
                  <c:v>179.51</c:v>
                </c:pt>
                <c:pt idx="6761">
                  <c:v>179.22</c:v>
                </c:pt>
                <c:pt idx="6762">
                  <c:v>#N/A</c:v>
                </c:pt>
                <c:pt idx="6763">
                  <c:v>#N/A</c:v>
                </c:pt>
                <c:pt idx="6764">
                  <c:v>178.82</c:v>
                </c:pt>
                <c:pt idx="6765">
                  <c:v>179.7</c:v>
                </c:pt>
                <c:pt idx="6766">
                  <c:v>174.53</c:v>
                </c:pt>
                <c:pt idx="6767">
                  <c:v>174.82</c:v>
                </c:pt>
                <c:pt idx="6768">
                  <c:v>173.52</c:v>
                </c:pt>
                <c:pt idx="6769">
                  <c:v>#N/A</c:v>
                </c:pt>
                <c:pt idx="6770">
                  <c:v>#N/A</c:v>
                </c:pt>
                <c:pt idx="6771">
                  <c:v>173.06</c:v>
                </c:pt>
                <c:pt idx="6772">
                  <c:v>172.93</c:v>
                </c:pt>
                <c:pt idx="6773">
                  <c:v>172.16</c:v>
                </c:pt>
                <c:pt idx="6774">
                  <c:v>170.63</c:v>
                </c:pt>
                <c:pt idx="6775">
                  <c:v>172.02</c:v>
                </c:pt>
                <c:pt idx="6776">
                  <c:v>#N/A</c:v>
                </c:pt>
                <c:pt idx="6777">
                  <c:v>#N/A</c:v>
                </c:pt>
                <c:pt idx="6778">
                  <c:v>168.71</c:v>
                </c:pt>
                <c:pt idx="6779">
                  <c:v>170.07</c:v>
                </c:pt>
                <c:pt idx="6780">
                  <c:v>171.66</c:v>
                </c:pt>
                <c:pt idx="6781">
                  <c:v>166.16</c:v>
                </c:pt>
                <c:pt idx="6782">
                  <c:v>165.65</c:v>
                </c:pt>
                <c:pt idx="6783">
                  <c:v>#N/A</c:v>
                </c:pt>
                <c:pt idx="6784">
                  <c:v>#N/A</c:v>
                </c:pt>
                <c:pt idx="6785">
                  <c:v>165.36</c:v>
                </c:pt>
                <c:pt idx="6786">
                  <c:v>166.36</c:v>
                </c:pt>
                <c:pt idx="6787">
                  <c:v>164.46</c:v>
                </c:pt>
                <c:pt idx="6788">
                  <c:v>163.31</c:v>
                </c:pt>
                <c:pt idx="6789">
                  <c:v>164.68</c:v>
                </c:pt>
                <c:pt idx="6790">
                  <c:v>#N/A</c:v>
                </c:pt>
                <c:pt idx="6791">
                  <c:v>#N/A</c:v>
                </c:pt>
                <c:pt idx="6792">
                  <c:v>162.77000000000001</c:v>
                </c:pt>
                <c:pt idx="6793">
                  <c:v>160.08000000000001</c:v>
                </c:pt>
                <c:pt idx="6794">
                  <c:v>160.51</c:v>
                </c:pt>
                <c:pt idx="6795">
                  <c:v>159.91999999999999</c:v>
                </c:pt>
                <c:pt idx="6796">
                  <c:v>159.91999999999999</c:v>
                </c:pt>
                <c:pt idx="6797">
                  <c:v>#N/A</c:v>
                </c:pt>
                <c:pt idx="6798">
                  <c:v>#N/A</c:v>
                </c:pt>
                <c:pt idx="6799">
                  <c:v>154.52000000000001</c:v>
                </c:pt>
                <c:pt idx="6800">
                  <c:v>152.57</c:v>
                </c:pt>
                <c:pt idx="6801">
                  <c:v>143.25</c:v>
                </c:pt>
                <c:pt idx="6802">
                  <c:v>138.97999999999999</c:v>
                </c:pt>
                <c:pt idx="6803">
                  <c:v>142.43</c:v>
                </c:pt>
                <c:pt idx="6804">
                  <c:v>#N/A</c:v>
                </c:pt>
                <c:pt idx="6805">
                  <c:v>#N/A</c:v>
                </c:pt>
                <c:pt idx="6806">
                  <c:v>143.06</c:v>
                </c:pt>
                <c:pt idx="6807">
                  <c:v>144.44999999999999</c:v>
                </c:pt>
                <c:pt idx="6808">
                  <c:v>145.94</c:v>
                </c:pt>
                <c:pt idx="6809">
                  <c:v>141.62</c:v>
                </c:pt>
                <c:pt idx="6810">
                  <c:v>146.81</c:v>
                </c:pt>
                <c:pt idx="6811">
                  <c:v>#N/A</c:v>
                </c:pt>
                <c:pt idx="6812">
                  <c:v>#N/A</c:v>
                </c:pt>
                <c:pt idx="6813">
                  <c:v>149.19</c:v>
                </c:pt>
                <c:pt idx="6814">
                  <c:v>146.24</c:v>
                </c:pt>
                <c:pt idx="6815">
                  <c:v>146.30000000000001</c:v>
                </c:pt>
                <c:pt idx="6816">
                  <c:v>143.65</c:v>
                </c:pt>
                <c:pt idx="6817">
                  <c:v>143.22999999999999</c:v>
                </c:pt>
                <c:pt idx="6818">
                  <c:v>#N/A</c:v>
                </c:pt>
                <c:pt idx="6819">
                  <c:v>#N/A</c:v>
                </c:pt>
                <c:pt idx="6820">
                  <c:v>#N/A</c:v>
                </c:pt>
                <c:pt idx="6821">
                  <c:v>137.32</c:v>
                </c:pt>
                <c:pt idx="6822">
                  <c:v>136.24</c:v>
                </c:pt>
                <c:pt idx="6823">
                  <c:v>135.37</c:v>
                </c:pt>
                <c:pt idx="6824">
                  <c:v>136.22999999999999</c:v>
                </c:pt>
                <c:pt idx="6825">
                  <c:v>#N/A</c:v>
                </c:pt>
                <c:pt idx="6826">
                  <c:v>#N/A</c:v>
                </c:pt>
                <c:pt idx="6827">
                  <c:v>133.97999999999999</c:v>
                </c:pt>
                <c:pt idx="6828">
                  <c:v>134.16</c:v>
                </c:pt>
                <c:pt idx="6829">
                  <c:v>138.94</c:v>
                </c:pt>
                <c:pt idx="6830">
                  <c:v>138.35</c:v>
                </c:pt>
                <c:pt idx="6831">
                  <c:v>137.47999999999999</c:v>
                </c:pt>
                <c:pt idx="6832">
                  <c:v>#N/A</c:v>
                </c:pt>
                <c:pt idx="6833">
                  <c:v>#N/A</c:v>
                </c:pt>
                <c:pt idx="6834">
                  <c:v>140.57</c:v>
                </c:pt>
                <c:pt idx="6835">
                  <c:v>141.19999999999999</c:v>
                </c:pt>
                <c:pt idx="6836">
                  <c:v>144.38</c:v>
                </c:pt>
                <c:pt idx="6837">
                  <c:v>144.27000000000001</c:v>
                </c:pt>
                <c:pt idx="6838">
                  <c:v>142.87</c:v>
                </c:pt>
                <c:pt idx="6839">
                  <c:v>#N/A</c:v>
                </c:pt>
                <c:pt idx="6840">
                  <c:v>#N/A</c:v>
                </c:pt>
                <c:pt idx="6841">
                  <c:v>144.37</c:v>
                </c:pt>
                <c:pt idx="6842">
                  <c:v>145.24</c:v>
                </c:pt>
                <c:pt idx="6843">
                  <c:v>141.06</c:v>
                </c:pt>
                <c:pt idx="6844">
                  <c:v>139.96</c:v>
                </c:pt>
                <c:pt idx="6845">
                  <c:v>141.07</c:v>
                </c:pt>
                <c:pt idx="6846">
                  <c:v>#N/A</c:v>
                </c:pt>
                <c:pt idx="6847">
                  <c:v>#N/A</c:v>
                </c:pt>
                <c:pt idx="6848">
                  <c:v>141.29</c:v>
                </c:pt>
                <c:pt idx="6849">
                  <c:v>146.35</c:v>
                </c:pt>
                <c:pt idx="6850">
                  <c:v>144.36000000000001</c:v>
                </c:pt>
                <c:pt idx="6851">
                  <c:v>144.25</c:v>
                </c:pt>
                <c:pt idx="6852">
                  <c:v>143.43</c:v>
                </c:pt>
                <c:pt idx="6853">
                  <c:v>#N/A</c:v>
                </c:pt>
                <c:pt idx="6854">
                  <c:v>#N/A</c:v>
                </c:pt>
                <c:pt idx="6855">
                  <c:v>143.84</c:v>
                </c:pt>
                <c:pt idx="6856">
                  <c:v>141.35</c:v>
                </c:pt>
                <c:pt idx="6857">
                  <c:v>143.57</c:v>
                </c:pt>
                <c:pt idx="6858">
                  <c:v>154.19999999999999</c:v>
                </c:pt>
                <c:pt idx="6859">
                  <c:v>153.30000000000001</c:v>
                </c:pt>
                <c:pt idx="6860">
                  <c:v>#N/A</c:v>
                </c:pt>
                <c:pt idx="6861">
                  <c:v>#N/A</c:v>
                </c:pt>
                <c:pt idx="6862">
                  <c:v>155.88</c:v>
                </c:pt>
                <c:pt idx="6863">
                  <c:v>155.32</c:v>
                </c:pt>
                <c:pt idx="6864">
                  <c:v>155.22999999999999</c:v>
                </c:pt>
                <c:pt idx="6865">
                  <c:v>155.47999999999999</c:v>
                </c:pt>
                <c:pt idx="6866">
                  <c:v>155.58000000000001</c:v>
                </c:pt>
                <c:pt idx="6867">
                  <c:v>#N/A</c:v>
                </c:pt>
                <c:pt idx="6868">
                  <c:v>#N/A</c:v>
                </c:pt>
                <c:pt idx="6869">
                  <c:v>153.47999999999999</c:v>
                </c:pt>
                <c:pt idx="6870">
                  <c:v>155.38</c:v>
                </c:pt>
                <c:pt idx="6871">
                  <c:v>152.65</c:v>
                </c:pt>
                <c:pt idx="6872">
                  <c:v>143.41</c:v>
                </c:pt>
                <c:pt idx="6873">
                  <c:v>144.65</c:v>
                </c:pt>
                <c:pt idx="6874">
                  <c:v>#N/A</c:v>
                </c:pt>
                <c:pt idx="6875">
                  <c:v>#N/A</c:v>
                </c:pt>
                <c:pt idx="6876">
                  <c:v>144.02000000000001</c:v>
                </c:pt>
                <c:pt idx="6877">
                  <c:v>145.22999999999999</c:v>
                </c:pt>
                <c:pt idx="6878">
                  <c:v>142.82</c:v>
                </c:pt>
                <c:pt idx="6879">
                  <c:v>149.72999999999999</c:v>
                </c:pt>
                <c:pt idx="6880">
                  <c:v>149.44</c:v>
                </c:pt>
                <c:pt idx="6881">
                  <c:v>#N/A</c:v>
                </c:pt>
                <c:pt idx="6882">
                  <c:v>#N/A</c:v>
                </c:pt>
                <c:pt idx="6883">
                  <c:v>149.83000000000001</c:v>
                </c:pt>
                <c:pt idx="6884">
                  <c:v>147.83000000000001</c:v>
                </c:pt>
                <c:pt idx="6885">
                  <c:v>145.87</c:v>
                </c:pt>
                <c:pt idx="6886">
                  <c:v>145.76</c:v>
                </c:pt>
                <c:pt idx="6887">
                  <c:v>143.41</c:v>
                </c:pt>
                <c:pt idx="6888">
                  <c:v>#N/A</c:v>
                </c:pt>
                <c:pt idx="6889">
                  <c:v>#N/A</c:v>
                </c:pt>
                <c:pt idx="6890">
                  <c:v>140.33000000000001</c:v>
                </c:pt>
                <c:pt idx="6891">
                  <c:v>138.44999999999999</c:v>
                </c:pt>
                <c:pt idx="6892">
                  <c:v>143.44999999999999</c:v>
                </c:pt>
                <c:pt idx="6893">
                  <c:v>146.41</c:v>
                </c:pt>
                <c:pt idx="6894">
                  <c:v>148.56</c:v>
                </c:pt>
                <c:pt idx="6895">
                  <c:v>#N/A</c:v>
                </c:pt>
                <c:pt idx="6896">
                  <c:v>#N/A</c:v>
                </c:pt>
                <c:pt idx="6897">
                  <c:v>148.27000000000001</c:v>
                </c:pt>
                <c:pt idx="6898">
                  <c:v>147.19</c:v>
                </c:pt>
                <c:pt idx="6899">
                  <c:v>151.58000000000001</c:v>
                </c:pt>
                <c:pt idx="6900">
                  <c:v>#N/A</c:v>
                </c:pt>
                <c:pt idx="6901">
                  <c:v>147.82</c:v>
                </c:pt>
                <c:pt idx="6902">
                  <c:v>#N/A</c:v>
                </c:pt>
                <c:pt idx="6903">
                  <c:v>#N/A</c:v>
                </c:pt>
                <c:pt idx="6904">
                  <c:v>146.62</c:v>
                </c:pt>
                <c:pt idx="6905">
                  <c:v>143.71</c:v>
                </c:pt>
                <c:pt idx="6906">
                  <c:v>147.88</c:v>
                </c:pt>
                <c:pt idx="6907">
                  <c:v>146.4</c:v>
                </c:pt>
                <c:pt idx="6908">
                  <c:v>145.04</c:v>
                </c:pt>
                <c:pt idx="6909">
                  <c:v>#N/A</c:v>
                </c:pt>
                <c:pt idx="6910">
                  <c:v>#N/A</c:v>
                </c:pt>
                <c:pt idx="6911">
                  <c:v>148.35</c:v>
                </c:pt>
                <c:pt idx="6912">
                  <c:v>149.37</c:v>
                </c:pt>
                <c:pt idx="6913">
                  <c:v>#N/A</c:v>
                </c:pt>
                <c:pt idx="6914">
                  <c:v>150.05000000000001</c:v>
                </c:pt>
                <c:pt idx="6915">
                  <c:v>153.93</c:v>
                </c:pt>
                <c:pt idx="6916">
                  <c:v>#N/A</c:v>
                </c:pt>
                <c:pt idx="6917">
                  <c:v>#N/A</c:v>
                </c:pt>
                <c:pt idx="6918">
                  <c:v>154.01</c:v>
                </c:pt>
                <c:pt idx="6919">
                  <c:v>152.82</c:v>
                </c:pt>
                <c:pt idx="6920">
                  <c:v>156.76</c:v>
                </c:pt>
                <c:pt idx="6921">
                  <c:v>156.66999999999999</c:v>
                </c:pt>
                <c:pt idx="6922">
                  <c:v>152.66</c:v>
                </c:pt>
                <c:pt idx="6923">
                  <c:v>#N/A</c:v>
                </c:pt>
                <c:pt idx="6924">
                  <c:v>#N/A</c:v>
                </c:pt>
                <c:pt idx="6925">
                  <c:v>156.72</c:v>
                </c:pt>
                <c:pt idx="6926">
                  <c:v>160.34</c:v>
                </c:pt>
                <c:pt idx="6927">
                  <c:v>150.99</c:v>
                </c:pt>
                <c:pt idx="6928">
                  <c:v>158.49</c:v>
                </c:pt>
                <c:pt idx="6929">
                  <c:v>156.47</c:v>
                </c:pt>
                <c:pt idx="6930">
                  <c:v>#N/A</c:v>
                </c:pt>
                <c:pt idx="6931">
                  <c:v>#N/A</c:v>
                </c:pt>
                <c:pt idx="6932">
                  <c:v>161.79</c:v>
                </c:pt>
                <c:pt idx="6933">
                  <c:v>#N/A</c:v>
                </c:pt>
                <c:pt idx="6934">
                  <c:v>159.81</c:v>
                </c:pt>
                <c:pt idx="6935">
                  <c:v>161.27000000000001</c:v>
                </c:pt>
                <c:pt idx="6936">
                  <c:v>158.15</c:v>
                </c:pt>
                <c:pt idx="6937">
                  <c:v>#N/A</c:v>
                </c:pt>
                <c:pt idx="6938">
                  <c:v>#N/A</c:v>
                </c:pt>
                <c:pt idx="6939">
                  <c:v>160.58000000000001</c:v>
                </c:pt>
                <c:pt idx="6940">
                  <c:v>#N/A</c:v>
                </c:pt>
                <c:pt idx="6941">
                  <c:v>160.71</c:v>
                </c:pt>
                <c:pt idx="6942">
                  <c:v>163.37</c:v>
                </c:pt>
                <c:pt idx="6943">
                  <c:v>162.32</c:v>
                </c:pt>
                <c:pt idx="6944">
                  <c:v>#N/A</c:v>
                </c:pt>
                <c:pt idx="6945">
                  <c:v>#N/A</c:v>
                </c:pt>
                <c:pt idx="6946">
                  <c:v>160.11000000000001</c:v>
                </c:pt>
                <c:pt idx="6947">
                  <c:v>160.18</c:v>
                </c:pt>
                <c:pt idx="6948">
                  <c:v>162.28</c:v>
                </c:pt>
                <c:pt idx="6949">
                  <c:v>159.5</c:v>
                </c:pt>
                <c:pt idx="6950">
                  <c:v>159.4</c:v>
                </c:pt>
                <c:pt idx="6951">
                  <c:v>#N/A</c:v>
                </c:pt>
                <c:pt idx="6952">
                  <c:v>#N/A</c:v>
                </c:pt>
                <c:pt idx="6953">
                  <c:v>157.28</c:v>
                </c:pt>
                <c:pt idx="6954">
                  <c:v>153.07</c:v>
                </c:pt>
                <c:pt idx="6955">
                  <c:v>153.69999999999999</c:v>
                </c:pt>
                <c:pt idx="6956">
                  <c:v>153.79</c:v>
                </c:pt>
                <c:pt idx="6957">
                  <c:v>150.77000000000001</c:v>
                </c:pt>
                <c:pt idx="6958">
                  <c:v>#N/A</c:v>
                </c:pt>
                <c:pt idx="6959">
                  <c:v>#N/A</c:v>
                </c:pt>
                <c:pt idx="6960">
                  <c:v>#N/A</c:v>
                </c:pt>
                <c:pt idx="6961">
                  <c:v>152.19999999999999</c:v>
                </c:pt>
                <c:pt idx="6962">
                  <c:v>151.86000000000001</c:v>
                </c:pt>
                <c:pt idx="6963">
                  <c:v>152.78</c:v>
                </c:pt>
                <c:pt idx="6964">
                  <c:v>158.63999999999999</c:v>
                </c:pt>
                <c:pt idx="6965">
                  <c:v>#N/A</c:v>
                </c:pt>
                <c:pt idx="6966">
                  <c:v>#N/A</c:v>
                </c:pt>
                <c:pt idx="6967">
                  <c:v>160.93</c:v>
                </c:pt>
                <c:pt idx="6968">
                  <c:v>165.23</c:v>
                </c:pt>
                <c:pt idx="6969">
                  <c:v>167.1</c:v>
                </c:pt>
                <c:pt idx="6970">
                  <c:v>170.39</c:v>
                </c:pt>
                <c:pt idx="6971">
                  <c:v>169.25</c:v>
                </c:pt>
                <c:pt idx="6972">
                  <c:v>#N/A</c:v>
                </c:pt>
                <c:pt idx="6973">
                  <c:v>#N/A</c:v>
                </c:pt>
                <c:pt idx="6974">
                  <c:v>168.94</c:v>
                </c:pt>
                <c:pt idx="6975">
                  <c:v>170</c:v>
                </c:pt>
                <c:pt idx="6976">
                  <c:v>167.91</c:v>
                </c:pt>
                <c:pt idx="6977">
                  <c:v>166.47</c:v>
                </c:pt>
                <c:pt idx="6978">
                  <c:v>168.87</c:v>
                </c:pt>
                <c:pt idx="6979">
                  <c:v>#N/A</c:v>
                </c:pt>
                <c:pt idx="6980">
                  <c:v>#N/A</c:v>
                </c:pt>
                <c:pt idx="6981">
                  <c:v>167.08</c:v>
                </c:pt>
                <c:pt idx="6982">
                  <c:v>165.63</c:v>
                </c:pt>
                <c:pt idx="6983">
                  <c:v>163.94</c:v>
                </c:pt>
                <c:pt idx="6984">
                  <c:v>165.92</c:v>
                </c:pt>
                <c:pt idx="6985">
                  <c:v>167.91</c:v>
                </c:pt>
                <c:pt idx="6986">
                  <c:v>#N/A</c:v>
                </c:pt>
                <c:pt idx="6987">
                  <c:v>#N/A</c:v>
                </c:pt>
                <c:pt idx="6988">
                  <c:v>#N/A</c:v>
                </c:pt>
                <c:pt idx="6989">
                  <c:v>175.25</c:v>
                </c:pt>
                <c:pt idx="6990">
                  <c:v>176.81</c:v>
                </c:pt>
                <c:pt idx="6991">
                  <c:v>174.72</c:v>
                </c:pt>
                <c:pt idx="6992">
                  <c:v>174.43</c:v>
                </c:pt>
                <c:pt idx="6993">
                  <c:v>#N/A</c:v>
                </c:pt>
                <c:pt idx="6994">
                  <c:v>#N/A</c:v>
                </c:pt>
                <c:pt idx="6995">
                  <c:v>172.25</c:v>
                </c:pt>
                <c:pt idx="6996">
                  <c:v>171.64</c:v>
                </c:pt>
                <c:pt idx="6997">
                  <c:v>168.34</c:v>
                </c:pt>
                <c:pt idx="6998">
                  <c:v>168.27</c:v>
                </c:pt>
                <c:pt idx="6999">
                  <c:v>164.66</c:v>
                </c:pt>
                <c:pt idx="7000">
                  <c:v>#N/A</c:v>
                </c:pt>
                <c:pt idx="7001">
                  <c:v>#N/A</c:v>
                </c:pt>
                <c:pt idx="7002">
                  <c:v>166.31</c:v>
                </c:pt>
                <c:pt idx="7003">
                  <c:v>167.11</c:v>
                </c:pt>
                <c:pt idx="7004">
                  <c:v>162.66999999999999</c:v>
                </c:pt>
                <c:pt idx="7005">
                  <c:v>164.2</c:v>
                </c:pt>
                <c:pt idx="7006">
                  <c:v>170</c:v>
                </c:pt>
                <c:pt idx="7007">
                  <c:v>#N/A</c:v>
                </c:pt>
                <c:pt idx="7008">
                  <c:v>#N/A</c:v>
                </c:pt>
                <c:pt idx="7009">
                  <c:v>169.18</c:v>
                </c:pt>
                <c:pt idx="7010">
                  <c:v>173.17</c:v>
                </c:pt>
                <c:pt idx="7011">
                  <c:v>174.18</c:v>
                </c:pt>
                <c:pt idx="7012">
                  <c:v>169.19</c:v>
                </c:pt>
                <c:pt idx="7013">
                  <c:v>169.38</c:v>
                </c:pt>
                <c:pt idx="7014">
                  <c:v>#N/A</c:v>
                </c:pt>
                <c:pt idx="7015">
                  <c:v>#N/A</c:v>
                </c:pt>
                <c:pt idx="7016">
                  <c:v>167.33</c:v>
                </c:pt>
                <c:pt idx="7017">
                  <c:v>167.41</c:v>
                </c:pt>
                <c:pt idx="7018">
                  <c:v>171.19</c:v>
                </c:pt>
                <c:pt idx="7019">
                  <c:v>172.03</c:v>
                </c:pt>
                <c:pt idx="7020">
                  <c:v>173.14</c:v>
                </c:pt>
                <c:pt idx="7021">
                  <c:v>#N/A</c:v>
                </c:pt>
                <c:pt idx="7022">
                  <c:v>#N/A</c:v>
                </c:pt>
                <c:pt idx="7023">
                  <c:v>177.18</c:v>
                </c:pt>
                <c:pt idx="7024">
                  <c:v>177.92</c:v>
                </c:pt>
                <c:pt idx="7025">
                  <c:v>175.42</c:v>
                </c:pt>
                <c:pt idx="7026">
                  <c:v>170.3</c:v>
                </c:pt>
                <c:pt idx="7027">
                  <c:v>169.95</c:v>
                </c:pt>
                <c:pt idx="7028">
                  <c:v>#N/A</c:v>
                </c:pt>
                <c:pt idx="7029">
                  <c:v>#N/A</c:v>
                </c:pt>
                <c:pt idx="7030">
                  <c:v>166.35</c:v>
                </c:pt>
                <c:pt idx="7031">
                  <c:v>167.3</c:v>
                </c:pt>
                <c:pt idx="7032">
                  <c:v>167.23</c:v>
                </c:pt>
                <c:pt idx="7033">
                  <c:v>171.81</c:v>
                </c:pt>
                <c:pt idx="7034">
                  <c:v>171.18</c:v>
                </c:pt>
                <c:pt idx="7035">
                  <c:v>#N/A</c:v>
                </c:pt>
                <c:pt idx="7036">
                  <c:v>#N/A</c:v>
                </c:pt>
                <c:pt idx="7037">
                  <c:v>173.15</c:v>
                </c:pt>
                <c:pt idx="7038">
                  <c:v>174.19</c:v>
                </c:pt>
                <c:pt idx="7039">
                  <c:v>171.52</c:v>
                </c:pt>
                <c:pt idx="7040">
                  <c:v>169.02</c:v>
                </c:pt>
                <c:pt idx="7041">
                  <c:v>168.27</c:v>
                </c:pt>
                <c:pt idx="7042">
                  <c:v>#N/A</c:v>
                </c:pt>
                <c:pt idx="7043">
                  <c:v>#N/A</c:v>
                </c:pt>
                <c:pt idx="7044">
                  <c:v>168.68</c:v>
                </c:pt>
                <c:pt idx="7045">
                  <c:v>164.81</c:v>
                </c:pt>
                <c:pt idx="7046">
                  <c:v>163.47</c:v>
                </c:pt>
                <c:pt idx="7047">
                  <c:v>160.41999999999999</c:v>
                </c:pt>
                <c:pt idx="7048">
                  <c:v>#N/A</c:v>
                </c:pt>
                <c:pt idx="7049">
                  <c:v>#N/A</c:v>
                </c:pt>
                <c:pt idx="7050">
                  <c:v>#N/A</c:v>
                </c:pt>
                <c:pt idx="7051">
                  <c:v>157.43</c:v>
                </c:pt>
                <c:pt idx="7052">
                  <c:v>156.41</c:v>
                </c:pt>
                <c:pt idx="7053">
                  <c:v>157.77000000000001</c:v>
                </c:pt>
                <c:pt idx="7054">
                  <c:v>156.63</c:v>
                </c:pt>
                <c:pt idx="7055">
                  <c:v>160.47</c:v>
                </c:pt>
                <c:pt idx="7056">
                  <c:v>#N/A</c:v>
                </c:pt>
                <c:pt idx="7057">
                  <c:v>#N/A</c:v>
                </c:pt>
                <c:pt idx="7058">
                  <c:v>156.38999999999999</c:v>
                </c:pt>
                <c:pt idx="7059">
                  <c:v>156.74</c:v>
                </c:pt>
                <c:pt idx="7060">
                  <c:v>153.76</c:v>
                </c:pt>
                <c:pt idx="7061">
                  <c:v>150.84</c:v>
                </c:pt>
                <c:pt idx="7062">
                  <c:v>152.99</c:v>
                </c:pt>
                <c:pt idx="7063">
                  <c:v>#N/A</c:v>
                </c:pt>
                <c:pt idx="7064">
                  <c:v>#N/A</c:v>
                </c:pt>
                <c:pt idx="7065">
                  <c:v>152.53</c:v>
                </c:pt>
                <c:pt idx="7066">
                  <c:v>155.38999999999999</c:v>
                </c:pt>
                <c:pt idx="7067">
                  <c:v>152.61000000000001</c:v>
                </c:pt>
                <c:pt idx="7068">
                  <c:v>150.68</c:v>
                </c:pt>
                <c:pt idx="7069">
                  <c:v>147.78</c:v>
                </c:pt>
                <c:pt idx="7070">
                  <c:v>#N/A</c:v>
                </c:pt>
                <c:pt idx="7071">
                  <c:v>#N/A</c:v>
                </c:pt>
                <c:pt idx="7072">
                  <c:v>152.94999999999999</c:v>
                </c:pt>
                <c:pt idx="7073">
                  <c:v>152.07</c:v>
                </c:pt>
                <c:pt idx="7074">
                  <c:v>151.82</c:v>
                </c:pt>
                <c:pt idx="7075">
                  <c:v>149.75</c:v>
                </c:pt>
                <c:pt idx="7076">
                  <c:v>150.47999999999999</c:v>
                </c:pt>
                <c:pt idx="7077">
                  <c:v>#N/A</c:v>
                </c:pt>
                <c:pt idx="7078">
                  <c:v>#N/A</c:v>
                </c:pt>
                <c:pt idx="7079">
                  <c:v>149.94999999999999</c:v>
                </c:pt>
                <c:pt idx="7080">
                  <c:v>150.33000000000001</c:v>
                </c:pt>
                <c:pt idx="7081">
                  <c:v>148.04</c:v>
                </c:pt>
                <c:pt idx="7082">
                  <c:v>148.58000000000001</c:v>
                </c:pt>
                <c:pt idx="7083">
                  <c:v>149.07</c:v>
                </c:pt>
                <c:pt idx="7084">
                  <c:v>#N/A</c:v>
                </c:pt>
                <c:pt idx="7085">
                  <c:v>#N/A</c:v>
                </c:pt>
                <c:pt idx="7086">
                  <c:v>#N/A</c:v>
                </c:pt>
                <c:pt idx="7087">
                  <c:v>147.59</c:v>
                </c:pt>
                <c:pt idx="7088">
                  <c:v>147.88</c:v>
                </c:pt>
                <c:pt idx="7089">
                  <c:v>150.55000000000001</c:v>
                </c:pt>
                <c:pt idx="7090">
                  <c:v>157.08000000000001</c:v>
                </c:pt>
                <c:pt idx="7091">
                  <c:v>#N/A</c:v>
                </c:pt>
                <c:pt idx="7092">
                  <c:v>#N/A</c:v>
                </c:pt>
                <c:pt idx="7093">
                  <c:v>164.89</c:v>
                </c:pt>
                <c:pt idx="7094">
                  <c:v>167.09</c:v>
                </c:pt>
                <c:pt idx="7095">
                  <c:v>167.32</c:v>
                </c:pt>
                <c:pt idx="7096">
                  <c:v>169.3</c:v>
                </c:pt>
                <c:pt idx="7097">
                  <c:v>168.95</c:v>
                </c:pt>
                <c:pt idx="7098">
                  <c:v>#N/A</c:v>
                </c:pt>
                <c:pt idx="7099">
                  <c:v>#N/A</c:v>
                </c:pt>
                <c:pt idx="7100">
                  <c:v>167.11</c:v>
                </c:pt>
                <c:pt idx="7101">
                  <c:v>168.23</c:v>
                </c:pt>
                <c:pt idx="7102">
                  <c:v>170.92</c:v>
                </c:pt>
                <c:pt idx="7103">
                  <c:v>173.86</c:v>
                </c:pt>
                <c:pt idx="7104">
                  <c:v>173.74</c:v>
                </c:pt>
                <c:pt idx="7105">
                  <c:v>#N/A</c:v>
                </c:pt>
                <c:pt idx="7106">
                  <c:v>#N/A</c:v>
                </c:pt>
                <c:pt idx="7107">
                  <c:v>175.65</c:v>
                </c:pt>
                <c:pt idx="7108">
                  <c:v>177.46</c:v>
                </c:pt>
                <c:pt idx="7109">
                  <c:v>180.11</c:v>
                </c:pt>
                <c:pt idx="7110">
                  <c:v>189.12</c:v>
                </c:pt>
                <c:pt idx="7111">
                  <c:v>189.99</c:v>
                </c:pt>
                <c:pt idx="7112">
                  <c:v>#N/A</c:v>
                </c:pt>
                <c:pt idx="7113">
                  <c:v>#N/A</c:v>
                </c:pt>
                <c:pt idx="7114">
                  <c:v>195.61</c:v>
                </c:pt>
                <c:pt idx="7115">
                  <c:v>192.37</c:v>
                </c:pt>
                <c:pt idx="7116">
                  <c:v>192.86</c:v>
                </c:pt>
                <c:pt idx="7117">
                  <c:v>192.38</c:v>
                </c:pt>
                <c:pt idx="7118">
                  <c:v>194.12</c:v>
                </c:pt>
                <c:pt idx="7119">
                  <c:v>#N/A</c:v>
                </c:pt>
                <c:pt idx="7120">
                  <c:v>#N/A</c:v>
                </c:pt>
                <c:pt idx="7121">
                  <c:v>186.86</c:v>
                </c:pt>
                <c:pt idx="7122">
                  <c:v>193.67</c:v>
                </c:pt>
                <c:pt idx="7123">
                  <c:v>194.7</c:v>
                </c:pt>
                <c:pt idx="7124">
                  <c:v>#N/A</c:v>
                </c:pt>
                <c:pt idx="7125">
                  <c:v>193.01</c:v>
                </c:pt>
                <c:pt idx="7126">
                  <c:v>#N/A</c:v>
                </c:pt>
                <c:pt idx="7127">
                  <c:v>#N/A</c:v>
                </c:pt>
                <c:pt idx="7128">
                  <c:v>192.63</c:v>
                </c:pt>
                <c:pt idx="7129">
                  <c:v>194.88</c:v>
                </c:pt>
                <c:pt idx="7130">
                  <c:v>200.38</c:v>
                </c:pt>
                <c:pt idx="7131">
                  <c:v>198.24</c:v>
                </c:pt>
                <c:pt idx="7132">
                  <c:v>200.67</c:v>
                </c:pt>
                <c:pt idx="7133">
                  <c:v>#N/A</c:v>
                </c:pt>
                <c:pt idx="7134">
                  <c:v>#N/A</c:v>
                </c:pt>
                <c:pt idx="7135">
                  <c:v>201</c:v>
                </c:pt>
                <c:pt idx="7136">
                  <c:v>200.66</c:v>
                </c:pt>
                <c:pt idx="7137">
                  <c:v>207.74</c:v>
                </c:pt>
                <c:pt idx="7138">
                  <c:v>214.36</c:v>
                </c:pt>
                <c:pt idx="7139">
                  <c:v>210.93</c:v>
                </c:pt>
                <c:pt idx="7140">
                  <c:v>#N/A</c:v>
                </c:pt>
                <c:pt idx="7141">
                  <c:v>#N/A</c:v>
                </c:pt>
                <c:pt idx="7142">
                  <c:v>211.8</c:v>
                </c:pt>
                <c:pt idx="7143">
                  <c:v>209.63</c:v>
                </c:pt>
                <c:pt idx="7144">
                  <c:v>212.07</c:v>
                </c:pt>
                <c:pt idx="7145">
                  <c:v>207.54</c:v>
                </c:pt>
                <c:pt idx="7146">
                  <c:v>206.9</c:v>
                </c:pt>
                <c:pt idx="7147">
                  <c:v>#N/A</c:v>
                </c:pt>
                <c:pt idx="7148">
                  <c:v>#N/A</c:v>
                </c:pt>
                <c:pt idx="7149">
                  <c:v>209.46</c:v>
                </c:pt>
                <c:pt idx="7150">
                  <c:v>210.86</c:v>
                </c:pt>
                <c:pt idx="7151">
                  <c:v>199.4</c:v>
                </c:pt>
                <c:pt idx="7152">
                  <c:v>209.75</c:v>
                </c:pt>
                <c:pt idx="7153">
                  <c:v>208.65</c:v>
                </c:pt>
                <c:pt idx="7154">
                  <c:v>#N/A</c:v>
                </c:pt>
                <c:pt idx="7155">
                  <c:v>#N/A</c:v>
                </c:pt>
                <c:pt idx="7156">
                  <c:v>217.62</c:v>
                </c:pt>
                <c:pt idx="7157">
                  <c:v>218.63</c:v>
                </c:pt>
                <c:pt idx="7158">
                  <c:v>220.22</c:v>
                </c:pt>
                <c:pt idx="7159">
                  <c:v>221.99</c:v>
                </c:pt>
                <c:pt idx="7160">
                  <c:v>219.59</c:v>
                </c:pt>
                <c:pt idx="7161">
                  <c:v>#N/A</c:v>
                </c:pt>
                <c:pt idx="7162">
                  <c:v>#N/A</c:v>
                </c:pt>
                <c:pt idx="7163">
                  <c:v>216.94</c:v>
                </c:pt>
                <c:pt idx="7164">
                  <c:v>213.3</c:v>
                </c:pt>
                <c:pt idx="7165">
                  <c:v>213.49</c:v>
                </c:pt>
                <c:pt idx="7166">
                  <c:v>216.12</c:v>
                </c:pt>
                <c:pt idx="7167">
                  <c:v>213.65</c:v>
                </c:pt>
                <c:pt idx="7168">
                  <c:v>#N/A</c:v>
                </c:pt>
                <c:pt idx="7169">
                  <c:v>#N/A</c:v>
                </c:pt>
                <c:pt idx="7170">
                  <c:v>211.21</c:v>
                </c:pt>
                <c:pt idx="7171">
                  <c:v>217.46</c:v>
                </c:pt>
                <c:pt idx="7172">
                  <c:v>217.07</c:v>
                </c:pt>
                <c:pt idx="7173">
                  <c:v>216.34</c:v>
                </c:pt>
                <c:pt idx="7174">
                  <c:v>226.21</c:v>
                </c:pt>
                <c:pt idx="7175">
                  <c:v>#N/A</c:v>
                </c:pt>
                <c:pt idx="7176">
                  <c:v>#N/A</c:v>
                </c:pt>
                <c:pt idx="7177">
                  <c:v>225.45</c:v>
                </c:pt>
                <c:pt idx="7178">
                  <c:v>233.92</c:v>
                </c:pt>
                <c:pt idx="7179">
                  <c:v>234.68</c:v>
                </c:pt>
                <c:pt idx="7180">
                  <c:v>227.23</c:v>
                </c:pt>
                <c:pt idx="7181">
                  <c:v>228.24</c:v>
                </c:pt>
                <c:pt idx="7182">
                  <c:v>#N/A</c:v>
                </c:pt>
                <c:pt idx="7183">
                  <c:v>#N/A</c:v>
                </c:pt>
                <c:pt idx="7184">
                  <c:v>#N/A</c:v>
                </c:pt>
                <c:pt idx="7185">
                  <c:v>231.45</c:v>
                </c:pt>
                <c:pt idx="7186">
                  <c:v>235.76</c:v>
                </c:pt>
                <c:pt idx="7187">
                  <c:v>224.23</c:v>
                </c:pt>
                <c:pt idx="7188">
                  <c:v>216.98</c:v>
                </c:pt>
                <c:pt idx="7189">
                  <c:v>#N/A</c:v>
                </c:pt>
                <c:pt idx="7190">
                  <c:v>#N/A</c:v>
                </c:pt>
                <c:pt idx="7191">
                  <c:v>210.34</c:v>
                </c:pt>
                <c:pt idx="7192">
                  <c:v>208.86</c:v>
                </c:pt>
                <c:pt idx="7193">
                  <c:v>211.24</c:v>
                </c:pt>
                <c:pt idx="7194">
                  <c:v>208.25</c:v>
                </c:pt>
                <c:pt idx="7195">
                  <c:v>204.14</c:v>
                </c:pt>
                <c:pt idx="7196">
                  <c:v>#N/A</c:v>
                </c:pt>
                <c:pt idx="7197">
                  <c:v>#N/A</c:v>
                </c:pt>
                <c:pt idx="7198">
                  <c:v>207.28</c:v>
                </c:pt>
                <c:pt idx="7199">
                  <c:v>213.49</c:v>
                </c:pt>
                <c:pt idx="7200">
                  <c:v>209.14</c:v>
                </c:pt>
                <c:pt idx="7201">
                  <c:v>214.02</c:v>
                </c:pt>
                <c:pt idx="7202">
                  <c:v>218.23</c:v>
                </c:pt>
                <c:pt idx="7203">
                  <c:v>#N/A</c:v>
                </c:pt>
                <c:pt idx="7204">
                  <c:v>#N/A</c:v>
                </c:pt>
                <c:pt idx="7205">
                  <c:v>223.15</c:v>
                </c:pt>
                <c:pt idx="7206">
                  <c:v>226.13</c:v>
                </c:pt>
                <c:pt idx="7207">
                  <c:v>218.32</c:v>
                </c:pt>
                <c:pt idx="7208">
                  <c:v>215.08</c:v>
                </c:pt>
                <c:pt idx="7209">
                  <c:v>210.6</c:v>
                </c:pt>
                <c:pt idx="7210">
                  <c:v>#N/A</c:v>
                </c:pt>
                <c:pt idx="7211">
                  <c:v>#N/A</c:v>
                </c:pt>
                <c:pt idx="7212">
                  <c:v>203.27</c:v>
                </c:pt>
                <c:pt idx="7213">
                  <c:v>204.29</c:v>
                </c:pt>
                <c:pt idx="7214">
                  <c:v>207.67</c:v>
                </c:pt>
                <c:pt idx="7215">
                  <c:v>206.88</c:v>
                </c:pt>
                <c:pt idx="7216">
                  <c:v>211.29</c:v>
                </c:pt>
                <c:pt idx="7217">
                  <c:v>#N/A</c:v>
                </c:pt>
                <c:pt idx="7218">
                  <c:v>#N/A</c:v>
                </c:pt>
                <c:pt idx="7219">
                  <c:v>209.53</c:v>
                </c:pt>
                <c:pt idx="7220">
                  <c:v>215.73</c:v>
                </c:pt>
                <c:pt idx="7221">
                  <c:v>213.27</c:v>
                </c:pt>
                <c:pt idx="7222">
                  <c:v>213.86</c:v>
                </c:pt>
                <c:pt idx="7223">
                  <c:v>204.08</c:v>
                </c:pt>
                <c:pt idx="7224">
                  <c:v>#N/A</c:v>
                </c:pt>
                <c:pt idx="7225">
                  <c:v>#N/A</c:v>
                </c:pt>
                <c:pt idx="7226">
                  <c:v>205.08</c:v>
                </c:pt>
                <c:pt idx="7227">
                  <c:v>199.12</c:v>
                </c:pt>
                <c:pt idx="7228">
                  <c:v>202.72</c:v>
                </c:pt>
                <c:pt idx="7229">
                  <c:v>207.37</c:v>
                </c:pt>
                <c:pt idx="7230">
                  <c:v>208.19</c:v>
                </c:pt>
                <c:pt idx="7231">
                  <c:v>#N/A</c:v>
                </c:pt>
                <c:pt idx="7232">
                  <c:v>#N/A</c:v>
                </c:pt>
                <c:pt idx="7233">
                  <c:v>203.43</c:v>
                </c:pt>
                <c:pt idx="7234">
                  <c:v>203.37</c:v>
                </c:pt>
                <c:pt idx="7235">
                  <c:v>205.01</c:v>
                </c:pt>
                <c:pt idx="7236">
                  <c:v>212</c:v>
                </c:pt>
                <c:pt idx="7237">
                  <c:v>214.05</c:v>
                </c:pt>
                <c:pt idx="7238">
                  <c:v>#N/A</c:v>
                </c:pt>
                <c:pt idx="7239">
                  <c:v>#N/A</c:v>
                </c:pt>
                <c:pt idx="7240">
                  <c:v>209.76</c:v>
                </c:pt>
                <c:pt idx="7241">
                  <c:v>211.38</c:v>
                </c:pt>
                <c:pt idx="7242">
                  <c:v>214.44</c:v>
                </c:pt>
                <c:pt idx="7243">
                  <c:v>220.17</c:v>
                </c:pt>
                <c:pt idx="7244">
                  <c:v>218.93</c:v>
                </c:pt>
                <c:pt idx="7245">
                  <c:v>#N/A</c:v>
                </c:pt>
                <c:pt idx="7246">
                  <c:v>#N/A</c:v>
                </c:pt>
                <c:pt idx="7247">
                  <c:v>214.55</c:v>
                </c:pt>
                <c:pt idx="7248">
                  <c:v>211.19</c:v>
                </c:pt>
                <c:pt idx="7249">
                  <c:v>214.47</c:v>
                </c:pt>
                <c:pt idx="7250">
                  <c:v>205.84</c:v>
                </c:pt>
                <c:pt idx="7251">
                  <c:v>204.69</c:v>
                </c:pt>
                <c:pt idx="7252">
                  <c:v>#N/A</c:v>
                </c:pt>
                <c:pt idx="7253">
                  <c:v>#N/A</c:v>
                </c:pt>
                <c:pt idx="7254">
                  <c:v>205.82</c:v>
                </c:pt>
                <c:pt idx="7255">
                  <c:v>207.96</c:v>
                </c:pt>
                <c:pt idx="7256">
                  <c:v>210.44</c:v>
                </c:pt>
                <c:pt idx="7257">
                  <c:v>212.21</c:v>
                </c:pt>
                <c:pt idx="7258">
                  <c:v>210.09</c:v>
                </c:pt>
                <c:pt idx="7259">
                  <c:v>#N/A</c:v>
                </c:pt>
                <c:pt idx="7260">
                  <c:v>#N/A</c:v>
                </c:pt>
                <c:pt idx="7261">
                  <c:v>214.3</c:v>
                </c:pt>
                <c:pt idx="7262">
                  <c:v>215.33</c:v>
                </c:pt>
                <c:pt idx="7263">
                  <c:v>217.07</c:v>
                </c:pt>
                <c:pt idx="7264">
                  <c:v>212.35</c:v>
                </c:pt>
                <c:pt idx="7265">
                  <c:v>210.77</c:v>
                </c:pt>
                <c:pt idx="7266">
                  <c:v>#N/A</c:v>
                </c:pt>
                <c:pt idx="7267">
                  <c:v>#N/A</c:v>
                </c:pt>
                <c:pt idx="7268">
                  <c:v>207.37</c:v>
                </c:pt>
                <c:pt idx="7269">
                  <c:v>211.57</c:v>
                </c:pt>
                <c:pt idx="7270">
                  <c:v>209.77</c:v>
                </c:pt>
                <c:pt idx="7271">
                  <c:v>#N/A</c:v>
                </c:pt>
                <c:pt idx="7272">
                  <c:v>214.8</c:v>
                </c:pt>
                <c:pt idx="7273">
                  <c:v>#N/A</c:v>
                </c:pt>
                <c:pt idx="7274">
                  <c:v>#N/A</c:v>
                </c:pt>
                <c:pt idx="7275">
                  <c:v>215.96</c:v>
                </c:pt>
                <c:pt idx="7276">
                  <c:v>222.82</c:v>
                </c:pt>
                <c:pt idx="7277">
                  <c:v>221.91</c:v>
                </c:pt>
                <c:pt idx="7278">
                  <c:v>223.6</c:v>
                </c:pt>
                <c:pt idx="7279">
                  <c:v>217.34</c:v>
                </c:pt>
                <c:pt idx="7280">
                  <c:v>#N/A</c:v>
                </c:pt>
                <c:pt idx="7281">
                  <c:v>#N/A</c:v>
                </c:pt>
                <c:pt idx="7282">
                  <c:v>216.25</c:v>
                </c:pt>
                <c:pt idx="7283">
                  <c:v>217.76</c:v>
                </c:pt>
                <c:pt idx="7284">
                  <c:v>223.72</c:v>
                </c:pt>
                <c:pt idx="7285">
                  <c:v>223.21</c:v>
                </c:pt>
                <c:pt idx="7286">
                  <c:v>225.74</c:v>
                </c:pt>
                <c:pt idx="7287">
                  <c:v>#N/A</c:v>
                </c:pt>
                <c:pt idx="7288">
                  <c:v>#N/A</c:v>
                </c:pt>
                <c:pt idx="7289">
                  <c:v>223.14</c:v>
                </c:pt>
                <c:pt idx="7290">
                  <c:v>221.24</c:v>
                </c:pt>
                <c:pt idx="7291">
                  <c:v>224.24</c:v>
                </c:pt>
                <c:pt idx="7292">
                  <c:v>222.77</c:v>
                </c:pt>
                <c:pt idx="7293">
                  <c:v>219.47</c:v>
                </c:pt>
                <c:pt idx="7294">
                  <c:v>#N/A</c:v>
                </c:pt>
                <c:pt idx="7295">
                  <c:v>#N/A</c:v>
                </c:pt>
                <c:pt idx="7296">
                  <c:v>227.49</c:v>
                </c:pt>
                <c:pt idx="7297">
                  <c:v>235.54</c:v>
                </c:pt>
                <c:pt idx="7298">
                  <c:v>#N/A</c:v>
                </c:pt>
                <c:pt idx="7299">
                  <c:v>239.1</c:v>
                </c:pt>
                <c:pt idx="7300">
                  <c:v>237.45</c:v>
                </c:pt>
                <c:pt idx="7301">
                  <c:v>#N/A</c:v>
                </c:pt>
                <c:pt idx="7302">
                  <c:v>#N/A</c:v>
                </c:pt>
                <c:pt idx="7303">
                  <c:v>242.37</c:v>
                </c:pt>
                <c:pt idx="7304">
                  <c:v>241.94</c:v>
                </c:pt>
                <c:pt idx="7305">
                  <c:v>#N/A</c:v>
                </c:pt>
                <c:pt idx="7306">
                  <c:v>240.61</c:v>
                </c:pt>
                <c:pt idx="7307">
                  <c:v>238.26</c:v>
                </c:pt>
                <c:pt idx="7308">
                  <c:v>#N/A</c:v>
                </c:pt>
                <c:pt idx="7309">
                  <c:v>#N/A</c:v>
                </c:pt>
                <c:pt idx="7310">
                  <c:v>237.74</c:v>
                </c:pt>
                <c:pt idx="7311">
                  <c:v>240.14</c:v>
                </c:pt>
                <c:pt idx="7312">
                  <c:v>229.95</c:v>
                </c:pt>
                <c:pt idx="7313">
                  <c:v>226.9</c:v>
                </c:pt>
                <c:pt idx="7314">
                  <c:v>231.12</c:v>
                </c:pt>
                <c:pt idx="7315">
                  <c:v>#N/A</c:v>
                </c:pt>
                <c:pt idx="7316">
                  <c:v>#N/A</c:v>
                </c:pt>
                <c:pt idx="7317">
                  <c:v>225.1</c:v>
                </c:pt>
                <c:pt idx="7318">
                  <c:v>228.43</c:v>
                </c:pt>
                <c:pt idx="7319">
                  <c:v>233.46</c:v>
                </c:pt>
                <c:pt idx="7320">
                  <c:v>232.28</c:v>
                </c:pt>
                <c:pt idx="7321">
                  <c:v>228.81</c:v>
                </c:pt>
                <c:pt idx="7322">
                  <c:v>#N/A</c:v>
                </c:pt>
                <c:pt idx="7323">
                  <c:v>#N/A</c:v>
                </c:pt>
                <c:pt idx="7324">
                  <c:v>#N/A</c:v>
                </c:pt>
                <c:pt idx="7325">
                  <c:v>233.2</c:v>
                </c:pt>
                <c:pt idx="7326">
                  <c:v>231.93</c:v>
                </c:pt>
                <c:pt idx="7327">
                  <c:v>232.03</c:v>
                </c:pt>
                <c:pt idx="7328">
                  <c:v>236.61</c:v>
                </c:pt>
                <c:pt idx="7329">
                  <c:v>#N/A</c:v>
                </c:pt>
                <c:pt idx="7330">
                  <c:v>#N/A</c:v>
                </c:pt>
                <c:pt idx="7331">
                  <c:v>235.02</c:v>
                </c:pt>
                <c:pt idx="7332">
                  <c:v>227.54</c:v>
                </c:pt>
                <c:pt idx="7333">
                  <c:v>233.47</c:v>
                </c:pt>
                <c:pt idx="7334">
                  <c:v>233.41</c:v>
                </c:pt>
                <c:pt idx="7335">
                  <c:v>234.63</c:v>
                </c:pt>
                <c:pt idx="7336">
                  <c:v>#N/A</c:v>
                </c:pt>
                <c:pt idx="7337">
                  <c:v>#N/A</c:v>
                </c:pt>
                <c:pt idx="7338">
                  <c:v>232.47</c:v>
                </c:pt>
                <c:pt idx="7339">
                  <c:v>226.73</c:v>
                </c:pt>
                <c:pt idx="7340">
                  <c:v>227.22</c:v>
                </c:pt>
                <c:pt idx="7341">
                  <c:v>230.76</c:v>
                </c:pt>
                <c:pt idx="7342">
                  <c:v>226.55</c:v>
                </c:pt>
                <c:pt idx="7343">
                  <c:v>#N/A</c:v>
                </c:pt>
                <c:pt idx="7344">
                  <c:v>#N/A</c:v>
                </c:pt>
                <c:pt idx="7345">
                  <c:v>229.38</c:v>
                </c:pt>
                <c:pt idx="7346">
                  <c:v>228.34</c:v>
                </c:pt>
                <c:pt idx="7347">
                  <c:v>225.45</c:v>
                </c:pt>
                <c:pt idx="7348">
                  <c:v>228.13</c:v>
                </c:pt>
                <c:pt idx="7349">
                  <c:v>225.36</c:v>
                </c:pt>
                <c:pt idx="7350">
                  <c:v>#N/A</c:v>
                </c:pt>
                <c:pt idx="7351">
                  <c:v>#N/A</c:v>
                </c:pt>
                <c:pt idx="7352">
                  <c:v>#N/A</c:v>
                </c:pt>
                <c:pt idx="7353">
                  <c:v>235.73</c:v>
                </c:pt>
                <c:pt idx="7354">
                  <c:v>240.45</c:v>
                </c:pt>
                <c:pt idx="7355">
                  <c:v>240.1</c:v>
                </c:pt>
                <c:pt idx="7356">
                  <c:v>249.75</c:v>
                </c:pt>
                <c:pt idx="7357">
                  <c:v>#N/A</c:v>
                </c:pt>
                <c:pt idx="7358">
                  <c:v>#N/A</c:v>
                </c:pt>
                <c:pt idx="7359">
                  <c:v>253.45</c:v>
                </c:pt>
                <c:pt idx="7360">
                  <c:v>245.12</c:v>
                </c:pt>
                <c:pt idx="7361">
                  <c:v>245.56</c:v>
                </c:pt>
                <c:pt idx="7362">
                  <c:v>228.31</c:v>
                </c:pt>
                <c:pt idx="7363">
                  <c:v>215.54</c:v>
                </c:pt>
                <c:pt idx="7364">
                  <c:v>#N/A</c:v>
                </c:pt>
                <c:pt idx="7365">
                  <c:v>#N/A</c:v>
                </c:pt>
                <c:pt idx="7366">
                  <c:v>223.58</c:v>
                </c:pt>
                <c:pt idx="7367">
                  <c:v>233.3</c:v>
                </c:pt>
                <c:pt idx="7368">
                  <c:v>236.51</c:v>
                </c:pt>
                <c:pt idx="7369">
                  <c:v>243.19</c:v>
                </c:pt>
                <c:pt idx="7370">
                  <c:v>240.27</c:v>
                </c:pt>
                <c:pt idx="7371">
                  <c:v>#N/A</c:v>
                </c:pt>
                <c:pt idx="7372">
                  <c:v>#N/A</c:v>
                </c:pt>
                <c:pt idx="7373">
                  <c:v>221.11</c:v>
                </c:pt>
                <c:pt idx="7374">
                  <c:v>222.1</c:v>
                </c:pt>
                <c:pt idx="7375">
                  <c:v>204.76</c:v>
                </c:pt>
                <c:pt idx="7376">
                  <c:v>181.99</c:v>
                </c:pt>
                <c:pt idx="7377">
                  <c:v>163.69999999999999</c:v>
                </c:pt>
                <c:pt idx="7378">
                  <c:v>#N/A</c:v>
                </c:pt>
                <c:pt idx="7379">
                  <c:v>#N/A</c:v>
                </c:pt>
                <c:pt idx="7380">
                  <c:v>176.52</c:v>
                </c:pt>
                <c:pt idx="7381">
                  <c:v>199.29</c:v>
                </c:pt>
                <c:pt idx="7382">
                  <c:v>172.41</c:v>
                </c:pt>
                <c:pt idx="7383">
                  <c:v>176.72</c:v>
                </c:pt>
                <c:pt idx="7384">
                  <c:v>166.29</c:v>
                </c:pt>
                <c:pt idx="7385">
                  <c:v>#N/A</c:v>
                </c:pt>
                <c:pt idx="7386">
                  <c:v>#N/A</c:v>
                </c:pt>
                <c:pt idx="7387">
                  <c:v>177.05</c:v>
                </c:pt>
                <c:pt idx="7388">
                  <c:v>201.71</c:v>
                </c:pt>
                <c:pt idx="7389">
                  <c:v>207.56</c:v>
                </c:pt>
                <c:pt idx="7390">
                  <c:v>206.32</c:v>
                </c:pt>
                <c:pt idx="7391">
                  <c:v>194.21</c:v>
                </c:pt>
                <c:pt idx="7392">
                  <c:v>#N/A</c:v>
                </c:pt>
                <c:pt idx="7393">
                  <c:v>#N/A</c:v>
                </c:pt>
                <c:pt idx="7394">
                  <c:v>190.69</c:v>
                </c:pt>
                <c:pt idx="7395">
                  <c:v>186.04</c:v>
                </c:pt>
                <c:pt idx="7396">
                  <c:v>191.82</c:v>
                </c:pt>
                <c:pt idx="7397">
                  <c:v>201.07</c:v>
                </c:pt>
                <c:pt idx="7398">
                  <c:v>200.41</c:v>
                </c:pt>
                <c:pt idx="7399">
                  <c:v>#N/A</c:v>
                </c:pt>
                <c:pt idx="7400">
                  <c:v>#N/A</c:v>
                </c:pt>
                <c:pt idx="7401">
                  <c:v>211.27</c:v>
                </c:pt>
                <c:pt idx="7402">
                  <c:v>209.18</c:v>
                </c:pt>
                <c:pt idx="7403">
                  <c:v>211.37</c:v>
                </c:pt>
                <c:pt idx="7404">
                  <c:v>232.74</c:v>
                </c:pt>
                <c:pt idx="7405">
                  <c:v>#N/A</c:v>
                </c:pt>
                <c:pt idx="7406">
                  <c:v>#N/A</c:v>
                </c:pt>
                <c:pt idx="7407">
                  <c:v>#N/A</c:v>
                </c:pt>
                <c:pt idx="7408">
                  <c:v>249.27</c:v>
                </c:pt>
                <c:pt idx="7409">
                  <c:v>251.11</c:v>
                </c:pt>
                <c:pt idx="7410">
                  <c:v>247.12</c:v>
                </c:pt>
                <c:pt idx="7411">
                  <c:v>251.89</c:v>
                </c:pt>
                <c:pt idx="7412">
                  <c:v>244.41</c:v>
                </c:pt>
                <c:pt idx="7413">
                  <c:v>#N/A</c:v>
                </c:pt>
                <c:pt idx="7414">
                  <c:v>#N/A</c:v>
                </c:pt>
                <c:pt idx="7415">
                  <c:v>251.11</c:v>
                </c:pt>
                <c:pt idx="7416">
                  <c:v>249</c:v>
                </c:pt>
                <c:pt idx="7417">
                  <c:v>266.07</c:v>
                </c:pt>
                <c:pt idx="7418">
                  <c:v>273.02999999999997</c:v>
                </c:pt>
                <c:pt idx="7419">
                  <c:v>277.58999999999997</c:v>
                </c:pt>
                <c:pt idx="7420">
                  <c:v>#N/A</c:v>
                </c:pt>
                <c:pt idx="7421">
                  <c:v>#N/A</c:v>
                </c:pt>
                <c:pt idx="7422">
                  <c:v>276.05</c:v>
                </c:pt>
                <c:pt idx="7423">
                  <c:v>275.38</c:v>
                </c:pt>
                <c:pt idx="7424">
                  <c:v>279.42</c:v>
                </c:pt>
                <c:pt idx="7425">
                  <c:v>267.39999999999998</c:v>
                </c:pt>
                <c:pt idx="7426">
                  <c:v>276.3</c:v>
                </c:pt>
                <c:pt idx="7427">
                  <c:v>#N/A</c:v>
                </c:pt>
                <c:pt idx="7428">
                  <c:v>#N/A</c:v>
                </c:pt>
                <c:pt idx="7429">
                  <c:v>282.89999999999998</c:v>
                </c:pt>
                <c:pt idx="7430">
                  <c:v>286.22000000000003</c:v>
                </c:pt>
                <c:pt idx="7431">
                  <c:v>276.31</c:v>
                </c:pt>
                <c:pt idx="7432">
                  <c:v>285.73</c:v>
                </c:pt>
                <c:pt idx="7433">
                  <c:v>285.27999999999997</c:v>
                </c:pt>
                <c:pt idx="7434">
                  <c:v>#N/A</c:v>
                </c:pt>
                <c:pt idx="7435">
                  <c:v>#N/A</c:v>
                </c:pt>
                <c:pt idx="7436">
                  <c:v>275.33999999999997</c:v>
                </c:pt>
                <c:pt idx="7437">
                  <c:v>275.45999999999998</c:v>
                </c:pt>
                <c:pt idx="7438">
                  <c:v>275.5</c:v>
                </c:pt>
                <c:pt idx="7439">
                  <c:v>285.35000000000002</c:v>
                </c:pt>
                <c:pt idx="7440">
                  <c:v>296.92</c:v>
                </c:pt>
                <c:pt idx="7441">
                  <c:v>#N/A</c:v>
                </c:pt>
                <c:pt idx="7442">
                  <c:v>#N/A</c:v>
                </c:pt>
                <c:pt idx="7443">
                  <c:v>288.2</c:v>
                </c:pt>
                <c:pt idx="7444">
                  <c:v>300.10000000000002</c:v>
                </c:pt>
                <c:pt idx="7445">
                  <c:v>295.54000000000002</c:v>
                </c:pt>
                <c:pt idx="7446">
                  <c:v>286.93</c:v>
                </c:pt>
                <c:pt idx="7447">
                  <c:v>285.13</c:v>
                </c:pt>
                <c:pt idx="7448">
                  <c:v>#N/A</c:v>
                </c:pt>
                <c:pt idx="7449">
                  <c:v>#N/A</c:v>
                </c:pt>
                <c:pt idx="7450">
                  <c:v>#N/A</c:v>
                </c:pt>
                <c:pt idx="7451">
                  <c:v>270.55</c:v>
                </c:pt>
                <c:pt idx="7452">
                  <c:v>271.06</c:v>
                </c:pt>
                <c:pt idx="7453">
                  <c:v>270.29000000000002</c:v>
                </c:pt>
                <c:pt idx="7454">
                  <c:v>273.33</c:v>
                </c:pt>
                <c:pt idx="7455">
                  <c:v>#N/A</c:v>
                </c:pt>
                <c:pt idx="7456">
                  <c:v>#N/A</c:v>
                </c:pt>
                <c:pt idx="7457">
                  <c:v>280.92</c:v>
                </c:pt>
                <c:pt idx="7458">
                  <c:v>270.33999999999997</c:v>
                </c:pt>
                <c:pt idx="7459">
                  <c:v>260.57</c:v>
                </c:pt>
                <c:pt idx="7460">
                  <c:v>264.38</c:v>
                </c:pt>
                <c:pt idx="7461">
                  <c:v>261.26</c:v>
                </c:pt>
                <c:pt idx="7462">
                  <c:v>#N/A</c:v>
                </c:pt>
                <c:pt idx="7463">
                  <c:v>#N/A</c:v>
                </c:pt>
                <c:pt idx="7464">
                  <c:v>263.27</c:v>
                </c:pt>
                <c:pt idx="7465">
                  <c:v>267.2</c:v>
                </c:pt>
                <c:pt idx="7466">
                  <c:v>278.89999999999998</c:v>
                </c:pt>
                <c:pt idx="7467">
                  <c:v>264.42</c:v>
                </c:pt>
                <c:pt idx="7468">
                  <c:v>262.01</c:v>
                </c:pt>
                <c:pt idx="7469">
                  <c:v>#N/A</c:v>
                </c:pt>
                <c:pt idx="7470">
                  <c:v>#N/A</c:v>
                </c:pt>
                <c:pt idx="7471">
                  <c:v>268.57</c:v>
                </c:pt>
                <c:pt idx="7472">
                  <c:v>261.17</c:v>
                </c:pt>
                <c:pt idx="7473">
                  <c:v>261.27</c:v>
                </c:pt>
                <c:pt idx="7474">
                  <c:v>256.93</c:v>
                </c:pt>
                <c:pt idx="7475">
                  <c:v>266.79000000000002</c:v>
                </c:pt>
                <c:pt idx="7476">
                  <c:v>#N/A</c:v>
                </c:pt>
                <c:pt idx="7477">
                  <c:v>#N/A</c:v>
                </c:pt>
                <c:pt idx="7478">
                  <c:v>277.45</c:v>
                </c:pt>
                <c:pt idx="7479">
                  <c:v>282.31</c:v>
                </c:pt>
                <c:pt idx="7480">
                  <c:v>276.66000000000003</c:v>
                </c:pt>
                <c:pt idx="7481">
                  <c:v>278.55</c:v>
                </c:pt>
                <c:pt idx="7482">
                  <c:v>280.22000000000003</c:v>
                </c:pt>
                <c:pt idx="7483">
                  <c:v>#N/A</c:v>
                </c:pt>
                <c:pt idx="7484">
                  <c:v>#N/A</c:v>
                </c:pt>
                <c:pt idx="7485">
                  <c:v>284.87</c:v>
                </c:pt>
                <c:pt idx="7486">
                  <c:v>294.76</c:v>
                </c:pt>
                <c:pt idx="7487">
                  <c:v>294.77</c:v>
                </c:pt>
                <c:pt idx="7488">
                  <c:v>291.58999999999997</c:v>
                </c:pt>
                <c:pt idx="7489">
                  <c:v>#N/A</c:v>
                </c:pt>
                <c:pt idx="7490">
                  <c:v>#N/A</c:v>
                </c:pt>
                <c:pt idx="7491">
                  <c:v>#N/A</c:v>
                </c:pt>
                <c:pt idx="7492">
                  <c:v>297.17</c:v>
                </c:pt>
                <c:pt idx="7493">
                  <c:v>305.82</c:v>
                </c:pt>
                <c:pt idx="7494">
                  <c:v>315.35000000000002</c:v>
                </c:pt>
                <c:pt idx="7495">
                  <c:v>313.18</c:v>
                </c:pt>
                <c:pt idx="7496">
                  <c:v>311.54000000000002</c:v>
                </c:pt>
                <c:pt idx="7497">
                  <c:v>#N/A</c:v>
                </c:pt>
                <c:pt idx="7498">
                  <c:v>#N/A</c:v>
                </c:pt>
                <c:pt idx="7499">
                  <c:v>299.67</c:v>
                </c:pt>
                <c:pt idx="7500">
                  <c:v>312.41000000000003</c:v>
                </c:pt>
                <c:pt idx="7501">
                  <c:v>313.08</c:v>
                </c:pt>
                <c:pt idx="7502">
                  <c:v>307.99</c:v>
                </c:pt>
                <c:pt idx="7503">
                  <c:v>317.89</c:v>
                </c:pt>
                <c:pt idx="7504">
                  <c:v>#N/A</c:v>
                </c:pt>
                <c:pt idx="7505">
                  <c:v>#N/A</c:v>
                </c:pt>
                <c:pt idx="7506">
                  <c:v>326.98</c:v>
                </c:pt>
                <c:pt idx="7507">
                  <c:v>331.57</c:v>
                </c:pt>
                <c:pt idx="7508">
                  <c:v>337.19</c:v>
                </c:pt>
                <c:pt idx="7509">
                  <c:v>330.26</c:v>
                </c:pt>
                <c:pt idx="7510">
                  <c:v>341.6</c:v>
                </c:pt>
                <c:pt idx="7511">
                  <c:v>#N/A</c:v>
                </c:pt>
                <c:pt idx="7512">
                  <c:v>#N/A</c:v>
                </c:pt>
                <c:pt idx="7513">
                  <c:v>357.65</c:v>
                </c:pt>
                <c:pt idx="7514">
                  <c:v>356.21</c:v>
                </c:pt>
                <c:pt idx="7515">
                  <c:v>351.84</c:v>
                </c:pt>
                <c:pt idx="7516">
                  <c:v>339.61</c:v>
                </c:pt>
                <c:pt idx="7517">
                  <c:v>350.7</c:v>
                </c:pt>
                <c:pt idx="7518">
                  <c:v>#N/A</c:v>
                </c:pt>
                <c:pt idx="7519">
                  <c:v>#N/A</c:v>
                </c:pt>
                <c:pt idx="7520">
                  <c:v>345.88130000000001</c:v>
                </c:pt>
                <c:pt idx="7521">
                  <c:v>361.21899999999999</c:v>
                </c:pt>
                <c:pt idx="7522">
                  <c:v>363.86410000000001</c:v>
                </c:pt>
                <c:pt idx="7523">
                  <c:v>362.37079999999997</c:v>
                </c:pt>
                <c:pt idx="7524">
                  <c:v>350.78</c:v>
                </c:pt>
                <c:pt idx="7525">
                  <c:v>#N/A</c:v>
                </c:pt>
                <c:pt idx="7526">
                  <c:v>#N/A</c:v>
                </c:pt>
                <c:pt idx="7527">
                  <c:v>346.12049999999999</c:v>
                </c:pt>
                <c:pt idx="7528">
                  <c:v>320.55959999999999</c:v>
                </c:pt>
                <c:pt idx="7529">
                  <c:v>320.90230000000003</c:v>
                </c:pt>
                <c:pt idx="7530">
                  <c:v>331.96109999999999</c:v>
                </c:pt>
                <c:pt idx="7531">
                  <c:v>330.32</c:v>
                </c:pt>
                <c:pt idx="7532">
                  <c:v>#N/A</c:v>
                </c:pt>
                <c:pt idx="7533">
                  <c:v>#N/A</c:v>
                </c:pt>
                <c:pt idx="7534">
                  <c:v>353.24</c:v>
                </c:pt>
                <c:pt idx="7535">
                  <c:v>350.55</c:v>
                </c:pt>
                <c:pt idx="7536">
                  <c:v>338.72</c:v>
                </c:pt>
                <c:pt idx="7537">
                  <c:v>344.81</c:v>
                </c:pt>
                <c:pt idx="7538">
                  <c:v>336.87</c:v>
                </c:pt>
                <c:pt idx="7539">
                  <c:v>#N/A</c:v>
                </c:pt>
                <c:pt idx="7540">
                  <c:v>#N/A</c:v>
                </c:pt>
                <c:pt idx="7541">
                  <c:v>334.56</c:v>
                </c:pt>
                <c:pt idx="7542">
                  <c:v>333.48</c:v>
                </c:pt>
                <c:pt idx="7543">
                  <c:v>342.86</c:v>
                </c:pt>
                <c:pt idx="7544">
                  <c:v>335.15</c:v>
                </c:pt>
                <c:pt idx="7545">
                  <c:v>348.72</c:v>
                </c:pt>
                <c:pt idx="7546">
                  <c:v>#N/A</c:v>
                </c:pt>
                <c:pt idx="7547">
                  <c:v>#N/A</c:v>
                </c:pt>
                <c:pt idx="7548">
                  <c:v>351.9</c:v>
                </c:pt>
                <c:pt idx="7549">
                  <c:v>346.82</c:v>
                </c:pt>
                <c:pt idx="7550">
                  <c:v>346.66</c:v>
                </c:pt>
                <c:pt idx="7551">
                  <c:v>344.01</c:v>
                </c:pt>
                <c:pt idx="7552">
                  <c:v>339.74</c:v>
                </c:pt>
                <c:pt idx="7553">
                  <c:v>#N/A</c:v>
                </c:pt>
                <c:pt idx="7554">
                  <c:v>#N/A</c:v>
                </c:pt>
                <c:pt idx="7555">
                  <c:v>#N/A</c:v>
                </c:pt>
                <c:pt idx="7556">
                  <c:v>336.68</c:v>
                </c:pt>
                <c:pt idx="7557">
                  <c:v>352.79</c:v>
                </c:pt>
                <c:pt idx="7558">
                  <c:v>347.34</c:v>
                </c:pt>
                <c:pt idx="7559">
                  <c:v>341.38</c:v>
                </c:pt>
                <c:pt idx="7560">
                  <c:v>#N/A</c:v>
                </c:pt>
                <c:pt idx="7561">
                  <c:v>#N/A</c:v>
                </c:pt>
                <c:pt idx="7562">
                  <c:v>355.94</c:v>
                </c:pt>
                <c:pt idx="7563">
                  <c:v>356.03</c:v>
                </c:pt>
                <c:pt idx="7564">
                  <c:v>355.18</c:v>
                </c:pt>
                <c:pt idx="7565">
                  <c:v>349.23</c:v>
                </c:pt>
                <c:pt idx="7566">
                  <c:v>342.84</c:v>
                </c:pt>
                <c:pt idx="7567">
                  <c:v>#N/A</c:v>
                </c:pt>
                <c:pt idx="7568">
                  <c:v>#N/A</c:v>
                </c:pt>
                <c:pt idx="7569">
                  <c:v>330.55</c:v>
                </c:pt>
                <c:pt idx="7570">
                  <c:v>331.11</c:v>
                </c:pt>
                <c:pt idx="7571">
                  <c:v>310.18</c:v>
                </c:pt>
                <c:pt idx="7572">
                  <c:v>320.99</c:v>
                </c:pt>
                <c:pt idx="7573">
                  <c:v>320.08999999999997</c:v>
                </c:pt>
                <c:pt idx="7574">
                  <c:v>#N/A</c:v>
                </c:pt>
                <c:pt idx="7575">
                  <c:v>#N/A</c:v>
                </c:pt>
                <c:pt idx="7576">
                  <c:v>322.41000000000003</c:v>
                </c:pt>
                <c:pt idx="7577">
                  <c:v>327.73</c:v>
                </c:pt>
                <c:pt idx="7578">
                  <c:v>326.95999999999998</c:v>
                </c:pt>
                <c:pt idx="7579">
                  <c:v>329.24</c:v>
                </c:pt>
                <c:pt idx="7580">
                  <c:v>324.54000000000002</c:v>
                </c:pt>
                <c:pt idx="7581">
                  <c:v>#N/A</c:v>
                </c:pt>
                <c:pt idx="7582">
                  <c:v>#N/A</c:v>
                </c:pt>
                <c:pt idx="7583">
                  <c:v>330.37</c:v>
                </c:pt>
                <c:pt idx="7584">
                  <c:v>317.12</c:v>
                </c:pt>
                <c:pt idx="7585">
                  <c:v>317.82</c:v>
                </c:pt>
                <c:pt idx="7586">
                  <c:v>324.27</c:v>
                </c:pt>
                <c:pt idx="7587">
                  <c:v>340.18</c:v>
                </c:pt>
                <c:pt idx="7588">
                  <c:v>#N/A</c:v>
                </c:pt>
                <c:pt idx="7589">
                  <c:v>#N/A</c:v>
                </c:pt>
                <c:pt idx="7590">
                  <c:v>340.45</c:v>
                </c:pt>
                <c:pt idx="7591">
                  <c:v>338.06</c:v>
                </c:pt>
                <c:pt idx="7592">
                  <c:v>342.93</c:v>
                </c:pt>
                <c:pt idx="7593">
                  <c:v>338.31</c:v>
                </c:pt>
                <c:pt idx="7594">
                  <c:v>333.49</c:v>
                </c:pt>
                <c:pt idx="7595">
                  <c:v>#N/A</c:v>
                </c:pt>
                <c:pt idx="7596">
                  <c:v>#N/A</c:v>
                </c:pt>
                <c:pt idx="7597">
                  <c:v>326.81</c:v>
                </c:pt>
                <c:pt idx="7598">
                  <c:v>328.26</c:v>
                </c:pt>
                <c:pt idx="7599">
                  <c:v>332.24</c:v>
                </c:pt>
                <c:pt idx="7600">
                  <c:v>325.95</c:v>
                </c:pt>
                <c:pt idx="7601">
                  <c:v>323.73</c:v>
                </c:pt>
                <c:pt idx="7602">
                  <c:v>#N/A</c:v>
                </c:pt>
                <c:pt idx="7603">
                  <c:v>#N/A</c:v>
                </c:pt>
                <c:pt idx="7604">
                  <c:v>319.83999999999997</c:v>
                </c:pt>
                <c:pt idx="7605">
                  <c:v>326.05</c:v>
                </c:pt>
                <c:pt idx="7606">
                  <c:v>303.05</c:v>
                </c:pt>
                <c:pt idx="7607">
                  <c:v>308.18</c:v>
                </c:pt>
                <c:pt idx="7608">
                  <c:v>314.62</c:v>
                </c:pt>
                <c:pt idx="7609">
                  <c:v>#N/A</c:v>
                </c:pt>
                <c:pt idx="7610">
                  <c:v>#N/A</c:v>
                </c:pt>
                <c:pt idx="7611">
                  <c:v>323.39</c:v>
                </c:pt>
                <c:pt idx="7612">
                  <c:v>329.07</c:v>
                </c:pt>
                <c:pt idx="7613">
                  <c:v>321.14999999999998</c:v>
                </c:pt>
                <c:pt idx="7614">
                  <c:v>345.56</c:v>
                </c:pt>
                <c:pt idx="7615">
                  <c:v>346.08</c:v>
                </c:pt>
                <c:pt idx="7616">
                  <c:v>#N/A</c:v>
                </c:pt>
                <c:pt idx="7617">
                  <c:v>#N/A</c:v>
                </c:pt>
                <c:pt idx="7618">
                  <c:v>322.62</c:v>
                </c:pt>
                <c:pt idx="7619">
                  <c:v>311.81</c:v>
                </c:pt>
                <c:pt idx="7620">
                  <c:v>310.69</c:v>
                </c:pt>
                <c:pt idx="7621">
                  <c:v>313.06</c:v>
                </c:pt>
                <c:pt idx="7622">
                  <c:v>315.2</c:v>
                </c:pt>
                <c:pt idx="7623">
                  <c:v>#N/A</c:v>
                </c:pt>
                <c:pt idx="7624">
                  <c:v>#N/A</c:v>
                </c:pt>
                <c:pt idx="7625">
                  <c:v>313.13</c:v>
                </c:pt>
                <c:pt idx="7626">
                  <c:v>308.95999999999998</c:v>
                </c:pt>
                <c:pt idx="7627">
                  <c:v>297.52</c:v>
                </c:pt>
                <c:pt idx="7628">
                  <c:v>295.13</c:v>
                </c:pt>
                <c:pt idx="7629">
                  <c:v>297.25</c:v>
                </c:pt>
                <c:pt idx="7630">
                  <c:v>#N/A</c:v>
                </c:pt>
                <c:pt idx="7631">
                  <c:v>#N/A</c:v>
                </c:pt>
                <c:pt idx="7632">
                  <c:v>283.45</c:v>
                </c:pt>
                <c:pt idx="7633">
                  <c:v>275.83999999999997</c:v>
                </c:pt>
                <c:pt idx="7634">
                  <c:v>279.92</c:v>
                </c:pt>
                <c:pt idx="7635">
                  <c:v>#N/A</c:v>
                </c:pt>
                <c:pt idx="7636">
                  <c:v>281.22000000000003</c:v>
                </c:pt>
                <c:pt idx="7637">
                  <c:v>#N/A</c:v>
                </c:pt>
                <c:pt idx="7638">
                  <c:v>#N/A</c:v>
                </c:pt>
                <c:pt idx="7639">
                  <c:v>283.67</c:v>
                </c:pt>
                <c:pt idx="7640">
                  <c:v>296.39</c:v>
                </c:pt>
                <c:pt idx="7641">
                  <c:v>297.11</c:v>
                </c:pt>
                <c:pt idx="7642">
                  <c:v>294.17</c:v>
                </c:pt>
                <c:pt idx="7643">
                  <c:v>292.47000000000003</c:v>
                </c:pt>
                <c:pt idx="7644">
                  <c:v>#N/A</c:v>
                </c:pt>
                <c:pt idx="7645">
                  <c:v>#N/A</c:v>
                </c:pt>
                <c:pt idx="7646">
                  <c:v>303.88</c:v>
                </c:pt>
                <c:pt idx="7647">
                  <c:v>303.12</c:v>
                </c:pt>
                <c:pt idx="7648">
                  <c:v>293.94</c:v>
                </c:pt>
                <c:pt idx="7649">
                  <c:v>294.64999999999998</c:v>
                </c:pt>
                <c:pt idx="7650">
                  <c:v>291.68</c:v>
                </c:pt>
                <c:pt idx="7651">
                  <c:v>#N/A</c:v>
                </c:pt>
                <c:pt idx="7652">
                  <c:v>#N/A</c:v>
                </c:pt>
                <c:pt idx="7653">
                  <c:v>284.81</c:v>
                </c:pt>
                <c:pt idx="7654">
                  <c:v>295.82</c:v>
                </c:pt>
                <c:pt idx="7655">
                  <c:v>301.23</c:v>
                </c:pt>
                <c:pt idx="7656">
                  <c:v>312.05</c:v>
                </c:pt>
                <c:pt idx="7657">
                  <c:v>303.38</c:v>
                </c:pt>
                <c:pt idx="7658">
                  <c:v>#N/A</c:v>
                </c:pt>
                <c:pt idx="7659">
                  <c:v>#N/A</c:v>
                </c:pt>
                <c:pt idx="7660">
                  <c:v>303.45999999999998</c:v>
                </c:pt>
                <c:pt idx="7661">
                  <c:v>294.14999999999998</c:v>
                </c:pt>
                <c:pt idx="7662">
                  <c:v>299.2</c:v>
                </c:pt>
                <c:pt idx="7663">
                  <c:v>301.02</c:v>
                </c:pt>
                <c:pt idx="7664">
                  <c:v>#N/A</c:v>
                </c:pt>
                <c:pt idx="7665">
                  <c:v>#N/A</c:v>
                </c:pt>
                <c:pt idx="7666">
                  <c:v>#N/A</c:v>
                </c:pt>
                <c:pt idx="7667">
                  <c:v>298.07</c:v>
                </c:pt>
                <c:pt idx="7668">
                  <c:v>298.47000000000003</c:v>
                </c:pt>
                <c:pt idx="7669">
                  <c:v>305.92</c:v>
                </c:pt>
                <c:pt idx="7670">
                  <c:v>299.64</c:v>
                </c:pt>
                <c:pt idx="7671">
                  <c:v>#N/A</c:v>
                </c:pt>
                <c:pt idx="7672">
                  <c:v>#N/A</c:v>
                </c:pt>
                <c:pt idx="7673">
                  <c:v>#N/A</c:v>
                </c:pt>
                <c:pt idx="7674">
                  <c:v>322.33</c:v>
                </c:pt>
                <c:pt idx="7675">
                  <c:v>319.39</c:v>
                </c:pt>
                <c:pt idx="7676">
                  <c:v>320.12</c:v>
                </c:pt>
                <c:pt idx="7677">
                  <c:v>318.33</c:v>
                </c:pt>
                <c:pt idx="7678">
                  <c:v>302.48</c:v>
                </c:pt>
                <c:pt idx="7679">
                  <c:v>#N/A</c:v>
                </c:pt>
                <c:pt idx="7680">
                  <c:v>#N/A</c:v>
                </c:pt>
                <c:pt idx="7681">
                  <c:v>296.18</c:v>
                </c:pt>
                <c:pt idx="7682">
                  <c:v>296.83999999999997</c:v>
                </c:pt>
                <c:pt idx="7683">
                  <c:v>293.77</c:v>
                </c:pt>
                <c:pt idx="7684">
                  <c:v>294.35000000000002</c:v>
                </c:pt>
                <c:pt idx="7685">
                  <c:v>284.52999999999997</c:v>
                </c:pt>
                <c:pt idx="7686">
                  <c:v>#N/A</c:v>
                </c:pt>
                <c:pt idx="7687">
                  <c:v>#N/A</c:v>
                </c:pt>
                <c:pt idx="7688">
                  <c:v>#N/A</c:v>
                </c:pt>
                <c:pt idx="7689">
                  <c:v>286.02999999999997</c:v>
                </c:pt>
                <c:pt idx="7690">
                  <c:v>295.41000000000003</c:v>
                </c:pt>
                <c:pt idx="7691">
                  <c:v>292.14999999999998</c:v>
                </c:pt>
                <c:pt idx="7692">
                  <c:v>288.83999999999997</c:v>
                </c:pt>
                <c:pt idx="7693">
                  <c:v>#N/A</c:v>
                </c:pt>
                <c:pt idx="7694">
                  <c:v>#N/A</c:v>
                </c:pt>
                <c:pt idx="7695">
                  <c:v>287.62</c:v>
                </c:pt>
                <c:pt idx="7696">
                  <c:v>286.89999999999998</c:v>
                </c:pt>
                <c:pt idx="7697">
                  <c:v>274.27</c:v>
                </c:pt>
                <c:pt idx="7698">
                  <c:v>284.69</c:v>
                </c:pt>
                <c:pt idx="7699">
                  <c:v>283.63</c:v>
                </c:pt>
                <c:pt idx="7700">
                  <c:v>#N/A</c:v>
                </c:pt>
                <c:pt idx="7701">
                  <c:v>#N/A</c:v>
                </c:pt>
                <c:pt idx="7702">
                  <c:v>292.95</c:v>
                </c:pt>
                <c:pt idx="7703">
                  <c:v>283.94</c:v>
                </c:pt>
                <c:pt idx="7704">
                  <c:v>284.56</c:v>
                </c:pt>
                <c:pt idx="7705">
                  <c:v>279.24</c:v>
                </c:pt>
                <c:pt idx="7706">
                  <c:v>286.63</c:v>
                </c:pt>
                <c:pt idx="7707">
                  <c:v>#N/A</c:v>
                </c:pt>
                <c:pt idx="7708">
                  <c:v>#N/A</c:v>
                </c:pt>
                <c:pt idx="7709">
                  <c:v>291.8</c:v>
                </c:pt>
                <c:pt idx="7710">
                  <c:v>290.24</c:v>
                </c:pt>
                <c:pt idx="7711">
                  <c:v>290.04000000000002</c:v>
                </c:pt>
                <c:pt idx="7712">
                  <c:v>283.74</c:v>
                </c:pt>
                <c:pt idx="7713">
                  <c:v>284.29000000000002</c:v>
                </c:pt>
                <c:pt idx="7714">
                  <c:v>#N/A</c:v>
                </c:pt>
                <c:pt idx="7715">
                  <c:v>#N/A</c:v>
                </c:pt>
                <c:pt idx="7716">
                  <c:v>#N/A</c:v>
                </c:pt>
                <c:pt idx="7717">
                  <c:v>277</c:v>
                </c:pt>
                <c:pt idx="7718">
                  <c:v>270.13</c:v>
                </c:pt>
                <c:pt idx="7719">
                  <c:v>265.85000000000002</c:v>
                </c:pt>
                <c:pt idx="7720">
                  <c:v>263.56</c:v>
                </c:pt>
                <c:pt idx="7721">
                  <c:v>#N/A</c:v>
                </c:pt>
                <c:pt idx="7722">
                  <c:v>#N/A</c:v>
                </c:pt>
                <c:pt idx="7723">
                  <c:v>275.63</c:v>
                </c:pt>
                <c:pt idx="7724">
                  <c:v>269.97000000000003</c:v>
                </c:pt>
                <c:pt idx="7725">
                  <c:v>272.7</c:v>
                </c:pt>
                <c:pt idx="7726">
                  <c:v>262.70999999999998</c:v>
                </c:pt>
                <c:pt idx="7727">
                  <c:v>250.16</c:v>
                </c:pt>
                <c:pt idx="7728">
                  <c:v>#N/A</c:v>
                </c:pt>
                <c:pt idx="7729">
                  <c:v>#N/A</c:v>
                </c:pt>
                <c:pt idx="7730">
                  <c:v>250</c:v>
                </c:pt>
                <c:pt idx="7731">
                  <c:v>260.39999999999998</c:v>
                </c:pt>
                <c:pt idx="7732">
                  <c:v>254.9</c:v>
                </c:pt>
                <c:pt idx="7733">
                  <c:v>256.67</c:v>
                </c:pt>
                <c:pt idx="7734">
                  <c:v>261.89</c:v>
                </c:pt>
                <c:pt idx="7735">
                  <c:v>#N/A</c:v>
                </c:pt>
                <c:pt idx="7736">
                  <c:v>#N/A</c:v>
                </c:pt>
                <c:pt idx="7737">
                  <c:v>259.27</c:v>
                </c:pt>
                <c:pt idx="7738">
                  <c:v>265.77</c:v>
                </c:pt>
                <c:pt idx="7739">
                  <c:v>266.95</c:v>
                </c:pt>
                <c:pt idx="7740">
                  <c:v>270.04000000000002</c:v>
                </c:pt>
                <c:pt idx="7741">
                  <c:v>271.11</c:v>
                </c:pt>
                <c:pt idx="7742">
                  <c:v>#N/A</c:v>
                </c:pt>
                <c:pt idx="7743">
                  <c:v>#N/A</c:v>
                </c:pt>
                <c:pt idx="7744">
                  <c:v>276.77999999999997</c:v>
                </c:pt>
                <c:pt idx="7745">
                  <c:v>275.69</c:v>
                </c:pt>
                <c:pt idx="7746">
                  <c:v>282.27999999999997</c:v>
                </c:pt>
                <c:pt idx="7747">
                  <c:v>277.33</c:v>
                </c:pt>
                <c:pt idx="7748">
                  <c:v>279.29000000000002</c:v>
                </c:pt>
                <c:pt idx="7749">
                  <c:v>#N/A</c:v>
                </c:pt>
                <c:pt idx="7750">
                  <c:v>#N/A</c:v>
                </c:pt>
                <c:pt idx="7751">
                  <c:v>275.82</c:v>
                </c:pt>
                <c:pt idx="7752">
                  <c:v>267.64</c:v>
                </c:pt>
                <c:pt idx="7753">
                  <c:v>265.02</c:v>
                </c:pt>
                <c:pt idx="7754">
                  <c:v>262.56</c:v>
                </c:pt>
                <c:pt idx="7755">
                  <c:v>268.14</c:v>
                </c:pt>
                <c:pt idx="7756">
                  <c:v>#N/A</c:v>
                </c:pt>
                <c:pt idx="7757">
                  <c:v>#N/A</c:v>
                </c:pt>
                <c:pt idx="7758">
                  <c:v>269.69</c:v>
                </c:pt>
                <c:pt idx="7759">
                  <c:v>259.39</c:v>
                </c:pt>
                <c:pt idx="7760">
                  <c:v>264.83</c:v>
                </c:pt>
                <c:pt idx="7761">
                  <c:v>276.39</c:v>
                </c:pt>
                <c:pt idx="7762">
                  <c:v>#N/A</c:v>
                </c:pt>
                <c:pt idx="7763">
                  <c:v>#N/A</c:v>
                </c:pt>
                <c:pt idx="7764">
                  <c:v>#N/A</c:v>
                </c:pt>
                <c:pt idx="7765">
                  <c:v>277.52</c:v>
                </c:pt>
                <c:pt idx="7766">
                  <c:v>281.48</c:v>
                </c:pt>
                <c:pt idx="7767">
                  <c:v>276.91000000000003</c:v>
                </c:pt>
                <c:pt idx="7768">
                  <c:v>283.45</c:v>
                </c:pt>
                <c:pt idx="7769">
                  <c:v>283.08</c:v>
                </c:pt>
                <c:pt idx="7770">
                  <c:v>#N/A</c:v>
                </c:pt>
                <c:pt idx="7771">
                  <c:v>#N/A</c:v>
                </c:pt>
                <c:pt idx="7772">
                  <c:v>276.20999999999998</c:v>
                </c:pt>
                <c:pt idx="7773">
                  <c:v>281.39999999999998</c:v>
                </c:pt>
                <c:pt idx="7774">
                  <c:v>277.29000000000002</c:v>
                </c:pt>
                <c:pt idx="7775">
                  <c:v>289.31</c:v>
                </c:pt>
                <c:pt idx="7776">
                  <c:v>292.05</c:v>
                </c:pt>
                <c:pt idx="7777">
                  <c:v>#N/A</c:v>
                </c:pt>
                <c:pt idx="7778">
                  <c:v>#N/A</c:v>
                </c:pt>
                <c:pt idx="7779">
                  <c:v>289.70999999999998</c:v>
                </c:pt>
                <c:pt idx="7780">
                  <c:v>292.3</c:v>
                </c:pt>
                <c:pt idx="7781">
                  <c:v>298.77</c:v>
                </c:pt>
                <c:pt idx="7782">
                  <c:v>292.37</c:v>
                </c:pt>
                <c:pt idx="7783">
                  <c:v>290.33999999999997</c:v>
                </c:pt>
                <c:pt idx="7784">
                  <c:v>#N/A</c:v>
                </c:pt>
                <c:pt idx="7785">
                  <c:v>#N/A</c:v>
                </c:pt>
                <c:pt idx="7786">
                  <c:v>289.88</c:v>
                </c:pt>
                <c:pt idx="7787">
                  <c:v>283.33</c:v>
                </c:pt>
                <c:pt idx="7788">
                  <c:v>285.61</c:v>
                </c:pt>
                <c:pt idx="7789">
                  <c:v>278.64999999999998</c:v>
                </c:pt>
                <c:pt idx="7790">
                  <c:v>274.99</c:v>
                </c:pt>
                <c:pt idx="7791">
                  <c:v>#N/A</c:v>
                </c:pt>
                <c:pt idx="7792">
                  <c:v>#N/A</c:v>
                </c:pt>
                <c:pt idx="7793">
                  <c:v>288.07</c:v>
                </c:pt>
                <c:pt idx="7794">
                  <c:v>283.02</c:v>
                </c:pt>
                <c:pt idx="7795">
                  <c:v>285.35000000000002</c:v>
                </c:pt>
                <c:pt idx="7796">
                  <c:v>296.48</c:v>
                </c:pt>
                <c:pt idx="7797">
                  <c:v>301.72000000000003</c:v>
                </c:pt>
                <c:pt idx="7798">
                  <c:v>#N/A</c:v>
                </c:pt>
                <c:pt idx="7799">
                  <c:v>#N/A</c:v>
                </c:pt>
                <c:pt idx="7800">
                  <c:v>299.99</c:v>
                </c:pt>
                <c:pt idx="7801">
                  <c:v>302.92</c:v>
                </c:pt>
                <c:pt idx="7802">
                  <c:v>297.31</c:v>
                </c:pt>
                <c:pt idx="7803">
                  <c:v>297.39999999999998</c:v>
                </c:pt>
                <c:pt idx="7804">
                  <c:v>306.56</c:v>
                </c:pt>
                <c:pt idx="7805">
                  <c:v>#N/A</c:v>
                </c:pt>
                <c:pt idx="7806">
                  <c:v>#N/A</c:v>
                </c:pt>
                <c:pt idx="7807">
                  <c:v>323.55</c:v>
                </c:pt>
                <c:pt idx="7808">
                  <c:v>323.33999999999997</c:v>
                </c:pt>
                <c:pt idx="7809">
                  <c:v>318.58999999999997</c:v>
                </c:pt>
                <c:pt idx="7810">
                  <c:v>321.83</c:v>
                </c:pt>
                <c:pt idx="7811">
                  <c:v>320.2</c:v>
                </c:pt>
                <c:pt idx="7812">
                  <c:v>#N/A</c:v>
                </c:pt>
                <c:pt idx="7813">
                  <c:v>#N/A</c:v>
                </c:pt>
                <c:pt idx="7814">
                  <c:v>321.43</c:v>
                </c:pt>
                <c:pt idx="7815">
                  <c:v>320.60000000000002</c:v>
                </c:pt>
                <c:pt idx="7816">
                  <c:v>320.27</c:v>
                </c:pt>
                <c:pt idx="7817">
                  <c:v>317.25</c:v>
                </c:pt>
                <c:pt idx="7818">
                  <c:v>318.83</c:v>
                </c:pt>
                <c:pt idx="7819">
                  <c:v>#N/A</c:v>
                </c:pt>
                <c:pt idx="7820">
                  <c:v>#N/A</c:v>
                </c:pt>
                <c:pt idx="7821">
                  <c:v>#N/A</c:v>
                </c:pt>
                <c:pt idx="7822">
                  <c:v>321.08</c:v>
                </c:pt>
                <c:pt idx="7823">
                  <c:v>320.76</c:v>
                </c:pt>
                <c:pt idx="7824">
                  <c:v>309.33</c:v>
                </c:pt>
                <c:pt idx="7825">
                  <c:v>313.18</c:v>
                </c:pt>
                <c:pt idx="7826">
                  <c:v>#N/A</c:v>
                </c:pt>
                <c:pt idx="7827">
                  <c:v>#N/A</c:v>
                </c:pt>
                <c:pt idx="7828">
                  <c:v>310.86</c:v>
                </c:pt>
                <c:pt idx="7829">
                  <c:v>305.72000000000003</c:v>
                </c:pt>
                <c:pt idx="7830">
                  <c:v>304.61</c:v>
                </c:pt>
                <c:pt idx="7831">
                  <c:v>312.89999999999998</c:v>
                </c:pt>
                <c:pt idx="7832">
                  <c:v>307.37</c:v>
                </c:pt>
                <c:pt idx="7833">
                  <c:v>#N/A</c:v>
                </c:pt>
                <c:pt idx="7834">
                  <c:v>#N/A</c:v>
                </c:pt>
                <c:pt idx="7835">
                  <c:v>305.10000000000002</c:v>
                </c:pt>
                <c:pt idx="7836">
                  <c:v>301.14999999999998</c:v>
                </c:pt>
                <c:pt idx="7837">
                  <c:v>295.76</c:v>
                </c:pt>
                <c:pt idx="7838">
                  <c:v>278.3</c:v>
                </c:pt>
                <c:pt idx="7839">
                  <c:v>271.08</c:v>
                </c:pt>
                <c:pt idx="7840">
                  <c:v>#N/A</c:v>
                </c:pt>
                <c:pt idx="7841">
                  <c:v>#N/A</c:v>
                </c:pt>
                <c:pt idx="7842">
                  <c:v>275.51</c:v>
                </c:pt>
                <c:pt idx="7843">
                  <c:v>273.76</c:v>
                </c:pt>
                <c:pt idx="7844">
                  <c:v>270.99</c:v>
                </c:pt>
                <c:pt idx="7845">
                  <c:v>270.76</c:v>
                </c:pt>
                <c:pt idx="7846">
                  <c:v>269.04000000000002</c:v>
                </c:pt>
                <c:pt idx="7847">
                  <c:v>#N/A</c:v>
                </c:pt>
                <c:pt idx="7848">
                  <c:v>#N/A</c:v>
                </c:pt>
                <c:pt idx="7849">
                  <c:v>265.76</c:v>
                </c:pt>
                <c:pt idx="7850">
                  <c:v>263.67</c:v>
                </c:pt>
                <c:pt idx="7851">
                  <c:v>267</c:v>
                </c:pt>
                <c:pt idx="7852">
                  <c:v>266.25</c:v>
                </c:pt>
                <c:pt idx="7853">
                  <c:v>270.33999999999997</c:v>
                </c:pt>
                <c:pt idx="7854">
                  <c:v>#N/A</c:v>
                </c:pt>
                <c:pt idx="7855">
                  <c:v>#N/A</c:v>
                </c:pt>
                <c:pt idx="7856">
                  <c:v>#N/A</c:v>
                </c:pt>
                <c:pt idx="7857">
                  <c:v>271.29000000000002</c:v>
                </c:pt>
                <c:pt idx="7858">
                  <c:v>271.07</c:v>
                </c:pt>
                <c:pt idx="7859">
                  <c:v>263.56</c:v>
                </c:pt>
                <c:pt idx="7860">
                  <c:v>268.95</c:v>
                </c:pt>
                <c:pt idx="7861">
                  <c:v>#N/A</c:v>
                </c:pt>
                <c:pt idx="7862">
                  <c:v>#N/A</c:v>
                </c:pt>
                <c:pt idx="7863">
                  <c:v>265.39999999999998</c:v>
                </c:pt>
                <c:pt idx="7864">
                  <c:v>268.63</c:v>
                </c:pt>
                <c:pt idx="7865">
                  <c:v>271.12</c:v>
                </c:pt>
                <c:pt idx="7866">
                  <c:v>273.18</c:v>
                </c:pt>
                <c:pt idx="7867">
                  <c:v>265.13</c:v>
                </c:pt>
                <c:pt idx="7868">
                  <c:v>#N/A</c:v>
                </c:pt>
                <c:pt idx="7869">
                  <c:v>#N/A</c:v>
                </c:pt>
                <c:pt idx="7870">
                  <c:v>259.45999999999998</c:v>
                </c:pt>
                <c:pt idx="7871">
                  <c:v>260.63</c:v>
                </c:pt>
                <c:pt idx="7872">
                  <c:v>264.38</c:v>
                </c:pt>
                <c:pt idx="7873">
                  <c:v>261.49</c:v>
                </c:pt>
                <c:pt idx="7874">
                  <c:v>258.93</c:v>
                </c:pt>
                <c:pt idx="7875">
                  <c:v>#N/A</c:v>
                </c:pt>
                <c:pt idx="7876">
                  <c:v>#N/A</c:v>
                </c:pt>
                <c:pt idx="7877">
                  <c:v>263.24</c:v>
                </c:pt>
                <c:pt idx="7878">
                  <c:v>263.83</c:v>
                </c:pt>
                <c:pt idx="7879">
                  <c:v>268.19</c:v>
                </c:pt>
                <c:pt idx="7880">
                  <c:v>274.88</c:v>
                </c:pt>
                <c:pt idx="7881">
                  <c:v>273.72000000000003</c:v>
                </c:pt>
                <c:pt idx="7882">
                  <c:v>#N/A</c:v>
                </c:pt>
                <c:pt idx="7883">
                  <c:v>#N/A</c:v>
                </c:pt>
                <c:pt idx="7884">
                  <c:v>271.57</c:v>
                </c:pt>
                <c:pt idx="7885">
                  <c:v>274.7</c:v>
                </c:pt>
                <c:pt idx="7886">
                  <c:v>272.12</c:v>
                </c:pt>
                <c:pt idx="7887">
                  <c:v>267.02999999999997</c:v>
                </c:pt>
                <c:pt idx="7888">
                  <c:v>259.69</c:v>
                </c:pt>
                <c:pt idx="7889">
                  <c:v>#N/A</c:v>
                </c:pt>
                <c:pt idx="7890">
                  <c:v>#N/A</c:v>
                </c:pt>
                <c:pt idx="7891">
                  <c:v>253.01</c:v>
                </c:pt>
                <c:pt idx="7892">
                  <c:v>248.97</c:v>
                </c:pt>
                <c:pt idx="7893">
                  <c:v>254.24</c:v>
                </c:pt>
                <c:pt idx="7894">
                  <c:v>249.86</c:v>
                </c:pt>
                <c:pt idx="7895">
                  <c:v>254.96</c:v>
                </c:pt>
                <c:pt idx="7896">
                  <c:v>#N/A</c:v>
                </c:pt>
                <c:pt idx="7897">
                  <c:v>#N/A</c:v>
                </c:pt>
                <c:pt idx="7898">
                  <c:v>253.75</c:v>
                </c:pt>
                <c:pt idx="7899">
                  <c:v>251.48</c:v>
                </c:pt>
                <c:pt idx="7900">
                  <c:v>244.57</c:v>
                </c:pt>
                <c:pt idx="7901">
                  <c:v>239.83</c:v>
                </c:pt>
                <c:pt idx="7902">
                  <c:v>240.02</c:v>
                </c:pt>
                <c:pt idx="7903">
                  <c:v>#N/A</c:v>
                </c:pt>
                <c:pt idx="7904">
                  <c:v>#N/A</c:v>
                </c:pt>
                <c:pt idx="7905">
                  <c:v>250.24</c:v>
                </c:pt>
                <c:pt idx="7906">
                  <c:v>250.5</c:v>
                </c:pt>
                <c:pt idx="7907">
                  <c:v>246.47</c:v>
                </c:pt>
                <c:pt idx="7908">
                  <c:v>245.51</c:v>
                </c:pt>
                <c:pt idx="7909">
                  <c:v>254.54</c:v>
                </c:pt>
                <c:pt idx="7910">
                  <c:v>#N/A</c:v>
                </c:pt>
                <c:pt idx="7911">
                  <c:v>#N/A</c:v>
                </c:pt>
                <c:pt idx="7912">
                  <c:v>250</c:v>
                </c:pt>
                <c:pt idx="7913">
                  <c:v>253.83</c:v>
                </c:pt>
                <c:pt idx="7914">
                  <c:v>251.1</c:v>
                </c:pt>
                <c:pt idx="7915">
                  <c:v>251.65</c:v>
                </c:pt>
                <c:pt idx="7916">
                  <c:v>258.13</c:v>
                </c:pt>
                <c:pt idx="7917">
                  <c:v>#N/A</c:v>
                </c:pt>
                <c:pt idx="7918">
                  <c:v>#N/A</c:v>
                </c:pt>
                <c:pt idx="7919">
                  <c:v>#N/A</c:v>
                </c:pt>
                <c:pt idx="7920">
                  <c:v>250.67</c:v>
                </c:pt>
                <c:pt idx="7921">
                  <c:v>250.11</c:v>
                </c:pt>
                <c:pt idx="7922">
                  <c:v>247.25</c:v>
                </c:pt>
                <c:pt idx="7923">
                  <c:v>243.23</c:v>
                </c:pt>
                <c:pt idx="7924">
                  <c:v>#N/A</c:v>
                </c:pt>
                <c:pt idx="7925">
                  <c:v>#N/A</c:v>
                </c:pt>
                <c:pt idx="7926">
                  <c:v>247.38</c:v>
                </c:pt>
                <c:pt idx="7927">
                  <c:v>248.73</c:v>
                </c:pt>
                <c:pt idx="7928">
                  <c:v>249.04</c:v>
                </c:pt>
                <c:pt idx="7929">
                  <c:v>238.91</c:v>
                </c:pt>
                <c:pt idx="7930">
                  <c:v>237.63</c:v>
                </c:pt>
                <c:pt idx="7931">
                  <c:v>#N/A</c:v>
                </c:pt>
                <c:pt idx="7932">
                  <c:v>#N/A</c:v>
                </c:pt>
                <c:pt idx="7933">
                  <c:v>236.75</c:v>
                </c:pt>
                <c:pt idx="7934">
                  <c:v>236.76</c:v>
                </c:pt>
                <c:pt idx="7935">
                  <c:v>236.71</c:v>
                </c:pt>
                <c:pt idx="7936">
                  <c:v>232.11</c:v>
                </c:pt>
                <c:pt idx="7937">
                  <c:v>230.39</c:v>
                </c:pt>
                <c:pt idx="7938">
                  <c:v>#N/A</c:v>
                </c:pt>
                <c:pt idx="7939">
                  <c:v>#N/A</c:v>
                </c:pt>
                <c:pt idx="7940">
                  <c:v>230.49</c:v>
                </c:pt>
                <c:pt idx="7941">
                  <c:v>230.63</c:v>
                </c:pt>
                <c:pt idx="7942">
                  <c:v>224.92</c:v>
                </c:pt>
                <c:pt idx="7943">
                  <c:v>229.47</c:v>
                </c:pt>
                <c:pt idx="7944">
                  <c:v>228.28</c:v>
                </c:pt>
                <c:pt idx="7945">
                  <c:v>#N/A</c:v>
                </c:pt>
                <c:pt idx="7946">
                  <c:v>#N/A</c:v>
                </c:pt>
                <c:pt idx="7947">
                  <c:v>231.96</c:v>
                </c:pt>
                <c:pt idx="7948">
                  <c:v>231.9</c:v>
                </c:pt>
                <c:pt idx="7949">
                  <c:v>237.32</c:v>
                </c:pt>
                <c:pt idx="7950">
                  <c:v>238.92</c:v>
                </c:pt>
                <c:pt idx="7951">
                  <c:v>240.49</c:v>
                </c:pt>
                <c:pt idx="7952">
                  <c:v>#N/A</c:v>
                </c:pt>
                <c:pt idx="7953">
                  <c:v>#N/A</c:v>
                </c:pt>
                <c:pt idx="7954">
                  <c:v>238.96</c:v>
                </c:pt>
                <c:pt idx="7955">
                  <c:v>244.82</c:v>
                </c:pt>
                <c:pt idx="7956">
                  <c:v>253.15</c:v>
                </c:pt>
                <c:pt idx="7957">
                  <c:v>257.79000000000002</c:v>
                </c:pt>
                <c:pt idx="7958">
                  <c:v>255.5</c:v>
                </c:pt>
                <c:pt idx="7959">
                  <c:v>#N/A</c:v>
                </c:pt>
                <c:pt idx="7960">
                  <c:v>#N/A</c:v>
                </c:pt>
                <c:pt idx="7961">
                  <c:v>252.42</c:v>
                </c:pt>
                <c:pt idx="7962">
                  <c:v>255.28</c:v>
                </c:pt>
                <c:pt idx="7963">
                  <c:v>257.66000000000003</c:v>
                </c:pt>
                <c:pt idx="7964">
                  <c:v>257.88</c:v>
                </c:pt>
                <c:pt idx="7965">
                  <c:v>259.75</c:v>
                </c:pt>
                <c:pt idx="7966">
                  <c:v>#N/A</c:v>
                </c:pt>
                <c:pt idx="7967">
                  <c:v>#N/A</c:v>
                </c:pt>
                <c:pt idx="7968">
                  <c:v>263.83999999999997</c:v>
                </c:pt>
                <c:pt idx="7969">
                  <c:v>262.64</c:v>
                </c:pt>
                <c:pt idx="7970">
                  <c:v>261.75</c:v>
                </c:pt>
                <c:pt idx="7971">
                  <c:v>256.41000000000003</c:v>
                </c:pt>
                <c:pt idx="7972">
                  <c:v>248.89</c:v>
                </c:pt>
                <c:pt idx="7973">
                  <c:v>#N/A</c:v>
                </c:pt>
                <c:pt idx="7974">
                  <c:v>#N/A</c:v>
                </c:pt>
                <c:pt idx="7975">
                  <c:v>250.58</c:v>
                </c:pt>
                <c:pt idx="7976">
                  <c:v>249.51</c:v>
                </c:pt>
                <c:pt idx="7977">
                  <c:v>252.13</c:v>
                </c:pt>
                <c:pt idx="7978">
                  <c:v>250.94</c:v>
                </c:pt>
                <c:pt idx="7979">
                  <c:v>258.89999999999998</c:v>
                </c:pt>
                <c:pt idx="7980">
                  <c:v>#N/A</c:v>
                </c:pt>
                <c:pt idx="7981">
                  <c:v>#N/A</c:v>
                </c:pt>
                <c:pt idx="7982">
                  <c:v>259.14999999999998</c:v>
                </c:pt>
                <c:pt idx="7983">
                  <c:v>263.72000000000003</c:v>
                </c:pt>
                <c:pt idx="7984">
                  <c:v>269.23</c:v>
                </c:pt>
                <c:pt idx="7985">
                  <c:v>276.33</c:v>
                </c:pt>
                <c:pt idx="7986">
                  <c:v>278.08999999999997</c:v>
                </c:pt>
                <c:pt idx="7987">
                  <c:v>#N/A</c:v>
                </c:pt>
                <c:pt idx="7988">
                  <c:v>#N/A</c:v>
                </c:pt>
                <c:pt idx="7989">
                  <c:v>278.91000000000003</c:v>
                </c:pt>
                <c:pt idx="7990">
                  <c:v>274.69</c:v>
                </c:pt>
                <c:pt idx="7991">
                  <c:v>276.83</c:v>
                </c:pt>
                <c:pt idx="7992">
                  <c:v>272.66000000000003</c:v>
                </c:pt>
                <c:pt idx="7993">
                  <c:v>267.51</c:v>
                </c:pt>
                <c:pt idx="7994">
                  <c:v>#N/A</c:v>
                </c:pt>
                <c:pt idx="7995">
                  <c:v>#N/A</c:v>
                </c:pt>
                <c:pt idx="7996">
                  <c:v>262.91000000000003</c:v>
                </c:pt>
                <c:pt idx="7997">
                  <c:v>258.85000000000002</c:v>
                </c:pt>
                <c:pt idx="7998">
                  <c:v>258.25</c:v>
                </c:pt>
                <c:pt idx="7999">
                  <c:v>#N/A</c:v>
                </c:pt>
                <c:pt idx="8000">
                  <c:v>256.02999999999997</c:v>
                </c:pt>
                <c:pt idx="8001">
                  <c:v>#N/A</c:v>
                </c:pt>
                <c:pt idx="8002">
                  <c:v>#N/A</c:v>
                </c:pt>
                <c:pt idx="8003">
                  <c:v>255.76</c:v>
                </c:pt>
                <c:pt idx="8004">
                  <c:v>254.61</c:v>
                </c:pt>
                <c:pt idx="8005">
                  <c:v>246.53</c:v>
                </c:pt>
                <c:pt idx="8006">
                  <c:v>243.86</c:v>
                </c:pt>
                <c:pt idx="8007">
                  <c:v>245.9</c:v>
                </c:pt>
                <c:pt idx="8008">
                  <c:v>#N/A</c:v>
                </c:pt>
                <c:pt idx="8009">
                  <c:v>#N/A</c:v>
                </c:pt>
                <c:pt idx="8010">
                  <c:v>249.57</c:v>
                </c:pt>
                <c:pt idx="8011">
                  <c:v>251.1</c:v>
                </c:pt>
                <c:pt idx="8012">
                  <c:v>251.59</c:v>
                </c:pt>
                <c:pt idx="8013">
                  <c:v>244.64</c:v>
                </c:pt>
                <c:pt idx="8014">
                  <c:v>242.04</c:v>
                </c:pt>
                <c:pt idx="8015">
                  <c:v>#N/A</c:v>
                </c:pt>
                <c:pt idx="8016">
                  <c:v>#N/A</c:v>
                </c:pt>
                <c:pt idx="8017">
                  <c:v>243.53</c:v>
                </c:pt>
                <c:pt idx="8018">
                  <c:v>239.67</c:v>
                </c:pt>
                <c:pt idx="8019">
                  <c:v>235.91</c:v>
                </c:pt>
                <c:pt idx="8020">
                  <c:v>248.16</c:v>
                </c:pt>
                <c:pt idx="8021">
                  <c:v>247.52</c:v>
                </c:pt>
                <c:pt idx="8022">
                  <c:v>#N/A</c:v>
                </c:pt>
                <c:pt idx="8023">
                  <c:v>#N/A</c:v>
                </c:pt>
                <c:pt idx="8024">
                  <c:v>247.3</c:v>
                </c:pt>
                <c:pt idx="8025">
                  <c:v>248.77</c:v>
                </c:pt>
                <c:pt idx="8026">
                  <c:v>252.09</c:v>
                </c:pt>
                <c:pt idx="8027">
                  <c:v>253.89</c:v>
                </c:pt>
                <c:pt idx="8028">
                  <c:v>#N/A</c:v>
                </c:pt>
                <c:pt idx="8029">
                  <c:v>#N/A</c:v>
                </c:pt>
                <c:pt idx="8030">
                  <c:v>#N/A</c:v>
                </c:pt>
                <c:pt idx="8031">
                  <c:v>253.89</c:v>
                </c:pt>
                <c:pt idx="8032">
                  <c:v>252.84</c:v>
                </c:pt>
                <c:pt idx="8033">
                  <c:v>252.4</c:v>
                </c:pt>
                <c:pt idx="8034">
                  <c:v>257.19</c:v>
                </c:pt>
                <c:pt idx="8035">
                  <c:v>258.87</c:v>
                </c:pt>
                <c:pt idx="8036">
                  <c:v>#N/A</c:v>
                </c:pt>
                <c:pt idx="8037">
                  <c:v>#N/A</c:v>
                </c:pt>
                <c:pt idx="8038">
                  <c:v>253.12</c:v>
                </c:pt>
                <c:pt idx="8039">
                  <c:v>254.39</c:v>
                </c:pt>
                <c:pt idx="8040">
                  <c:v>249.69</c:v>
                </c:pt>
                <c:pt idx="8041">
                  <c:v>241.51</c:v>
                </c:pt>
                <c:pt idx="8042">
                  <c:v>243.35</c:v>
                </c:pt>
                <c:pt idx="8043">
                  <c:v>#N/A</c:v>
                </c:pt>
                <c:pt idx="8044">
                  <c:v>#N/A</c:v>
                </c:pt>
                <c:pt idx="8045">
                  <c:v>248.25</c:v>
                </c:pt>
                <c:pt idx="8046">
                  <c:v>253.36</c:v>
                </c:pt>
                <c:pt idx="8047">
                  <c:v>257.67</c:v>
                </c:pt>
                <c:pt idx="8048">
                  <c:v>254.17</c:v>
                </c:pt>
                <c:pt idx="8049">
                  <c:v>251.62</c:v>
                </c:pt>
                <c:pt idx="8050">
                  <c:v>#N/A</c:v>
                </c:pt>
                <c:pt idx="8051">
                  <c:v>#N/A</c:v>
                </c:pt>
                <c:pt idx="8052">
                  <c:v>#N/A</c:v>
                </c:pt>
                <c:pt idx="8053">
                  <c:v>248.19</c:v>
                </c:pt>
                <c:pt idx="8054">
                  <c:v>267.76</c:v>
                </c:pt>
                <c:pt idx="8055">
                  <c:v>262.51</c:v>
                </c:pt>
                <c:pt idx="8056">
                  <c:v>256.24</c:v>
                </c:pt>
                <c:pt idx="8057">
                  <c:v>#N/A</c:v>
                </c:pt>
                <c:pt idx="8058">
                  <c:v>#N/A</c:v>
                </c:pt>
                <c:pt idx="8059">
                  <c:v>254.38</c:v>
                </c:pt>
                <c:pt idx="8060">
                  <c:v>257.27</c:v>
                </c:pt>
                <c:pt idx="8061">
                  <c:v>248.41</c:v>
                </c:pt>
                <c:pt idx="8062">
                  <c:v>241.85</c:v>
                </c:pt>
                <c:pt idx="8063">
                  <c:v>240.19</c:v>
                </c:pt>
                <c:pt idx="8064">
                  <c:v>#N/A</c:v>
                </c:pt>
                <c:pt idx="8065">
                  <c:v>#N/A</c:v>
                </c:pt>
                <c:pt idx="8066">
                  <c:v>247.12</c:v>
                </c:pt>
                <c:pt idx="8067">
                  <c:v>248.46</c:v>
                </c:pt>
                <c:pt idx="8068">
                  <c:v>248.89</c:v>
                </c:pt>
                <c:pt idx="8069">
                  <c:v>245.83</c:v>
                </c:pt>
                <c:pt idx="8070">
                  <c:v>246.28</c:v>
                </c:pt>
                <c:pt idx="8071">
                  <c:v>#N/A</c:v>
                </c:pt>
                <c:pt idx="8072">
                  <c:v>#N/A</c:v>
                </c:pt>
                <c:pt idx="8073">
                  <c:v>255.17</c:v>
                </c:pt>
                <c:pt idx="8074">
                  <c:v>258.81</c:v>
                </c:pt>
                <c:pt idx="8075">
                  <c:v>257.24</c:v>
                </c:pt>
                <c:pt idx="8076">
                  <c:v>250.26</c:v>
                </c:pt>
                <c:pt idx="8077">
                  <c:v>265.39999999999998</c:v>
                </c:pt>
                <c:pt idx="8078">
                  <c:v>#N/A</c:v>
                </c:pt>
                <c:pt idx="8079">
                  <c:v>#N/A</c:v>
                </c:pt>
                <c:pt idx="8080">
                  <c:v>270.52</c:v>
                </c:pt>
                <c:pt idx="8081">
                  <c:v>266.17</c:v>
                </c:pt>
                <c:pt idx="8082">
                  <c:v>275.02</c:v>
                </c:pt>
                <c:pt idx="8083">
                  <c:v>285.04000000000002</c:v>
                </c:pt>
                <c:pt idx="8084">
                  <c:v>282.68</c:v>
                </c:pt>
                <c:pt idx="8085">
                  <c:v>#N/A</c:v>
                </c:pt>
                <c:pt idx="8086">
                  <c:v>#N/A</c:v>
                </c:pt>
                <c:pt idx="8087">
                  <c:v>#N/A</c:v>
                </c:pt>
                <c:pt idx="8088">
                  <c:v>277.58999999999997</c:v>
                </c:pt>
                <c:pt idx="8089">
                  <c:v>282.38</c:v>
                </c:pt>
                <c:pt idx="8090">
                  <c:v>276.27999999999997</c:v>
                </c:pt>
                <c:pt idx="8091">
                  <c:v>280.51</c:v>
                </c:pt>
                <c:pt idx="8092">
                  <c:v>#N/A</c:v>
                </c:pt>
                <c:pt idx="8093">
                  <c:v>#N/A</c:v>
                </c:pt>
                <c:pt idx="8094">
                  <c:v>280.02</c:v>
                </c:pt>
                <c:pt idx="8095">
                  <c:v>292.49</c:v>
                </c:pt>
                <c:pt idx="8096">
                  <c:v>291.8</c:v>
                </c:pt>
                <c:pt idx="8097">
                  <c:v>294.97000000000003</c:v>
                </c:pt>
                <c:pt idx="8098">
                  <c:v>304.69</c:v>
                </c:pt>
                <c:pt idx="8099">
                  <c:v>#N/A</c:v>
                </c:pt>
                <c:pt idx="8100">
                  <c:v>#N/A</c:v>
                </c:pt>
                <c:pt idx="8101">
                  <c:v>312.55</c:v>
                </c:pt>
                <c:pt idx="8102">
                  <c:v>315.17</c:v>
                </c:pt>
                <c:pt idx="8103">
                  <c:v>310.58</c:v>
                </c:pt>
                <c:pt idx="8104">
                  <c:v>315.91000000000003</c:v>
                </c:pt>
                <c:pt idx="8105">
                  <c:v>312.74</c:v>
                </c:pt>
                <c:pt idx="8106">
                  <c:v>#N/A</c:v>
                </c:pt>
                <c:pt idx="8107">
                  <c:v>#N/A</c:v>
                </c:pt>
                <c:pt idx="8108">
                  <c:v>299.14999999999998</c:v>
                </c:pt>
                <c:pt idx="8109">
                  <c:v>301.08</c:v>
                </c:pt>
                <c:pt idx="8110">
                  <c:v>299.37</c:v>
                </c:pt>
                <c:pt idx="8111">
                  <c:v>306.16000000000003</c:v>
                </c:pt>
                <c:pt idx="8112">
                  <c:v>304.2</c:v>
                </c:pt>
                <c:pt idx="8113">
                  <c:v>#N/A</c:v>
                </c:pt>
                <c:pt idx="8114">
                  <c:v>#N/A</c:v>
                </c:pt>
                <c:pt idx="8115">
                  <c:v>310.83999999999997</c:v>
                </c:pt>
                <c:pt idx="8116">
                  <c:v>307.45999999999998</c:v>
                </c:pt>
                <c:pt idx="8117">
                  <c:v>314.77</c:v>
                </c:pt>
                <c:pt idx="8118">
                  <c:v>314.07</c:v>
                </c:pt>
                <c:pt idx="8119">
                  <c:v>314.8</c:v>
                </c:pt>
                <c:pt idx="8120">
                  <c:v>#N/A</c:v>
                </c:pt>
                <c:pt idx="8121">
                  <c:v>#N/A</c:v>
                </c:pt>
                <c:pt idx="8122">
                  <c:v>306.77</c:v>
                </c:pt>
                <c:pt idx="8123">
                  <c:v>309.36</c:v>
                </c:pt>
                <c:pt idx="8124">
                  <c:v>313.67</c:v>
                </c:pt>
                <c:pt idx="8125">
                  <c:v>311.7</c:v>
                </c:pt>
                <c:pt idx="8126">
                  <c:v>321.38</c:v>
                </c:pt>
                <c:pt idx="8127">
                  <c:v>#N/A</c:v>
                </c:pt>
                <c:pt idx="8128">
                  <c:v>#N/A</c:v>
                </c:pt>
                <c:pt idx="8129">
                  <c:v>318.87</c:v>
                </c:pt>
                <c:pt idx="8130">
                  <c:v>311.08999999999997</c:v>
                </c:pt>
                <c:pt idx="8131">
                  <c:v>311.57</c:v>
                </c:pt>
                <c:pt idx="8132">
                  <c:v>315.67</c:v>
                </c:pt>
                <c:pt idx="8133">
                  <c:v>322.52999999999997</c:v>
                </c:pt>
                <c:pt idx="8134">
                  <c:v>#N/A</c:v>
                </c:pt>
                <c:pt idx="8135">
                  <c:v>#N/A</c:v>
                </c:pt>
                <c:pt idx="8136">
                  <c:v>321.14</c:v>
                </c:pt>
                <c:pt idx="8137">
                  <c:v>323.23</c:v>
                </c:pt>
                <c:pt idx="8138">
                  <c:v>329.85</c:v>
                </c:pt>
                <c:pt idx="8139">
                  <c:v>330.95</c:v>
                </c:pt>
                <c:pt idx="8140">
                  <c:v>#N/A</c:v>
                </c:pt>
                <c:pt idx="8141">
                  <c:v>#N/A</c:v>
                </c:pt>
                <c:pt idx="8142">
                  <c:v>#N/A</c:v>
                </c:pt>
                <c:pt idx="8143">
                  <c:v>330.04</c:v>
                </c:pt>
                <c:pt idx="8144">
                  <c:v>321.64999999999998</c:v>
                </c:pt>
                <c:pt idx="8145">
                  <c:v>325.45</c:v>
                </c:pt>
                <c:pt idx="8146">
                  <c:v>309.5</c:v>
                </c:pt>
                <c:pt idx="8147">
                  <c:v>300.11</c:v>
                </c:pt>
                <c:pt idx="8148">
                  <c:v>#N/A</c:v>
                </c:pt>
                <c:pt idx="8149">
                  <c:v>#N/A</c:v>
                </c:pt>
                <c:pt idx="8150">
                  <c:v>288.95</c:v>
                </c:pt>
                <c:pt idx="8151">
                  <c:v>282.27</c:v>
                </c:pt>
                <c:pt idx="8152">
                  <c:v>280.07</c:v>
                </c:pt>
                <c:pt idx="8153">
                  <c:v>285.74</c:v>
                </c:pt>
                <c:pt idx="8154">
                  <c:v>282.37</c:v>
                </c:pt>
                <c:pt idx="8155">
                  <c:v>#N/A</c:v>
                </c:pt>
                <c:pt idx="8156">
                  <c:v>#N/A</c:v>
                </c:pt>
                <c:pt idx="8157">
                  <c:v>278.27</c:v>
                </c:pt>
                <c:pt idx="8158">
                  <c:v>283.24</c:v>
                </c:pt>
                <c:pt idx="8159">
                  <c:v>286.13</c:v>
                </c:pt>
                <c:pt idx="8160">
                  <c:v>276.63</c:v>
                </c:pt>
                <c:pt idx="8161">
                  <c:v>274.06</c:v>
                </c:pt>
                <c:pt idx="8162">
                  <c:v>#N/A</c:v>
                </c:pt>
                <c:pt idx="8163">
                  <c:v>#N/A</c:v>
                </c:pt>
                <c:pt idx="8164">
                  <c:v>258.14</c:v>
                </c:pt>
                <c:pt idx="8165">
                  <c:v>255.04</c:v>
                </c:pt>
                <c:pt idx="8166">
                  <c:v>254.4</c:v>
                </c:pt>
                <c:pt idx="8167">
                  <c:v>243.14</c:v>
                </c:pt>
                <c:pt idx="8168">
                  <c:v>247.52</c:v>
                </c:pt>
                <c:pt idx="8169">
                  <c:v>#N/A</c:v>
                </c:pt>
                <c:pt idx="8170">
                  <c:v>#N/A</c:v>
                </c:pt>
                <c:pt idx="8171">
                  <c:v>249.07</c:v>
                </c:pt>
                <c:pt idx="8172">
                  <c:v>250.38</c:v>
                </c:pt>
                <c:pt idx="8173">
                  <c:v>243.68</c:v>
                </c:pt>
                <c:pt idx="8174">
                  <c:v>256.88</c:v>
                </c:pt>
                <c:pt idx="8175">
                  <c:v>256.27999999999997</c:v>
                </c:pt>
                <c:pt idx="8176">
                  <c:v>#N/A</c:v>
                </c:pt>
                <c:pt idx="8177">
                  <c:v>#N/A</c:v>
                </c:pt>
                <c:pt idx="8178">
                  <c:v>257.37</c:v>
                </c:pt>
                <c:pt idx="8179">
                  <c:v>262.79000000000002</c:v>
                </c:pt>
                <c:pt idx="8180">
                  <c:v>260.89</c:v>
                </c:pt>
                <c:pt idx="8181">
                  <c:v>259.33</c:v>
                </c:pt>
                <c:pt idx="8182">
                  <c:v>260.33999999999997</c:v>
                </c:pt>
                <c:pt idx="8183">
                  <c:v>#N/A</c:v>
                </c:pt>
                <c:pt idx="8184">
                  <c:v>#N/A</c:v>
                </c:pt>
                <c:pt idx="8185">
                  <c:v>#N/A</c:v>
                </c:pt>
                <c:pt idx="8186">
                  <c:v>254.45</c:v>
                </c:pt>
                <c:pt idx="8187">
                  <c:v>255.87</c:v>
                </c:pt>
                <c:pt idx="8188">
                  <c:v>268.39999999999998</c:v>
                </c:pt>
                <c:pt idx="8189">
                  <c:v>262.25</c:v>
                </c:pt>
                <c:pt idx="8190">
                  <c:v>#N/A</c:v>
                </c:pt>
                <c:pt idx="8191">
                  <c:v>#N/A</c:v>
                </c:pt>
                <c:pt idx="8192">
                  <c:v>258.94</c:v>
                </c:pt>
                <c:pt idx="8193">
                  <c:v>260.45999999999998</c:v>
                </c:pt>
                <c:pt idx="8194">
                  <c:v>259.08999999999997</c:v>
                </c:pt>
                <c:pt idx="8195">
                  <c:v>249.57</c:v>
                </c:pt>
                <c:pt idx="8196">
                  <c:v>261.72000000000003</c:v>
                </c:pt>
                <c:pt idx="8197">
                  <c:v>#N/A</c:v>
                </c:pt>
                <c:pt idx="8198">
                  <c:v>#N/A</c:v>
                </c:pt>
                <c:pt idx="8199">
                  <c:v>244.92</c:v>
                </c:pt>
                <c:pt idx="8200">
                  <c:v>238.56</c:v>
                </c:pt>
                <c:pt idx="8201">
                  <c:v>240.78</c:v>
                </c:pt>
                <c:pt idx="8202">
                  <c:v>244.81</c:v>
                </c:pt>
                <c:pt idx="8203">
                  <c:v>241.55</c:v>
                </c:pt>
                <c:pt idx="8204">
                  <c:v>#N/A</c:v>
                </c:pt>
                <c:pt idx="8205">
                  <c:v>#N/A</c:v>
                </c:pt>
                <c:pt idx="8206">
                  <c:v>#N/A</c:v>
                </c:pt>
                <c:pt idx="8207">
                  <c:v>244.48</c:v>
                </c:pt>
                <c:pt idx="8208">
                  <c:v>240.51</c:v>
                </c:pt>
                <c:pt idx="8209">
                  <c:v>231.69</c:v>
                </c:pt>
                <c:pt idx="8210">
                  <c:v>238.03</c:v>
                </c:pt>
                <c:pt idx="8211">
                  <c:v>#N/A</c:v>
                </c:pt>
                <c:pt idx="8212">
                  <c:v>#N/A</c:v>
                </c:pt>
                <c:pt idx="8213">
                  <c:v>239.71</c:v>
                </c:pt>
                <c:pt idx="8214">
                  <c:v>233.26</c:v>
                </c:pt>
                <c:pt idx="8215">
                  <c:v>230.7</c:v>
                </c:pt>
                <c:pt idx="8216">
                  <c:v>220.78</c:v>
                </c:pt>
                <c:pt idx="8217">
                  <c:v>227.08</c:v>
                </c:pt>
                <c:pt idx="8218">
                  <c:v>#N/A</c:v>
                </c:pt>
                <c:pt idx="8219">
                  <c:v>#N/A</c:v>
                </c:pt>
                <c:pt idx="8220">
                  <c:v>#N/A</c:v>
                </c:pt>
                <c:pt idx="8221">
                  <c:v>216.57</c:v>
                </c:pt>
                <c:pt idx="8222">
                  <c:v>215.61</c:v>
                </c:pt>
                <c:pt idx="8223">
                  <c:v>218.09</c:v>
                </c:pt>
                <c:pt idx="8224">
                  <c:v>216.78</c:v>
                </c:pt>
                <c:pt idx="8225">
                  <c:v>#N/A</c:v>
                </c:pt>
                <c:pt idx="8226">
                  <c:v>#N/A</c:v>
                </c:pt>
                <c:pt idx="8227">
                  <c:v>214.14</c:v>
                </c:pt>
                <c:pt idx="8228">
                  <c:v>209.04</c:v>
                </c:pt>
                <c:pt idx="8229">
                  <c:v>214.6</c:v>
                </c:pt>
                <c:pt idx="8230">
                  <c:v>204.67</c:v>
                </c:pt>
                <c:pt idx="8231">
                  <c:v>203.56</c:v>
                </c:pt>
                <c:pt idx="8232">
                  <c:v>#N/A</c:v>
                </c:pt>
                <c:pt idx="8233">
                  <c:v>#N/A</c:v>
                </c:pt>
                <c:pt idx="8234">
                  <c:v>205.29</c:v>
                </c:pt>
                <c:pt idx="8235">
                  <c:v>207.12</c:v>
                </c:pt>
                <c:pt idx="8236">
                  <c:v>200.74</c:v>
                </c:pt>
                <c:pt idx="8237">
                  <c:v>203.31</c:v>
                </c:pt>
                <c:pt idx="8238">
                  <c:v>201.23</c:v>
                </c:pt>
                <c:pt idx="8239">
                  <c:v>#N/A</c:v>
                </c:pt>
                <c:pt idx="8240">
                  <c:v>#N/A</c:v>
                </c:pt>
                <c:pt idx="8241">
                  <c:v>194.26</c:v>
                </c:pt>
                <c:pt idx="8242">
                  <c:v>198.26</c:v>
                </c:pt>
                <c:pt idx="8243">
                  <c:v>200.74</c:v>
                </c:pt>
                <c:pt idx="8244">
                  <c:v>205.72</c:v>
                </c:pt>
                <c:pt idx="8245">
                  <c:v>207.34</c:v>
                </c:pt>
                <c:pt idx="8246">
                  <c:v>#N/A</c:v>
                </c:pt>
                <c:pt idx="8247">
                  <c:v>#N/A</c:v>
                </c:pt>
                <c:pt idx="8248">
                  <c:v>206.55</c:v>
                </c:pt>
                <c:pt idx="8249">
                  <c:v>204.28</c:v>
                </c:pt>
                <c:pt idx="8250">
                  <c:v>200.22</c:v>
                </c:pt>
                <c:pt idx="8251">
                  <c:v>206.45</c:v>
                </c:pt>
                <c:pt idx="8252">
                  <c:v>204.73</c:v>
                </c:pt>
                <c:pt idx="8253">
                  <c:v>#N/A</c:v>
                </c:pt>
                <c:pt idx="8254">
                  <c:v>#N/A</c:v>
                </c:pt>
                <c:pt idx="8255">
                  <c:v>210.08</c:v>
                </c:pt>
                <c:pt idx="8256">
                  <c:v>210.41</c:v>
                </c:pt>
                <c:pt idx="8257">
                  <c:v>212.28</c:v>
                </c:pt>
                <c:pt idx="8258">
                  <c:v>209.21</c:v>
                </c:pt>
                <c:pt idx="8259">
                  <c:v>214.21</c:v>
                </c:pt>
                <c:pt idx="8260">
                  <c:v>#N/A</c:v>
                </c:pt>
                <c:pt idx="8261">
                  <c:v>#N/A</c:v>
                </c:pt>
                <c:pt idx="8262">
                  <c:v>210.89</c:v>
                </c:pt>
                <c:pt idx="8263">
                  <c:v>211.59</c:v>
                </c:pt>
                <c:pt idx="8264">
                  <c:v>204.19</c:v>
                </c:pt>
                <c:pt idx="8265">
                  <c:v>205.01</c:v>
                </c:pt>
                <c:pt idx="8266">
                  <c:v>199.81</c:v>
                </c:pt>
                <c:pt idx="8267">
                  <c:v>#N/A</c:v>
                </c:pt>
                <c:pt idx="8268">
                  <c:v>#N/A</c:v>
                </c:pt>
                <c:pt idx="8269">
                  <c:v>200.04</c:v>
                </c:pt>
                <c:pt idx="8270">
                  <c:v>203.45</c:v>
                </c:pt>
                <c:pt idx="8271">
                  <c:v>206.66</c:v>
                </c:pt>
                <c:pt idx="8272">
                  <c:v>207.54</c:v>
                </c:pt>
                <c:pt idx="8273">
                  <c:v>197.5</c:v>
                </c:pt>
                <c:pt idx="8274">
                  <c:v>#N/A</c:v>
                </c:pt>
                <c:pt idx="8275">
                  <c:v>#N/A</c:v>
                </c:pt>
                <c:pt idx="8276">
                  <c:v>195.15</c:v>
                </c:pt>
                <c:pt idx="8277">
                  <c:v>189.83</c:v>
                </c:pt>
                <c:pt idx="8278">
                  <c:v>186.8</c:v>
                </c:pt>
                <c:pt idx="8279">
                  <c:v>180.7</c:v>
                </c:pt>
                <c:pt idx="8280">
                  <c:v>187.31</c:v>
                </c:pt>
                <c:pt idx="8281">
                  <c:v>#N/A</c:v>
                </c:pt>
                <c:pt idx="8282">
                  <c:v>#N/A</c:v>
                </c:pt>
                <c:pt idx="8283">
                  <c:v>#N/A</c:v>
                </c:pt>
                <c:pt idx="8284">
                  <c:v>185.28</c:v>
                </c:pt>
                <c:pt idx="8285">
                  <c:v>192.3</c:v>
                </c:pt>
                <c:pt idx="8286">
                  <c:v>193.3</c:v>
                </c:pt>
                <c:pt idx="8287">
                  <c:v>198.83</c:v>
                </c:pt>
                <c:pt idx="8288">
                  <c:v>#N/A</c:v>
                </c:pt>
                <c:pt idx="8289">
                  <c:v>#N/A</c:v>
                </c:pt>
                <c:pt idx="8290">
                  <c:v>201.81</c:v>
                </c:pt>
                <c:pt idx="8291">
                  <c:v>194.6</c:v>
                </c:pt>
                <c:pt idx="8292">
                  <c:v>195.15</c:v>
                </c:pt>
                <c:pt idx="8293">
                  <c:v>189.08</c:v>
                </c:pt>
                <c:pt idx="8294">
                  <c:v>190.75</c:v>
                </c:pt>
                <c:pt idx="8295">
                  <c:v>#N/A</c:v>
                </c:pt>
                <c:pt idx="8296">
                  <c:v>#N/A</c:v>
                </c:pt>
                <c:pt idx="8297">
                  <c:v>195.73</c:v>
                </c:pt>
                <c:pt idx="8298">
                  <c:v>189.94</c:v>
                </c:pt>
                <c:pt idx="8299">
                  <c:v>190.35</c:v>
                </c:pt>
                <c:pt idx="8300">
                  <c:v>189.51</c:v>
                </c:pt>
                <c:pt idx="8301">
                  <c:v>179.77</c:v>
                </c:pt>
                <c:pt idx="8302">
                  <c:v>#N/A</c:v>
                </c:pt>
                <c:pt idx="8303">
                  <c:v>#N/A</c:v>
                </c:pt>
                <c:pt idx="8304">
                  <c:v>175.7</c:v>
                </c:pt>
                <c:pt idx="8305">
                  <c:v>176.93</c:v>
                </c:pt>
                <c:pt idx="8306">
                  <c:v>189.26</c:v>
                </c:pt>
                <c:pt idx="8307">
                  <c:v>191.07</c:v>
                </c:pt>
                <c:pt idx="8308">
                  <c:v>194.33</c:v>
                </c:pt>
                <c:pt idx="8309">
                  <c:v>#N/A</c:v>
                </c:pt>
                <c:pt idx="8310">
                  <c:v>#N/A</c:v>
                </c:pt>
                <c:pt idx="8311">
                  <c:v>203.84</c:v>
                </c:pt>
                <c:pt idx="8312">
                  <c:v>208.33</c:v>
                </c:pt>
                <c:pt idx="8313">
                  <c:v>205.01</c:v>
                </c:pt>
                <c:pt idx="8314">
                  <c:v>207.38</c:v>
                </c:pt>
                <c:pt idx="8315">
                  <c:v>197.8</c:v>
                </c:pt>
                <c:pt idx="8316">
                  <c:v>#N/A</c:v>
                </c:pt>
                <c:pt idx="8317">
                  <c:v>#N/A</c:v>
                </c:pt>
                <c:pt idx="8318">
                  <c:v>194.54</c:v>
                </c:pt>
                <c:pt idx="8319">
                  <c:v>192.35</c:v>
                </c:pt>
                <c:pt idx="8320">
                  <c:v>193.51</c:v>
                </c:pt>
                <c:pt idx="8321">
                  <c:v>191.36</c:v>
                </c:pt>
                <c:pt idx="8322">
                  <c:v>183.57</c:v>
                </c:pt>
                <c:pt idx="8323">
                  <c:v>#N/A</c:v>
                </c:pt>
                <c:pt idx="8324">
                  <c:v>#N/A</c:v>
                </c:pt>
                <c:pt idx="8325">
                  <c:v>188.73</c:v>
                </c:pt>
                <c:pt idx="8326">
                  <c:v>191.16</c:v>
                </c:pt>
                <c:pt idx="8327">
                  <c:v>185.64</c:v>
                </c:pt>
                <c:pt idx="8328">
                  <c:v>187.65</c:v>
                </c:pt>
                <c:pt idx="8329">
                  <c:v>196.14</c:v>
                </c:pt>
                <c:pt idx="8330">
                  <c:v>#N/A</c:v>
                </c:pt>
                <c:pt idx="8331">
                  <c:v>#N/A</c:v>
                </c:pt>
                <c:pt idx="8332">
                  <c:v>194.43</c:v>
                </c:pt>
                <c:pt idx="8333">
                  <c:v>197.57</c:v>
                </c:pt>
                <c:pt idx="8334">
                  <c:v>203.29</c:v>
                </c:pt>
                <c:pt idx="8335">
                  <c:v>200.3</c:v>
                </c:pt>
                <c:pt idx="8336">
                  <c:v>198.97</c:v>
                </c:pt>
                <c:pt idx="8337">
                  <c:v>#N/A</c:v>
                </c:pt>
                <c:pt idx="8338">
                  <c:v>#N/A</c:v>
                </c:pt>
                <c:pt idx="8339">
                  <c:v>195.73</c:v>
                </c:pt>
                <c:pt idx="8340">
                  <c:v>198.7</c:v>
                </c:pt>
                <c:pt idx="8341">
                  <c:v>186.95</c:v>
                </c:pt>
                <c:pt idx="8342">
                  <c:v>180.41</c:v>
                </c:pt>
                <c:pt idx="8343">
                  <c:v>199.02</c:v>
                </c:pt>
                <c:pt idx="8344">
                  <c:v>#N/A</c:v>
                </c:pt>
                <c:pt idx="8345">
                  <c:v>#N/A</c:v>
                </c:pt>
                <c:pt idx="8346">
                  <c:v>201.52</c:v>
                </c:pt>
                <c:pt idx="8347">
                  <c:v>214.38</c:v>
                </c:pt>
                <c:pt idx="8348">
                  <c:v>210.85</c:v>
                </c:pt>
                <c:pt idx="8349">
                  <c:v>224.88</c:v>
                </c:pt>
                <c:pt idx="8350">
                  <c:v>224.94</c:v>
                </c:pt>
                <c:pt idx="8351">
                  <c:v>#N/A</c:v>
                </c:pt>
                <c:pt idx="8352">
                  <c:v>#N/A</c:v>
                </c:pt>
                <c:pt idx="8353">
                  <c:v>224.3</c:v>
                </c:pt>
                <c:pt idx="8354">
                  <c:v>222.45</c:v>
                </c:pt>
                <c:pt idx="8355">
                  <c:v>220.21</c:v>
                </c:pt>
                <c:pt idx="8356">
                  <c:v>215.82</c:v>
                </c:pt>
                <c:pt idx="8357">
                  <c:v>217.63</c:v>
                </c:pt>
                <c:pt idx="8358">
                  <c:v>#N/A</c:v>
                </c:pt>
                <c:pt idx="8359">
                  <c:v>#N/A</c:v>
                </c:pt>
                <c:pt idx="8360">
                  <c:v>216.49</c:v>
                </c:pt>
                <c:pt idx="8361">
                  <c:v>226.15</c:v>
                </c:pt>
                <c:pt idx="8362">
                  <c:v>227.99</c:v>
                </c:pt>
                <c:pt idx="8363">
                  <c:v>#N/A</c:v>
                </c:pt>
                <c:pt idx="8364">
                  <c:v>226.05</c:v>
                </c:pt>
                <c:pt idx="8365">
                  <c:v>#N/A</c:v>
                </c:pt>
                <c:pt idx="8366">
                  <c:v>#N/A</c:v>
                </c:pt>
                <c:pt idx="8367">
                  <c:v>216.35</c:v>
                </c:pt>
                <c:pt idx="8368">
                  <c:v>222.69</c:v>
                </c:pt>
                <c:pt idx="8369">
                  <c:v>229.33</c:v>
                </c:pt>
                <c:pt idx="8370">
                  <c:v>237.56</c:v>
                </c:pt>
                <c:pt idx="8371">
                  <c:v>236.87</c:v>
                </c:pt>
                <c:pt idx="8372">
                  <c:v>#N/A</c:v>
                </c:pt>
                <c:pt idx="8373">
                  <c:v>#N/A</c:v>
                </c:pt>
                <c:pt idx="8374">
                  <c:v>229.39</c:v>
                </c:pt>
                <c:pt idx="8375">
                  <c:v>227.95</c:v>
                </c:pt>
                <c:pt idx="8376">
                  <c:v>231.3</c:v>
                </c:pt>
                <c:pt idx="8377">
                  <c:v>231.02</c:v>
                </c:pt>
                <c:pt idx="8378">
                  <c:v>227.68</c:v>
                </c:pt>
                <c:pt idx="8379">
                  <c:v>#N/A</c:v>
                </c:pt>
                <c:pt idx="8380">
                  <c:v>#N/A</c:v>
                </c:pt>
                <c:pt idx="8381">
                  <c:v>227.15</c:v>
                </c:pt>
                <c:pt idx="8382">
                  <c:v>233.11</c:v>
                </c:pt>
                <c:pt idx="8383">
                  <c:v>231.66</c:v>
                </c:pt>
                <c:pt idx="8384">
                  <c:v>221.51</c:v>
                </c:pt>
                <c:pt idx="8385">
                  <c:v>221.96</c:v>
                </c:pt>
                <c:pt idx="8386">
                  <c:v>#N/A</c:v>
                </c:pt>
                <c:pt idx="8387">
                  <c:v>#N/A</c:v>
                </c:pt>
                <c:pt idx="8388">
                  <c:v>219.11</c:v>
                </c:pt>
                <c:pt idx="8389">
                  <c:v>229.23</c:v>
                </c:pt>
                <c:pt idx="8390">
                  <c:v>231.67</c:v>
                </c:pt>
                <c:pt idx="8391">
                  <c:v>230.59</c:v>
                </c:pt>
                <c:pt idx="8392">
                  <c:v>231.8</c:v>
                </c:pt>
                <c:pt idx="8393">
                  <c:v>#N/A</c:v>
                </c:pt>
                <c:pt idx="8394">
                  <c:v>#N/A</c:v>
                </c:pt>
                <c:pt idx="8395">
                  <c:v>#N/A</c:v>
                </c:pt>
                <c:pt idx="8396">
                  <c:v>237.5</c:v>
                </c:pt>
                <c:pt idx="8397">
                  <c:v>229.98</c:v>
                </c:pt>
                <c:pt idx="8398">
                  <c:v>230.8</c:v>
                </c:pt>
                <c:pt idx="8399">
                  <c:v>229.75</c:v>
                </c:pt>
                <c:pt idx="8400">
                  <c:v>#N/A</c:v>
                </c:pt>
                <c:pt idx="8401">
                  <c:v>#N/A</c:v>
                </c:pt>
                <c:pt idx="8402">
                  <c:v>#N/A</c:v>
                </c:pt>
                <c:pt idx="8403">
                  <c:v>236.86</c:v>
                </c:pt>
                <c:pt idx="8404">
                  <c:v>248.58</c:v>
                </c:pt>
                <c:pt idx="8405">
                  <c:v>247.13</c:v>
                </c:pt>
                <c:pt idx="8406">
                  <c:v>251.78</c:v>
                </c:pt>
                <c:pt idx="8407">
                  <c:v>#N/A</c:v>
                </c:pt>
                <c:pt idx="8408">
                  <c:v>#N/A</c:v>
                </c:pt>
                <c:pt idx="8409">
                  <c:v>250.25</c:v>
                </c:pt>
                <c:pt idx="8410">
                  <c:v>255.05</c:v>
                </c:pt>
                <c:pt idx="8411">
                  <c:v>252.7</c:v>
                </c:pt>
                <c:pt idx="8412">
                  <c:v>257.01</c:v>
                </c:pt>
                <c:pt idx="8413">
                  <c:v>260.3</c:v>
                </c:pt>
                <c:pt idx="8414">
                  <c:v>#N/A</c:v>
                </c:pt>
                <c:pt idx="8415">
                  <c:v>#N/A</c:v>
                </c:pt>
                <c:pt idx="8416">
                  <c:v>#N/A</c:v>
                </c:pt>
                <c:pt idx="8417">
                  <c:v>251.18</c:v>
                </c:pt>
                <c:pt idx="8418">
                  <c:v>249.11</c:v>
                </c:pt>
                <c:pt idx="8419">
                  <c:v>255.16</c:v>
                </c:pt>
                <c:pt idx="8420">
                  <c:v>259</c:v>
                </c:pt>
                <c:pt idx="8421">
                  <c:v>#N/A</c:v>
                </c:pt>
                <c:pt idx="8422">
                  <c:v>#N/A</c:v>
                </c:pt>
                <c:pt idx="8423">
                  <c:v>259.35000000000002</c:v>
                </c:pt>
                <c:pt idx="8424">
                  <c:v>261.83</c:v>
                </c:pt>
                <c:pt idx="8425">
                  <c:v>266.83</c:v>
                </c:pt>
                <c:pt idx="8426">
                  <c:v>262.92</c:v>
                </c:pt>
                <c:pt idx="8427">
                  <c:v>258.64</c:v>
                </c:pt>
                <c:pt idx="8428">
                  <c:v>#N/A</c:v>
                </c:pt>
                <c:pt idx="8429">
                  <c:v>#N/A</c:v>
                </c:pt>
                <c:pt idx="8430">
                  <c:v>255.53</c:v>
                </c:pt>
                <c:pt idx="8431">
                  <c:v>256.51</c:v>
                </c:pt>
                <c:pt idx="8432">
                  <c:v>262.12</c:v>
                </c:pt>
                <c:pt idx="8433">
                  <c:v>254.41</c:v>
                </c:pt>
                <c:pt idx="8434">
                  <c:v>243.87</c:v>
                </c:pt>
                <c:pt idx="8435">
                  <c:v>#N/A</c:v>
                </c:pt>
                <c:pt idx="8436">
                  <c:v>#N/A</c:v>
                </c:pt>
                <c:pt idx="8437">
                  <c:v>240.47</c:v>
                </c:pt>
                <c:pt idx="8438">
                  <c:v>243.32</c:v>
                </c:pt>
                <c:pt idx="8439">
                  <c:v>241.7</c:v>
                </c:pt>
                <c:pt idx="8440">
                  <c:v>236.13</c:v>
                </c:pt>
                <c:pt idx="8441">
                  <c:v>235.59</c:v>
                </c:pt>
                <c:pt idx="8442">
                  <c:v>#N/A</c:v>
                </c:pt>
                <c:pt idx="8443">
                  <c:v>#N/A</c:v>
                </c:pt>
                <c:pt idx="8444">
                  <c:v>234.3</c:v>
                </c:pt>
                <c:pt idx="8445">
                  <c:v>233.57</c:v>
                </c:pt>
                <c:pt idx="8446">
                  <c:v>227.72</c:v>
                </c:pt>
                <c:pt idx="8447">
                  <c:v>227.2</c:v>
                </c:pt>
                <c:pt idx="8448">
                  <c:v>224.36</c:v>
                </c:pt>
                <c:pt idx="8449">
                  <c:v>#N/A</c:v>
                </c:pt>
                <c:pt idx="8450">
                  <c:v>#N/A</c:v>
                </c:pt>
                <c:pt idx="8451">
                  <c:v>#N/A</c:v>
                </c:pt>
                <c:pt idx="8452">
                  <c:v>221.39</c:v>
                </c:pt>
                <c:pt idx="8453">
                  <c:v>216.52</c:v>
                </c:pt>
                <c:pt idx="8454">
                  <c:v>214.49</c:v>
                </c:pt>
                <c:pt idx="8455">
                  <c:v>213.85</c:v>
                </c:pt>
                <c:pt idx="8456">
                  <c:v>#N/A</c:v>
                </c:pt>
                <c:pt idx="8457">
                  <c:v>#N/A</c:v>
                </c:pt>
                <c:pt idx="8458">
                  <c:v>215.08</c:v>
                </c:pt>
                <c:pt idx="8459">
                  <c:v>217.34</c:v>
                </c:pt>
                <c:pt idx="8460">
                  <c:v>222.97</c:v>
                </c:pt>
                <c:pt idx="8461">
                  <c:v>223.11</c:v>
                </c:pt>
                <c:pt idx="8462">
                  <c:v>226.24</c:v>
                </c:pt>
                <c:pt idx="8463">
                  <c:v>#N/A</c:v>
                </c:pt>
                <c:pt idx="8464">
                  <c:v>#N/A</c:v>
                </c:pt>
                <c:pt idx="8465">
                  <c:v>222.16</c:v>
                </c:pt>
                <c:pt idx="8466">
                  <c:v>213.3</c:v>
                </c:pt>
                <c:pt idx="8467">
                  <c:v>212.01</c:v>
                </c:pt>
                <c:pt idx="8468">
                  <c:v>210.9</c:v>
                </c:pt>
                <c:pt idx="8469">
                  <c:v>213.77</c:v>
                </c:pt>
                <c:pt idx="8470">
                  <c:v>#N/A</c:v>
                </c:pt>
                <c:pt idx="8471">
                  <c:v>#N/A</c:v>
                </c:pt>
                <c:pt idx="8472">
                  <c:v>227.52</c:v>
                </c:pt>
                <c:pt idx="8473">
                  <c:v>229.44</c:v>
                </c:pt>
                <c:pt idx="8474">
                  <c:v>230.84</c:v>
                </c:pt>
                <c:pt idx="8475">
                  <c:v>229.56</c:v>
                </c:pt>
                <c:pt idx="8476">
                  <c:v>242</c:v>
                </c:pt>
                <c:pt idx="8477">
                  <c:v>#N/A</c:v>
                </c:pt>
                <c:pt idx="8478">
                  <c:v>#N/A</c:v>
                </c:pt>
                <c:pt idx="8479">
                  <c:v>244.78</c:v>
                </c:pt>
                <c:pt idx="8480">
                  <c:v>236.65</c:v>
                </c:pt>
                <c:pt idx="8481">
                  <c:v>240.42</c:v>
                </c:pt>
                <c:pt idx="8482">
                  <c:v>245.04</c:v>
                </c:pt>
                <c:pt idx="8483">
                  <c:v>248.13</c:v>
                </c:pt>
                <c:pt idx="8484">
                  <c:v>#N/A</c:v>
                </c:pt>
                <c:pt idx="8485">
                  <c:v>#N/A</c:v>
                </c:pt>
                <c:pt idx="8486">
                  <c:v>248.55</c:v>
                </c:pt>
                <c:pt idx="8487">
                  <c:v>254.63</c:v>
                </c:pt>
                <c:pt idx="8488">
                  <c:v>253.69</c:v>
                </c:pt>
                <c:pt idx="8489">
                  <c:v>257.77</c:v>
                </c:pt>
                <c:pt idx="8490">
                  <c:v>256.18</c:v>
                </c:pt>
                <c:pt idx="8491">
                  <c:v>#N/A</c:v>
                </c:pt>
                <c:pt idx="8492">
                  <c:v>#N/A</c:v>
                </c:pt>
                <c:pt idx="8493">
                  <c:v>261.02999999999997</c:v>
                </c:pt>
                <c:pt idx="8494">
                  <c:v>270.41000000000003</c:v>
                </c:pt>
                <c:pt idx="8495">
                  <c:v>271.35000000000002</c:v>
                </c:pt>
                <c:pt idx="8496">
                  <c:v>271.7</c:v>
                </c:pt>
                <c:pt idx="8497">
                  <c:v>#N/A</c:v>
                </c:pt>
                <c:pt idx="8498">
                  <c:v>#N/A</c:v>
                </c:pt>
                <c:pt idx="8499">
                  <c:v>#N/A</c:v>
                </c:pt>
                <c:pt idx="8500">
                  <c:v>268.41000000000003</c:v>
                </c:pt>
                <c:pt idx="8501">
                  <c:v>270.35000000000002</c:v>
                </c:pt>
                <c:pt idx="8502">
                  <c:v>272.33999999999997</c:v>
                </c:pt>
                <c:pt idx="8503">
                  <c:v>279.48</c:v>
                </c:pt>
                <c:pt idx="8504">
                  <c:v>273.55</c:v>
                </c:pt>
                <c:pt idx="8505">
                  <c:v>#N/A</c:v>
                </c:pt>
                <c:pt idx="8506">
                  <c:v>#N/A</c:v>
                </c:pt>
                <c:pt idx="8507">
                  <c:v>267.64</c:v>
                </c:pt>
                <c:pt idx="8508">
                  <c:v>268.32</c:v>
                </c:pt>
                <c:pt idx="8509">
                  <c:v>263.47000000000003</c:v>
                </c:pt>
                <c:pt idx="8510">
                  <c:v>263.18</c:v>
                </c:pt>
                <c:pt idx="8511">
                  <c:v>260.24</c:v>
                </c:pt>
                <c:pt idx="8512">
                  <c:v>#N/A</c:v>
                </c:pt>
                <c:pt idx="8513">
                  <c:v>#N/A</c:v>
                </c:pt>
                <c:pt idx="8514">
                  <c:v>262.74</c:v>
                </c:pt>
                <c:pt idx="8515">
                  <c:v>262.85000000000002</c:v>
                </c:pt>
                <c:pt idx="8516">
                  <c:v>259.82</c:v>
                </c:pt>
                <c:pt idx="8517">
                  <c:v>262.54000000000002</c:v>
                </c:pt>
                <c:pt idx="8518">
                  <c:v>260.64</c:v>
                </c:pt>
                <c:pt idx="8519">
                  <c:v>#N/A</c:v>
                </c:pt>
                <c:pt idx="8520">
                  <c:v>#N/A</c:v>
                </c:pt>
                <c:pt idx="8521">
                  <c:v>260.04000000000002</c:v>
                </c:pt>
                <c:pt idx="8522">
                  <c:v>270</c:v>
                </c:pt>
                <c:pt idx="8523">
                  <c:v>272.35000000000002</c:v>
                </c:pt>
                <c:pt idx="8524">
                  <c:v>280.02</c:v>
                </c:pt>
                <c:pt idx="8525">
                  <c:v>278.24</c:v>
                </c:pt>
                <c:pt idx="8526">
                  <c:v>#N/A</c:v>
                </c:pt>
                <c:pt idx="8527">
                  <c:v>#N/A</c:v>
                </c:pt>
                <c:pt idx="8528">
                  <c:v>277.23</c:v>
                </c:pt>
                <c:pt idx="8529">
                  <c:v>277.13</c:v>
                </c:pt>
                <c:pt idx="8530">
                  <c:v>275.75</c:v>
                </c:pt>
                <c:pt idx="8531">
                  <c:v>265.83999999999997</c:v>
                </c:pt>
                <c:pt idx="8532">
                  <c:v>266.88</c:v>
                </c:pt>
                <c:pt idx="8533">
                  <c:v>#N/A</c:v>
                </c:pt>
                <c:pt idx="8534">
                  <c:v>#N/A</c:v>
                </c:pt>
                <c:pt idx="8535">
                  <c:v>269.54000000000002</c:v>
                </c:pt>
                <c:pt idx="8536">
                  <c:v>260.83</c:v>
                </c:pt>
                <c:pt idx="8537">
                  <c:v>257.7</c:v>
                </c:pt>
                <c:pt idx="8538">
                  <c:v>251.21</c:v>
                </c:pt>
                <c:pt idx="8539">
                  <c:v>252.5</c:v>
                </c:pt>
                <c:pt idx="8540">
                  <c:v>#N/A</c:v>
                </c:pt>
                <c:pt idx="8541">
                  <c:v>#N/A</c:v>
                </c:pt>
                <c:pt idx="8542">
                  <c:v>251.83</c:v>
                </c:pt>
                <c:pt idx="8543">
                  <c:v>250.66</c:v>
                </c:pt>
                <c:pt idx="8544">
                  <c:v>245.01</c:v>
                </c:pt>
                <c:pt idx="8545">
                  <c:v>239.07</c:v>
                </c:pt>
                <c:pt idx="8546">
                  <c:v>239.84</c:v>
                </c:pt>
                <c:pt idx="8547">
                  <c:v>#N/A</c:v>
                </c:pt>
                <c:pt idx="8548">
                  <c:v>#N/A</c:v>
                </c:pt>
                <c:pt idx="8549">
                  <c:v>#N/A</c:v>
                </c:pt>
                <c:pt idx="8550">
                  <c:v>237.24</c:v>
                </c:pt>
                <c:pt idx="8551">
                  <c:v>240.77</c:v>
                </c:pt>
                <c:pt idx="8552">
                  <c:v>249.05</c:v>
                </c:pt>
                <c:pt idx="8553">
                  <c:v>245.77</c:v>
                </c:pt>
                <c:pt idx="8554">
                  <c:v>#N/A</c:v>
                </c:pt>
                <c:pt idx="8555">
                  <c:v>#N/A</c:v>
                </c:pt>
                <c:pt idx="8556">
                  <c:v>246.09</c:v>
                </c:pt>
                <c:pt idx="8557">
                  <c:v>246.59</c:v>
                </c:pt>
                <c:pt idx="8558">
                  <c:v>243.63</c:v>
                </c:pt>
                <c:pt idx="8559">
                  <c:v>246.59</c:v>
                </c:pt>
                <c:pt idx="8560">
                  <c:v>242.97</c:v>
                </c:pt>
                <c:pt idx="8561">
                  <c:v>#N/A</c:v>
                </c:pt>
                <c:pt idx="8562">
                  <c:v>#N/A</c:v>
                </c:pt>
                <c:pt idx="8563">
                  <c:v>243.14</c:v>
                </c:pt>
                <c:pt idx="8564">
                  <c:v>241.79</c:v>
                </c:pt>
                <c:pt idx="8565">
                  <c:v>241.34</c:v>
                </c:pt>
                <c:pt idx="8566">
                  <c:v>240.59</c:v>
                </c:pt>
                <c:pt idx="8567">
                  <c:v>243.12</c:v>
                </c:pt>
                <c:pt idx="8568">
                  <c:v>#N/A</c:v>
                </c:pt>
                <c:pt idx="8569">
                  <c:v>#N/A</c:v>
                </c:pt>
                <c:pt idx="8570">
                  <c:v>#N/A</c:v>
                </c:pt>
                <c:pt idx="8571">
                  <c:v>233.41</c:v>
                </c:pt>
                <c:pt idx="8572">
                  <c:v>232.35</c:v>
                </c:pt>
                <c:pt idx="8573">
                  <c:v>232.21</c:v>
                </c:pt>
                <c:pt idx="8574">
                  <c:v>231.54</c:v>
                </c:pt>
                <c:pt idx="8575">
                  <c:v>#N/A</c:v>
                </c:pt>
                <c:pt idx="8576">
                  <c:v>#N/A</c:v>
                </c:pt>
                <c:pt idx="8577">
                  <c:v>233.64</c:v>
                </c:pt>
                <c:pt idx="8578">
                  <c:v>230.7</c:v>
                </c:pt>
                <c:pt idx="8579">
                  <c:v>227.18</c:v>
                </c:pt>
                <c:pt idx="8580">
                  <c:v>229.89</c:v>
                </c:pt>
                <c:pt idx="8581">
                  <c:v>233.92</c:v>
                </c:pt>
                <c:pt idx="8582">
                  <c:v>#N/A</c:v>
                </c:pt>
                <c:pt idx="8583">
                  <c:v>#N/A</c:v>
                </c:pt>
                <c:pt idx="8584">
                  <c:v>237.63</c:v>
                </c:pt>
                <c:pt idx="8585">
                  <c:v>#N/A</c:v>
                </c:pt>
                <c:pt idx="8586">
                  <c:v>230.53</c:v>
                </c:pt>
                <c:pt idx="8587">
                  <c:v>225.38</c:v>
                </c:pt>
                <c:pt idx="8588">
                  <c:v>228.34</c:v>
                </c:pt>
                <c:pt idx="8589">
                  <c:v>#N/A</c:v>
                </c:pt>
                <c:pt idx="8590">
                  <c:v>#N/A</c:v>
                </c:pt>
                <c:pt idx="8591">
                  <c:v>232.82</c:v>
                </c:pt>
                <c:pt idx="8592">
                  <c:v>234.45</c:v>
                </c:pt>
                <c:pt idx="8593">
                  <c:v>246.64</c:v>
                </c:pt>
                <c:pt idx="8594">
                  <c:v>248.28</c:v>
                </c:pt>
                <c:pt idx="8595">
                  <c:v>246.64</c:v>
                </c:pt>
                <c:pt idx="8596">
                  <c:v>#N/A</c:v>
                </c:pt>
                <c:pt idx="8597">
                  <c:v>#N/A</c:v>
                </c:pt>
                <c:pt idx="8598">
                  <c:v>246.9</c:v>
                </c:pt>
                <c:pt idx="8599">
                  <c:v>251.24</c:v>
                </c:pt>
                <c:pt idx="8600">
                  <c:v>251.08</c:v>
                </c:pt>
                <c:pt idx="8601">
                  <c:v>243.64</c:v>
                </c:pt>
                <c:pt idx="8602">
                  <c:v>244</c:v>
                </c:pt>
                <c:pt idx="8603">
                  <c:v>#N/A</c:v>
                </c:pt>
                <c:pt idx="8604">
                  <c:v>#N/A</c:v>
                </c:pt>
                <c:pt idx="8605">
                  <c:v>243.5</c:v>
                </c:pt>
                <c:pt idx="8606">
                  <c:v>246.53</c:v>
                </c:pt>
                <c:pt idx="8607">
                  <c:v>244.66</c:v>
                </c:pt>
                <c:pt idx="8608">
                  <c:v>234.73</c:v>
                </c:pt>
                <c:pt idx="8609">
                  <c:v>237.33</c:v>
                </c:pt>
                <c:pt idx="8610">
                  <c:v>#N/A</c:v>
                </c:pt>
                <c:pt idx="8611">
                  <c:v>#N/A</c:v>
                </c:pt>
                <c:pt idx="8612">
                  <c:v>242.04</c:v>
                </c:pt>
                <c:pt idx="8613">
                  <c:v>234.15</c:v>
                </c:pt>
                <c:pt idx="8614">
                  <c:v>227.58</c:v>
                </c:pt>
                <c:pt idx="8615">
                  <c:v>226.26</c:v>
                </c:pt>
                <c:pt idx="8616">
                  <c:v>229.11</c:v>
                </c:pt>
                <c:pt idx="8617">
                  <c:v>#N/A</c:v>
                </c:pt>
                <c:pt idx="8618">
                  <c:v>#N/A</c:v>
                </c:pt>
                <c:pt idx="8619">
                  <c:v>227.46</c:v>
                </c:pt>
                <c:pt idx="8620">
                  <c:v>225.99</c:v>
                </c:pt>
                <c:pt idx="8621">
                  <c:v>226.05</c:v>
                </c:pt>
                <c:pt idx="8622">
                  <c:v>226.14</c:v>
                </c:pt>
                <c:pt idx="8623">
                  <c:v>228.65</c:v>
                </c:pt>
                <c:pt idx="8624">
                  <c:v>#N/A</c:v>
                </c:pt>
                <c:pt idx="8625">
                  <c:v>#N/A</c:v>
                </c:pt>
                <c:pt idx="8626">
                  <c:v>225.07</c:v>
                </c:pt>
                <c:pt idx="8627">
                  <c:v>218.94</c:v>
                </c:pt>
                <c:pt idx="8628">
                  <c:v>216.63</c:v>
                </c:pt>
                <c:pt idx="8629">
                  <c:v>214.98</c:v>
                </c:pt>
                <c:pt idx="8630">
                  <c:v>214.29</c:v>
                </c:pt>
                <c:pt idx="8631">
                  <c:v>#N/A</c:v>
                </c:pt>
                <c:pt idx="8632">
                  <c:v>#N/A</c:v>
                </c:pt>
                <c:pt idx="8633">
                  <c:v>215.56</c:v>
                </c:pt>
                <c:pt idx="8634">
                  <c:v>217.46</c:v>
                </c:pt>
                <c:pt idx="8635">
                  <c:v>224.6</c:v>
                </c:pt>
                <c:pt idx="8636">
                  <c:v>223.66</c:v>
                </c:pt>
                <c:pt idx="8637">
                  <c:v>221</c:v>
                </c:pt>
                <c:pt idx="8638">
                  <c:v>#N/A</c:v>
                </c:pt>
                <c:pt idx="8639">
                  <c:v>#N/A</c:v>
                </c:pt>
                <c:pt idx="8640">
                  <c:v>226.54</c:v>
                </c:pt>
                <c:pt idx="8641">
                  <c:v>229.77</c:v>
                </c:pt>
                <c:pt idx="8642">
                  <c:v>229.97</c:v>
                </c:pt>
                <c:pt idx="8643">
                  <c:v>227.38</c:v>
                </c:pt>
                <c:pt idx="8644">
                  <c:v>225.74</c:v>
                </c:pt>
                <c:pt idx="8645">
                  <c:v>#N/A</c:v>
                </c:pt>
                <c:pt idx="8646">
                  <c:v>#N/A</c:v>
                </c:pt>
                <c:pt idx="8647">
                  <c:v>#N/A</c:v>
                </c:pt>
                <c:pt idx="8648">
                  <c:v>220.73</c:v>
                </c:pt>
                <c:pt idx="8649">
                  <c:v>220.21</c:v>
                </c:pt>
                <c:pt idx="8650">
                  <c:v>218.81</c:v>
                </c:pt>
                <c:pt idx="8651">
                  <c:v>218.96</c:v>
                </c:pt>
                <c:pt idx="8652">
                  <c:v>#N/A</c:v>
                </c:pt>
                <c:pt idx="8653">
                  <c:v>#N/A</c:v>
                </c:pt>
                <c:pt idx="8654">
                  <c:v>222.12</c:v>
                </c:pt>
                <c:pt idx="8655">
                  <c:v>222.31</c:v>
                </c:pt>
                <c:pt idx="8656">
                  <c:v>222.31</c:v>
                </c:pt>
                <c:pt idx="8657">
                  <c:v>224.52</c:v>
                </c:pt>
                <c:pt idx="8658">
                  <c:v>229.22</c:v>
                </c:pt>
                <c:pt idx="8659">
                  <c:v>#N/A</c:v>
                </c:pt>
                <c:pt idx="8660">
                  <c:v>#N/A</c:v>
                </c:pt>
                <c:pt idx="8661">
                  <c:v>230.38</c:v>
                </c:pt>
                <c:pt idx="8662">
                  <c:v>225.63</c:v>
                </c:pt>
                <c:pt idx="8663">
                  <c:v>228.72</c:v>
                </c:pt>
                <c:pt idx="8664">
                  <c:v>223.72</c:v>
                </c:pt>
                <c:pt idx="8665">
                  <c:v>223.09</c:v>
                </c:pt>
                <c:pt idx="8666">
                  <c:v>#N/A</c:v>
                </c:pt>
                <c:pt idx="8667">
                  <c:v>#N/A</c:v>
                </c:pt>
                <c:pt idx="8668">
                  <c:v>220.81</c:v>
                </c:pt>
                <c:pt idx="8669">
                  <c:v>214.24</c:v>
                </c:pt>
                <c:pt idx="8670">
                  <c:v>207.24</c:v>
                </c:pt>
                <c:pt idx="8671">
                  <c:v>207.88</c:v>
                </c:pt>
                <c:pt idx="8672">
                  <c:v>206.79</c:v>
                </c:pt>
                <c:pt idx="8673">
                  <c:v>#N/A</c:v>
                </c:pt>
                <c:pt idx="8674">
                  <c:v>#N/A</c:v>
                </c:pt>
                <c:pt idx="8675">
                  <c:v>199.03</c:v>
                </c:pt>
                <c:pt idx="8676">
                  <c:v>200.38</c:v>
                </c:pt>
                <c:pt idx="8677">
                  <c:v>199.14</c:v>
                </c:pt>
                <c:pt idx="8678">
                  <c:v>201.48</c:v>
                </c:pt>
                <c:pt idx="8679">
                  <c:v>205.95</c:v>
                </c:pt>
                <c:pt idx="8680">
                  <c:v>#N/A</c:v>
                </c:pt>
                <c:pt idx="8681">
                  <c:v>#N/A</c:v>
                </c:pt>
                <c:pt idx="8682">
                  <c:v>210.35</c:v>
                </c:pt>
                <c:pt idx="8683">
                  <c:v>212.81</c:v>
                </c:pt>
                <c:pt idx="8684">
                  <c:v>217.71</c:v>
                </c:pt>
                <c:pt idx="8685">
                  <c:v>213.78</c:v>
                </c:pt>
                <c:pt idx="8686">
                  <c:v>223.56</c:v>
                </c:pt>
                <c:pt idx="8687">
                  <c:v>#N/A</c:v>
                </c:pt>
                <c:pt idx="8688">
                  <c:v>#N/A</c:v>
                </c:pt>
                <c:pt idx="8689">
                  <c:v>224.42</c:v>
                </c:pt>
                <c:pt idx="8690">
                  <c:v>229.16</c:v>
                </c:pt>
                <c:pt idx="8691">
                  <c:v>228.38</c:v>
                </c:pt>
                <c:pt idx="8692">
                  <c:v>227.92</c:v>
                </c:pt>
                <c:pt idx="8693">
                  <c:v>228.65</c:v>
                </c:pt>
                <c:pt idx="8694">
                  <c:v>#N/A</c:v>
                </c:pt>
                <c:pt idx="8695">
                  <c:v>#N/A</c:v>
                </c:pt>
                <c:pt idx="8696">
                  <c:v>226.72</c:v>
                </c:pt>
                <c:pt idx="8697">
                  <c:v>226.65</c:v>
                </c:pt>
                <c:pt idx="8698">
                  <c:v>222.7</c:v>
                </c:pt>
                <c:pt idx="8699">
                  <c:v>221.12</c:v>
                </c:pt>
                <c:pt idx="8700">
                  <c:v>225.87</c:v>
                </c:pt>
                <c:pt idx="8701">
                  <c:v>#N/A</c:v>
                </c:pt>
                <c:pt idx="8702">
                  <c:v>#N/A</c:v>
                </c:pt>
                <c:pt idx="8703">
                  <c:v>222.51</c:v>
                </c:pt>
                <c:pt idx="8704">
                  <c:v>217.52</c:v>
                </c:pt>
                <c:pt idx="8705">
                  <c:v>216.41</c:v>
                </c:pt>
                <c:pt idx="8706">
                  <c:v>218.07</c:v>
                </c:pt>
                <c:pt idx="8707">
                  <c:v>227.47</c:v>
                </c:pt>
                <c:pt idx="8708">
                  <c:v>#N/A</c:v>
                </c:pt>
                <c:pt idx="8709">
                  <c:v>#N/A</c:v>
                </c:pt>
                <c:pt idx="8710">
                  <c:v>224.8</c:v>
                </c:pt>
                <c:pt idx="8711">
                  <c:v>218.81</c:v>
                </c:pt>
                <c:pt idx="8712">
                  <c:v>212.61</c:v>
                </c:pt>
                <c:pt idx="8713">
                  <c:v>211.49</c:v>
                </c:pt>
                <c:pt idx="8714">
                  <c:v>209.75</c:v>
                </c:pt>
                <c:pt idx="8715">
                  <c:v>#N/A</c:v>
                </c:pt>
                <c:pt idx="8716">
                  <c:v>#N/A</c:v>
                </c:pt>
                <c:pt idx="8717">
                  <c:v>207.57</c:v>
                </c:pt>
                <c:pt idx="8718">
                  <c:v>218.34</c:v>
                </c:pt>
                <c:pt idx="8719">
                  <c:v>216.77</c:v>
                </c:pt>
                <c:pt idx="8720">
                  <c:v>220.41</c:v>
                </c:pt>
                <c:pt idx="8721">
                  <c:v>218.79</c:v>
                </c:pt>
                <c:pt idx="8722">
                  <c:v>#N/A</c:v>
                </c:pt>
                <c:pt idx="8723">
                  <c:v>#N/A</c:v>
                </c:pt>
                <c:pt idx="8724">
                  <c:v>219</c:v>
                </c:pt>
                <c:pt idx="8725">
                  <c:v>224.72</c:v>
                </c:pt>
                <c:pt idx="8726">
                  <c:v>225.65</c:v>
                </c:pt>
                <c:pt idx="8727">
                  <c:v>#N/A</c:v>
                </c:pt>
                <c:pt idx="8728">
                  <c:v>226.85</c:v>
                </c:pt>
                <c:pt idx="8729">
                  <c:v>#N/A</c:v>
                </c:pt>
                <c:pt idx="8730">
                  <c:v>#N/A</c:v>
                </c:pt>
                <c:pt idx="8731">
                  <c:v>231.17</c:v>
                </c:pt>
                <c:pt idx="8732">
                  <c:v>241.55</c:v>
                </c:pt>
                <c:pt idx="8733">
                  <c:v>241.3</c:v>
                </c:pt>
                <c:pt idx="8734">
                  <c:v>241.18</c:v>
                </c:pt>
                <c:pt idx="8735">
                  <c:v>245.2</c:v>
                </c:pt>
                <c:pt idx="8736">
                  <c:v>#N/A</c:v>
                </c:pt>
                <c:pt idx="8737">
                  <c:v>#N/A</c:v>
                </c:pt>
                <c:pt idx="8738">
                  <c:v>238.96</c:v>
                </c:pt>
                <c:pt idx="8739">
                  <c:v>234.52</c:v>
                </c:pt>
                <c:pt idx="8740">
                  <c:v>234.33</c:v>
                </c:pt>
                <c:pt idx="8741">
                  <c:v>232.85</c:v>
                </c:pt>
                <c:pt idx="8742">
                  <c:v>229.47</c:v>
                </c:pt>
                <c:pt idx="8743">
                  <c:v>#N/A</c:v>
                </c:pt>
                <c:pt idx="8744">
                  <c:v>#N/A</c:v>
                </c:pt>
                <c:pt idx="8745">
                  <c:v>227.06</c:v>
                </c:pt>
                <c:pt idx="8746">
                  <c:v>219.82</c:v>
                </c:pt>
                <c:pt idx="8747">
                  <c:v>233.82</c:v>
                </c:pt>
                <c:pt idx="8748">
                  <c:v>239.03</c:v>
                </c:pt>
                <c:pt idx="8749">
                  <c:v>238.6</c:v>
                </c:pt>
                <c:pt idx="8750">
                  <c:v>#N/A</c:v>
                </c:pt>
                <c:pt idx="8751">
                  <c:v>#N/A</c:v>
                </c:pt>
                <c:pt idx="8752">
                  <c:v>240.39</c:v>
                </c:pt>
                <c:pt idx="8753">
                  <c:v>247.46</c:v>
                </c:pt>
                <c:pt idx="8754">
                  <c:v>242.35</c:v>
                </c:pt>
                <c:pt idx="8755">
                  <c:v>245.8</c:v>
                </c:pt>
                <c:pt idx="8756">
                  <c:v>247.91</c:v>
                </c:pt>
                <c:pt idx="8757">
                  <c:v>#N/A</c:v>
                </c:pt>
                <c:pt idx="8758">
                  <c:v>#N/A</c:v>
                </c:pt>
                <c:pt idx="8759">
                  <c:v>#N/A</c:v>
                </c:pt>
                <c:pt idx="8760">
                  <c:v>248.26</c:v>
                </c:pt>
                <c:pt idx="8761">
                  <c:v>251</c:v>
                </c:pt>
                <c:pt idx="8762">
                  <c:v>244.59</c:v>
                </c:pt>
                <c:pt idx="8763">
                  <c:v>243.31</c:v>
                </c:pt>
                <c:pt idx="8764">
                  <c:v>#N/A</c:v>
                </c:pt>
                <c:pt idx="8765">
                  <c:v>#N/A</c:v>
                </c:pt>
                <c:pt idx="8766">
                  <c:v>#N/A</c:v>
                </c:pt>
                <c:pt idx="8767">
                  <c:v>239.31</c:v>
                </c:pt>
                <c:pt idx="8768">
                  <c:v>233.09</c:v>
                </c:pt>
                <c:pt idx="8769">
                  <c:v>233.28</c:v>
                </c:pt>
                <c:pt idx="8770">
                  <c:v>232.98</c:v>
                </c:pt>
                <c:pt idx="8771">
                  <c:v>#N/A</c:v>
                </c:pt>
                <c:pt idx="8772">
                  <c:v>#N/A</c:v>
                </c:pt>
                <c:pt idx="8773">
                  <c:v>233.2</c:v>
                </c:pt>
                <c:pt idx="8774">
                  <c:v>228.92</c:v>
                </c:pt>
                <c:pt idx="8775">
                  <c:v>228.66</c:v>
                </c:pt>
                <c:pt idx="8776">
                  <c:v>226.86</c:v>
                </c:pt>
                <c:pt idx="8777">
                  <c:v>233.22</c:v>
                </c:pt>
                <c:pt idx="8778">
                  <c:v>#N/A</c:v>
                </c:pt>
                <c:pt idx="8779">
                  <c:v>#N/A</c:v>
                </c:pt>
                <c:pt idx="8780">
                  <c:v>#N/A</c:v>
                </c:pt>
                <c:pt idx="8781">
                  <c:v>223.65</c:v>
                </c:pt>
                <c:pt idx="8782">
                  <c:v>218.41</c:v>
                </c:pt>
                <c:pt idx="8783">
                  <c:v>217.87</c:v>
                </c:pt>
                <c:pt idx="8784">
                  <c:v>218.53</c:v>
                </c:pt>
                <c:pt idx="8785">
                  <c:v>#N/A</c:v>
                </c:pt>
                <c:pt idx="8786">
                  <c:v>#N/A</c:v>
                </c:pt>
                <c:pt idx="8787">
                  <c:v>218.63</c:v>
                </c:pt>
                <c:pt idx="8788">
                  <c:v>223.69</c:v>
                </c:pt>
                <c:pt idx="8789">
                  <c:v>216.94</c:v>
                </c:pt>
                <c:pt idx="8790">
                  <c:v>219.83</c:v>
                </c:pt>
                <c:pt idx="8791">
                  <c:v>218.54</c:v>
                </c:pt>
                <c:pt idx="8792">
                  <c:v>#N/A</c:v>
                </c:pt>
                <c:pt idx="8793">
                  <c:v>#N/A</c:v>
                </c:pt>
                <c:pt idx="8794">
                  <c:v>221.81</c:v>
                </c:pt>
                <c:pt idx="8795">
                  <c:v>219.68</c:v>
                </c:pt>
                <c:pt idx="8796">
                  <c:v>218.67</c:v>
                </c:pt>
                <c:pt idx="8797">
                  <c:v>226.97</c:v>
                </c:pt>
                <c:pt idx="8798">
                  <c:v>219.2</c:v>
                </c:pt>
                <c:pt idx="8799">
                  <c:v>#N/A</c:v>
                </c:pt>
                <c:pt idx="8800">
                  <c:v>#N/A</c:v>
                </c:pt>
                <c:pt idx="8801">
                  <c:v>214.71</c:v>
                </c:pt>
                <c:pt idx="8802">
                  <c:v>216.43</c:v>
                </c:pt>
                <c:pt idx="8803">
                  <c:v>214.56</c:v>
                </c:pt>
                <c:pt idx="8804">
                  <c:v>212.91</c:v>
                </c:pt>
                <c:pt idx="8805">
                  <c:v>211</c:v>
                </c:pt>
                <c:pt idx="8806">
                  <c:v>#N/A</c:v>
                </c:pt>
                <c:pt idx="8807">
                  <c:v>#N/A</c:v>
                </c:pt>
                <c:pt idx="8808">
                  <c:v>213.76</c:v>
                </c:pt>
                <c:pt idx="8809">
                  <c:v>199.92</c:v>
                </c:pt>
                <c:pt idx="8810">
                  <c:v>200.79</c:v>
                </c:pt>
                <c:pt idx="8811">
                  <c:v>207.67</c:v>
                </c:pt>
                <c:pt idx="8812">
                  <c:v>207.96</c:v>
                </c:pt>
                <c:pt idx="8813">
                  <c:v>#N/A</c:v>
                </c:pt>
                <c:pt idx="8814">
                  <c:v>#N/A</c:v>
                </c:pt>
                <c:pt idx="8815">
                  <c:v>#N/A</c:v>
                </c:pt>
                <c:pt idx="8816">
                  <c:v>208.95</c:v>
                </c:pt>
                <c:pt idx="8817">
                  <c:v>207.99</c:v>
                </c:pt>
                <c:pt idx="8818">
                  <c:v>202.88</c:v>
                </c:pt>
                <c:pt idx="8819">
                  <c:v>206.57</c:v>
                </c:pt>
                <c:pt idx="8820">
                  <c:v>#N/A</c:v>
                </c:pt>
                <c:pt idx="8821">
                  <c:v>#N/A</c:v>
                </c:pt>
                <c:pt idx="8822">
                  <c:v>203.66</c:v>
                </c:pt>
                <c:pt idx="8823">
                  <c:v>201.79</c:v>
                </c:pt>
                <c:pt idx="8824">
                  <c:v>198.78</c:v>
                </c:pt>
                <c:pt idx="8825">
                  <c:v>204.02</c:v>
                </c:pt>
                <c:pt idx="8826">
                  <c:v>210.75</c:v>
                </c:pt>
                <c:pt idx="8827">
                  <c:v>#N/A</c:v>
                </c:pt>
                <c:pt idx="8828">
                  <c:v>#N/A</c:v>
                </c:pt>
                <c:pt idx="8829">
                  <c:v>220.28</c:v>
                </c:pt>
                <c:pt idx="8830">
                  <c:v>221.46</c:v>
                </c:pt>
                <c:pt idx="8831">
                  <c:v>225.45</c:v>
                </c:pt>
                <c:pt idx="8832">
                  <c:v>228.97</c:v>
                </c:pt>
                <c:pt idx="8833">
                  <c:v>228.66</c:v>
                </c:pt>
                <c:pt idx="8834">
                  <c:v>#N/A</c:v>
                </c:pt>
                <c:pt idx="8835">
                  <c:v>#N/A</c:v>
                </c:pt>
                <c:pt idx="8836">
                  <c:v>234.4</c:v>
                </c:pt>
                <c:pt idx="8837">
                  <c:v>229.63</c:v>
                </c:pt>
                <c:pt idx="8838">
                  <c:v>234.57</c:v>
                </c:pt>
                <c:pt idx="8839">
                  <c:v>231.48</c:v>
                </c:pt>
                <c:pt idx="8840">
                  <c:v>232.69</c:v>
                </c:pt>
                <c:pt idx="8841">
                  <c:v>#N/A</c:v>
                </c:pt>
                <c:pt idx="8842">
                  <c:v>#N/A</c:v>
                </c:pt>
                <c:pt idx="8843">
                  <c:v>230.42</c:v>
                </c:pt>
                <c:pt idx="8844">
                  <c:v>225.75</c:v>
                </c:pt>
                <c:pt idx="8845">
                  <c:v>234.37</c:v>
                </c:pt>
                <c:pt idx="8846">
                  <c:v>233.62</c:v>
                </c:pt>
                <c:pt idx="8847">
                  <c:v>230.54</c:v>
                </c:pt>
                <c:pt idx="8848">
                  <c:v>#N/A</c:v>
                </c:pt>
                <c:pt idx="8849">
                  <c:v>#N/A</c:v>
                </c:pt>
                <c:pt idx="8850">
                  <c:v>231.97</c:v>
                </c:pt>
                <c:pt idx="8851">
                  <c:v>231.78</c:v>
                </c:pt>
                <c:pt idx="8852">
                  <c:v>240.37</c:v>
                </c:pt>
                <c:pt idx="8853">
                  <c:v>247.21</c:v>
                </c:pt>
                <c:pt idx="8854">
                  <c:v>#N/A</c:v>
                </c:pt>
                <c:pt idx="8855">
                  <c:v>#N/A</c:v>
                </c:pt>
                <c:pt idx="8856">
                  <c:v>#N/A</c:v>
                </c:pt>
                <c:pt idx="8857">
                  <c:v>252.05</c:v>
                </c:pt>
                <c:pt idx="8858">
                  <c:v>255.11</c:v>
                </c:pt>
                <c:pt idx="8859">
                  <c:v>260.85000000000002</c:v>
                </c:pt>
                <c:pt idx="8860">
                  <c:v>256.79000000000002</c:v>
                </c:pt>
                <c:pt idx="8861">
                  <c:v>265.17</c:v>
                </c:pt>
                <c:pt idx="8862">
                  <c:v>#N/A</c:v>
                </c:pt>
                <c:pt idx="8863">
                  <c:v>#N/A</c:v>
                </c:pt>
                <c:pt idx="8864">
                  <c:v>262.42</c:v>
                </c:pt>
                <c:pt idx="8865">
                  <c:v>267.57</c:v>
                </c:pt>
                <c:pt idx="8866">
                  <c:v>263.60000000000002</c:v>
                </c:pt>
                <c:pt idx="8867">
                  <c:v>267.36</c:v>
                </c:pt>
                <c:pt idx="8868">
                  <c:v>262.95999999999998</c:v>
                </c:pt>
                <c:pt idx="8869">
                  <c:v>#N/A</c:v>
                </c:pt>
                <c:pt idx="8870">
                  <c:v>#N/A</c:v>
                </c:pt>
                <c:pt idx="8871">
                  <c:v>259.36</c:v>
                </c:pt>
                <c:pt idx="8872">
                  <c:v>255.74</c:v>
                </c:pt>
                <c:pt idx="8873">
                  <c:v>259.13</c:v>
                </c:pt>
                <c:pt idx="8874">
                  <c:v>260.16000000000003</c:v>
                </c:pt>
                <c:pt idx="8875">
                  <c:v>262.73</c:v>
                </c:pt>
                <c:pt idx="8876">
                  <c:v>#N/A</c:v>
                </c:pt>
                <c:pt idx="8877">
                  <c:v>#N/A</c:v>
                </c:pt>
                <c:pt idx="8878">
                  <c:v>251.85</c:v>
                </c:pt>
                <c:pt idx="8879">
                  <c:v>256.27999999999997</c:v>
                </c:pt>
                <c:pt idx="8880">
                  <c:v>256.18</c:v>
                </c:pt>
                <c:pt idx="8881">
                  <c:v>266.83999999999997</c:v>
                </c:pt>
                <c:pt idx="8882">
                  <c:v>269.13</c:v>
                </c:pt>
                <c:pt idx="8883">
                  <c:v>#N/A</c:v>
                </c:pt>
                <c:pt idx="8884">
                  <c:v>#N/A</c:v>
                </c:pt>
                <c:pt idx="8885">
                  <c:v>270.97000000000003</c:v>
                </c:pt>
                <c:pt idx="8886">
                  <c:v>258.39999999999998</c:v>
                </c:pt>
                <c:pt idx="8887">
                  <c:v>260.23</c:v>
                </c:pt>
                <c:pt idx="8888">
                  <c:v>261.58</c:v>
                </c:pt>
                <c:pt idx="8889">
                  <c:v>260.64</c:v>
                </c:pt>
                <c:pt idx="8890">
                  <c:v>#N/A</c:v>
                </c:pt>
                <c:pt idx="8891">
                  <c:v>#N/A</c:v>
                </c:pt>
                <c:pt idx="8892">
                  <c:v>266.36</c:v>
                </c:pt>
                <c:pt idx="8893">
                  <c:v>266.22000000000003</c:v>
                </c:pt>
                <c:pt idx="8894">
                  <c:v>266.92</c:v>
                </c:pt>
                <c:pt idx="8895">
                  <c:v>273.41000000000003</c:v>
                </c:pt>
                <c:pt idx="8896">
                  <c:v>273.37</c:v>
                </c:pt>
                <c:pt idx="8897">
                  <c:v>#N/A</c:v>
                </c:pt>
                <c:pt idx="8898">
                  <c:v>#N/A</c:v>
                </c:pt>
                <c:pt idx="8899">
                  <c:v>271.27999999999997</c:v>
                </c:pt>
                <c:pt idx="8900">
                  <c:v>274.42</c:v>
                </c:pt>
                <c:pt idx="8901">
                  <c:v>277.5</c:v>
                </c:pt>
                <c:pt idx="8902">
                  <c:v>276.73</c:v>
                </c:pt>
                <c:pt idx="8903">
                  <c:v>286.85000000000002</c:v>
                </c:pt>
                <c:pt idx="8904">
                  <c:v>#N/A</c:v>
                </c:pt>
                <c:pt idx="8905">
                  <c:v>#N/A</c:v>
                </c:pt>
                <c:pt idx="8906">
                  <c:v>290.63</c:v>
                </c:pt>
                <c:pt idx="8907">
                  <c:v>289.18</c:v>
                </c:pt>
                <c:pt idx="8908">
                  <c:v>278.44</c:v>
                </c:pt>
                <c:pt idx="8909">
                  <c:v>272.36</c:v>
                </c:pt>
                <c:pt idx="8910">
                  <c:v>276.16000000000003</c:v>
                </c:pt>
                <c:pt idx="8911">
                  <c:v>#N/A</c:v>
                </c:pt>
                <c:pt idx="8912">
                  <c:v>#N/A</c:v>
                </c:pt>
                <c:pt idx="8913">
                  <c:v>#N/A</c:v>
                </c:pt>
                <c:pt idx="8914">
                  <c:v>282.27999999999997</c:v>
                </c:pt>
                <c:pt idx="8915">
                  <c:v>276.62</c:v>
                </c:pt>
                <c:pt idx="8916">
                  <c:v>281.12</c:v>
                </c:pt>
                <c:pt idx="8917">
                  <c:v>279.23</c:v>
                </c:pt>
                <c:pt idx="8918">
                  <c:v>#N/A</c:v>
                </c:pt>
                <c:pt idx="8919">
                  <c:v>#N/A</c:v>
                </c:pt>
                <c:pt idx="8920">
                  <c:v>279.55</c:v>
                </c:pt>
                <c:pt idx="8921">
                  <c:v>267.76</c:v>
                </c:pt>
                <c:pt idx="8922">
                  <c:v>272.16000000000003</c:v>
                </c:pt>
                <c:pt idx="8923">
                  <c:v>281.72000000000003</c:v>
                </c:pt>
                <c:pt idx="8924">
                  <c:v>263.12</c:v>
                </c:pt>
                <c:pt idx="8925">
                  <c:v>#N/A</c:v>
                </c:pt>
                <c:pt idx="8926">
                  <c:v>#N/A</c:v>
                </c:pt>
                <c:pt idx="8927">
                  <c:v>267.27999999999997</c:v>
                </c:pt>
                <c:pt idx="8928">
                  <c:v>264.10000000000002</c:v>
                </c:pt>
                <c:pt idx="8929">
                  <c:v>266.44</c:v>
                </c:pt>
                <c:pt idx="8930">
                  <c:v>259.93</c:v>
                </c:pt>
                <c:pt idx="8931">
                  <c:v>262.06</c:v>
                </c:pt>
                <c:pt idx="8932">
                  <c:v>#N/A</c:v>
                </c:pt>
                <c:pt idx="8933">
                  <c:v>#N/A</c:v>
                </c:pt>
                <c:pt idx="8934">
                  <c:v>260.43</c:v>
                </c:pt>
                <c:pt idx="8935">
                  <c:v>264.33999999999997</c:v>
                </c:pt>
                <c:pt idx="8936">
                  <c:v>#N/A</c:v>
                </c:pt>
                <c:pt idx="8937">
                  <c:v>270.95</c:v>
                </c:pt>
                <c:pt idx="8938">
                  <c:v>267.20999999999998</c:v>
                </c:pt>
                <c:pt idx="8939">
                  <c:v>#N/A</c:v>
                </c:pt>
                <c:pt idx="8940">
                  <c:v>#N/A</c:v>
                </c:pt>
                <c:pt idx="8941">
                  <c:v>268.58999999999997</c:v>
                </c:pt>
                <c:pt idx="8942">
                  <c:v>265.88</c:v>
                </c:pt>
                <c:pt idx="8943">
                  <c:v>266.48</c:v>
                </c:pt>
                <c:pt idx="8944">
                  <c:v>269.58</c:v>
                </c:pt>
                <c:pt idx="8945">
                  <c:v>267.86</c:v>
                </c:pt>
                <c:pt idx="8946">
                  <c:v>#N/A</c:v>
                </c:pt>
                <c:pt idx="8947">
                  <c:v>#N/A</c:v>
                </c:pt>
                <c:pt idx="8948">
                  <c:v>265.68</c:v>
                </c:pt>
                <c:pt idx="8949">
                  <c:v>267.17</c:v>
                </c:pt>
                <c:pt idx="8950">
                  <c:v>276.77999999999997</c:v>
                </c:pt>
                <c:pt idx="8951">
                  <c:v>#N/A</c:v>
                </c:pt>
                <c:pt idx="8952">
                  <c:v>284.04000000000002</c:v>
                </c:pt>
                <c:pt idx="8953">
                  <c:v>#N/A</c:v>
                </c:pt>
                <c:pt idx="8954">
                  <c:v>#N/A</c:v>
                </c:pt>
                <c:pt idx="8955">
                  <c:v>284.02</c:v>
                </c:pt>
                <c:pt idx="8956">
                  <c:v>283.61</c:v>
                </c:pt>
                <c:pt idx="8957">
                  <c:v>291.52</c:v>
                </c:pt>
                <c:pt idx="8958">
                  <c:v>299.63</c:v>
                </c:pt>
                <c:pt idx="8959">
                  <c:v>300.89999999999998</c:v>
                </c:pt>
                <c:pt idx="8960">
                  <c:v>#N/A</c:v>
                </c:pt>
                <c:pt idx="8961">
                  <c:v>#N/A</c:v>
                </c:pt>
                <c:pt idx="8962">
                  <c:v>300.08999999999997</c:v>
                </c:pt>
                <c:pt idx="8963">
                  <c:v>310.39</c:v>
                </c:pt>
                <c:pt idx="8964">
                  <c:v>305.14</c:v>
                </c:pt>
                <c:pt idx="8965">
                  <c:v>300.14999999999998</c:v>
                </c:pt>
                <c:pt idx="8966">
                  <c:v>296.55</c:v>
                </c:pt>
                <c:pt idx="8967">
                  <c:v>#N/A</c:v>
                </c:pt>
                <c:pt idx="8968">
                  <c:v>#N/A</c:v>
                </c:pt>
                <c:pt idx="8969">
                  <c:v>297.35000000000002</c:v>
                </c:pt>
                <c:pt idx="8970">
                  <c:v>298.74</c:v>
                </c:pt>
                <c:pt idx="8971">
                  <c:v>296.77</c:v>
                </c:pt>
                <c:pt idx="8972">
                  <c:v>289.54000000000002</c:v>
                </c:pt>
                <c:pt idx="8973">
                  <c:v>292.69</c:v>
                </c:pt>
                <c:pt idx="8974">
                  <c:v>#N/A</c:v>
                </c:pt>
                <c:pt idx="8975">
                  <c:v>#N/A</c:v>
                </c:pt>
                <c:pt idx="8976">
                  <c:v>295.61</c:v>
                </c:pt>
                <c:pt idx="8977">
                  <c:v>296.85000000000002</c:v>
                </c:pt>
                <c:pt idx="8978">
                  <c:v>305.06</c:v>
                </c:pt>
                <c:pt idx="8979">
                  <c:v>300.72000000000003</c:v>
                </c:pt>
                <c:pt idx="8980">
                  <c:v>293.27</c:v>
                </c:pt>
                <c:pt idx="8981">
                  <c:v>#N/A</c:v>
                </c:pt>
                <c:pt idx="8982">
                  <c:v>#N/A</c:v>
                </c:pt>
                <c:pt idx="8983">
                  <c:v>283.08</c:v>
                </c:pt>
                <c:pt idx="8984">
                  <c:v>287.43</c:v>
                </c:pt>
                <c:pt idx="8985">
                  <c:v>278.14</c:v>
                </c:pt>
                <c:pt idx="8986">
                  <c:v>284.08999999999997</c:v>
                </c:pt>
                <c:pt idx="8987">
                  <c:v>287.18</c:v>
                </c:pt>
                <c:pt idx="8988">
                  <c:v>#N/A</c:v>
                </c:pt>
                <c:pt idx="8989">
                  <c:v>#N/A</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val>
          <c:smooth val="0"/>
          <c:extLst>
            <c:ext xmlns:c16="http://schemas.microsoft.com/office/drawing/2014/chart" uri="{C3380CC4-5D6E-409C-BE32-E72D297353CC}">
              <c16:uniqueId val="{00000001-785E-40A5-AA48-708187AC7F23}"/>
            </c:ext>
          </c:extLst>
        </c:ser>
        <c:dLbls>
          <c:showLegendKey val="0"/>
          <c:showVal val="0"/>
          <c:showCatName val="0"/>
          <c:showSerName val="0"/>
          <c:showPercent val="0"/>
          <c:showBubbleSize val="0"/>
        </c:dLbls>
        <c:marker val="1"/>
        <c:smooth val="0"/>
        <c:axId val="839698344"/>
        <c:axId val="839698736"/>
      </c:lineChart>
      <c:lineChart>
        <c:grouping val="standard"/>
        <c:varyColors val="0"/>
        <c:ser>
          <c:idx val="0"/>
          <c:order val="1"/>
          <c:tx>
            <c:strRef>
              <c:f>'HUI &amp; Fed First Cut 24M'!$K$16</c:f>
              <c:strCache>
                <c:ptCount val="1"/>
                <c:pt idx="0">
                  <c:v>Federal Funds Rate</c:v>
                </c:pt>
              </c:strCache>
            </c:strRef>
          </c:tx>
          <c:spPr>
            <a:ln w="31750">
              <a:solidFill>
                <a:srgbClr val="2F426B"/>
              </a:solidFill>
            </a:ln>
          </c:spPr>
          <c:marker>
            <c:symbol val="none"/>
          </c:marker>
          <c:cat>
            <c:numRef>
              <c:f>'HUI &amp; Fed First Cut 24M'!$H$19:$H$9642</c:f>
              <c:numCache>
                <c:formatCode>m/d/yyyy</c:formatCode>
                <c:ptCount val="9624"/>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pt idx="3653">
                  <c:v>40179</c:v>
                </c:pt>
                <c:pt idx="3654">
                  <c:v>40180</c:v>
                </c:pt>
                <c:pt idx="3655">
                  <c:v>40181</c:v>
                </c:pt>
                <c:pt idx="3656">
                  <c:v>40182</c:v>
                </c:pt>
                <c:pt idx="3657">
                  <c:v>40183</c:v>
                </c:pt>
                <c:pt idx="3658">
                  <c:v>40184</c:v>
                </c:pt>
                <c:pt idx="3659">
                  <c:v>40185</c:v>
                </c:pt>
                <c:pt idx="3660">
                  <c:v>40186</c:v>
                </c:pt>
                <c:pt idx="3661">
                  <c:v>40187</c:v>
                </c:pt>
                <c:pt idx="3662">
                  <c:v>40188</c:v>
                </c:pt>
                <c:pt idx="3663">
                  <c:v>40189</c:v>
                </c:pt>
                <c:pt idx="3664">
                  <c:v>40190</c:v>
                </c:pt>
                <c:pt idx="3665">
                  <c:v>40191</c:v>
                </c:pt>
                <c:pt idx="3666">
                  <c:v>40192</c:v>
                </c:pt>
                <c:pt idx="3667">
                  <c:v>40193</c:v>
                </c:pt>
                <c:pt idx="3668">
                  <c:v>40194</c:v>
                </c:pt>
                <c:pt idx="3669">
                  <c:v>40195</c:v>
                </c:pt>
                <c:pt idx="3670">
                  <c:v>40196</c:v>
                </c:pt>
                <c:pt idx="3671">
                  <c:v>40197</c:v>
                </c:pt>
                <c:pt idx="3672">
                  <c:v>40198</c:v>
                </c:pt>
                <c:pt idx="3673">
                  <c:v>40199</c:v>
                </c:pt>
                <c:pt idx="3674">
                  <c:v>40200</c:v>
                </c:pt>
                <c:pt idx="3675">
                  <c:v>40201</c:v>
                </c:pt>
                <c:pt idx="3676">
                  <c:v>40202</c:v>
                </c:pt>
                <c:pt idx="3677">
                  <c:v>40203</c:v>
                </c:pt>
                <c:pt idx="3678">
                  <c:v>40204</c:v>
                </c:pt>
                <c:pt idx="3679">
                  <c:v>40205</c:v>
                </c:pt>
                <c:pt idx="3680">
                  <c:v>40206</c:v>
                </c:pt>
                <c:pt idx="3681">
                  <c:v>40207</c:v>
                </c:pt>
                <c:pt idx="3682">
                  <c:v>40208</c:v>
                </c:pt>
                <c:pt idx="3683">
                  <c:v>40209</c:v>
                </c:pt>
                <c:pt idx="3684">
                  <c:v>40210</c:v>
                </c:pt>
                <c:pt idx="3685">
                  <c:v>40211</c:v>
                </c:pt>
                <c:pt idx="3686">
                  <c:v>40212</c:v>
                </c:pt>
                <c:pt idx="3687">
                  <c:v>40213</c:v>
                </c:pt>
                <c:pt idx="3688">
                  <c:v>40214</c:v>
                </c:pt>
                <c:pt idx="3689">
                  <c:v>40215</c:v>
                </c:pt>
                <c:pt idx="3690">
                  <c:v>40216</c:v>
                </c:pt>
                <c:pt idx="3691">
                  <c:v>40217</c:v>
                </c:pt>
                <c:pt idx="3692">
                  <c:v>40218</c:v>
                </c:pt>
                <c:pt idx="3693">
                  <c:v>40219</c:v>
                </c:pt>
                <c:pt idx="3694">
                  <c:v>40220</c:v>
                </c:pt>
                <c:pt idx="3695">
                  <c:v>40221</c:v>
                </c:pt>
                <c:pt idx="3696">
                  <c:v>40222</c:v>
                </c:pt>
                <c:pt idx="3697">
                  <c:v>40223</c:v>
                </c:pt>
                <c:pt idx="3698">
                  <c:v>40224</c:v>
                </c:pt>
                <c:pt idx="3699">
                  <c:v>40225</c:v>
                </c:pt>
                <c:pt idx="3700">
                  <c:v>40226</c:v>
                </c:pt>
                <c:pt idx="3701">
                  <c:v>40227</c:v>
                </c:pt>
                <c:pt idx="3702">
                  <c:v>40228</c:v>
                </c:pt>
                <c:pt idx="3703">
                  <c:v>40229</c:v>
                </c:pt>
                <c:pt idx="3704">
                  <c:v>40230</c:v>
                </c:pt>
                <c:pt idx="3705">
                  <c:v>40231</c:v>
                </c:pt>
                <c:pt idx="3706">
                  <c:v>40232</c:v>
                </c:pt>
                <c:pt idx="3707">
                  <c:v>40233</c:v>
                </c:pt>
                <c:pt idx="3708">
                  <c:v>40234</c:v>
                </c:pt>
                <c:pt idx="3709">
                  <c:v>40235</c:v>
                </c:pt>
                <c:pt idx="3710">
                  <c:v>40236</c:v>
                </c:pt>
                <c:pt idx="3711">
                  <c:v>40237</c:v>
                </c:pt>
                <c:pt idx="3712">
                  <c:v>40238</c:v>
                </c:pt>
                <c:pt idx="3713">
                  <c:v>40239</c:v>
                </c:pt>
                <c:pt idx="3714">
                  <c:v>40240</c:v>
                </c:pt>
                <c:pt idx="3715">
                  <c:v>40241</c:v>
                </c:pt>
                <c:pt idx="3716">
                  <c:v>40242</c:v>
                </c:pt>
                <c:pt idx="3717">
                  <c:v>40243</c:v>
                </c:pt>
                <c:pt idx="3718">
                  <c:v>40244</c:v>
                </c:pt>
                <c:pt idx="3719">
                  <c:v>40245</c:v>
                </c:pt>
                <c:pt idx="3720">
                  <c:v>40246</c:v>
                </c:pt>
                <c:pt idx="3721">
                  <c:v>40247</c:v>
                </c:pt>
                <c:pt idx="3722">
                  <c:v>40248</c:v>
                </c:pt>
                <c:pt idx="3723">
                  <c:v>40249</c:v>
                </c:pt>
                <c:pt idx="3724">
                  <c:v>40250</c:v>
                </c:pt>
                <c:pt idx="3725">
                  <c:v>40251</c:v>
                </c:pt>
                <c:pt idx="3726">
                  <c:v>40252</c:v>
                </c:pt>
                <c:pt idx="3727">
                  <c:v>40253</c:v>
                </c:pt>
                <c:pt idx="3728">
                  <c:v>40254</c:v>
                </c:pt>
                <c:pt idx="3729">
                  <c:v>40255</c:v>
                </c:pt>
                <c:pt idx="3730">
                  <c:v>40256</c:v>
                </c:pt>
                <c:pt idx="3731">
                  <c:v>40257</c:v>
                </c:pt>
                <c:pt idx="3732">
                  <c:v>40258</c:v>
                </c:pt>
                <c:pt idx="3733">
                  <c:v>40259</c:v>
                </c:pt>
                <c:pt idx="3734">
                  <c:v>40260</c:v>
                </c:pt>
                <c:pt idx="3735">
                  <c:v>40261</c:v>
                </c:pt>
                <c:pt idx="3736">
                  <c:v>40262</c:v>
                </c:pt>
                <c:pt idx="3737">
                  <c:v>40263</c:v>
                </c:pt>
                <c:pt idx="3738">
                  <c:v>40264</c:v>
                </c:pt>
                <c:pt idx="3739">
                  <c:v>40265</c:v>
                </c:pt>
                <c:pt idx="3740">
                  <c:v>40266</c:v>
                </c:pt>
                <c:pt idx="3741">
                  <c:v>40267</c:v>
                </c:pt>
                <c:pt idx="3742">
                  <c:v>40268</c:v>
                </c:pt>
                <c:pt idx="3743">
                  <c:v>40269</c:v>
                </c:pt>
                <c:pt idx="3744">
                  <c:v>40270</c:v>
                </c:pt>
                <c:pt idx="3745">
                  <c:v>40271</c:v>
                </c:pt>
                <c:pt idx="3746">
                  <c:v>40272</c:v>
                </c:pt>
                <c:pt idx="3747">
                  <c:v>40273</c:v>
                </c:pt>
                <c:pt idx="3748">
                  <c:v>40274</c:v>
                </c:pt>
                <c:pt idx="3749">
                  <c:v>40275</c:v>
                </c:pt>
                <c:pt idx="3750">
                  <c:v>40276</c:v>
                </c:pt>
                <c:pt idx="3751">
                  <c:v>40277</c:v>
                </c:pt>
                <c:pt idx="3752">
                  <c:v>40278</c:v>
                </c:pt>
                <c:pt idx="3753">
                  <c:v>40279</c:v>
                </c:pt>
                <c:pt idx="3754">
                  <c:v>40280</c:v>
                </c:pt>
                <c:pt idx="3755">
                  <c:v>40281</c:v>
                </c:pt>
                <c:pt idx="3756">
                  <c:v>40282</c:v>
                </c:pt>
                <c:pt idx="3757">
                  <c:v>40283</c:v>
                </c:pt>
                <c:pt idx="3758">
                  <c:v>40284</c:v>
                </c:pt>
                <c:pt idx="3759">
                  <c:v>40285</c:v>
                </c:pt>
                <c:pt idx="3760">
                  <c:v>40286</c:v>
                </c:pt>
                <c:pt idx="3761">
                  <c:v>40287</c:v>
                </c:pt>
                <c:pt idx="3762">
                  <c:v>40288</c:v>
                </c:pt>
                <c:pt idx="3763">
                  <c:v>40289</c:v>
                </c:pt>
                <c:pt idx="3764">
                  <c:v>40290</c:v>
                </c:pt>
                <c:pt idx="3765">
                  <c:v>40291</c:v>
                </c:pt>
                <c:pt idx="3766">
                  <c:v>40292</c:v>
                </c:pt>
                <c:pt idx="3767">
                  <c:v>40293</c:v>
                </c:pt>
                <c:pt idx="3768">
                  <c:v>40294</c:v>
                </c:pt>
                <c:pt idx="3769">
                  <c:v>40295</c:v>
                </c:pt>
                <c:pt idx="3770">
                  <c:v>40296</c:v>
                </c:pt>
                <c:pt idx="3771">
                  <c:v>40297</c:v>
                </c:pt>
                <c:pt idx="3772">
                  <c:v>40298</c:v>
                </c:pt>
                <c:pt idx="3773">
                  <c:v>40299</c:v>
                </c:pt>
                <c:pt idx="3774">
                  <c:v>40300</c:v>
                </c:pt>
                <c:pt idx="3775">
                  <c:v>40301</c:v>
                </c:pt>
                <c:pt idx="3776">
                  <c:v>40302</c:v>
                </c:pt>
                <c:pt idx="3777">
                  <c:v>40303</c:v>
                </c:pt>
                <c:pt idx="3778">
                  <c:v>40304</c:v>
                </c:pt>
                <c:pt idx="3779">
                  <c:v>40305</c:v>
                </c:pt>
                <c:pt idx="3780">
                  <c:v>40306</c:v>
                </c:pt>
                <c:pt idx="3781">
                  <c:v>40307</c:v>
                </c:pt>
                <c:pt idx="3782">
                  <c:v>40308</c:v>
                </c:pt>
                <c:pt idx="3783">
                  <c:v>40309</c:v>
                </c:pt>
                <c:pt idx="3784">
                  <c:v>40310</c:v>
                </c:pt>
                <c:pt idx="3785">
                  <c:v>40311</c:v>
                </c:pt>
                <c:pt idx="3786">
                  <c:v>40312</c:v>
                </c:pt>
                <c:pt idx="3787">
                  <c:v>40313</c:v>
                </c:pt>
                <c:pt idx="3788">
                  <c:v>40314</c:v>
                </c:pt>
                <c:pt idx="3789">
                  <c:v>40315</c:v>
                </c:pt>
                <c:pt idx="3790">
                  <c:v>40316</c:v>
                </c:pt>
                <c:pt idx="3791">
                  <c:v>40317</c:v>
                </c:pt>
                <c:pt idx="3792">
                  <c:v>40318</c:v>
                </c:pt>
                <c:pt idx="3793">
                  <c:v>40319</c:v>
                </c:pt>
                <c:pt idx="3794">
                  <c:v>40320</c:v>
                </c:pt>
                <c:pt idx="3795">
                  <c:v>40321</c:v>
                </c:pt>
                <c:pt idx="3796">
                  <c:v>40322</c:v>
                </c:pt>
                <c:pt idx="3797">
                  <c:v>40323</c:v>
                </c:pt>
                <c:pt idx="3798">
                  <c:v>40324</c:v>
                </c:pt>
                <c:pt idx="3799">
                  <c:v>40325</c:v>
                </c:pt>
                <c:pt idx="3800">
                  <c:v>40326</c:v>
                </c:pt>
                <c:pt idx="3801">
                  <c:v>40327</c:v>
                </c:pt>
                <c:pt idx="3802">
                  <c:v>40328</c:v>
                </c:pt>
                <c:pt idx="3803">
                  <c:v>40329</c:v>
                </c:pt>
                <c:pt idx="3804">
                  <c:v>40330</c:v>
                </c:pt>
                <c:pt idx="3805">
                  <c:v>40331</c:v>
                </c:pt>
                <c:pt idx="3806">
                  <c:v>40332</c:v>
                </c:pt>
                <c:pt idx="3807">
                  <c:v>40333</c:v>
                </c:pt>
                <c:pt idx="3808">
                  <c:v>40334</c:v>
                </c:pt>
                <c:pt idx="3809">
                  <c:v>40335</c:v>
                </c:pt>
                <c:pt idx="3810">
                  <c:v>40336</c:v>
                </c:pt>
                <c:pt idx="3811">
                  <c:v>40337</c:v>
                </c:pt>
                <c:pt idx="3812">
                  <c:v>40338</c:v>
                </c:pt>
                <c:pt idx="3813">
                  <c:v>40339</c:v>
                </c:pt>
                <c:pt idx="3814">
                  <c:v>40340</c:v>
                </c:pt>
                <c:pt idx="3815">
                  <c:v>40341</c:v>
                </c:pt>
                <c:pt idx="3816">
                  <c:v>40342</c:v>
                </c:pt>
                <c:pt idx="3817">
                  <c:v>40343</c:v>
                </c:pt>
                <c:pt idx="3818">
                  <c:v>40344</c:v>
                </c:pt>
                <c:pt idx="3819">
                  <c:v>40345</c:v>
                </c:pt>
                <c:pt idx="3820">
                  <c:v>40346</c:v>
                </c:pt>
                <c:pt idx="3821">
                  <c:v>40347</c:v>
                </c:pt>
                <c:pt idx="3822">
                  <c:v>40348</c:v>
                </c:pt>
                <c:pt idx="3823">
                  <c:v>40349</c:v>
                </c:pt>
                <c:pt idx="3824">
                  <c:v>40350</c:v>
                </c:pt>
                <c:pt idx="3825">
                  <c:v>40351</c:v>
                </c:pt>
                <c:pt idx="3826">
                  <c:v>40352</c:v>
                </c:pt>
                <c:pt idx="3827">
                  <c:v>40353</c:v>
                </c:pt>
                <c:pt idx="3828">
                  <c:v>40354</c:v>
                </c:pt>
                <c:pt idx="3829">
                  <c:v>40355</c:v>
                </c:pt>
                <c:pt idx="3830">
                  <c:v>40356</c:v>
                </c:pt>
                <c:pt idx="3831">
                  <c:v>40357</c:v>
                </c:pt>
                <c:pt idx="3832">
                  <c:v>40358</c:v>
                </c:pt>
                <c:pt idx="3833">
                  <c:v>40359</c:v>
                </c:pt>
                <c:pt idx="3834">
                  <c:v>40360</c:v>
                </c:pt>
                <c:pt idx="3835">
                  <c:v>40361</c:v>
                </c:pt>
                <c:pt idx="3836">
                  <c:v>40362</c:v>
                </c:pt>
                <c:pt idx="3837">
                  <c:v>40363</c:v>
                </c:pt>
                <c:pt idx="3838">
                  <c:v>40364</c:v>
                </c:pt>
                <c:pt idx="3839">
                  <c:v>40365</c:v>
                </c:pt>
                <c:pt idx="3840">
                  <c:v>40366</c:v>
                </c:pt>
                <c:pt idx="3841">
                  <c:v>40367</c:v>
                </c:pt>
                <c:pt idx="3842">
                  <c:v>40368</c:v>
                </c:pt>
                <c:pt idx="3843">
                  <c:v>40369</c:v>
                </c:pt>
                <c:pt idx="3844">
                  <c:v>40370</c:v>
                </c:pt>
                <c:pt idx="3845">
                  <c:v>40371</c:v>
                </c:pt>
                <c:pt idx="3846">
                  <c:v>40372</c:v>
                </c:pt>
                <c:pt idx="3847">
                  <c:v>40373</c:v>
                </c:pt>
                <c:pt idx="3848">
                  <c:v>40374</c:v>
                </c:pt>
                <c:pt idx="3849">
                  <c:v>40375</c:v>
                </c:pt>
                <c:pt idx="3850">
                  <c:v>40376</c:v>
                </c:pt>
                <c:pt idx="3851">
                  <c:v>40377</c:v>
                </c:pt>
                <c:pt idx="3852">
                  <c:v>40378</c:v>
                </c:pt>
                <c:pt idx="3853">
                  <c:v>40379</c:v>
                </c:pt>
                <c:pt idx="3854">
                  <c:v>40380</c:v>
                </c:pt>
                <c:pt idx="3855">
                  <c:v>40381</c:v>
                </c:pt>
                <c:pt idx="3856">
                  <c:v>40382</c:v>
                </c:pt>
                <c:pt idx="3857">
                  <c:v>40383</c:v>
                </c:pt>
                <c:pt idx="3858">
                  <c:v>40384</c:v>
                </c:pt>
                <c:pt idx="3859">
                  <c:v>40385</c:v>
                </c:pt>
                <c:pt idx="3860">
                  <c:v>40386</c:v>
                </c:pt>
                <c:pt idx="3861">
                  <c:v>40387</c:v>
                </c:pt>
                <c:pt idx="3862">
                  <c:v>40388</c:v>
                </c:pt>
                <c:pt idx="3863">
                  <c:v>40389</c:v>
                </c:pt>
                <c:pt idx="3864">
                  <c:v>40390</c:v>
                </c:pt>
                <c:pt idx="3865">
                  <c:v>40391</c:v>
                </c:pt>
                <c:pt idx="3866">
                  <c:v>40392</c:v>
                </c:pt>
                <c:pt idx="3867">
                  <c:v>40393</c:v>
                </c:pt>
                <c:pt idx="3868">
                  <c:v>40394</c:v>
                </c:pt>
                <c:pt idx="3869">
                  <c:v>40395</c:v>
                </c:pt>
                <c:pt idx="3870">
                  <c:v>40396</c:v>
                </c:pt>
                <c:pt idx="3871">
                  <c:v>40397</c:v>
                </c:pt>
                <c:pt idx="3872">
                  <c:v>40398</c:v>
                </c:pt>
                <c:pt idx="3873">
                  <c:v>40399</c:v>
                </c:pt>
                <c:pt idx="3874">
                  <c:v>40400</c:v>
                </c:pt>
                <c:pt idx="3875">
                  <c:v>40401</c:v>
                </c:pt>
                <c:pt idx="3876">
                  <c:v>40402</c:v>
                </c:pt>
                <c:pt idx="3877">
                  <c:v>40403</c:v>
                </c:pt>
                <c:pt idx="3878">
                  <c:v>40404</c:v>
                </c:pt>
                <c:pt idx="3879">
                  <c:v>40405</c:v>
                </c:pt>
                <c:pt idx="3880">
                  <c:v>40406</c:v>
                </c:pt>
                <c:pt idx="3881">
                  <c:v>40407</c:v>
                </c:pt>
                <c:pt idx="3882">
                  <c:v>40408</c:v>
                </c:pt>
                <c:pt idx="3883">
                  <c:v>40409</c:v>
                </c:pt>
                <c:pt idx="3884">
                  <c:v>40410</c:v>
                </c:pt>
                <c:pt idx="3885">
                  <c:v>40411</c:v>
                </c:pt>
                <c:pt idx="3886">
                  <c:v>40412</c:v>
                </c:pt>
                <c:pt idx="3887">
                  <c:v>40413</c:v>
                </c:pt>
                <c:pt idx="3888">
                  <c:v>40414</c:v>
                </c:pt>
                <c:pt idx="3889">
                  <c:v>40415</c:v>
                </c:pt>
                <c:pt idx="3890">
                  <c:v>40416</c:v>
                </c:pt>
                <c:pt idx="3891">
                  <c:v>40417</c:v>
                </c:pt>
                <c:pt idx="3892">
                  <c:v>40418</c:v>
                </c:pt>
                <c:pt idx="3893">
                  <c:v>40419</c:v>
                </c:pt>
                <c:pt idx="3894">
                  <c:v>40420</c:v>
                </c:pt>
                <c:pt idx="3895">
                  <c:v>40421</c:v>
                </c:pt>
                <c:pt idx="3896">
                  <c:v>40422</c:v>
                </c:pt>
                <c:pt idx="3897">
                  <c:v>40423</c:v>
                </c:pt>
                <c:pt idx="3898">
                  <c:v>40424</c:v>
                </c:pt>
                <c:pt idx="3899">
                  <c:v>40425</c:v>
                </c:pt>
                <c:pt idx="3900">
                  <c:v>40426</c:v>
                </c:pt>
                <c:pt idx="3901">
                  <c:v>40427</c:v>
                </c:pt>
                <c:pt idx="3902">
                  <c:v>40428</c:v>
                </c:pt>
                <c:pt idx="3903">
                  <c:v>40429</c:v>
                </c:pt>
                <c:pt idx="3904">
                  <c:v>40430</c:v>
                </c:pt>
                <c:pt idx="3905">
                  <c:v>40431</c:v>
                </c:pt>
                <c:pt idx="3906">
                  <c:v>40432</c:v>
                </c:pt>
                <c:pt idx="3907">
                  <c:v>40433</c:v>
                </c:pt>
                <c:pt idx="3908">
                  <c:v>40434</c:v>
                </c:pt>
                <c:pt idx="3909">
                  <c:v>40435</c:v>
                </c:pt>
                <c:pt idx="3910">
                  <c:v>40436</c:v>
                </c:pt>
                <c:pt idx="3911">
                  <c:v>40437</c:v>
                </c:pt>
                <c:pt idx="3912">
                  <c:v>40438</c:v>
                </c:pt>
                <c:pt idx="3913">
                  <c:v>40439</c:v>
                </c:pt>
                <c:pt idx="3914">
                  <c:v>40440</c:v>
                </c:pt>
                <c:pt idx="3915">
                  <c:v>40441</c:v>
                </c:pt>
                <c:pt idx="3916">
                  <c:v>40442</c:v>
                </c:pt>
                <c:pt idx="3917">
                  <c:v>40443</c:v>
                </c:pt>
                <c:pt idx="3918">
                  <c:v>40444</c:v>
                </c:pt>
                <c:pt idx="3919">
                  <c:v>40445</c:v>
                </c:pt>
                <c:pt idx="3920">
                  <c:v>40446</c:v>
                </c:pt>
                <c:pt idx="3921">
                  <c:v>40447</c:v>
                </c:pt>
                <c:pt idx="3922">
                  <c:v>40448</c:v>
                </c:pt>
                <c:pt idx="3923">
                  <c:v>40449</c:v>
                </c:pt>
                <c:pt idx="3924">
                  <c:v>40450</c:v>
                </c:pt>
                <c:pt idx="3925">
                  <c:v>40451</c:v>
                </c:pt>
                <c:pt idx="3926">
                  <c:v>40452</c:v>
                </c:pt>
                <c:pt idx="3927">
                  <c:v>40453</c:v>
                </c:pt>
                <c:pt idx="3928">
                  <c:v>40454</c:v>
                </c:pt>
                <c:pt idx="3929">
                  <c:v>40455</c:v>
                </c:pt>
                <c:pt idx="3930">
                  <c:v>40456</c:v>
                </c:pt>
                <c:pt idx="3931">
                  <c:v>40457</c:v>
                </c:pt>
                <c:pt idx="3932">
                  <c:v>40458</c:v>
                </c:pt>
                <c:pt idx="3933">
                  <c:v>40459</c:v>
                </c:pt>
                <c:pt idx="3934">
                  <c:v>40460</c:v>
                </c:pt>
                <c:pt idx="3935">
                  <c:v>40461</c:v>
                </c:pt>
                <c:pt idx="3936">
                  <c:v>40462</c:v>
                </c:pt>
                <c:pt idx="3937">
                  <c:v>40463</c:v>
                </c:pt>
                <c:pt idx="3938">
                  <c:v>40464</c:v>
                </c:pt>
                <c:pt idx="3939">
                  <c:v>40465</c:v>
                </c:pt>
                <c:pt idx="3940">
                  <c:v>40466</c:v>
                </c:pt>
                <c:pt idx="3941">
                  <c:v>40467</c:v>
                </c:pt>
                <c:pt idx="3942">
                  <c:v>40468</c:v>
                </c:pt>
                <c:pt idx="3943">
                  <c:v>40469</c:v>
                </c:pt>
                <c:pt idx="3944">
                  <c:v>40470</c:v>
                </c:pt>
                <c:pt idx="3945">
                  <c:v>40471</c:v>
                </c:pt>
                <c:pt idx="3946">
                  <c:v>40472</c:v>
                </c:pt>
                <c:pt idx="3947">
                  <c:v>40473</c:v>
                </c:pt>
                <c:pt idx="3948">
                  <c:v>40474</c:v>
                </c:pt>
                <c:pt idx="3949">
                  <c:v>40475</c:v>
                </c:pt>
                <c:pt idx="3950">
                  <c:v>40476</c:v>
                </c:pt>
                <c:pt idx="3951">
                  <c:v>40477</c:v>
                </c:pt>
                <c:pt idx="3952">
                  <c:v>40478</c:v>
                </c:pt>
                <c:pt idx="3953">
                  <c:v>40479</c:v>
                </c:pt>
                <c:pt idx="3954">
                  <c:v>40480</c:v>
                </c:pt>
                <c:pt idx="3955">
                  <c:v>40481</c:v>
                </c:pt>
                <c:pt idx="3956">
                  <c:v>40482</c:v>
                </c:pt>
                <c:pt idx="3957">
                  <c:v>40483</c:v>
                </c:pt>
                <c:pt idx="3958">
                  <c:v>40484</c:v>
                </c:pt>
                <c:pt idx="3959">
                  <c:v>40485</c:v>
                </c:pt>
                <c:pt idx="3960">
                  <c:v>40486</c:v>
                </c:pt>
                <c:pt idx="3961">
                  <c:v>40487</c:v>
                </c:pt>
                <c:pt idx="3962">
                  <c:v>40488</c:v>
                </c:pt>
                <c:pt idx="3963">
                  <c:v>40489</c:v>
                </c:pt>
                <c:pt idx="3964">
                  <c:v>40490</c:v>
                </c:pt>
                <c:pt idx="3965">
                  <c:v>40491</c:v>
                </c:pt>
                <c:pt idx="3966">
                  <c:v>40492</c:v>
                </c:pt>
                <c:pt idx="3967">
                  <c:v>40493</c:v>
                </c:pt>
                <c:pt idx="3968">
                  <c:v>40494</c:v>
                </c:pt>
                <c:pt idx="3969">
                  <c:v>40495</c:v>
                </c:pt>
                <c:pt idx="3970">
                  <c:v>40496</c:v>
                </c:pt>
                <c:pt idx="3971">
                  <c:v>40497</c:v>
                </c:pt>
                <c:pt idx="3972">
                  <c:v>40498</c:v>
                </c:pt>
                <c:pt idx="3973">
                  <c:v>40499</c:v>
                </c:pt>
                <c:pt idx="3974">
                  <c:v>40500</c:v>
                </c:pt>
                <c:pt idx="3975">
                  <c:v>40501</c:v>
                </c:pt>
                <c:pt idx="3976">
                  <c:v>40502</c:v>
                </c:pt>
                <c:pt idx="3977">
                  <c:v>40503</c:v>
                </c:pt>
                <c:pt idx="3978">
                  <c:v>40504</c:v>
                </c:pt>
                <c:pt idx="3979">
                  <c:v>40505</c:v>
                </c:pt>
                <c:pt idx="3980">
                  <c:v>40506</c:v>
                </c:pt>
                <c:pt idx="3981">
                  <c:v>40507</c:v>
                </c:pt>
                <c:pt idx="3982">
                  <c:v>40508</c:v>
                </c:pt>
                <c:pt idx="3983">
                  <c:v>40509</c:v>
                </c:pt>
                <c:pt idx="3984">
                  <c:v>40510</c:v>
                </c:pt>
                <c:pt idx="3985">
                  <c:v>40511</c:v>
                </c:pt>
                <c:pt idx="3986">
                  <c:v>40512</c:v>
                </c:pt>
                <c:pt idx="3987">
                  <c:v>40513</c:v>
                </c:pt>
                <c:pt idx="3988">
                  <c:v>40514</c:v>
                </c:pt>
                <c:pt idx="3989">
                  <c:v>40515</c:v>
                </c:pt>
                <c:pt idx="3990">
                  <c:v>40516</c:v>
                </c:pt>
                <c:pt idx="3991">
                  <c:v>40517</c:v>
                </c:pt>
                <c:pt idx="3992">
                  <c:v>40518</c:v>
                </c:pt>
                <c:pt idx="3993">
                  <c:v>40519</c:v>
                </c:pt>
                <c:pt idx="3994">
                  <c:v>40520</c:v>
                </c:pt>
                <c:pt idx="3995">
                  <c:v>40521</c:v>
                </c:pt>
                <c:pt idx="3996">
                  <c:v>40522</c:v>
                </c:pt>
                <c:pt idx="3997">
                  <c:v>40523</c:v>
                </c:pt>
                <c:pt idx="3998">
                  <c:v>40524</c:v>
                </c:pt>
                <c:pt idx="3999">
                  <c:v>40525</c:v>
                </c:pt>
                <c:pt idx="4000">
                  <c:v>40526</c:v>
                </c:pt>
                <c:pt idx="4001">
                  <c:v>40527</c:v>
                </c:pt>
                <c:pt idx="4002">
                  <c:v>40528</c:v>
                </c:pt>
                <c:pt idx="4003">
                  <c:v>40529</c:v>
                </c:pt>
                <c:pt idx="4004">
                  <c:v>40530</c:v>
                </c:pt>
                <c:pt idx="4005">
                  <c:v>40531</c:v>
                </c:pt>
                <c:pt idx="4006">
                  <c:v>40532</c:v>
                </c:pt>
                <c:pt idx="4007">
                  <c:v>40533</c:v>
                </c:pt>
                <c:pt idx="4008">
                  <c:v>40534</c:v>
                </c:pt>
                <c:pt idx="4009">
                  <c:v>40535</c:v>
                </c:pt>
                <c:pt idx="4010">
                  <c:v>40536</c:v>
                </c:pt>
                <c:pt idx="4011">
                  <c:v>40537</c:v>
                </c:pt>
                <c:pt idx="4012">
                  <c:v>40538</c:v>
                </c:pt>
                <c:pt idx="4013">
                  <c:v>40539</c:v>
                </c:pt>
                <c:pt idx="4014">
                  <c:v>40540</c:v>
                </c:pt>
                <c:pt idx="4015">
                  <c:v>40541</c:v>
                </c:pt>
                <c:pt idx="4016">
                  <c:v>40542</c:v>
                </c:pt>
                <c:pt idx="4017">
                  <c:v>40543</c:v>
                </c:pt>
                <c:pt idx="4018">
                  <c:v>40544</c:v>
                </c:pt>
                <c:pt idx="4019">
                  <c:v>40545</c:v>
                </c:pt>
                <c:pt idx="4020">
                  <c:v>40546</c:v>
                </c:pt>
                <c:pt idx="4021">
                  <c:v>40547</c:v>
                </c:pt>
                <c:pt idx="4022">
                  <c:v>40548</c:v>
                </c:pt>
                <c:pt idx="4023">
                  <c:v>40549</c:v>
                </c:pt>
                <c:pt idx="4024">
                  <c:v>40550</c:v>
                </c:pt>
                <c:pt idx="4025">
                  <c:v>40551</c:v>
                </c:pt>
                <c:pt idx="4026">
                  <c:v>40552</c:v>
                </c:pt>
                <c:pt idx="4027">
                  <c:v>40553</c:v>
                </c:pt>
                <c:pt idx="4028">
                  <c:v>40554</c:v>
                </c:pt>
                <c:pt idx="4029">
                  <c:v>40555</c:v>
                </c:pt>
                <c:pt idx="4030">
                  <c:v>40556</c:v>
                </c:pt>
                <c:pt idx="4031">
                  <c:v>40557</c:v>
                </c:pt>
                <c:pt idx="4032">
                  <c:v>40558</c:v>
                </c:pt>
                <c:pt idx="4033">
                  <c:v>40559</c:v>
                </c:pt>
                <c:pt idx="4034">
                  <c:v>40560</c:v>
                </c:pt>
                <c:pt idx="4035">
                  <c:v>40561</c:v>
                </c:pt>
                <c:pt idx="4036">
                  <c:v>40562</c:v>
                </c:pt>
                <c:pt idx="4037">
                  <c:v>40563</c:v>
                </c:pt>
                <c:pt idx="4038">
                  <c:v>40564</c:v>
                </c:pt>
                <c:pt idx="4039">
                  <c:v>40565</c:v>
                </c:pt>
                <c:pt idx="4040">
                  <c:v>40566</c:v>
                </c:pt>
                <c:pt idx="4041">
                  <c:v>40567</c:v>
                </c:pt>
                <c:pt idx="4042">
                  <c:v>40568</c:v>
                </c:pt>
                <c:pt idx="4043">
                  <c:v>40569</c:v>
                </c:pt>
                <c:pt idx="4044">
                  <c:v>40570</c:v>
                </c:pt>
                <c:pt idx="4045">
                  <c:v>40571</c:v>
                </c:pt>
                <c:pt idx="4046">
                  <c:v>40572</c:v>
                </c:pt>
                <c:pt idx="4047">
                  <c:v>40573</c:v>
                </c:pt>
                <c:pt idx="4048">
                  <c:v>40574</c:v>
                </c:pt>
                <c:pt idx="4049">
                  <c:v>40575</c:v>
                </c:pt>
                <c:pt idx="4050">
                  <c:v>40576</c:v>
                </c:pt>
                <c:pt idx="4051">
                  <c:v>40577</c:v>
                </c:pt>
                <c:pt idx="4052">
                  <c:v>40578</c:v>
                </c:pt>
                <c:pt idx="4053">
                  <c:v>40579</c:v>
                </c:pt>
                <c:pt idx="4054">
                  <c:v>40580</c:v>
                </c:pt>
                <c:pt idx="4055">
                  <c:v>40581</c:v>
                </c:pt>
                <c:pt idx="4056">
                  <c:v>40582</c:v>
                </c:pt>
                <c:pt idx="4057">
                  <c:v>40583</c:v>
                </c:pt>
                <c:pt idx="4058">
                  <c:v>40584</c:v>
                </c:pt>
                <c:pt idx="4059">
                  <c:v>40585</c:v>
                </c:pt>
                <c:pt idx="4060">
                  <c:v>40586</c:v>
                </c:pt>
                <c:pt idx="4061">
                  <c:v>40587</c:v>
                </c:pt>
                <c:pt idx="4062">
                  <c:v>40588</c:v>
                </c:pt>
                <c:pt idx="4063">
                  <c:v>40589</c:v>
                </c:pt>
                <c:pt idx="4064">
                  <c:v>40590</c:v>
                </c:pt>
                <c:pt idx="4065">
                  <c:v>40591</c:v>
                </c:pt>
                <c:pt idx="4066">
                  <c:v>40592</c:v>
                </c:pt>
                <c:pt idx="4067">
                  <c:v>40593</c:v>
                </c:pt>
                <c:pt idx="4068">
                  <c:v>40594</c:v>
                </c:pt>
                <c:pt idx="4069">
                  <c:v>40595</c:v>
                </c:pt>
                <c:pt idx="4070">
                  <c:v>40596</c:v>
                </c:pt>
                <c:pt idx="4071">
                  <c:v>40597</c:v>
                </c:pt>
                <c:pt idx="4072">
                  <c:v>40598</c:v>
                </c:pt>
                <c:pt idx="4073">
                  <c:v>40599</c:v>
                </c:pt>
                <c:pt idx="4074">
                  <c:v>40600</c:v>
                </c:pt>
                <c:pt idx="4075">
                  <c:v>40601</c:v>
                </c:pt>
                <c:pt idx="4076">
                  <c:v>40602</c:v>
                </c:pt>
                <c:pt idx="4077">
                  <c:v>40603</c:v>
                </c:pt>
                <c:pt idx="4078">
                  <c:v>40604</c:v>
                </c:pt>
                <c:pt idx="4079">
                  <c:v>40605</c:v>
                </c:pt>
                <c:pt idx="4080">
                  <c:v>40606</c:v>
                </c:pt>
                <c:pt idx="4081">
                  <c:v>40607</c:v>
                </c:pt>
                <c:pt idx="4082">
                  <c:v>40608</c:v>
                </c:pt>
                <c:pt idx="4083">
                  <c:v>40609</c:v>
                </c:pt>
                <c:pt idx="4084">
                  <c:v>40610</c:v>
                </c:pt>
                <c:pt idx="4085">
                  <c:v>40611</c:v>
                </c:pt>
                <c:pt idx="4086">
                  <c:v>40612</c:v>
                </c:pt>
                <c:pt idx="4087">
                  <c:v>40613</c:v>
                </c:pt>
                <c:pt idx="4088">
                  <c:v>40614</c:v>
                </c:pt>
                <c:pt idx="4089">
                  <c:v>40615</c:v>
                </c:pt>
                <c:pt idx="4090">
                  <c:v>40616</c:v>
                </c:pt>
                <c:pt idx="4091">
                  <c:v>40617</c:v>
                </c:pt>
                <c:pt idx="4092">
                  <c:v>40618</c:v>
                </c:pt>
                <c:pt idx="4093">
                  <c:v>40619</c:v>
                </c:pt>
                <c:pt idx="4094">
                  <c:v>40620</c:v>
                </c:pt>
                <c:pt idx="4095">
                  <c:v>40621</c:v>
                </c:pt>
                <c:pt idx="4096">
                  <c:v>40622</c:v>
                </c:pt>
                <c:pt idx="4097">
                  <c:v>40623</c:v>
                </c:pt>
                <c:pt idx="4098">
                  <c:v>40624</c:v>
                </c:pt>
                <c:pt idx="4099">
                  <c:v>40625</c:v>
                </c:pt>
                <c:pt idx="4100">
                  <c:v>40626</c:v>
                </c:pt>
                <c:pt idx="4101">
                  <c:v>40627</c:v>
                </c:pt>
                <c:pt idx="4102">
                  <c:v>40628</c:v>
                </c:pt>
                <c:pt idx="4103">
                  <c:v>40629</c:v>
                </c:pt>
                <c:pt idx="4104">
                  <c:v>40630</c:v>
                </c:pt>
                <c:pt idx="4105">
                  <c:v>40631</c:v>
                </c:pt>
                <c:pt idx="4106">
                  <c:v>40632</c:v>
                </c:pt>
                <c:pt idx="4107">
                  <c:v>40633</c:v>
                </c:pt>
                <c:pt idx="4108">
                  <c:v>40634</c:v>
                </c:pt>
                <c:pt idx="4109">
                  <c:v>40635</c:v>
                </c:pt>
                <c:pt idx="4110">
                  <c:v>40636</c:v>
                </c:pt>
                <c:pt idx="4111">
                  <c:v>40637</c:v>
                </c:pt>
                <c:pt idx="4112">
                  <c:v>40638</c:v>
                </c:pt>
                <c:pt idx="4113">
                  <c:v>40639</c:v>
                </c:pt>
                <c:pt idx="4114">
                  <c:v>40640</c:v>
                </c:pt>
                <c:pt idx="4115">
                  <c:v>40641</c:v>
                </c:pt>
                <c:pt idx="4116">
                  <c:v>40642</c:v>
                </c:pt>
                <c:pt idx="4117">
                  <c:v>40643</c:v>
                </c:pt>
                <c:pt idx="4118">
                  <c:v>40644</c:v>
                </c:pt>
                <c:pt idx="4119">
                  <c:v>40645</c:v>
                </c:pt>
                <c:pt idx="4120">
                  <c:v>40646</c:v>
                </c:pt>
                <c:pt idx="4121">
                  <c:v>40647</c:v>
                </c:pt>
                <c:pt idx="4122">
                  <c:v>40648</c:v>
                </c:pt>
                <c:pt idx="4123">
                  <c:v>40649</c:v>
                </c:pt>
                <c:pt idx="4124">
                  <c:v>40650</c:v>
                </c:pt>
                <c:pt idx="4125">
                  <c:v>40651</c:v>
                </c:pt>
                <c:pt idx="4126">
                  <c:v>40652</c:v>
                </c:pt>
                <c:pt idx="4127">
                  <c:v>40653</c:v>
                </c:pt>
                <c:pt idx="4128">
                  <c:v>40654</c:v>
                </c:pt>
                <c:pt idx="4129">
                  <c:v>40655</c:v>
                </c:pt>
                <c:pt idx="4130">
                  <c:v>40656</c:v>
                </c:pt>
                <c:pt idx="4131">
                  <c:v>40657</c:v>
                </c:pt>
                <c:pt idx="4132">
                  <c:v>40658</c:v>
                </c:pt>
                <c:pt idx="4133">
                  <c:v>40659</c:v>
                </c:pt>
                <c:pt idx="4134">
                  <c:v>40660</c:v>
                </c:pt>
                <c:pt idx="4135">
                  <c:v>40661</c:v>
                </c:pt>
                <c:pt idx="4136">
                  <c:v>40662</c:v>
                </c:pt>
                <c:pt idx="4137">
                  <c:v>40663</c:v>
                </c:pt>
                <c:pt idx="4138">
                  <c:v>40664</c:v>
                </c:pt>
                <c:pt idx="4139">
                  <c:v>40665</c:v>
                </c:pt>
                <c:pt idx="4140">
                  <c:v>40666</c:v>
                </c:pt>
                <c:pt idx="4141">
                  <c:v>40667</c:v>
                </c:pt>
                <c:pt idx="4142">
                  <c:v>40668</c:v>
                </c:pt>
                <c:pt idx="4143">
                  <c:v>40669</c:v>
                </c:pt>
                <c:pt idx="4144">
                  <c:v>40670</c:v>
                </c:pt>
                <c:pt idx="4145">
                  <c:v>40671</c:v>
                </c:pt>
                <c:pt idx="4146">
                  <c:v>40672</c:v>
                </c:pt>
                <c:pt idx="4147">
                  <c:v>40673</c:v>
                </c:pt>
                <c:pt idx="4148">
                  <c:v>40674</c:v>
                </c:pt>
                <c:pt idx="4149">
                  <c:v>40675</c:v>
                </c:pt>
                <c:pt idx="4150">
                  <c:v>40676</c:v>
                </c:pt>
                <c:pt idx="4151">
                  <c:v>40677</c:v>
                </c:pt>
                <c:pt idx="4152">
                  <c:v>40678</c:v>
                </c:pt>
                <c:pt idx="4153">
                  <c:v>40679</c:v>
                </c:pt>
                <c:pt idx="4154">
                  <c:v>40680</c:v>
                </c:pt>
                <c:pt idx="4155">
                  <c:v>40681</c:v>
                </c:pt>
                <c:pt idx="4156">
                  <c:v>40682</c:v>
                </c:pt>
                <c:pt idx="4157">
                  <c:v>40683</c:v>
                </c:pt>
                <c:pt idx="4158">
                  <c:v>40684</c:v>
                </c:pt>
                <c:pt idx="4159">
                  <c:v>40685</c:v>
                </c:pt>
                <c:pt idx="4160">
                  <c:v>40686</c:v>
                </c:pt>
                <c:pt idx="4161">
                  <c:v>40687</c:v>
                </c:pt>
                <c:pt idx="4162">
                  <c:v>40688</c:v>
                </c:pt>
                <c:pt idx="4163">
                  <c:v>40689</c:v>
                </c:pt>
                <c:pt idx="4164">
                  <c:v>40690</c:v>
                </c:pt>
                <c:pt idx="4165">
                  <c:v>40691</c:v>
                </c:pt>
                <c:pt idx="4166">
                  <c:v>40692</c:v>
                </c:pt>
                <c:pt idx="4167">
                  <c:v>40693</c:v>
                </c:pt>
                <c:pt idx="4168">
                  <c:v>40694</c:v>
                </c:pt>
                <c:pt idx="4169">
                  <c:v>40695</c:v>
                </c:pt>
                <c:pt idx="4170">
                  <c:v>40696</c:v>
                </c:pt>
                <c:pt idx="4171">
                  <c:v>40697</c:v>
                </c:pt>
                <c:pt idx="4172">
                  <c:v>40698</c:v>
                </c:pt>
                <c:pt idx="4173">
                  <c:v>40699</c:v>
                </c:pt>
                <c:pt idx="4174">
                  <c:v>40700</c:v>
                </c:pt>
                <c:pt idx="4175">
                  <c:v>40701</c:v>
                </c:pt>
                <c:pt idx="4176">
                  <c:v>40702</c:v>
                </c:pt>
                <c:pt idx="4177">
                  <c:v>40703</c:v>
                </c:pt>
                <c:pt idx="4178">
                  <c:v>40704</c:v>
                </c:pt>
                <c:pt idx="4179">
                  <c:v>40705</c:v>
                </c:pt>
                <c:pt idx="4180">
                  <c:v>40706</c:v>
                </c:pt>
                <c:pt idx="4181">
                  <c:v>40707</c:v>
                </c:pt>
                <c:pt idx="4182">
                  <c:v>40708</c:v>
                </c:pt>
                <c:pt idx="4183">
                  <c:v>40709</c:v>
                </c:pt>
                <c:pt idx="4184">
                  <c:v>40710</c:v>
                </c:pt>
                <c:pt idx="4185">
                  <c:v>40711</c:v>
                </c:pt>
                <c:pt idx="4186">
                  <c:v>40712</c:v>
                </c:pt>
                <c:pt idx="4187">
                  <c:v>40713</c:v>
                </c:pt>
                <c:pt idx="4188">
                  <c:v>40714</c:v>
                </c:pt>
                <c:pt idx="4189">
                  <c:v>40715</c:v>
                </c:pt>
                <c:pt idx="4190">
                  <c:v>40716</c:v>
                </c:pt>
                <c:pt idx="4191">
                  <c:v>40717</c:v>
                </c:pt>
                <c:pt idx="4192">
                  <c:v>40718</c:v>
                </c:pt>
                <c:pt idx="4193">
                  <c:v>40719</c:v>
                </c:pt>
                <c:pt idx="4194">
                  <c:v>40720</c:v>
                </c:pt>
                <c:pt idx="4195">
                  <c:v>40721</c:v>
                </c:pt>
                <c:pt idx="4196">
                  <c:v>40722</c:v>
                </c:pt>
                <c:pt idx="4197">
                  <c:v>40723</c:v>
                </c:pt>
                <c:pt idx="4198">
                  <c:v>40724</c:v>
                </c:pt>
                <c:pt idx="4199">
                  <c:v>40725</c:v>
                </c:pt>
                <c:pt idx="4200">
                  <c:v>40726</c:v>
                </c:pt>
                <c:pt idx="4201">
                  <c:v>40727</c:v>
                </c:pt>
                <c:pt idx="4202">
                  <c:v>40728</c:v>
                </c:pt>
                <c:pt idx="4203">
                  <c:v>40729</c:v>
                </c:pt>
                <c:pt idx="4204">
                  <c:v>40730</c:v>
                </c:pt>
                <c:pt idx="4205">
                  <c:v>40731</c:v>
                </c:pt>
                <c:pt idx="4206">
                  <c:v>40732</c:v>
                </c:pt>
                <c:pt idx="4207">
                  <c:v>40733</c:v>
                </c:pt>
                <c:pt idx="4208">
                  <c:v>40734</c:v>
                </c:pt>
                <c:pt idx="4209">
                  <c:v>40735</c:v>
                </c:pt>
                <c:pt idx="4210">
                  <c:v>40736</c:v>
                </c:pt>
                <c:pt idx="4211">
                  <c:v>40737</c:v>
                </c:pt>
                <c:pt idx="4212">
                  <c:v>40738</c:v>
                </c:pt>
                <c:pt idx="4213">
                  <c:v>40739</c:v>
                </c:pt>
                <c:pt idx="4214">
                  <c:v>40740</c:v>
                </c:pt>
                <c:pt idx="4215">
                  <c:v>40741</c:v>
                </c:pt>
                <c:pt idx="4216">
                  <c:v>40742</c:v>
                </c:pt>
                <c:pt idx="4217">
                  <c:v>40743</c:v>
                </c:pt>
                <c:pt idx="4218">
                  <c:v>40744</c:v>
                </c:pt>
                <c:pt idx="4219">
                  <c:v>40745</c:v>
                </c:pt>
                <c:pt idx="4220">
                  <c:v>40746</c:v>
                </c:pt>
                <c:pt idx="4221">
                  <c:v>40747</c:v>
                </c:pt>
                <c:pt idx="4222">
                  <c:v>40748</c:v>
                </c:pt>
                <c:pt idx="4223">
                  <c:v>40749</c:v>
                </c:pt>
                <c:pt idx="4224">
                  <c:v>40750</c:v>
                </c:pt>
                <c:pt idx="4225">
                  <c:v>40751</c:v>
                </c:pt>
                <c:pt idx="4226">
                  <c:v>40752</c:v>
                </c:pt>
                <c:pt idx="4227">
                  <c:v>40753</c:v>
                </c:pt>
                <c:pt idx="4228">
                  <c:v>40754</c:v>
                </c:pt>
                <c:pt idx="4229">
                  <c:v>40755</c:v>
                </c:pt>
                <c:pt idx="4230">
                  <c:v>40756</c:v>
                </c:pt>
                <c:pt idx="4231">
                  <c:v>40757</c:v>
                </c:pt>
                <c:pt idx="4232">
                  <c:v>40758</c:v>
                </c:pt>
                <c:pt idx="4233">
                  <c:v>40759</c:v>
                </c:pt>
                <c:pt idx="4234">
                  <c:v>40760</c:v>
                </c:pt>
                <c:pt idx="4235">
                  <c:v>40761</c:v>
                </c:pt>
                <c:pt idx="4236">
                  <c:v>40762</c:v>
                </c:pt>
                <c:pt idx="4237">
                  <c:v>40763</c:v>
                </c:pt>
                <c:pt idx="4238">
                  <c:v>40764</c:v>
                </c:pt>
                <c:pt idx="4239">
                  <c:v>40765</c:v>
                </c:pt>
                <c:pt idx="4240">
                  <c:v>40766</c:v>
                </c:pt>
                <c:pt idx="4241">
                  <c:v>40767</c:v>
                </c:pt>
                <c:pt idx="4242">
                  <c:v>40768</c:v>
                </c:pt>
                <c:pt idx="4243">
                  <c:v>40769</c:v>
                </c:pt>
                <c:pt idx="4244">
                  <c:v>40770</c:v>
                </c:pt>
                <c:pt idx="4245">
                  <c:v>40771</c:v>
                </c:pt>
                <c:pt idx="4246">
                  <c:v>40772</c:v>
                </c:pt>
                <c:pt idx="4247">
                  <c:v>40773</c:v>
                </c:pt>
                <c:pt idx="4248">
                  <c:v>40774</c:v>
                </c:pt>
                <c:pt idx="4249">
                  <c:v>40775</c:v>
                </c:pt>
                <c:pt idx="4250">
                  <c:v>40776</c:v>
                </c:pt>
                <c:pt idx="4251">
                  <c:v>40777</c:v>
                </c:pt>
                <c:pt idx="4252">
                  <c:v>40778</c:v>
                </c:pt>
                <c:pt idx="4253">
                  <c:v>40779</c:v>
                </c:pt>
                <c:pt idx="4254">
                  <c:v>40780</c:v>
                </c:pt>
                <c:pt idx="4255">
                  <c:v>40781</c:v>
                </c:pt>
                <c:pt idx="4256">
                  <c:v>40782</c:v>
                </c:pt>
                <c:pt idx="4257">
                  <c:v>40783</c:v>
                </c:pt>
                <c:pt idx="4258">
                  <c:v>40784</c:v>
                </c:pt>
                <c:pt idx="4259">
                  <c:v>40785</c:v>
                </c:pt>
                <c:pt idx="4260">
                  <c:v>40786</c:v>
                </c:pt>
                <c:pt idx="4261">
                  <c:v>40787</c:v>
                </c:pt>
                <c:pt idx="4262">
                  <c:v>40788</c:v>
                </c:pt>
                <c:pt idx="4263">
                  <c:v>40789</c:v>
                </c:pt>
                <c:pt idx="4264">
                  <c:v>40790</c:v>
                </c:pt>
                <c:pt idx="4265">
                  <c:v>40791</c:v>
                </c:pt>
                <c:pt idx="4266">
                  <c:v>40792</c:v>
                </c:pt>
                <c:pt idx="4267">
                  <c:v>40793</c:v>
                </c:pt>
                <c:pt idx="4268">
                  <c:v>40794</c:v>
                </c:pt>
                <c:pt idx="4269">
                  <c:v>40795</c:v>
                </c:pt>
                <c:pt idx="4270">
                  <c:v>40796</c:v>
                </c:pt>
                <c:pt idx="4271">
                  <c:v>40797</c:v>
                </c:pt>
                <c:pt idx="4272">
                  <c:v>40798</c:v>
                </c:pt>
                <c:pt idx="4273">
                  <c:v>40799</c:v>
                </c:pt>
                <c:pt idx="4274">
                  <c:v>40800</c:v>
                </c:pt>
                <c:pt idx="4275">
                  <c:v>40801</c:v>
                </c:pt>
                <c:pt idx="4276">
                  <c:v>40802</c:v>
                </c:pt>
                <c:pt idx="4277">
                  <c:v>40803</c:v>
                </c:pt>
                <c:pt idx="4278">
                  <c:v>40804</c:v>
                </c:pt>
                <c:pt idx="4279">
                  <c:v>40805</c:v>
                </c:pt>
                <c:pt idx="4280">
                  <c:v>40806</c:v>
                </c:pt>
                <c:pt idx="4281">
                  <c:v>40807</c:v>
                </c:pt>
                <c:pt idx="4282">
                  <c:v>40808</c:v>
                </c:pt>
                <c:pt idx="4283">
                  <c:v>40809</c:v>
                </c:pt>
                <c:pt idx="4284">
                  <c:v>40810</c:v>
                </c:pt>
                <c:pt idx="4285">
                  <c:v>40811</c:v>
                </c:pt>
                <c:pt idx="4286">
                  <c:v>40812</c:v>
                </c:pt>
                <c:pt idx="4287">
                  <c:v>40813</c:v>
                </c:pt>
                <c:pt idx="4288">
                  <c:v>40814</c:v>
                </c:pt>
                <c:pt idx="4289">
                  <c:v>40815</c:v>
                </c:pt>
                <c:pt idx="4290">
                  <c:v>40816</c:v>
                </c:pt>
                <c:pt idx="4291">
                  <c:v>40817</c:v>
                </c:pt>
                <c:pt idx="4292">
                  <c:v>40818</c:v>
                </c:pt>
                <c:pt idx="4293">
                  <c:v>40819</c:v>
                </c:pt>
                <c:pt idx="4294">
                  <c:v>40820</c:v>
                </c:pt>
                <c:pt idx="4295">
                  <c:v>40821</c:v>
                </c:pt>
                <c:pt idx="4296">
                  <c:v>40822</c:v>
                </c:pt>
                <c:pt idx="4297">
                  <c:v>40823</c:v>
                </c:pt>
                <c:pt idx="4298">
                  <c:v>40824</c:v>
                </c:pt>
                <c:pt idx="4299">
                  <c:v>40825</c:v>
                </c:pt>
                <c:pt idx="4300">
                  <c:v>40826</c:v>
                </c:pt>
                <c:pt idx="4301">
                  <c:v>40827</c:v>
                </c:pt>
                <c:pt idx="4302">
                  <c:v>40828</c:v>
                </c:pt>
                <c:pt idx="4303">
                  <c:v>40829</c:v>
                </c:pt>
                <c:pt idx="4304">
                  <c:v>40830</c:v>
                </c:pt>
                <c:pt idx="4305">
                  <c:v>40831</c:v>
                </c:pt>
                <c:pt idx="4306">
                  <c:v>40832</c:v>
                </c:pt>
                <c:pt idx="4307">
                  <c:v>40833</c:v>
                </c:pt>
                <c:pt idx="4308">
                  <c:v>40834</c:v>
                </c:pt>
                <c:pt idx="4309">
                  <c:v>40835</c:v>
                </c:pt>
                <c:pt idx="4310">
                  <c:v>40836</c:v>
                </c:pt>
                <c:pt idx="4311">
                  <c:v>40837</c:v>
                </c:pt>
                <c:pt idx="4312">
                  <c:v>40838</c:v>
                </c:pt>
                <c:pt idx="4313">
                  <c:v>40839</c:v>
                </c:pt>
                <c:pt idx="4314">
                  <c:v>40840</c:v>
                </c:pt>
                <c:pt idx="4315">
                  <c:v>40841</c:v>
                </c:pt>
                <c:pt idx="4316">
                  <c:v>40842</c:v>
                </c:pt>
                <c:pt idx="4317">
                  <c:v>40843</c:v>
                </c:pt>
                <c:pt idx="4318">
                  <c:v>40844</c:v>
                </c:pt>
                <c:pt idx="4319">
                  <c:v>40845</c:v>
                </c:pt>
                <c:pt idx="4320">
                  <c:v>40846</c:v>
                </c:pt>
                <c:pt idx="4321">
                  <c:v>40847</c:v>
                </c:pt>
                <c:pt idx="4322">
                  <c:v>40848</c:v>
                </c:pt>
                <c:pt idx="4323">
                  <c:v>40849</c:v>
                </c:pt>
                <c:pt idx="4324">
                  <c:v>40850</c:v>
                </c:pt>
                <c:pt idx="4325">
                  <c:v>40851</c:v>
                </c:pt>
                <c:pt idx="4326">
                  <c:v>40852</c:v>
                </c:pt>
                <c:pt idx="4327">
                  <c:v>40853</c:v>
                </c:pt>
                <c:pt idx="4328">
                  <c:v>40854</c:v>
                </c:pt>
                <c:pt idx="4329">
                  <c:v>40855</c:v>
                </c:pt>
                <c:pt idx="4330">
                  <c:v>40856</c:v>
                </c:pt>
                <c:pt idx="4331">
                  <c:v>40857</c:v>
                </c:pt>
                <c:pt idx="4332">
                  <c:v>40858</c:v>
                </c:pt>
                <c:pt idx="4333">
                  <c:v>40859</c:v>
                </c:pt>
                <c:pt idx="4334">
                  <c:v>40860</c:v>
                </c:pt>
                <c:pt idx="4335">
                  <c:v>40861</c:v>
                </c:pt>
                <c:pt idx="4336">
                  <c:v>40862</c:v>
                </c:pt>
                <c:pt idx="4337">
                  <c:v>40863</c:v>
                </c:pt>
                <c:pt idx="4338">
                  <c:v>40864</c:v>
                </c:pt>
                <c:pt idx="4339">
                  <c:v>40865</c:v>
                </c:pt>
                <c:pt idx="4340">
                  <c:v>40866</c:v>
                </c:pt>
                <c:pt idx="4341">
                  <c:v>40867</c:v>
                </c:pt>
                <c:pt idx="4342">
                  <c:v>40868</c:v>
                </c:pt>
                <c:pt idx="4343">
                  <c:v>40869</c:v>
                </c:pt>
                <c:pt idx="4344">
                  <c:v>40870</c:v>
                </c:pt>
                <c:pt idx="4345">
                  <c:v>40871</c:v>
                </c:pt>
                <c:pt idx="4346">
                  <c:v>40872</c:v>
                </c:pt>
                <c:pt idx="4347">
                  <c:v>40873</c:v>
                </c:pt>
                <c:pt idx="4348">
                  <c:v>40874</c:v>
                </c:pt>
                <c:pt idx="4349">
                  <c:v>40875</c:v>
                </c:pt>
                <c:pt idx="4350">
                  <c:v>40876</c:v>
                </c:pt>
                <c:pt idx="4351">
                  <c:v>40877</c:v>
                </c:pt>
                <c:pt idx="4352">
                  <c:v>40878</c:v>
                </c:pt>
                <c:pt idx="4353">
                  <c:v>40879</c:v>
                </c:pt>
                <c:pt idx="4354">
                  <c:v>40880</c:v>
                </c:pt>
                <c:pt idx="4355">
                  <c:v>40881</c:v>
                </c:pt>
                <c:pt idx="4356">
                  <c:v>40882</c:v>
                </c:pt>
                <c:pt idx="4357">
                  <c:v>40883</c:v>
                </c:pt>
                <c:pt idx="4358">
                  <c:v>40884</c:v>
                </c:pt>
                <c:pt idx="4359">
                  <c:v>40885</c:v>
                </c:pt>
                <c:pt idx="4360">
                  <c:v>40886</c:v>
                </c:pt>
                <c:pt idx="4361">
                  <c:v>40887</c:v>
                </c:pt>
                <c:pt idx="4362">
                  <c:v>40888</c:v>
                </c:pt>
                <c:pt idx="4363">
                  <c:v>40889</c:v>
                </c:pt>
                <c:pt idx="4364">
                  <c:v>40890</c:v>
                </c:pt>
                <c:pt idx="4365">
                  <c:v>40891</c:v>
                </c:pt>
                <c:pt idx="4366">
                  <c:v>40892</c:v>
                </c:pt>
                <c:pt idx="4367">
                  <c:v>40893</c:v>
                </c:pt>
                <c:pt idx="4368">
                  <c:v>40894</c:v>
                </c:pt>
                <c:pt idx="4369">
                  <c:v>40895</c:v>
                </c:pt>
                <c:pt idx="4370">
                  <c:v>40896</c:v>
                </c:pt>
                <c:pt idx="4371">
                  <c:v>40897</c:v>
                </c:pt>
                <c:pt idx="4372">
                  <c:v>40898</c:v>
                </c:pt>
                <c:pt idx="4373">
                  <c:v>40899</c:v>
                </c:pt>
                <c:pt idx="4374">
                  <c:v>40900</c:v>
                </c:pt>
                <c:pt idx="4375">
                  <c:v>40901</c:v>
                </c:pt>
                <c:pt idx="4376">
                  <c:v>40902</c:v>
                </c:pt>
                <c:pt idx="4377">
                  <c:v>40903</c:v>
                </c:pt>
                <c:pt idx="4378">
                  <c:v>40904</c:v>
                </c:pt>
                <c:pt idx="4379">
                  <c:v>40905</c:v>
                </c:pt>
                <c:pt idx="4380">
                  <c:v>40906</c:v>
                </c:pt>
                <c:pt idx="4381">
                  <c:v>40907</c:v>
                </c:pt>
                <c:pt idx="4382">
                  <c:v>40908</c:v>
                </c:pt>
                <c:pt idx="4383">
                  <c:v>40909</c:v>
                </c:pt>
                <c:pt idx="4384">
                  <c:v>40910</c:v>
                </c:pt>
                <c:pt idx="4385">
                  <c:v>40911</c:v>
                </c:pt>
                <c:pt idx="4386">
                  <c:v>40912</c:v>
                </c:pt>
                <c:pt idx="4387">
                  <c:v>40913</c:v>
                </c:pt>
                <c:pt idx="4388">
                  <c:v>40914</c:v>
                </c:pt>
                <c:pt idx="4389">
                  <c:v>40915</c:v>
                </c:pt>
                <c:pt idx="4390">
                  <c:v>40916</c:v>
                </c:pt>
                <c:pt idx="4391">
                  <c:v>40917</c:v>
                </c:pt>
                <c:pt idx="4392">
                  <c:v>40918</c:v>
                </c:pt>
                <c:pt idx="4393">
                  <c:v>40919</c:v>
                </c:pt>
                <c:pt idx="4394">
                  <c:v>40920</c:v>
                </c:pt>
                <c:pt idx="4395">
                  <c:v>40921</c:v>
                </c:pt>
                <c:pt idx="4396">
                  <c:v>40922</c:v>
                </c:pt>
                <c:pt idx="4397">
                  <c:v>40923</c:v>
                </c:pt>
                <c:pt idx="4398">
                  <c:v>40924</c:v>
                </c:pt>
                <c:pt idx="4399">
                  <c:v>40925</c:v>
                </c:pt>
                <c:pt idx="4400">
                  <c:v>40926</c:v>
                </c:pt>
                <c:pt idx="4401">
                  <c:v>40927</c:v>
                </c:pt>
                <c:pt idx="4402">
                  <c:v>40928</c:v>
                </c:pt>
                <c:pt idx="4403">
                  <c:v>40929</c:v>
                </c:pt>
                <c:pt idx="4404">
                  <c:v>40930</c:v>
                </c:pt>
                <c:pt idx="4405">
                  <c:v>40931</c:v>
                </c:pt>
                <c:pt idx="4406">
                  <c:v>40932</c:v>
                </c:pt>
                <c:pt idx="4407">
                  <c:v>40933</c:v>
                </c:pt>
                <c:pt idx="4408">
                  <c:v>40934</c:v>
                </c:pt>
                <c:pt idx="4409">
                  <c:v>40935</c:v>
                </c:pt>
                <c:pt idx="4410">
                  <c:v>40936</c:v>
                </c:pt>
                <c:pt idx="4411">
                  <c:v>40937</c:v>
                </c:pt>
                <c:pt idx="4412">
                  <c:v>40938</c:v>
                </c:pt>
                <c:pt idx="4413">
                  <c:v>40939</c:v>
                </c:pt>
                <c:pt idx="4414">
                  <c:v>40940</c:v>
                </c:pt>
                <c:pt idx="4415">
                  <c:v>40941</c:v>
                </c:pt>
                <c:pt idx="4416">
                  <c:v>40942</c:v>
                </c:pt>
                <c:pt idx="4417">
                  <c:v>40943</c:v>
                </c:pt>
                <c:pt idx="4418">
                  <c:v>40944</c:v>
                </c:pt>
                <c:pt idx="4419">
                  <c:v>40945</c:v>
                </c:pt>
                <c:pt idx="4420">
                  <c:v>40946</c:v>
                </c:pt>
                <c:pt idx="4421">
                  <c:v>40947</c:v>
                </c:pt>
                <c:pt idx="4422">
                  <c:v>40948</c:v>
                </c:pt>
                <c:pt idx="4423">
                  <c:v>40949</c:v>
                </c:pt>
                <c:pt idx="4424">
                  <c:v>40950</c:v>
                </c:pt>
                <c:pt idx="4425">
                  <c:v>40951</c:v>
                </c:pt>
                <c:pt idx="4426">
                  <c:v>40952</c:v>
                </c:pt>
                <c:pt idx="4427">
                  <c:v>40953</c:v>
                </c:pt>
                <c:pt idx="4428">
                  <c:v>40954</c:v>
                </c:pt>
                <c:pt idx="4429">
                  <c:v>40955</c:v>
                </c:pt>
                <c:pt idx="4430">
                  <c:v>40956</c:v>
                </c:pt>
                <c:pt idx="4431">
                  <c:v>40957</c:v>
                </c:pt>
                <c:pt idx="4432">
                  <c:v>40958</c:v>
                </c:pt>
                <c:pt idx="4433">
                  <c:v>40959</c:v>
                </c:pt>
                <c:pt idx="4434">
                  <c:v>40960</c:v>
                </c:pt>
                <c:pt idx="4435">
                  <c:v>40961</c:v>
                </c:pt>
                <c:pt idx="4436">
                  <c:v>40962</c:v>
                </c:pt>
                <c:pt idx="4437">
                  <c:v>40963</c:v>
                </c:pt>
                <c:pt idx="4438">
                  <c:v>40964</c:v>
                </c:pt>
                <c:pt idx="4439">
                  <c:v>40965</c:v>
                </c:pt>
                <c:pt idx="4440">
                  <c:v>40966</c:v>
                </c:pt>
                <c:pt idx="4441">
                  <c:v>40967</c:v>
                </c:pt>
                <c:pt idx="4442">
                  <c:v>40968</c:v>
                </c:pt>
                <c:pt idx="4443">
                  <c:v>40969</c:v>
                </c:pt>
                <c:pt idx="4444">
                  <c:v>40970</c:v>
                </c:pt>
                <c:pt idx="4445">
                  <c:v>40971</c:v>
                </c:pt>
                <c:pt idx="4446">
                  <c:v>40972</c:v>
                </c:pt>
                <c:pt idx="4447">
                  <c:v>40973</c:v>
                </c:pt>
                <c:pt idx="4448">
                  <c:v>40974</c:v>
                </c:pt>
                <c:pt idx="4449">
                  <c:v>40975</c:v>
                </c:pt>
                <c:pt idx="4450">
                  <c:v>40976</c:v>
                </c:pt>
                <c:pt idx="4451">
                  <c:v>40977</c:v>
                </c:pt>
                <c:pt idx="4452">
                  <c:v>40978</c:v>
                </c:pt>
                <c:pt idx="4453">
                  <c:v>40979</c:v>
                </c:pt>
                <c:pt idx="4454">
                  <c:v>40980</c:v>
                </c:pt>
                <c:pt idx="4455">
                  <c:v>40981</c:v>
                </c:pt>
                <c:pt idx="4456">
                  <c:v>40982</c:v>
                </c:pt>
                <c:pt idx="4457">
                  <c:v>40983</c:v>
                </c:pt>
                <c:pt idx="4458">
                  <c:v>40984</c:v>
                </c:pt>
                <c:pt idx="4459">
                  <c:v>40985</c:v>
                </c:pt>
                <c:pt idx="4460">
                  <c:v>40986</c:v>
                </c:pt>
                <c:pt idx="4461">
                  <c:v>40987</c:v>
                </c:pt>
                <c:pt idx="4462">
                  <c:v>40988</c:v>
                </c:pt>
                <c:pt idx="4463">
                  <c:v>40989</c:v>
                </c:pt>
                <c:pt idx="4464">
                  <c:v>40990</c:v>
                </c:pt>
                <c:pt idx="4465">
                  <c:v>40991</c:v>
                </c:pt>
                <c:pt idx="4466">
                  <c:v>40992</c:v>
                </c:pt>
                <c:pt idx="4467">
                  <c:v>40993</c:v>
                </c:pt>
                <c:pt idx="4468">
                  <c:v>40994</c:v>
                </c:pt>
                <c:pt idx="4469">
                  <c:v>40995</c:v>
                </c:pt>
                <c:pt idx="4470">
                  <c:v>40996</c:v>
                </c:pt>
                <c:pt idx="4471">
                  <c:v>40997</c:v>
                </c:pt>
                <c:pt idx="4472">
                  <c:v>40998</c:v>
                </c:pt>
                <c:pt idx="4473">
                  <c:v>40999</c:v>
                </c:pt>
                <c:pt idx="4474">
                  <c:v>41000</c:v>
                </c:pt>
                <c:pt idx="4475">
                  <c:v>41001</c:v>
                </c:pt>
                <c:pt idx="4476">
                  <c:v>41002</c:v>
                </c:pt>
                <c:pt idx="4477">
                  <c:v>41003</c:v>
                </c:pt>
                <c:pt idx="4478">
                  <c:v>41004</c:v>
                </c:pt>
                <c:pt idx="4479">
                  <c:v>41005</c:v>
                </c:pt>
                <c:pt idx="4480">
                  <c:v>41006</c:v>
                </c:pt>
                <c:pt idx="4481">
                  <c:v>41007</c:v>
                </c:pt>
                <c:pt idx="4482">
                  <c:v>41008</c:v>
                </c:pt>
                <c:pt idx="4483">
                  <c:v>41009</c:v>
                </c:pt>
                <c:pt idx="4484">
                  <c:v>41010</c:v>
                </c:pt>
                <c:pt idx="4485">
                  <c:v>41011</c:v>
                </c:pt>
                <c:pt idx="4486">
                  <c:v>41012</c:v>
                </c:pt>
                <c:pt idx="4487">
                  <c:v>41013</c:v>
                </c:pt>
                <c:pt idx="4488">
                  <c:v>41014</c:v>
                </c:pt>
                <c:pt idx="4489">
                  <c:v>41015</c:v>
                </c:pt>
                <c:pt idx="4490">
                  <c:v>41016</c:v>
                </c:pt>
                <c:pt idx="4491">
                  <c:v>41017</c:v>
                </c:pt>
                <c:pt idx="4492">
                  <c:v>41018</c:v>
                </c:pt>
                <c:pt idx="4493">
                  <c:v>41019</c:v>
                </c:pt>
                <c:pt idx="4494">
                  <c:v>41020</c:v>
                </c:pt>
                <c:pt idx="4495">
                  <c:v>41021</c:v>
                </c:pt>
                <c:pt idx="4496">
                  <c:v>41022</c:v>
                </c:pt>
                <c:pt idx="4497">
                  <c:v>41023</c:v>
                </c:pt>
                <c:pt idx="4498">
                  <c:v>41024</c:v>
                </c:pt>
                <c:pt idx="4499">
                  <c:v>41025</c:v>
                </c:pt>
                <c:pt idx="4500">
                  <c:v>41026</c:v>
                </c:pt>
                <c:pt idx="4501">
                  <c:v>41027</c:v>
                </c:pt>
                <c:pt idx="4502">
                  <c:v>41028</c:v>
                </c:pt>
                <c:pt idx="4503">
                  <c:v>41029</c:v>
                </c:pt>
                <c:pt idx="4504">
                  <c:v>41030</c:v>
                </c:pt>
                <c:pt idx="4505">
                  <c:v>41031</c:v>
                </c:pt>
                <c:pt idx="4506">
                  <c:v>41032</c:v>
                </c:pt>
                <c:pt idx="4507">
                  <c:v>41033</c:v>
                </c:pt>
                <c:pt idx="4508">
                  <c:v>41034</c:v>
                </c:pt>
                <c:pt idx="4509">
                  <c:v>41035</c:v>
                </c:pt>
                <c:pt idx="4510">
                  <c:v>41036</c:v>
                </c:pt>
                <c:pt idx="4511">
                  <c:v>41037</c:v>
                </c:pt>
                <c:pt idx="4512">
                  <c:v>41038</c:v>
                </c:pt>
                <c:pt idx="4513">
                  <c:v>41039</c:v>
                </c:pt>
                <c:pt idx="4514">
                  <c:v>41040</c:v>
                </c:pt>
                <c:pt idx="4515">
                  <c:v>41041</c:v>
                </c:pt>
                <c:pt idx="4516">
                  <c:v>41042</c:v>
                </c:pt>
                <c:pt idx="4517">
                  <c:v>41043</c:v>
                </c:pt>
                <c:pt idx="4518">
                  <c:v>41044</c:v>
                </c:pt>
                <c:pt idx="4519">
                  <c:v>41045</c:v>
                </c:pt>
                <c:pt idx="4520">
                  <c:v>41046</c:v>
                </c:pt>
                <c:pt idx="4521">
                  <c:v>41047</c:v>
                </c:pt>
                <c:pt idx="4522">
                  <c:v>41048</c:v>
                </c:pt>
                <c:pt idx="4523">
                  <c:v>41049</c:v>
                </c:pt>
                <c:pt idx="4524">
                  <c:v>41050</c:v>
                </c:pt>
                <c:pt idx="4525">
                  <c:v>41051</c:v>
                </c:pt>
                <c:pt idx="4526">
                  <c:v>41052</c:v>
                </c:pt>
                <c:pt idx="4527">
                  <c:v>41053</c:v>
                </c:pt>
                <c:pt idx="4528">
                  <c:v>41054</c:v>
                </c:pt>
                <c:pt idx="4529">
                  <c:v>41055</c:v>
                </c:pt>
                <c:pt idx="4530">
                  <c:v>41056</c:v>
                </c:pt>
                <c:pt idx="4531">
                  <c:v>41057</c:v>
                </c:pt>
                <c:pt idx="4532">
                  <c:v>41058</c:v>
                </c:pt>
                <c:pt idx="4533">
                  <c:v>41059</c:v>
                </c:pt>
                <c:pt idx="4534">
                  <c:v>41060</c:v>
                </c:pt>
                <c:pt idx="4535">
                  <c:v>41061</c:v>
                </c:pt>
                <c:pt idx="4536">
                  <c:v>41062</c:v>
                </c:pt>
                <c:pt idx="4537">
                  <c:v>41063</c:v>
                </c:pt>
                <c:pt idx="4538">
                  <c:v>41064</c:v>
                </c:pt>
                <c:pt idx="4539">
                  <c:v>41065</c:v>
                </c:pt>
                <c:pt idx="4540">
                  <c:v>41066</c:v>
                </c:pt>
                <c:pt idx="4541">
                  <c:v>41067</c:v>
                </c:pt>
                <c:pt idx="4542">
                  <c:v>41068</c:v>
                </c:pt>
                <c:pt idx="4543">
                  <c:v>41069</c:v>
                </c:pt>
                <c:pt idx="4544">
                  <c:v>41070</c:v>
                </c:pt>
                <c:pt idx="4545">
                  <c:v>41071</c:v>
                </c:pt>
                <c:pt idx="4546">
                  <c:v>41072</c:v>
                </c:pt>
                <c:pt idx="4547">
                  <c:v>41073</c:v>
                </c:pt>
                <c:pt idx="4548">
                  <c:v>41074</c:v>
                </c:pt>
                <c:pt idx="4549">
                  <c:v>41075</c:v>
                </c:pt>
                <c:pt idx="4550">
                  <c:v>41076</c:v>
                </c:pt>
                <c:pt idx="4551">
                  <c:v>41077</c:v>
                </c:pt>
                <c:pt idx="4552">
                  <c:v>41078</c:v>
                </c:pt>
                <c:pt idx="4553">
                  <c:v>41079</c:v>
                </c:pt>
                <c:pt idx="4554">
                  <c:v>41080</c:v>
                </c:pt>
                <c:pt idx="4555">
                  <c:v>41081</c:v>
                </c:pt>
                <c:pt idx="4556">
                  <c:v>41082</c:v>
                </c:pt>
                <c:pt idx="4557">
                  <c:v>41083</c:v>
                </c:pt>
                <c:pt idx="4558">
                  <c:v>41084</c:v>
                </c:pt>
                <c:pt idx="4559">
                  <c:v>41085</c:v>
                </c:pt>
                <c:pt idx="4560">
                  <c:v>41086</c:v>
                </c:pt>
                <c:pt idx="4561">
                  <c:v>41087</c:v>
                </c:pt>
                <c:pt idx="4562">
                  <c:v>41088</c:v>
                </c:pt>
                <c:pt idx="4563">
                  <c:v>41089</c:v>
                </c:pt>
                <c:pt idx="4564">
                  <c:v>41090</c:v>
                </c:pt>
                <c:pt idx="4565">
                  <c:v>41091</c:v>
                </c:pt>
                <c:pt idx="4566">
                  <c:v>41092</c:v>
                </c:pt>
                <c:pt idx="4567">
                  <c:v>41093</c:v>
                </c:pt>
                <c:pt idx="4568">
                  <c:v>41094</c:v>
                </c:pt>
                <c:pt idx="4569">
                  <c:v>41095</c:v>
                </c:pt>
                <c:pt idx="4570">
                  <c:v>41096</c:v>
                </c:pt>
                <c:pt idx="4571">
                  <c:v>41097</c:v>
                </c:pt>
                <c:pt idx="4572">
                  <c:v>41098</c:v>
                </c:pt>
                <c:pt idx="4573">
                  <c:v>41099</c:v>
                </c:pt>
                <c:pt idx="4574">
                  <c:v>41100</c:v>
                </c:pt>
                <c:pt idx="4575">
                  <c:v>41101</c:v>
                </c:pt>
                <c:pt idx="4576">
                  <c:v>41102</c:v>
                </c:pt>
                <c:pt idx="4577">
                  <c:v>41103</c:v>
                </c:pt>
                <c:pt idx="4578">
                  <c:v>41104</c:v>
                </c:pt>
                <c:pt idx="4579">
                  <c:v>41105</c:v>
                </c:pt>
                <c:pt idx="4580">
                  <c:v>41106</c:v>
                </c:pt>
                <c:pt idx="4581">
                  <c:v>41107</c:v>
                </c:pt>
                <c:pt idx="4582">
                  <c:v>41108</c:v>
                </c:pt>
                <c:pt idx="4583">
                  <c:v>41109</c:v>
                </c:pt>
                <c:pt idx="4584">
                  <c:v>41110</c:v>
                </c:pt>
                <c:pt idx="4585">
                  <c:v>41111</c:v>
                </c:pt>
                <c:pt idx="4586">
                  <c:v>41112</c:v>
                </c:pt>
                <c:pt idx="4587">
                  <c:v>41113</c:v>
                </c:pt>
                <c:pt idx="4588">
                  <c:v>41114</c:v>
                </c:pt>
                <c:pt idx="4589">
                  <c:v>41115</c:v>
                </c:pt>
                <c:pt idx="4590">
                  <c:v>41116</c:v>
                </c:pt>
                <c:pt idx="4591">
                  <c:v>41117</c:v>
                </c:pt>
                <c:pt idx="4592">
                  <c:v>41118</c:v>
                </c:pt>
                <c:pt idx="4593">
                  <c:v>41119</c:v>
                </c:pt>
                <c:pt idx="4594">
                  <c:v>41120</c:v>
                </c:pt>
                <c:pt idx="4595">
                  <c:v>41121</c:v>
                </c:pt>
                <c:pt idx="4596">
                  <c:v>41122</c:v>
                </c:pt>
                <c:pt idx="4597">
                  <c:v>41123</c:v>
                </c:pt>
                <c:pt idx="4598">
                  <c:v>41124</c:v>
                </c:pt>
                <c:pt idx="4599">
                  <c:v>41125</c:v>
                </c:pt>
                <c:pt idx="4600">
                  <c:v>41126</c:v>
                </c:pt>
                <c:pt idx="4601">
                  <c:v>41127</c:v>
                </c:pt>
                <c:pt idx="4602">
                  <c:v>41128</c:v>
                </c:pt>
                <c:pt idx="4603">
                  <c:v>41129</c:v>
                </c:pt>
                <c:pt idx="4604">
                  <c:v>41130</c:v>
                </c:pt>
                <c:pt idx="4605">
                  <c:v>41131</c:v>
                </c:pt>
                <c:pt idx="4606">
                  <c:v>41132</c:v>
                </c:pt>
                <c:pt idx="4607">
                  <c:v>41133</c:v>
                </c:pt>
                <c:pt idx="4608">
                  <c:v>41134</c:v>
                </c:pt>
                <c:pt idx="4609">
                  <c:v>41135</c:v>
                </c:pt>
                <c:pt idx="4610">
                  <c:v>41136</c:v>
                </c:pt>
                <c:pt idx="4611">
                  <c:v>41137</c:v>
                </c:pt>
                <c:pt idx="4612">
                  <c:v>41138</c:v>
                </c:pt>
                <c:pt idx="4613">
                  <c:v>41139</c:v>
                </c:pt>
                <c:pt idx="4614">
                  <c:v>41140</c:v>
                </c:pt>
                <c:pt idx="4615">
                  <c:v>41141</c:v>
                </c:pt>
                <c:pt idx="4616">
                  <c:v>41142</c:v>
                </c:pt>
                <c:pt idx="4617">
                  <c:v>41143</c:v>
                </c:pt>
                <c:pt idx="4618">
                  <c:v>41144</c:v>
                </c:pt>
                <c:pt idx="4619">
                  <c:v>41145</c:v>
                </c:pt>
                <c:pt idx="4620">
                  <c:v>41146</c:v>
                </c:pt>
                <c:pt idx="4621">
                  <c:v>41147</c:v>
                </c:pt>
                <c:pt idx="4622">
                  <c:v>41148</c:v>
                </c:pt>
                <c:pt idx="4623">
                  <c:v>41149</c:v>
                </c:pt>
                <c:pt idx="4624">
                  <c:v>41150</c:v>
                </c:pt>
                <c:pt idx="4625">
                  <c:v>41151</c:v>
                </c:pt>
                <c:pt idx="4626">
                  <c:v>41152</c:v>
                </c:pt>
                <c:pt idx="4627">
                  <c:v>41153</c:v>
                </c:pt>
                <c:pt idx="4628">
                  <c:v>41154</c:v>
                </c:pt>
                <c:pt idx="4629">
                  <c:v>41155</c:v>
                </c:pt>
                <c:pt idx="4630">
                  <c:v>41156</c:v>
                </c:pt>
                <c:pt idx="4631">
                  <c:v>41157</c:v>
                </c:pt>
                <c:pt idx="4632">
                  <c:v>41158</c:v>
                </c:pt>
                <c:pt idx="4633">
                  <c:v>41159</c:v>
                </c:pt>
                <c:pt idx="4634">
                  <c:v>41160</c:v>
                </c:pt>
                <c:pt idx="4635">
                  <c:v>41161</c:v>
                </c:pt>
                <c:pt idx="4636">
                  <c:v>41162</c:v>
                </c:pt>
                <c:pt idx="4637">
                  <c:v>41163</c:v>
                </c:pt>
                <c:pt idx="4638">
                  <c:v>41164</c:v>
                </c:pt>
                <c:pt idx="4639">
                  <c:v>41165</c:v>
                </c:pt>
                <c:pt idx="4640">
                  <c:v>41166</c:v>
                </c:pt>
                <c:pt idx="4641">
                  <c:v>41167</c:v>
                </c:pt>
                <c:pt idx="4642">
                  <c:v>41168</c:v>
                </c:pt>
                <c:pt idx="4643">
                  <c:v>41169</c:v>
                </c:pt>
                <c:pt idx="4644">
                  <c:v>41170</c:v>
                </c:pt>
                <c:pt idx="4645">
                  <c:v>41171</c:v>
                </c:pt>
                <c:pt idx="4646">
                  <c:v>41172</c:v>
                </c:pt>
                <c:pt idx="4647">
                  <c:v>41173</c:v>
                </c:pt>
                <c:pt idx="4648">
                  <c:v>41174</c:v>
                </c:pt>
                <c:pt idx="4649">
                  <c:v>41175</c:v>
                </c:pt>
                <c:pt idx="4650">
                  <c:v>41176</c:v>
                </c:pt>
                <c:pt idx="4651">
                  <c:v>41177</c:v>
                </c:pt>
                <c:pt idx="4652">
                  <c:v>41178</c:v>
                </c:pt>
                <c:pt idx="4653">
                  <c:v>41179</c:v>
                </c:pt>
                <c:pt idx="4654">
                  <c:v>41180</c:v>
                </c:pt>
                <c:pt idx="4655">
                  <c:v>41181</c:v>
                </c:pt>
                <c:pt idx="4656">
                  <c:v>41182</c:v>
                </c:pt>
                <c:pt idx="4657">
                  <c:v>41183</c:v>
                </c:pt>
                <c:pt idx="4658">
                  <c:v>41184</c:v>
                </c:pt>
                <c:pt idx="4659">
                  <c:v>41185</c:v>
                </c:pt>
                <c:pt idx="4660">
                  <c:v>41186</c:v>
                </c:pt>
                <c:pt idx="4661">
                  <c:v>41187</c:v>
                </c:pt>
                <c:pt idx="4662">
                  <c:v>41188</c:v>
                </c:pt>
                <c:pt idx="4663">
                  <c:v>41189</c:v>
                </c:pt>
                <c:pt idx="4664">
                  <c:v>41190</c:v>
                </c:pt>
                <c:pt idx="4665">
                  <c:v>41191</c:v>
                </c:pt>
                <c:pt idx="4666">
                  <c:v>41192</c:v>
                </c:pt>
                <c:pt idx="4667">
                  <c:v>41193</c:v>
                </c:pt>
                <c:pt idx="4668">
                  <c:v>41194</c:v>
                </c:pt>
                <c:pt idx="4669">
                  <c:v>41195</c:v>
                </c:pt>
                <c:pt idx="4670">
                  <c:v>41196</c:v>
                </c:pt>
                <c:pt idx="4671">
                  <c:v>41197</c:v>
                </c:pt>
                <c:pt idx="4672">
                  <c:v>41198</c:v>
                </c:pt>
                <c:pt idx="4673">
                  <c:v>41199</c:v>
                </c:pt>
                <c:pt idx="4674">
                  <c:v>41200</c:v>
                </c:pt>
                <c:pt idx="4675">
                  <c:v>41201</c:v>
                </c:pt>
                <c:pt idx="4676">
                  <c:v>41202</c:v>
                </c:pt>
                <c:pt idx="4677">
                  <c:v>41203</c:v>
                </c:pt>
                <c:pt idx="4678">
                  <c:v>41204</c:v>
                </c:pt>
                <c:pt idx="4679">
                  <c:v>41205</c:v>
                </c:pt>
                <c:pt idx="4680">
                  <c:v>41206</c:v>
                </c:pt>
                <c:pt idx="4681">
                  <c:v>41207</c:v>
                </c:pt>
                <c:pt idx="4682">
                  <c:v>41208</c:v>
                </c:pt>
                <c:pt idx="4683">
                  <c:v>41209</c:v>
                </c:pt>
                <c:pt idx="4684">
                  <c:v>41210</c:v>
                </c:pt>
                <c:pt idx="4685">
                  <c:v>41211</c:v>
                </c:pt>
                <c:pt idx="4686">
                  <c:v>41212</c:v>
                </c:pt>
                <c:pt idx="4687">
                  <c:v>41213</c:v>
                </c:pt>
                <c:pt idx="4688">
                  <c:v>41214</c:v>
                </c:pt>
                <c:pt idx="4689">
                  <c:v>41215</c:v>
                </c:pt>
                <c:pt idx="4690">
                  <c:v>41216</c:v>
                </c:pt>
                <c:pt idx="4691">
                  <c:v>41217</c:v>
                </c:pt>
                <c:pt idx="4692">
                  <c:v>41218</c:v>
                </c:pt>
                <c:pt idx="4693">
                  <c:v>41219</c:v>
                </c:pt>
                <c:pt idx="4694">
                  <c:v>41220</c:v>
                </c:pt>
                <c:pt idx="4695">
                  <c:v>41221</c:v>
                </c:pt>
                <c:pt idx="4696">
                  <c:v>41222</c:v>
                </c:pt>
                <c:pt idx="4697">
                  <c:v>41223</c:v>
                </c:pt>
                <c:pt idx="4698">
                  <c:v>41224</c:v>
                </c:pt>
                <c:pt idx="4699">
                  <c:v>41225</c:v>
                </c:pt>
                <c:pt idx="4700">
                  <c:v>41226</c:v>
                </c:pt>
                <c:pt idx="4701">
                  <c:v>41227</c:v>
                </c:pt>
                <c:pt idx="4702">
                  <c:v>41228</c:v>
                </c:pt>
                <c:pt idx="4703">
                  <c:v>41229</c:v>
                </c:pt>
                <c:pt idx="4704">
                  <c:v>41230</c:v>
                </c:pt>
                <c:pt idx="4705">
                  <c:v>41231</c:v>
                </c:pt>
                <c:pt idx="4706">
                  <c:v>41232</c:v>
                </c:pt>
                <c:pt idx="4707">
                  <c:v>41233</c:v>
                </c:pt>
                <c:pt idx="4708">
                  <c:v>41234</c:v>
                </c:pt>
                <c:pt idx="4709">
                  <c:v>41235</c:v>
                </c:pt>
                <c:pt idx="4710">
                  <c:v>41236</c:v>
                </c:pt>
                <c:pt idx="4711">
                  <c:v>41237</c:v>
                </c:pt>
                <c:pt idx="4712">
                  <c:v>41238</c:v>
                </c:pt>
                <c:pt idx="4713">
                  <c:v>41239</c:v>
                </c:pt>
                <c:pt idx="4714">
                  <c:v>41240</c:v>
                </c:pt>
                <c:pt idx="4715">
                  <c:v>41241</c:v>
                </c:pt>
                <c:pt idx="4716">
                  <c:v>41242</c:v>
                </c:pt>
                <c:pt idx="4717">
                  <c:v>41243</c:v>
                </c:pt>
                <c:pt idx="4718">
                  <c:v>41244</c:v>
                </c:pt>
                <c:pt idx="4719">
                  <c:v>41245</c:v>
                </c:pt>
                <c:pt idx="4720">
                  <c:v>41246</c:v>
                </c:pt>
                <c:pt idx="4721">
                  <c:v>41247</c:v>
                </c:pt>
                <c:pt idx="4722">
                  <c:v>41248</c:v>
                </c:pt>
                <c:pt idx="4723">
                  <c:v>41249</c:v>
                </c:pt>
                <c:pt idx="4724">
                  <c:v>41250</c:v>
                </c:pt>
                <c:pt idx="4725">
                  <c:v>41251</c:v>
                </c:pt>
                <c:pt idx="4726">
                  <c:v>41252</c:v>
                </c:pt>
                <c:pt idx="4727">
                  <c:v>41253</c:v>
                </c:pt>
                <c:pt idx="4728">
                  <c:v>41254</c:v>
                </c:pt>
                <c:pt idx="4729">
                  <c:v>41255</c:v>
                </c:pt>
                <c:pt idx="4730">
                  <c:v>41256</c:v>
                </c:pt>
                <c:pt idx="4731">
                  <c:v>41257</c:v>
                </c:pt>
                <c:pt idx="4732">
                  <c:v>41258</c:v>
                </c:pt>
                <c:pt idx="4733">
                  <c:v>41259</c:v>
                </c:pt>
                <c:pt idx="4734">
                  <c:v>41260</c:v>
                </c:pt>
                <c:pt idx="4735">
                  <c:v>41261</c:v>
                </c:pt>
                <c:pt idx="4736">
                  <c:v>41262</c:v>
                </c:pt>
                <c:pt idx="4737">
                  <c:v>41263</c:v>
                </c:pt>
                <c:pt idx="4738">
                  <c:v>41264</c:v>
                </c:pt>
                <c:pt idx="4739">
                  <c:v>41265</c:v>
                </c:pt>
                <c:pt idx="4740">
                  <c:v>41266</c:v>
                </c:pt>
                <c:pt idx="4741">
                  <c:v>41267</c:v>
                </c:pt>
                <c:pt idx="4742">
                  <c:v>41268</c:v>
                </c:pt>
                <c:pt idx="4743">
                  <c:v>41269</c:v>
                </c:pt>
                <c:pt idx="4744">
                  <c:v>41270</c:v>
                </c:pt>
                <c:pt idx="4745">
                  <c:v>41271</c:v>
                </c:pt>
                <c:pt idx="4746">
                  <c:v>41272</c:v>
                </c:pt>
                <c:pt idx="4747">
                  <c:v>41273</c:v>
                </c:pt>
                <c:pt idx="4748">
                  <c:v>41274</c:v>
                </c:pt>
                <c:pt idx="4749">
                  <c:v>41275</c:v>
                </c:pt>
                <c:pt idx="4750">
                  <c:v>41276</c:v>
                </c:pt>
                <c:pt idx="4751">
                  <c:v>41277</c:v>
                </c:pt>
                <c:pt idx="4752">
                  <c:v>41278</c:v>
                </c:pt>
                <c:pt idx="4753">
                  <c:v>41279</c:v>
                </c:pt>
                <c:pt idx="4754">
                  <c:v>41280</c:v>
                </c:pt>
                <c:pt idx="4755">
                  <c:v>41281</c:v>
                </c:pt>
                <c:pt idx="4756">
                  <c:v>41282</c:v>
                </c:pt>
                <c:pt idx="4757">
                  <c:v>41283</c:v>
                </c:pt>
                <c:pt idx="4758">
                  <c:v>41284</c:v>
                </c:pt>
                <c:pt idx="4759">
                  <c:v>41285</c:v>
                </c:pt>
                <c:pt idx="4760">
                  <c:v>41286</c:v>
                </c:pt>
                <c:pt idx="4761">
                  <c:v>41287</c:v>
                </c:pt>
                <c:pt idx="4762">
                  <c:v>41288</c:v>
                </c:pt>
                <c:pt idx="4763">
                  <c:v>41289</c:v>
                </c:pt>
                <c:pt idx="4764">
                  <c:v>41290</c:v>
                </c:pt>
                <c:pt idx="4765">
                  <c:v>41291</c:v>
                </c:pt>
                <c:pt idx="4766">
                  <c:v>41292</c:v>
                </c:pt>
                <c:pt idx="4767">
                  <c:v>41293</c:v>
                </c:pt>
                <c:pt idx="4768">
                  <c:v>41294</c:v>
                </c:pt>
                <c:pt idx="4769">
                  <c:v>41295</c:v>
                </c:pt>
                <c:pt idx="4770">
                  <c:v>41296</c:v>
                </c:pt>
                <c:pt idx="4771">
                  <c:v>41297</c:v>
                </c:pt>
                <c:pt idx="4772">
                  <c:v>41298</c:v>
                </c:pt>
                <c:pt idx="4773">
                  <c:v>41299</c:v>
                </c:pt>
                <c:pt idx="4774">
                  <c:v>41300</c:v>
                </c:pt>
                <c:pt idx="4775">
                  <c:v>41301</c:v>
                </c:pt>
                <c:pt idx="4776">
                  <c:v>41302</c:v>
                </c:pt>
                <c:pt idx="4777">
                  <c:v>41303</c:v>
                </c:pt>
                <c:pt idx="4778">
                  <c:v>41304</c:v>
                </c:pt>
                <c:pt idx="4779">
                  <c:v>41305</c:v>
                </c:pt>
                <c:pt idx="4780">
                  <c:v>41306</c:v>
                </c:pt>
                <c:pt idx="4781">
                  <c:v>41307</c:v>
                </c:pt>
                <c:pt idx="4782">
                  <c:v>41308</c:v>
                </c:pt>
                <c:pt idx="4783">
                  <c:v>41309</c:v>
                </c:pt>
                <c:pt idx="4784">
                  <c:v>41310</c:v>
                </c:pt>
                <c:pt idx="4785">
                  <c:v>41311</c:v>
                </c:pt>
                <c:pt idx="4786">
                  <c:v>41312</c:v>
                </c:pt>
                <c:pt idx="4787">
                  <c:v>41313</c:v>
                </c:pt>
                <c:pt idx="4788">
                  <c:v>41314</c:v>
                </c:pt>
                <c:pt idx="4789">
                  <c:v>41315</c:v>
                </c:pt>
                <c:pt idx="4790">
                  <c:v>41316</c:v>
                </c:pt>
                <c:pt idx="4791">
                  <c:v>41317</c:v>
                </c:pt>
                <c:pt idx="4792">
                  <c:v>41318</c:v>
                </c:pt>
                <c:pt idx="4793">
                  <c:v>41319</c:v>
                </c:pt>
                <c:pt idx="4794">
                  <c:v>41320</c:v>
                </c:pt>
                <c:pt idx="4795">
                  <c:v>41321</c:v>
                </c:pt>
                <c:pt idx="4796">
                  <c:v>41322</c:v>
                </c:pt>
                <c:pt idx="4797">
                  <c:v>41323</c:v>
                </c:pt>
                <c:pt idx="4798">
                  <c:v>41324</c:v>
                </c:pt>
                <c:pt idx="4799">
                  <c:v>41325</c:v>
                </c:pt>
                <c:pt idx="4800">
                  <c:v>41326</c:v>
                </c:pt>
                <c:pt idx="4801">
                  <c:v>41327</c:v>
                </c:pt>
                <c:pt idx="4802">
                  <c:v>41328</c:v>
                </c:pt>
                <c:pt idx="4803">
                  <c:v>41329</c:v>
                </c:pt>
                <c:pt idx="4804">
                  <c:v>41330</c:v>
                </c:pt>
                <c:pt idx="4805">
                  <c:v>41331</c:v>
                </c:pt>
                <c:pt idx="4806">
                  <c:v>41332</c:v>
                </c:pt>
                <c:pt idx="4807">
                  <c:v>41333</c:v>
                </c:pt>
                <c:pt idx="4808">
                  <c:v>41334</c:v>
                </c:pt>
                <c:pt idx="4809">
                  <c:v>41335</c:v>
                </c:pt>
                <c:pt idx="4810">
                  <c:v>41336</c:v>
                </c:pt>
                <c:pt idx="4811">
                  <c:v>41337</c:v>
                </c:pt>
                <c:pt idx="4812">
                  <c:v>41338</c:v>
                </c:pt>
                <c:pt idx="4813">
                  <c:v>41339</c:v>
                </c:pt>
                <c:pt idx="4814">
                  <c:v>41340</c:v>
                </c:pt>
                <c:pt idx="4815">
                  <c:v>41341</c:v>
                </c:pt>
                <c:pt idx="4816">
                  <c:v>41342</c:v>
                </c:pt>
                <c:pt idx="4817">
                  <c:v>41343</c:v>
                </c:pt>
                <c:pt idx="4818">
                  <c:v>41344</c:v>
                </c:pt>
                <c:pt idx="4819">
                  <c:v>41345</c:v>
                </c:pt>
                <c:pt idx="4820">
                  <c:v>41346</c:v>
                </c:pt>
                <c:pt idx="4821">
                  <c:v>41347</c:v>
                </c:pt>
                <c:pt idx="4822">
                  <c:v>41348</c:v>
                </c:pt>
                <c:pt idx="4823">
                  <c:v>41349</c:v>
                </c:pt>
                <c:pt idx="4824">
                  <c:v>41350</c:v>
                </c:pt>
                <c:pt idx="4825">
                  <c:v>41351</c:v>
                </c:pt>
                <c:pt idx="4826">
                  <c:v>41352</c:v>
                </c:pt>
                <c:pt idx="4827">
                  <c:v>41353</c:v>
                </c:pt>
                <c:pt idx="4828">
                  <c:v>41354</c:v>
                </c:pt>
                <c:pt idx="4829">
                  <c:v>41355</c:v>
                </c:pt>
                <c:pt idx="4830">
                  <c:v>41356</c:v>
                </c:pt>
                <c:pt idx="4831">
                  <c:v>41357</c:v>
                </c:pt>
                <c:pt idx="4832">
                  <c:v>41358</c:v>
                </c:pt>
                <c:pt idx="4833">
                  <c:v>41359</c:v>
                </c:pt>
                <c:pt idx="4834">
                  <c:v>41360</c:v>
                </c:pt>
                <c:pt idx="4835">
                  <c:v>41361</c:v>
                </c:pt>
                <c:pt idx="4836">
                  <c:v>41362</c:v>
                </c:pt>
                <c:pt idx="4837">
                  <c:v>41363</c:v>
                </c:pt>
                <c:pt idx="4838">
                  <c:v>41364</c:v>
                </c:pt>
                <c:pt idx="4839">
                  <c:v>41365</c:v>
                </c:pt>
                <c:pt idx="4840">
                  <c:v>41366</c:v>
                </c:pt>
                <c:pt idx="4841">
                  <c:v>41367</c:v>
                </c:pt>
                <c:pt idx="4842">
                  <c:v>41368</c:v>
                </c:pt>
                <c:pt idx="4843">
                  <c:v>41369</c:v>
                </c:pt>
                <c:pt idx="4844">
                  <c:v>41370</c:v>
                </c:pt>
                <c:pt idx="4845">
                  <c:v>41371</c:v>
                </c:pt>
                <c:pt idx="4846">
                  <c:v>41372</c:v>
                </c:pt>
                <c:pt idx="4847">
                  <c:v>41373</c:v>
                </c:pt>
                <c:pt idx="4848">
                  <c:v>41374</c:v>
                </c:pt>
                <c:pt idx="4849">
                  <c:v>41375</c:v>
                </c:pt>
                <c:pt idx="4850">
                  <c:v>41376</c:v>
                </c:pt>
                <c:pt idx="4851">
                  <c:v>41377</c:v>
                </c:pt>
                <c:pt idx="4852">
                  <c:v>41378</c:v>
                </c:pt>
                <c:pt idx="4853">
                  <c:v>41379</c:v>
                </c:pt>
                <c:pt idx="4854">
                  <c:v>41380</c:v>
                </c:pt>
                <c:pt idx="4855">
                  <c:v>41381</c:v>
                </c:pt>
                <c:pt idx="4856">
                  <c:v>41382</c:v>
                </c:pt>
                <c:pt idx="4857">
                  <c:v>41383</c:v>
                </c:pt>
                <c:pt idx="4858">
                  <c:v>41384</c:v>
                </c:pt>
                <c:pt idx="4859">
                  <c:v>41385</c:v>
                </c:pt>
                <c:pt idx="4860">
                  <c:v>41386</c:v>
                </c:pt>
                <c:pt idx="4861">
                  <c:v>41387</c:v>
                </c:pt>
                <c:pt idx="4862">
                  <c:v>41388</c:v>
                </c:pt>
                <c:pt idx="4863">
                  <c:v>41389</c:v>
                </c:pt>
                <c:pt idx="4864">
                  <c:v>41390</c:v>
                </c:pt>
                <c:pt idx="4865">
                  <c:v>41391</c:v>
                </c:pt>
                <c:pt idx="4866">
                  <c:v>41392</c:v>
                </c:pt>
                <c:pt idx="4867">
                  <c:v>41393</c:v>
                </c:pt>
                <c:pt idx="4868">
                  <c:v>41394</c:v>
                </c:pt>
                <c:pt idx="4869">
                  <c:v>41395</c:v>
                </c:pt>
                <c:pt idx="4870">
                  <c:v>41396</c:v>
                </c:pt>
                <c:pt idx="4871">
                  <c:v>41397</c:v>
                </c:pt>
                <c:pt idx="4872">
                  <c:v>41398</c:v>
                </c:pt>
                <c:pt idx="4873">
                  <c:v>41399</c:v>
                </c:pt>
                <c:pt idx="4874">
                  <c:v>41400</c:v>
                </c:pt>
                <c:pt idx="4875">
                  <c:v>41401</c:v>
                </c:pt>
                <c:pt idx="4876">
                  <c:v>41402</c:v>
                </c:pt>
                <c:pt idx="4877">
                  <c:v>41403</c:v>
                </c:pt>
                <c:pt idx="4878">
                  <c:v>41404</c:v>
                </c:pt>
                <c:pt idx="4879">
                  <c:v>41405</c:v>
                </c:pt>
                <c:pt idx="4880">
                  <c:v>41406</c:v>
                </c:pt>
                <c:pt idx="4881">
                  <c:v>41407</c:v>
                </c:pt>
                <c:pt idx="4882">
                  <c:v>41408</c:v>
                </c:pt>
                <c:pt idx="4883">
                  <c:v>41409</c:v>
                </c:pt>
                <c:pt idx="4884">
                  <c:v>41410</c:v>
                </c:pt>
                <c:pt idx="4885">
                  <c:v>41411</c:v>
                </c:pt>
                <c:pt idx="4886">
                  <c:v>41412</c:v>
                </c:pt>
                <c:pt idx="4887">
                  <c:v>41413</c:v>
                </c:pt>
                <c:pt idx="4888">
                  <c:v>41414</c:v>
                </c:pt>
                <c:pt idx="4889">
                  <c:v>41415</c:v>
                </c:pt>
                <c:pt idx="4890">
                  <c:v>41416</c:v>
                </c:pt>
                <c:pt idx="4891">
                  <c:v>41417</c:v>
                </c:pt>
                <c:pt idx="4892">
                  <c:v>41418</c:v>
                </c:pt>
                <c:pt idx="4893">
                  <c:v>41419</c:v>
                </c:pt>
                <c:pt idx="4894">
                  <c:v>41420</c:v>
                </c:pt>
                <c:pt idx="4895">
                  <c:v>41421</c:v>
                </c:pt>
                <c:pt idx="4896">
                  <c:v>41422</c:v>
                </c:pt>
                <c:pt idx="4897">
                  <c:v>41423</c:v>
                </c:pt>
                <c:pt idx="4898">
                  <c:v>41424</c:v>
                </c:pt>
                <c:pt idx="4899">
                  <c:v>41425</c:v>
                </c:pt>
                <c:pt idx="4900">
                  <c:v>41426</c:v>
                </c:pt>
                <c:pt idx="4901">
                  <c:v>41427</c:v>
                </c:pt>
                <c:pt idx="4902">
                  <c:v>41428</c:v>
                </c:pt>
                <c:pt idx="4903">
                  <c:v>41429</c:v>
                </c:pt>
                <c:pt idx="4904">
                  <c:v>41430</c:v>
                </c:pt>
                <c:pt idx="4905">
                  <c:v>41431</c:v>
                </c:pt>
                <c:pt idx="4906">
                  <c:v>41432</c:v>
                </c:pt>
                <c:pt idx="4907">
                  <c:v>41433</c:v>
                </c:pt>
                <c:pt idx="4908">
                  <c:v>41434</c:v>
                </c:pt>
                <c:pt idx="4909">
                  <c:v>41435</c:v>
                </c:pt>
                <c:pt idx="4910">
                  <c:v>41436</c:v>
                </c:pt>
                <c:pt idx="4911">
                  <c:v>41437</c:v>
                </c:pt>
                <c:pt idx="4912">
                  <c:v>41438</c:v>
                </c:pt>
                <c:pt idx="4913">
                  <c:v>41439</c:v>
                </c:pt>
                <c:pt idx="4914">
                  <c:v>41440</c:v>
                </c:pt>
                <c:pt idx="4915">
                  <c:v>41441</c:v>
                </c:pt>
                <c:pt idx="4916">
                  <c:v>41442</c:v>
                </c:pt>
                <c:pt idx="4917">
                  <c:v>41443</c:v>
                </c:pt>
                <c:pt idx="4918">
                  <c:v>41444</c:v>
                </c:pt>
                <c:pt idx="4919">
                  <c:v>41445</c:v>
                </c:pt>
                <c:pt idx="4920">
                  <c:v>41446</c:v>
                </c:pt>
                <c:pt idx="4921">
                  <c:v>41447</c:v>
                </c:pt>
                <c:pt idx="4922">
                  <c:v>41448</c:v>
                </c:pt>
                <c:pt idx="4923">
                  <c:v>41449</c:v>
                </c:pt>
                <c:pt idx="4924">
                  <c:v>41450</c:v>
                </c:pt>
                <c:pt idx="4925">
                  <c:v>41451</c:v>
                </c:pt>
                <c:pt idx="4926">
                  <c:v>41452</c:v>
                </c:pt>
                <c:pt idx="4927">
                  <c:v>41453</c:v>
                </c:pt>
                <c:pt idx="4928">
                  <c:v>41454</c:v>
                </c:pt>
                <c:pt idx="4929">
                  <c:v>41455</c:v>
                </c:pt>
                <c:pt idx="4930">
                  <c:v>41456</c:v>
                </c:pt>
                <c:pt idx="4931">
                  <c:v>41457</c:v>
                </c:pt>
                <c:pt idx="4932">
                  <c:v>41458</c:v>
                </c:pt>
                <c:pt idx="4933">
                  <c:v>41459</c:v>
                </c:pt>
                <c:pt idx="4934">
                  <c:v>41460</c:v>
                </c:pt>
                <c:pt idx="4935">
                  <c:v>41461</c:v>
                </c:pt>
                <c:pt idx="4936">
                  <c:v>41462</c:v>
                </c:pt>
                <c:pt idx="4937">
                  <c:v>41463</c:v>
                </c:pt>
                <c:pt idx="4938">
                  <c:v>41464</c:v>
                </c:pt>
                <c:pt idx="4939">
                  <c:v>41465</c:v>
                </c:pt>
                <c:pt idx="4940">
                  <c:v>41466</c:v>
                </c:pt>
                <c:pt idx="4941">
                  <c:v>41467</c:v>
                </c:pt>
                <c:pt idx="4942">
                  <c:v>41468</c:v>
                </c:pt>
                <c:pt idx="4943">
                  <c:v>41469</c:v>
                </c:pt>
                <c:pt idx="4944">
                  <c:v>41470</c:v>
                </c:pt>
                <c:pt idx="4945">
                  <c:v>41471</c:v>
                </c:pt>
                <c:pt idx="4946">
                  <c:v>41472</c:v>
                </c:pt>
                <c:pt idx="4947">
                  <c:v>41473</c:v>
                </c:pt>
                <c:pt idx="4948">
                  <c:v>41474</c:v>
                </c:pt>
                <c:pt idx="4949">
                  <c:v>41475</c:v>
                </c:pt>
                <c:pt idx="4950">
                  <c:v>41476</c:v>
                </c:pt>
                <c:pt idx="4951">
                  <c:v>41477</c:v>
                </c:pt>
                <c:pt idx="4952">
                  <c:v>41478</c:v>
                </c:pt>
                <c:pt idx="4953">
                  <c:v>41479</c:v>
                </c:pt>
                <c:pt idx="4954">
                  <c:v>41480</c:v>
                </c:pt>
                <c:pt idx="4955">
                  <c:v>41481</c:v>
                </c:pt>
                <c:pt idx="4956">
                  <c:v>41482</c:v>
                </c:pt>
                <c:pt idx="4957">
                  <c:v>41483</c:v>
                </c:pt>
                <c:pt idx="4958">
                  <c:v>41484</c:v>
                </c:pt>
                <c:pt idx="4959">
                  <c:v>41485</c:v>
                </c:pt>
                <c:pt idx="4960">
                  <c:v>41486</c:v>
                </c:pt>
                <c:pt idx="4961">
                  <c:v>41487</c:v>
                </c:pt>
                <c:pt idx="4962">
                  <c:v>41488</c:v>
                </c:pt>
                <c:pt idx="4963">
                  <c:v>41489</c:v>
                </c:pt>
                <c:pt idx="4964">
                  <c:v>41490</c:v>
                </c:pt>
                <c:pt idx="4965">
                  <c:v>41491</c:v>
                </c:pt>
                <c:pt idx="4966">
                  <c:v>41492</c:v>
                </c:pt>
                <c:pt idx="4967">
                  <c:v>41493</c:v>
                </c:pt>
                <c:pt idx="4968">
                  <c:v>41494</c:v>
                </c:pt>
                <c:pt idx="4969">
                  <c:v>41495</c:v>
                </c:pt>
                <c:pt idx="4970">
                  <c:v>41496</c:v>
                </c:pt>
                <c:pt idx="4971">
                  <c:v>41497</c:v>
                </c:pt>
                <c:pt idx="4972">
                  <c:v>41498</c:v>
                </c:pt>
                <c:pt idx="4973">
                  <c:v>41499</c:v>
                </c:pt>
                <c:pt idx="4974">
                  <c:v>41500</c:v>
                </c:pt>
                <c:pt idx="4975">
                  <c:v>41501</c:v>
                </c:pt>
                <c:pt idx="4976">
                  <c:v>41502</c:v>
                </c:pt>
                <c:pt idx="4977">
                  <c:v>41503</c:v>
                </c:pt>
                <c:pt idx="4978">
                  <c:v>41504</c:v>
                </c:pt>
                <c:pt idx="4979">
                  <c:v>41505</c:v>
                </c:pt>
                <c:pt idx="4980">
                  <c:v>41506</c:v>
                </c:pt>
                <c:pt idx="4981">
                  <c:v>41507</c:v>
                </c:pt>
                <c:pt idx="4982">
                  <c:v>41508</c:v>
                </c:pt>
                <c:pt idx="4983">
                  <c:v>41509</c:v>
                </c:pt>
                <c:pt idx="4984">
                  <c:v>41510</c:v>
                </c:pt>
                <c:pt idx="4985">
                  <c:v>41511</c:v>
                </c:pt>
                <c:pt idx="4986">
                  <c:v>41512</c:v>
                </c:pt>
                <c:pt idx="4987">
                  <c:v>41513</c:v>
                </c:pt>
                <c:pt idx="4988">
                  <c:v>41514</c:v>
                </c:pt>
                <c:pt idx="4989">
                  <c:v>41515</c:v>
                </c:pt>
                <c:pt idx="4990">
                  <c:v>41516</c:v>
                </c:pt>
                <c:pt idx="4991">
                  <c:v>41517</c:v>
                </c:pt>
                <c:pt idx="4992">
                  <c:v>41518</c:v>
                </c:pt>
                <c:pt idx="4993">
                  <c:v>41519</c:v>
                </c:pt>
                <c:pt idx="4994">
                  <c:v>41520</c:v>
                </c:pt>
                <c:pt idx="4995">
                  <c:v>41521</c:v>
                </c:pt>
                <c:pt idx="4996">
                  <c:v>41522</c:v>
                </c:pt>
                <c:pt idx="4997">
                  <c:v>41523</c:v>
                </c:pt>
                <c:pt idx="4998">
                  <c:v>41524</c:v>
                </c:pt>
                <c:pt idx="4999">
                  <c:v>41525</c:v>
                </c:pt>
                <c:pt idx="5000">
                  <c:v>41526</c:v>
                </c:pt>
                <c:pt idx="5001">
                  <c:v>41527</c:v>
                </c:pt>
                <c:pt idx="5002">
                  <c:v>41528</c:v>
                </c:pt>
                <c:pt idx="5003">
                  <c:v>41529</c:v>
                </c:pt>
                <c:pt idx="5004">
                  <c:v>41530</c:v>
                </c:pt>
                <c:pt idx="5005">
                  <c:v>41531</c:v>
                </c:pt>
                <c:pt idx="5006">
                  <c:v>41532</c:v>
                </c:pt>
                <c:pt idx="5007">
                  <c:v>41533</c:v>
                </c:pt>
                <c:pt idx="5008">
                  <c:v>41534</c:v>
                </c:pt>
                <c:pt idx="5009">
                  <c:v>41535</c:v>
                </c:pt>
                <c:pt idx="5010">
                  <c:v>41536</c:v>
                </c:pt>
                <c:pt idx="5011">
                  <c:v>41537</c:v>
                </c:pt>
                <c:pt idx="5012">
                  <c:v>41538</c:v>
                </c:pt>
                <c:pt idx="5013">
                  <c:v>41539</c:v>
                </c:pt>
                <c:pt idx="5014">
                  <c:v>41540</c:v>
                </c:pt>
                <c:pt idx="5015">
                  <c:v>41541</c:v>
                </c:pt>
                <c:pt idx="5016">
                  <c:v>41542</c:v>
                </c:pt>
                <c:pt idx="5017">
                  <c:v>41543</c:v>
                </c:pt>
                <c:pt idx="5018">
                  <c:v>41544</c:v>
                </c:pt>
                <c:pt idx="5019">
                  <c:v>41545</c:v>
                </c:pt>
                <c:pt idx="5020">
                  <c:v>41546</c:v>
                </c:pt>
                <c:pt idx="5021">
                  <c:v>41547</c:v>
                </c:pt>
                <c:pt idx="5022">
                  <c:v>41548</c:v>
                </c:pt>
                <c:pt idx="5023">
                  <c:v>41549</c:v>
                </c:pt>
                <c:pt idx="5024">
                  <c:v>41550</c:v>
                </c:pt>
                <c:pt idx="5025">
                  <c:v>41551</c:v>
                </c:pt>
                <c:pt idx="5026">
                  <c:v>41552</c:v>
                </c:pt>
                <c:pt idx="5027">
                  <c:v>41553</c:v>
                </c:pt>
                <c:pt idx="5028">
                  <c:v>41554</c:v>
                </c:pt>
                <c:pt idx="5029">
                  <c:v>41555</c:v>
                </c:pt>
                <c:pt idx="5030">
                  <c:v>41556</c:v>
                </c:pt>
                <c:pt idx="5031">
                  <c:v>41557</c:v>
                </c:pt>
                <c:pt idx="5032">
                  <c:v>41558</c:v>
                </c:pt>
                <c:pt idx="5033">
                  <c:v>41559</c:v>
                </c:pt>
                <c:pt idx="5034">
                  <c:v>41560</c:v>
                </c:pt>
                <c:pt idx="5035">
                  <c:v>41561</c:v>
                </c:pt>
                <c:pt idx="5036">
                  <c:v>41562</c:v>
                </c:pt>
                <c:pt idx="5037">
                  <c:v>41563</c:v>
                </c:pt>
                <c:pt idx="5038">
                  <c:v>41564</c:v>
                </c:pt>
                <c:pt idx="5039">
                  <c:v>41565</c:v>
                </c:pt>
                <c:pt idx="5040">
                  <c:v>41566</c:v>
                </c:pt>
                <c:pt idx="5041">
                  <c:v>41567</c:v>
                </c:pt>
                <c:pt idx="5042">
                  <c:v>41568</c:v>
                </c:pt>
                <c:pt idx="5043">
                  <c:v>41569</c:v>
                </c:pt>
                <c:pt idx="5044">
                  <c:v>41570</c:v>
                </c:pt>
                <c:pt idx="5045">
                  <c:v>41571</c:v>
                </c:pt>
                <c:pt idx="5046">
                  <c:v>41572</c:v>
                </c:pt>
                <c:pt idx="5047">
                  <c:v>41573</c:v>
                </c:pt>
                <c:pt idx="5048">
                  <c:v>41574</c:v>
                </c:pt>
                <c:pt idx="5049">
                  <c:v>41575</c:v>
                </c:pt>
                <c:pt idx="5050">
                  <c:v>41576</c:v>
                </c:pt>
                <c:pt idx="5051">
                  <c:v>41577</c:v>
                </c:pt>
                <c:pt idx="5052">
                  <c:v>41578</c:v>
                </c:pt>
                <c:pt idx="5053">
                  <c:v>41579</c:v>
                </c:pt>
                <c:pt idx="5054">
                  <c:v>41580</c:v>
                </c:pt>
                <c:pt idx="5055">
                  <c:v>41581</c:v>
                </c:pt>
                <c:pt idx="5056">
                  <c:v>41582</c:v>
                </c:pt>
                <c:pt idx="5057">
                  <c:v>41583</c:v>
                </c:pt>
                <c:pt idx="5058">
                  <c:v>41584</c:v>
                </c:pt>
                <c:pt idx="5059">
                  <c:v>41585</c:v>
                </c:pt>
                <c:pt idx="5060">
                  <c:v>41586</c:v>
                </c:pt>
                <c:pt idx="5061">
                  <c:v>41587</c:v>
                </c:pt>
                <c:pt idx="5062">
                  <c:v>41588</c:v>
                </c:pt>
                <c:pt idx="5063">
                  <c:v>41589</c:v>
                </c:pt>
                <c:pt idx="5064">
                  <c:v>41590</c:v>
                </c:pt>
                <c:pt idx="5065">
                  <c:v>41591</c:v>
                </c:pt>
                <c:pt idx="5066">
                  <c:v>41592</c:v>
                </c:pt>
                <c:pt idx="5067">
                  <c:v>41593</c:v>
                </c:pt>
                <c:pt idx="5068">
                  <c:v>41594</c:v>
                </c:pt>
                <c:pt idx="5069">
                  <c:v>41595</c:v>
                </c:pt>
                <c:pt idx="5070">
                  <c:v>41596</c:v>
                </c:pt>
                <c:pt idx="5071">
                  <c:v>41597</c:v>
                </c:pt>
                <c:pt idx="5072">
                  <c:v>41598</c:v>
                </c:pt>
                <c:pt idx="5073">
                  <c:v>41599</c:v>
                </c:pt>
                <c:pt idx="5074">
                  <c:v>41600</c:v>
                </c:pt>
                <c:pt idx="5075">
                  <c:v>41601</c:v>
                </c:pt>
                <c:pt idx="5076">
                  <c:v>41602</c:v>
                </c:pt>
                <c:pt idx="5077">
                  <c:v>41603</c:v>
                </c:pt>
                <c:pt idx="5078">
                  <c:v>41604</c:v>
                </c:pt>
                <c:pt idx="5079">
                  <c:v>41605</c:v>
                </c:pt>
                <c:pt idx="5080">
                  <c:v>41606</c:v>
                </c:pt>
                <c:pt idx="5081">
                  <c:v>41607</c:v>
                </c:pt>
                <c:pt idx="5082">
                  <c:v>41608</c:v>
                </c:pt>
                <c:pt idx="5083">
                  <c:v>41609</c:v>
                </c:pt>
                <c:pt idx="5084">
                  <c:v>41610</c:v>
                </c:pt>
                <c:pt idx="5085">
                  <c:v>41611</c:v>
                </c:pt>
                <c:pt idx="5086">
                  <c:v>41612</c:v>
                </c:pt>
                <c:pt idx="5087">
                  <c:v>41613</c:v>
                </c:pt>
                <c:pt idx="5088">
                  <c:v>41614</c:v>
                </c:pt>
                <c:pt idx="5089">
                  <c:v>41615</c:v>
                </c:pt>
                <c:pt idx="5090">
                  <c:v>41616</c:v>
                </c:pt>
                <c:pt idx="5091">
                  <c:v>41617</c:v>
                </c:pt>
                <c:pt idx="5092">
                  <c:v>41618</c:v>
                </c:pt>
                <c:pt idx="5093">
                  <c:v>41619</c:v>
                </c:pt>
                <c:pt idx="5094">
                  <c:v>41620</c:v>
                </c:pt>
                <c:pt idx="5095">
                  <c:v>41621</c:v>
                </c:pt>
                <c:pt idx="5096">
                  <c:v>41622</c:v>
                </c:pt>
                <c:pt idx="5097">
                  <c:v>41623</c:v>
                </c:pt>
                <c:pt idx="5098">
                  <c:v>41624</c:v>
                </c:pt>
                <c:pt idx="5099">
                  <c:v>41625</c:v>
                </c:pt>
                <c:pt idx="5100">
                  <c:v>41626</c:v>
                </c:pt>
                <c:pt idx="5101">
                  <c:v>41627</c:v>
                </c:pt>
                <c:pt idx="5102">
                  <c:v>41628</c:v>
                </c:pt>
                <c:pt idx="5103">
                  <c:v>41629</c:v>
                </c:pt>
                <c:pt idx="5104">
                  <c:v>41630</c:v>
                </c:pt>
                <c:pt idx="5105">
                  <c:v>41631</c:v>
                </c:pt>
                <c:pt idx="5106">
                  <c:v>41632</c:v>
                </c:pt>
                <c:pt idx="5107">
                  <c:v>41633</c:v>
                </c:pt>
                <c:pt idx="5108">
                  <c:v>41634</c:v>
                </c:pt>
                <c:pt idx="5109">
                  <c:v>41635</c:v>
                </c:pt>
                <c:pt idx="5110">
                  <c:v>41636</c:v>
                </c:pt>
                <c:pt idx="5111">
                  <c:v>41637</c:v>
                </c:pt>
                <c:pt idx="5112">
                  <c:v>41638</c:v>
                </c:pt>
                <c:pt idx="5113">
                  <c:v>41639</c:v>
                </c:pt>
                <c:pt idx="5114">
                  <c:v>41640</c:v>
                </c:pt>
                <c:pt idx="5115">
                  <c:v>41641</c:v>
                </c:pt>
                <c:pt idx="5116">
                  <c:v>41642</c:v>
                </c:pt>
                <c:pt idx="5117">
                  <c:v>41643</c:v>
                </c:pt>
                <c:pt idx="5118">
                  <c:v>41644</c:v>
                </c:pt>
                <c:pt idx="5119">
                  <c:v>41645</c:v>
                </c:pt>
                <c:pt idx="5120">
                  <c:v>41646</c:v>
                </c:pt>
                <c:pt idx="5121">
                  <c:v>41647</c:v>
                </c:pt>
                <c:pt idx="5122">
                  <c:v>41648</c:v>
                </c:pt>
                <c:pt idx="5123">
                  <c:v>41649</c:v>
                </c:pt>
                <c:pt idx="5124">
                  <c:v>41650</c:v>
                </c:pt>
                <c:pt idx="5125">
                  <c:v>41651</c:v>
                </c:pt>
                <c:pt idx="5126">
                  <c:v>41652</c:v>
                </c:pt>
                <c:pt idx="5127">
                  <c:v>41653</c:v>
                </c:pt>
                <c:pt idx="5128">
                  <c:v>41654</c:v>
                </c:pt>
                <c:pt idx="5129">
                  <c:v>41655</c:v>
                </c:pt>
                <c:pt idx="5130">
                  <c:v>41656</c:v>
                </c:pt>
                <c:pt idx="5131">
                  <c:v>41657</c:v>
                </c:pt>
                <c:pt idx="5132">
                  <c:v>41658</c:v>
                </c:pt>
                <c:pt idx="5133">
                  <c:v>41659</c:v>
                </c:pt>
                <c:pt idx="5134">
                  <c:v>41660</c:v>
                </c:pt>
                <c:pt idx="5135">
                  <c:v>41661</c:v>
                </c:pt>
                <c:pt idx="5136">
                  <c:v>41662</c:v>
                </c:pt>
                <c:pt idx="5137">
                  <c:v>41663</c:v>
                </c:pt>
                <c:pt idx="5138">
                  <c:v>41664</c:v>
                </c:pt>
                <c:pt idx="5139">
                  <c:v>41665</c:v>
                </c:pt>
                <c:pt idx="5140">
                  <c:v>41666</c:v>
                </c:pt>
                <c:pt idx="5141">
                  <c:v>41667</c:v>
                </c:pt>
                <c:pt idx="5142">
                  <c:v>41668</c:v>
                </c:pt>
                <c:pt idx="5143">
                  <c:v>41669</c:v>
                </c:pt>
                <c:pt idx="5144">
                  <c:v>41670</c:v>
                </c:pt>
                <c:pt idx="5145">
                  <c:v>41671</c:v>
                </c:pt>
                <c:pt idx="5146">
                  <c:v>41672</c:v>
                </c:pt>
                <c:pt idx="5147">
                  <c:v>41673</c:v>
                </c:pt>
                <c:pt idx="5148">
                  <c:v>41674</c:v>
                </c:pt>
                <c:pt idx="5149">
                  <c:v>41675</c:v>
                </c:pt>
                <c:pt idx="5150">
                  <c:v>41676</c:v>
                </c:pt>
                <c:pt idx="5151">
                  <c:v>41677</c:v>
                </c:pt>
                <c:pt idx="5152">
                  <c:v>41678</c:v>
                </c:pt>
                <c:pt idx="5153">
                  <c:v>41679</c:v>
                </c:pt>
                <c:pt idx="5154">
                  <c:v>41680</c:v>
                </c:pt>
                <c:pt idx="5155">
                  <c:v>41681</c:v>
                </c:pt>
                <c:pt idx="5156">
                  <c:v>41682</c:v>
                </c:pt>
                <c:pt idx="5157">
                  <c:v>41683</c:v>
                </c:pt>
                <c:pt idx="5158">
                  <c:v>41684</c:v>
                </c:pt>
                <c:pt idx="5159">
                  <c:v>41685</c:v>
                </c:pt>
                <c:pt idx="5160">
                  <c:v>41686</c:v>
                </c:pt>
                <c:pt idx="5161">
                  <c:v>41687</c:v>
                </c:pt>
                <c:pt idx="5162">
                  <c:v>41688</c:v>
                </c:pt>
                <c:pt idx="5163">
                  <c:v>41689</c:v>
                </c:pt>
                <c:pt idx="5164">
                  <c:v>41690</c:v>
                </c:pt>
                <c:pt idx="5165">
                  <c:v>41691</c:v>
                </c:pt>
                <c:pt idx="5166">
                  <c:v>41692</c:v>
                </c:pt>
                <c:pt idx="5167">
                  <c:v>41693</c:v>
                </c:pt>
                <c:pt idx="5168">
                  <c:v>41694</c:v>
                </c:pt>
                <c:pt idx="5169">
                  <c:v>41695</c:v>
                </c:pt>
                <c:pt idx="5170">
                  <c:v>41696</c:v>
                </c:pt>
                <c:pt idx="5171">
                  <c:v>41697</c:v>
                </c:pt>
                <c:pt idx="5172">
                  <c:v>41698</c:v>
                </c:pt>
                <c:pt idx="5173">
                  <c:v>41699</c:v>
                </c:pt>
                <c:pt idx="5174">
                  <c:v>41700</c:v>
                </c:pt>
                <c:pt idx="5175">
                  <c:v>41701</c:v>
                </c:pt>
                <c:pt idx="5176">
                  <c:v>41702</c:v>
                </c:pt>
                <c:pt idx="5177">
                  <c:v>41703</c:v>
                </c:pt>
                <c:pt idx="5178">
                  <c:v>41704</c:v>
                </c:pt>
                <c:pt idx="5179">
                  <c:v>41705</c:v>
                </c:pt>
                <c:pt idx="5180">
                  <c:v>41706</c:v>
                </c:pt>
                <c:pt idx="5181">
                  <c:v>41707</c:v>
                </c:pt>
                <c:pt idx="5182">
                  <c:v>41708</c:v>
                </c:pt>
                <c:pt idx="5183">
                  <c:v>41709</c:v>
                </c:pt>
                <c:pt idx="5184">
                  <c:v>41710</c:v>
                </c:pt>
                <c:pt idx="5185">
                  <c:v>41711</c:v>
                </c:pt>
                <c:pt idx="5186">
                  <c:v>41712</c:v>
                </c:pt>
                <c:pt idx="5187">
                  <c:v>41713</c:v>
                </c:pt>
                <c:pt idx="5188">
                  <c:v>41714</c:v>
                </c:pt>
                <c:pt idx="5189">
                  <c:v>41715</c:v>
                </c:pt>
                <c:pt idx="5190">
                  <c:v>41716</c:v>
                </c:pt>
                <c:pt idx="5191">
                  <c:v>41717</c:v>
                </c:pt>
                <c:pt idx="5192">
                  <c:v>41718</c:v>
                </c:pt>
                <c:pt idx="5193">
                  <c:v>41719</c:v>
                </c:pt>
                <c:pt idx="5194">
                  <c:v>41720</c:v>
                </c:pt>
                <c:pt idx="5195">
                  <c:v>41721</c:v>
                </c:pt>
                <c:pt idx="5196">
                  <c:v>41722</c:v>
                </c:pt>
                <c:pt idx="5197">
                  <c:v>41723</c:v>
                </c:pt>
                <c:pt idx="5198">
                  <c:v>41724</c:v>
                </c:pt>
                <c:pt idx="5199">
                  <c:v>41725</c:v>
                </c:pt>
                <c:pt idx="5200">
                  <c:v>41726</c:v>
                </c:pt>
                <c:pt idx="5201">
                  <c:v>41727</c:v>
                </c:pt>
                <c:pt idx="5202">
                  <c:v>41728</c:v>
                </c:pt>
                <c:pt idx="5203">
                  <c:v>41729</c:v>
                </c:pt>
                <c:pt idx="5204">
                  <c:v>41730</c:v>
                </c:pt>
                <c:pt idx="5205">
                  <c:v>41731</c:v>
                </c:pt>
                <c:pt idx="5206">
                  <c:v>41732</c:v>
                </c:pt>
                <c:pt idx="5207">
                  <c:v>41733</c:v>
                </c:pt>
                <c:pt idx="5208">
                  <c:v>41734</c:v>
                </c:pt>
                <c:pt idx="5209">
                  <c:v>41735</c:v>
                </c:pt>
                <c:pt idx="5210">
                  <c:v>41736</c:v>
                </c:pt>
                <c:pt idx="5211">
                  <c:v>41737</c:v>
                </c:pt>
                <c:pt idx="5212">
                  <c:v>41738</c:v>
                </c:pt>
                <c:pt idx="5213">
                  <c:v>41739</c:v>
                </c:pt>
                <c:pt idx="5214">
                  <c:v>41740</c:v>
                </c:pt>
                <c:pt idx="5215">
                  <c:v>41741</c:v>
                </c:pt>
                <c:pt idx="5216">
                  <c:v>41742</c:v>
                </c:pt>
                <c:pt idx="5217">
                  <c:v>41743</c:v>
                </c:pt>
                <c:pt idx="5218">
                  <c:v>41744</c:v>
                </c:pt>
                <c:pt idx="5219">
                  <c:v>41745</c:v>
                </c:pt>
                <c:pt idx="5220">
                  <c:v>41746</c:v>
                </c:pt>
                <c:pt idx="5221">
                  <c:v>41747</c:v>
                </c:pt>
                <c:pt idx="5222">
                  <c:v>41748</c:v>
                </c:pt>
                <c:pt idx="5223">
                  <c:v>41749</c:v>
                </c:pt>
                <c:pt idx="5224">
                  <c:v>41750</c:v>
                </c:pt>
                <c:pt idx="5225">
                  <c:v>41751</c:v>
                </c:pt>
                <c:pt idx="5226">
                  <c:v>41752</c:v>
                </c:pt>
                <c:pt idx="5227">
                  <c:v>41753</c:v>
                </c:pt>
                <c:pt idx="5228">
                  <c:v>41754</c:v>
                </c:pt>
                <c:pt idx="5229">
                  <c:v>41755</c:v>
                </c:pt>
                <c:pt idx="5230">
                  <c:v>41756</c:v>
                </c:pt>
                <c:pt idx="5231">
                  <c:v>41757</c:v>
                </c:pt>
                <c:pt idx="5232">
                  <c:v>41758</c:v>
                </c:pt>
                <c:pt idx="5233">
                  <c:v>41759</c:v>
                </c:pt>
                <c:pt idx="5234">
                  <c:v>41760</c:v>
                </c:pt>
                <c:pt idx="5235">
                  <c:v>41761</c:v>
                </c:pt>
                <c:pt idx="5236">
                  <c:v>41762</c:v>
                </c:pt>
                <c:pt idx="5237">
                  <c:v>41763</c:v>
                </c:pt>
                <c:pt idx="5238">
                  <c:v>41764</c:v>
                </c:pt>
                <c:pt idx="5239">
                  <c:v>41765</c:v>
                </c:pt>
                <c:pt idx="5240">
                  <c:v>41766</c:v>
                </c:pt>
                <c:pt idx="5241">
                  <c:v>41767</c:v>
                </c:pt>
                <c:pt idx="5242">
                  <c:v>41768</c:v>
                </c:pt>
                <c:pt idx="5243">
                  <c:v>41769</c:v>
                </c:pt>
                <c:pt idx="5244">
                  <c:v>41770</c:v>
                </c:pt>
                <c:pt idx="5245">
                  <c:v>41771</c:v>
                </c:pt>
                <c:pt idx="5246">
                  <c:v>41772</c:v>
                </c:pt>
                <c:pt idx="5247">
                  <c:v>41773</c:v>
                </c:pt>
                <c:pt idx="5248">
                  <c:v>41774</c:v>
                </c:pt>
                <c:pt idx="5249">
                  <c:v>41775</c:v>
                </c:pt>
                <c:pt idx="5250">
                  <c:v>41776</c:v>
                </c:pt>
                <c:pt idx="5251">
                  <c:v>41777</c:v>
                </c:pt>
                <c:pt idx="5252">
                  <c:v>41778</c:v>
                </c:pt>
                <c:pt idx="5253">
                  <c:v>41779</c:v>
                </c:pt>
                <c:pt idx="5254">
                  <c:v>41780</c:v>
                </c:pt>
                <c:pt idx="5255">
                  <c:v>41781</c:v>
                </c:pt>
                <c:pt idx="5256">
                  <c:v>41782</c:v>
                </c:pt>
                <c:pt idx="5257">
                  <c:v>41783</c:v>
                </c:pt>
                <c:pt idx="5258">
                  <c:v>41784</c:v>
                </c:pt>
                <c:pt idx="5259">
                  <c:v>41785</c:v>
                </c:pt>
                <c:pt idx="5260">
                  <c:v>41786</c:v>
                </c:pt>
                <c:pt idx="5261">
                  <c:v>41787</c:v>
                </c:pt>
                <c:pt idx="5262">
                  <c:v>41788</c:v>
                </c:pt>
                <c:pt idx="5263">
                  <c:v>41789</c:v>
                </c:pt>
                <c:pt idx="5264">
                  <c:v>41790</c:v>
                </c:pt>
                <c:pt idx="5265">
                  <c:v>41791</c:v>
                </c:pt>
                <c:pt idx="5266">
                  <c:v>41792</c:v>
                </c:pt>
                <c:pt idx="5267">
                  <c:v>41793</c:v>
                </c:pt>
                <c:pt idx="5268">
                  <c:v>41794</c:v>
                </c:pt>
                <c:pt idx="5269">
                  <c:v>41795</c:v>
                </c:pt>
                <c:pt idx="5270">
                  <c:v>41796</c:v>
                </c:pt>
                <c:pt idx="5271">
                  <c:v>41797</c:v>
                </c:pt>
                <c:pt idx="5272">
                  <c:v>41798</c:v>
                </c:pt>
                <c:pt idx="5273">
                  <c:v>41799</c:v>
                </c:pt>
                <c:pt idx="5274">
                  <c:v>41800</c:v>
                </c:pt>
                <c:pt idx="5275">
                  <c:v>41801</c:v>
                </c:pt>
                <c:pt idx="5276">
                  <c:v>41802</c:v>
                </c:pt>
                <c:pt idx="5277">
                  <c:v>41803</c:v>
                </c:pt>
                <c:pt idx="5278">
                  <c:v>41804</c:v>
                </c:pt>
                <c:pt idx="5279">
                  <c:v>41805</c:v>
                </c:pt>
                <c:pt idx="5280">
                  <c:v>41806</c:v>
                </c:pt>
                <c:pt idx="5281">
                  <c:v>41807</c:v>
                </c:pt>
                <c:pt idx="5282">
                  <c:v>41808</c:v>
                </c:pt>
                <c:pt idx="5283">
                  <c:v>41809</c:v>
                </c:pt>
                <c:pt idx="5284">
                  <c:v>41810</c:v>
                </c:pt>
                <c:pt idx="5285">
                  <c:v>41811</c:v>
                </c:pt>
                <c:pt idx="5286">
                  <c:v>41812</c:v>
                </c:pt>
                <c:pt idx="5287">
                  <c:v>41813</c:v>
                </c:pt>
                <c:pt idx="5288">
                  <c:v>41814</c:v>
                </c:pt>
                <c:pt idx="5289">
                  <c:v>41815</c:v>
                </c:pt>
                <c:pt idx="5290">
                  <c:v>41816</c:v>
                </c:pt>
                <c:pt idx="5291">
                  <c:v>41817</c:v>
                </c:pt>
                <c:pt idx="5292">
                  <c:v>41818</c:v>
                </c:pt>
                <c:pt idx="5293">
                  <c:v>41819</c:v>
                </c:pt>
                <c:pt idx="5294">
                  <c:v>41820</c:v>
                </c:pt>
                <c:pt idx="5295">
                  <c:v>41821</c:v>
                </c:pt>
                <c:pt idx="5296">
                  <c:v>41822</c:v>
                </c:pt>
                <c:pt idx="5297">
                  <c:v>41823</c:v>
                </c:pt>
                <c:pt idx="5298">
                  <c:v>41824</c:v>
                </c:pt>
                <c:pt idx="5299">
                  <c:v>41825</c:v>
                </c:pt>
                <c:pt idx="5300">
                  <c:v>41826</c:v>
                </c:pt>
                <c:pt idx="5301">
                  <c:v>41827</c:v>
                </c:pt>
                <c:pt idx="5302">
                  <c:v>41828</c:v>
                </c:pt>
                <c:pt idx="5303">
                  <c:v>41829</c:v>
                </c:pt>
                <c:pt idx="5304">
                  <c:v>41830</c:v>
                </c:pt>
                <c:pt idx="5305">
                  <c:v>41831</c:v>
                </c:pt>
                <c:pt idx="5306">
                  <c:v>41832</c:v>
                </c:pt>
                <c:pt idx="5307">
                  <c:v>41833</c:v>
                </c:pt>
                <c:pt idx="5308">
                  <c:v>41834</c:v>
                </c:pt>
                <c:pt idx="5309">
                  <c:v>41835</c:v>
                </c:pt>
                <c:pt idx="5310">
                  <c:v>41836</c:v>
                </c:pt>
                <c:pt idx="5311">
                  <c:v>41837</c:v>
                </c:pt>
                <c:pt idx="5312">
                  <c:v>41838</c:v>
                </c:pt>
                <c:pt idx="5313">
                  <c:v>41839</c:v>
                </c:pt>
                <c:pt idx="5314">
                  <c:v>41840</c:v>
                </c:pt>
                <c:pt idx="5315">
                  <c:v>41841</c:v>
                </c:pt>
                <c:pt idx="5316">
                  <c:v>41842</c:v>
                </c:pt>
                <c:pt idx="5317">
                  <c:v>41843</c:v>
                </c:pt>
                <c:pt idx="5318">
                  <c:v>41844</c:v>
                </c:pt>
                <c:pt idx="5319">
                  <c:v>41845</c:v>
                </c:pt>
                <c:pt idx="5320">
                  <c:v>41846</c:v>
                </c:pt>
                <c:pt idx="5321">
                  <c:v>41847</c:v>
                </c:pt>
                <c:pt idx="5322">
                  <c:v>41848</c:v>
                </c:pt>
                <c:pt idx="5323">
                  <c:v>41849</c:v>
                </c:pt>
                <c:pt idx="5324">
                  <c:v>41850</c:v>
                </c:pt>
                <c:pt idx="5325">
                  <c:v>41851</c:v>
                </c:pt>
                <c:pt idx="5326">
                  <c:v>41852</c:v>
                </c:pt>
                <c:pt idx="5327">
                  <c:v>41853</c:v>
                </c:pt>
                <c:pt idx="5328">
                  <c:v>41854</c:v>
                </c:pt>
                <c:pt idx="5329">
                  <c:v>41855</c:v>
                </c:pt>
                <c:pt idx="5330">
                  <c:v>41856</c:v>
                </c:pt>
                <c:pt idx="5331">
                  <c:v>41857</c:v>
                </c:pt>
                <c:pt idx="5332">
                  <c:v>41858</c:v>
                </c:pt>
                <c:pt idx="5333">
                  <c:v>41859</c:v>
                </c:pt>
                <c:pt idx="5334">
                  <c:v>41860</c:v>
                </c:pt>
                <c:pt idx="5335">
                  <c:v>41861</c:v>
                </c:pt>
                <c:pt idx="5336">
                  <c:v>41862</c:v>
                </c:pt>
                <c:pt idx="5337">
                  <c:v>41863</c:v>
                </c:pt>
                <c:pt idx="5338">
                  <c:v>41864</c:v>
                </c:pt>
                <c:pt idx="5339">
                  <c:v>41865</c:v>
                </c:pt>
                <c:pt idx="5340">
                  <c:v>41866</c:v>
                </c:pt>
                <c:pt idx="5341">
                  <c:v>41867</c:v>
                </c:pt>
                <c:pt idx="5342">
                  <c:v>41868</c:v>
                </c:pt>
                <c:pt idx="5343">
                  <c:v>41869</c:v>
                </c:pt>
                <c:pt idx="5344">
                  <c:v>41870</c:v>
                </c:pt>
                <c:pt idx="5345">
                  <c:v>41871</c:v>
                </c:pt>
                <c:pt idx="5346">
                  <c:v>41872</c:v>
                </c:pt>
                <c:pt idx="5347">
                  <c:v>41873</c:v>
                </c:pt>
                <c:pt idx="5348">
                  <c:v>41874</c:v>
                </c:pt>
                <c:pt idx="5349">
                  <c:v>41875</c:v>
                </c:pt>
                <c:pt idx="5350">
                  <c:v>41876</c:v>
                </c:pt>
                <c:pt idx="5351">
                  <c:v>41877</c:v>
                </c:pt>
                <c:pt idx="5352">
                  <c:v>41878</c:v>
                </c:pt>
                <c:pt idx="5353">
                  <c:v>41879</c:v>
                </c:pt>
                <c:pt idx="5354">
                  <c:v>41880</c:v>
                </c:pt>
                <c:pt idx="5355">
                  <c:v>41881</c:v>
                </c:pt>
                <c:pt idx="5356">
                  <c:v>41882</c:v>
                </c:pt>
                <c:pt idx="5357">
                  <c:v>41883</c:v>
                </c:pt>
                <c:pt idx="5358">
                  <c:v>41884</c:v>
                </c:pt>
                <c:pt idx="5359">
                  <c:v>41885</c:v>
                </c:pt>
                <c:pt idx="5360">
                  <c:v>41886</c:v>
                </c:pt>
                <c:pt idx="5361">
                  <c:v>41887</c:v>
                </c:pt>
                <c:pt idx="5362">
                  <c:v>41888</c:v>
                </c:pt>
                <c:pt idx="5363">
                  <c:v>41889</c:v>
                </c:pt>
                <c:pt idx="5364">
                  <c:v>41890</c:v>
                </c:pt>
                <c:pt idx="5365">
                  <c:v>41891</c:v>
                </c:pt>
                <c:pt idx="5366">
                  <c:v>41892</c:v>
                </c:pt>
                <c:pt idx="5367">
                  <c:v>41893</c:v>
                </c:pt>
                <c:pt idx="5368">
                  <c:v>41894</c:v>
                </c:pt>
                <c:pt idx="5369">
                  <c:v>41895</c:v>
                </c:pt>
                <c:pt idx="5370">
                  <c:v>41896</c:v>
                </c:pt>
                <c:pt idx="5371">
                  <c:v>41897</c:v>
                </c:pt>
                <c:pt idx="5372">
                  <c:v>41898</c:v>
                </c:pt>
                <c:pt idx="5373">
                  <c:v>41899</c:v>
                </c:pt>
                <c:pt idx="5374">
                  <c:v>41900</c:v>
                </c:pt>
                <c:pt idx="5375">
                  <c:v>41901</c:v>
                </c:pt>
                <c:pt idx="5376">
                  <c:v>41902</c:v>
                </c:pt>
                <c:pt idx="5377">
                  <c:v>41903</c:v>
                </c:pt>
                <c:pt idx="5378">
                  <c:v>41904</c:v>
                </c:pt>
                <c:pt idx="5379">
                  <c:v>41905</c:v>
                </c:pt>
                <c:pt idx="5380">
                  <c:v>41906</c:v>
                </c:pt>
                <c:pt idx="5381">
                  <c:v>41907</c:v>
                </c:pt>
                <c:pt idx="5382">
                  <c:v>41908</c:v>
                </c:pt>
                <c:pt idx="5383">
                  <c:v>41909</c:v>
                </c:pt>
                <c:pt idx="5384">
                  <c:v>41910</c:v>
                </c:pt>
                <c:pt idx="5385">
                  <c:v>41911</c:v>
                </c:pt>
                <c:pt idx="5386">
                  <c:v>41912</c:v>
                </c:pt>
                <c:pt idx="5387">
                  <c:v>41913</c:v>
                </c:pt>
                <c:pt idx="5388">
                  <c:v>41914</c:v>
                </c:pt>
                <c:pt idx="5389">
                  <c:v>41915</c:v>
                </c:pt>
                <c:pt idx="5390">
                  <c:v>41916</c:v>
                </c:pt>
                <c:pt idx="5391">
                  <c:v>41917</c:v>
                </c:pt>
                <c:pt idx="5392">
                  <c:v>41918</c:v>
                </c:pt>
                <c:pt idx="5393">
                  <c:v>41919</c:v>
                </c:pt>
                <c:pt idx="5394">
                  <c:v>41920</c:v>
                </c:pt>
                <c:pt idx="5395">
                  <c:v>41921</c:v>
                </c:pt>
                <c:pt idx="5396">
                  <c:v>41922</c:v>
                </c:pt>
                <c:pt idx="5397">
                  <c:v>41923</c:v>
                </c:pt>
                <c:pt idx="5398">
                  <c:v>41924</c:v>
                </c:pt>
                <c:pt idx="5399">
                  <c:v>41925</c:v>
                </c:pt>
                <c:pt idx="5400">
                  <c:v>41926</c:v>
                </c:pt>
                <c:pt idx="5401">
                  <c:v>41927</c:v>
                </c:pt>
                <c:pt idx="5402">
                  <c:v>41928</c:v>
                </c:pt>
                <c:pt idx="5403">
                  <c:v>41929</c:v>
                </c:pt>
                <c:pt idx="5404">
                  <c:v>41930</c:v>
                </c:pt>
                <c:pt idx="5405">
                  <c:v>41931</c:v>
                </c:pt>
                <c:pt idx="5406">
                  <c:v>41932</c:v>
                </c:pt>
                <c:pt idx="5407">
                  <c:v>41933</c:v>
                </c:pt>
                <c:pt idx="5408">
                  <c:v>41934</c:v>
                </c:pt>
                <c:pt idx="5409">
                  <c:v>41935</c:v>
                </c:pt>
                <c:pt idx="5410">
                  <c:v>41936</c:v>
                </c:pt>
                <c:pt idx="5411">
                  <c:v>41937</c:v>
                </c:pt>
                <c:pt idx="5412">
                  <c:v>41938</c:v>
                </c:pt>
                <c:pt idx="5413">
                  <c:v>41939</c:v>
                </c:pt>
                <c:pt idx="5414">
                  <c:v>41940</c:v>
                </c:pt>
                <c:pt idx="5415">
                  <c:v>41941</c:v>
                </c:pt>
                <c:pt idx="5416">
                  <c:v>41942</c:v>
                </c:pt>
                <c:pt idx="5417">
                  <c:v>41943</c:v>
                </c:pt>
                <c:pt idx="5418">
                  <c:v>41944</c:v>
                </c:pt>
                <c:pt idx="5419">
                  <c:v>41945</c:v>
                </c:pt>
                <c:pt idx="5420">
                  <c:v>41946</c:v>
                </c:pt>
                <c:pt idx="5421">
                  <c:v>41947</c:v>
                </c:pt>
                <c:pt idx="5422">
                  <c:v>41948</c:v>
                </c:pt>
                <c:pt idx="5423">
                  <c:v>41949</c:v>
                </c:pt>
                <c:pt idx="5424">
                  <c:v>41950</c:v>
                </c:pt>
                <c:pt idx="5425">
                  <c:v>41951</c:v>
                </c:pt>
                <c:pt idx="5426">
                  <c:v>41952</c:v>
                </c:pt>
                <c:pt idx="5427">
                  <c:v>41953</c:v>
                </c:pt>
                <c:pt idx="5428">
                  <c:v>41954</c:v>
                </c:pt>
                <c:pt idx="5429">
                  <c:v>41955</c:v>
                </c:pt>
                <c:pt idx="5430">
                  <c:v>41956</c:v>
                </c:pt>
                <c:pt idx="5431">
                  <c:v>41957</c:v>
                </c:pt>
                <c:pt idx="5432">
                  <c:v>41958</c:v>
                </c:pt>
                <c:pt idx="5433">
                  <c:v>41959</c:v>
                </c:pt>
                <c:pt idx="5434">
                  <c:v>41960</c:v>
                </c:pt>
                <c:pt idx="5435">
                  <c:v>41961</c:v>
                </c:pt>
                <c:pt idx="5436">
                  <c:v>41962</c:v>
                </c:pt>
                <c:pt idx="5437">
                  <c:v>41963</c:v>
                </c:pt>
                <c:pt idx="5438">
                  <c:v>41964</c:v>
                </c:pt>
                <c:pt idx="5439">
                  <c:v>41965</c:v>
                </c:pt>
                <c:pt idx="5440">
                  <c:v>41966</c:v>
                </c:pt>
                <c:pt idx="5441">
                  <c:v>41967</c:v>
                </c:pt>
                <c:pt idx="5442">
                  <c:v>41968</c:v>
                </c:pt>
                <c:pt idx="5443">
                  <c:v>41969</c:v>
                </c:pt>
                <c:pt idx="5444">
                  <c:v>41970</c:v>
                </c:pt>
                <c:pt idx="5445">
                  <c:v>41971</c:v>
                </c:pt>
                <c:pt idx="5446">
                  <c:v>41972</c:v>
                </c:pt>
                <c:pt idx="5447">
                  <c:v>41973</c:v>
                </c:pt>
                <c:pt idx="5448">
                  <c:v>41974</c:v>
                </c:pt>
                <c:pt idx="5449">
                  <c:v>41975</c:v>
                </c:pt>
                <c:pt idx="5450">
                  <c:v>41976</c:v>
                </c:pt>
                <c:pt idx="5451">
                  <c:v>41977</c:v>
                </c:pt>
                <c:pt idx="5452">
                  <c:v>41978</c:v>
                </c:pt>
                <c:pt idx="5453">
                  <c:v>41979</c:v>
                </c:pt>
                <c:pt idx="5454">
                  <c:v>41980</c:v>
                </c:pt>
                <c:pt idx="5455">
                  <c:v>41981</c:v>
                </c:pt>
                <c:pt idx="5456">
                  <c:v>41982</c:v>
                </c:pt>
                <c:pt idx="5457">
                  <c:v>41983</c:v>
                </c:pt>
                <c:pt idx="5458">
                  <c:v>41984</c:v>
                </c:pt>
                <c:pt idx="5459">
                  <c:v>41985</c:v>
                </c:pt>
                <c:pt idx="5460">
                  <c:v>41986</c:v>
                </c:pt>
                <c:pt idx="5461">
                  <c:v>41987</c:v>
                </c:pt>
                <c:pt idx="5462">
                  <c:v>41988</c:v>
                </c:pt>
                <c:pt idx="5463">
                  <c:v>41989</c:v>
                </c:pt>
                <c:pt idx="5464">
                  <c:v>41990</c:v>
                </c:pt>
                <c:pt idx="5465">
                  <c:v>41991</c:v>
                </c:pt>
                <c:pt idx="5466">
                  <c:v>41992</c:v>
                </c:pt>
                <c:pt idx="5467">
                  <c:v>41993</c:v>
                </c:pt>
                <c:pt idx="5468">
                  <c:v>41994</c:v>
                </c:pt>
                <c:pt idx="5469">
                  <c:v>41995</c:v>
                </c:pt>
                <c:pt idx="5470">
                  <c:v>41996</c:v>
                </c:pt>
                <c:pt idx="5471">
                  <c:v>41997</c:v>
                </c:pt>
                <c:pt idx="5472">
                  <c:v>41998</c:v>
                </c:pt>
                <c:pt idx="5473">
                  <c:v>41999</c:v>
                </c:pt>
                <c:pt idx="5474">
                  <c:v>42000</c:v>
                </c:pt>
                <c:pt idx="5475">
                  <c:v>42001</c:v>
                </c:pt>
                <c:pt idx="5476">
                  <c:v>42002</c:v>
                </c:pt>
                <c:pt idx="5477">
                  <c:v>42003</c:v>
                </c:pt>
                <c:pt idx="5478">
                  <c:v>42004</c:v>
                </c:pt>
                <c:pt idx="5479">
                  <c:v>42005</c:v>
                </c:pt>
                <c:pt idx="5480">
                  <c:v>42006</c:v>
                </c:pt>
                <c:pt idx="5481">
                  <c:v>42007</c:v>
                </c:pt>
                <c:pt idx="5482">
                  <c:v>42008</c:v>
                </c:pt>
                <c:pt idx="5483">
                  <c:v>42009</c:v>
                </c:pt>
                <c:pt idx="5484">
                  <c:v>42010</c:v>
                </c:pt>
                <c:pt idx="5485">
                  <c:v>42011</c:v>
                </c:pt>
                <c:pt idx="5486">
                  <c:v>42012</c:v>
                </c:pt>
                <c:pt idx="5487">
                  <c:v>42013</c:v>
                </c:pt>
                <c:pt idx="5488">
                  <c:v>42014</c:v>
                </c:pt>
                <c:pt idx="5489">
                  <c:v>42015</c:v>
                </c:pt>
                <c:pt idx="5490">
                  <c:v>42016</c:v>
                </c:pt>
                <c:pt idx="5491">
                  <c:v>42017</c:v>
                </c:pt>
                <c:pt idx="5492">
                  <c:v>42018</c:v>
                </c:pt>
                <c:pt idx="5493">
                  <c:v>42019</c:v>
                </c:pt>
                <c:pt idx="5494">
                  <c:v>42020</c:v>
                </c:pt>
                <c:pt idx="5495">
                  <c:v>42021</c:v>
                </c:pt>
                <c:pt idx="5496">
                  <c:v>42022</c:v>
                </c:pt>
                <c:pt idx="5497">
                  <c:v>42023</c:v>
                </c:pt>
                <c:pt idx="5498">
                  <c:v>42024</c:v>
                </c:pt>
                <c:pt idx="5499">
                  <c:v>42025</c:v>
                </c:pt>
                <c:pt idx="5500">
                  <c:v>42026</c:v>
                </c:pt>
                <c:pt idx="5501">
                  <c:v>42027</c:v>
                </c:pt>
                <c:pt idx="5502">
                  <c:v>42028</c:v>
                </c:pt>
                <c:pt idx="5503">
                  <c:v>42029</c:v>
                </c:pt>
                <c:pt idx="5504">
                  <c:v>42030</c:v>
                </c:pt>
                <c:pt idx="5505">
                  <c:v>42031</c:v>
                </c:pt>
                <c:pt idx="5506">
                  <c:v>42032</c:v>
                </c:pt>
                <c:pt idx="5507">
                  <c:v>42033</c:v>
                </c:pt>
                <c:pt idx="5508">
                  <c:v>42034</c:v>
                </c:pt>
                <c:pt idx="5509">
                  <c:v>42035</c:v>
                </c:pt>
                <c:pt idx="5510">
                  <c:v>42036</c:v>
                </c:pt>
                <c:pt idx="5511">
                  <c:v>42037</c:v>
                </c:pt>
                <c:pt idx="5512">
                  <c:v>42038</c:v>
                </c:pt>
                <c:pt idx="5513">
                  <c:v>42039</c:v>
                </c:pt>
                <c:pt idx="5514">
                  <c:v>42040</c:v>
                </c:pt>
                <c:pt idx="5515">
                  <c:v>42041</c:v>
                </c:pt>
                <c:pt idx="5516">
                  <c:v>42042</c:v>
                </c:pt>
                <c:pt idx="5517">
                  <c:v>42043</c:v>
                </c:pt>
                <c:pt idx="5518">
                  <c:v>42044</c:v>
                </c:pt>
                <c:pt idx="5519">
                  <c:v>42045</c:v>
                </c:pt>
                <c:pt idx="5520">
                  <c:v>42046</c:v>
                </c:pt>
                <c:pt idx="5521">
                  <c:v>42047</c:v>
                </c:pt>
                <c:pt idx="5522">
                  <c:v>42048</c:v>
                </c:pt>
                <c:pt idx="5523">
                  <c:v>42049</c:v>
                </c:pt>
                <c:pt idx="5524">
                  <c:v>42050</c:v>
                </c:pt>
                <c:pt idx="5525">
                  <c:v>42051</c:v>
                </c:pt>
                <c:pt idx="5526">
                  <c:v>42052</c:v>
                </c:pt>
                <c:pt idx="5527">
                  <c:v>42053</c:v>
                </c:pt>
                <c:pt idx="5528">
                  <c:v>42054</c:v>
                </c:pt>
                <c:pt idx="5529">
                  <c:v>42055</c:v>
                </c:pt>
                <c:pt idx="5530">
                  <c:v>42056</c:v>
                </c:pt>
                <c:pt idx="5531">
                  <c:v>42057</c:v>
                </c:pt>
                <c:pt idx="5532">
                  <c:v>42058</c:v>
                </c:pt>
                <c:pt idx="5533">
                  <c:v>42059</c:v>
                </c:pt>
                <c:pt idx="5534">
                  <c:v>42060</c:v>
                </c:pt>
                <c:pt idx="5535">
                  <c:v>42061</c:v>
                </c:pt>
                <c:pt idx="5536">
                  <c:v>42062</c:v>
                </c:pt>
                <c:pt idx="5537">
                  <c:v>42063</c:v>
                </c:pt>
                <c:pt idx="5538">
                  <c:v>42064</c:v>
                </c:pt>
                <c:pt idx="5539">
                  <c:v>42065</c:v>
                </c:pt>
                <c:pt idx="5540">
                  <c:v>42066</c:v>
                </c:pt>
                <c:pt idx="5541">
                  <c:v>42067</c:v>
                </c:pt>
                <c:pt idx="5542">
                  <c:v>42068</c:v>
                </c:pt>
                <c:pt idx="5543">
                  <c:v>42069</c:v>
                </c:pt>
                <c:pt idx="5544">
                  <c:v>42070</c:v>
                </c:pt>
                <c:pt idx="5545">
                  <c:v>42071</c:v>
                </c:pt>
                <c:pt idx="5546">
                  <c:v>42072</c:v>
                </c:pt>
                <c:pt idx="5547">
                  <c:v>42073</c:v>
                </c:pt>
                <c:pt idx="5548">
                  <c:v>42074</c:v>
                </c:pt>
                <c:pt idx="5549">
                  <c:v>42075</c:v>
                </c:pt>
                <c:pt idx="5550">
                  <c:v>42076</c:v>
                </c:pt>
                <c:pt idx="5551">
                  <c:v>42077</c:v>
                </c:pt>
                <c:pt idx="5552">
                  <c:v>42078</c:v>
                </c:pt>
                <c:pt idx="5553">
                  <c:v>42079</c:v>
                </c:pt>
                <c:pt idx="5554">
                  <c:v>42080</c:v>
                </c:pt>
                <c:pt idx="5555">
                  <c:v>42081</c:v>
                </c:pt>
                <c:pt idx="5556">
                  <c:v>42082</c:v>
                </c:pt>
                <c:pt idx="5557">
                  <c:v>42083</c:v>
                </c:pt>
                <c:pt idx="5558">
                  <c:v>42084</c:v>
                </c:pt>
                <c:pt idx="5559">
                  <c:v>42085</c:v>
                </c:pt>
                <c:pt idx="5560">
                  <c:v>42086</c:v>
                </c:pt>
                <c:pt idx="5561">
                  <c:v>42087</c:v>
                </c:pt>
                <c:pt idx="5562">
                  <c:v>42088</c:v>
                </c:pt>
                <c:pt idx="5563">
                  <c:v>42089</c:v>
                </c:pt>
                <c:pt idx="5564">
                  <c:v>42090</c:v>
                </c:pt>
                <c:pt idx="5565">
                  <c:v>42091</c:v>
                </c:pt>
                <c:pt idx="5566">
                  <c:v>42092</c:v>
                </c:pt>
                <c:pt idx="5567">
                  <c:v>42093</c:v>
                </c:pt>
                <c:pt idx="5568">
                  <c:v>42094</c:v>
                </c:pt>
                <c:pt idx="5569">
                  <c:v>42095</c:v>
                </c:pt>
                <c:pt idx="5570">
                  <c:v>42096</c:v>
                </c:pt>
                <c:pt idx="5571">
                  <c:v>42097</c:v>
                </c:pt>
                <c:pt idx="5572">
                  <c:v>42098</c:v>
                </c:pt>
                <c:pt idx="5573">
                  <c:v>42099</c:v>
                </c:pt>
                <c:pt idx="5574">
                  <c:v>42100</c:v>
                </c:pt>
                <c:pt idx="5575">
                  <c:v>42101</c:v>
                </c:pt>
                <c:pt idx="5576">
                  <c:v>42102</c:v>
                </c:pt>
                <c:pt idx="5577">
                  <c:v>42103</c:v>
                </c:pt>
                <c:pt idx="5578">
                  <c:v>42104</c:v>
                </c:pt>
                <c:pt idx="5579">
                  <c:v>42105</c:v>
                </c:pt>
                <c:pt idx="5580">
                  <c:v>42106</c:v>
                </c:pt>
                <c:pt idx="5581">
                  <c:v>42107</c:v>
                </c:pt>
                <c:pt idx="5582">
                  <c:v>42108</c:v>
                </c:pt>
                <c:pt idx="5583">
                  <c:v>42109</c:v>
                </c:pt>
                <c:pt idx="5584">
                  <c:v>42110</c:v>
                </c:pt>
                <c:pt idx="5585">
                  <c:v>42111</c:v>
                </c:pt>
                <c:pt idx="5586">
                  <c:v>42112</c:v>
                </c:pt>
                <c:pt idx="5587">
                  <c:v>42113</c:v>
                </c:pt>
                <c:pt idx="5588">
                  <c:v>42114</c:v>
                </c:pt>
                <c:pt idx="5589">
                  <c:v>42115</c:v>
                </c:pt>
                <c:pt idx="5590">
                  <c:v>42116</c:v>
                </c:pt>
                <c:pt idx="5591">
                  <c:v>42117</c:v>
                </c:pt>
                <c:pt idx="5592">
                  <c:v>42118</c:v>
                </c:pt>
                <c:pt idx="5593">
                  <c:v>42119</c:v>
                </c:pt>
                <c:pt idx="5594">
                  <c:v>42120</c:v>
                </c:pt>
                <c:pt idx="5595">
                  <c:v>42121</c:v>
                </c:pt>
                <c:pt idx="5596">
                  <c:v>42122</c:v>
                </c:pt>
                <c:pt idx="5597">
                  <c:v>42123</c:v>
                </c:pt>
                <c:pt idx="5598">
                  <c:v>42124</c:v>
                </c:pt>
                <c:pt idx="5599">
                  <c:v>42125</c:v>
                </c:pt>
                <c:pt idx="5600">
                  <c:v>42126</c:v>
                </c:pt>
                <c:pt idx="5601">
                  <c:v>42127</c:v>
                </c:pt>
                <c:pt idx="5602">
                  <c:v>42128</c:v>
                </c:pt>
                <c:pt idx="5603">
                  <c:v>42129</c:v>
                </c:pt>
                <c:pt idx="5604">
                  <c:v>42130</c:v>
                </c:pt>
                <c:pt idx="5605">
                  <c:v>42131</c:v>
                </c:pt>
                <c:pt idx="5606">
                  <c:v>42132</c:v>
                </c:pt>
                <c:pt idx="5607">
                  <c:v>42133</c:v>
                </c:pt>
                <c:pt idx="5608">
                  <c:v>42134</c:v>
                </c:pt>
                <c:pt idx="5609">
                  <c:v>42135</c:v>
                </c:pt>
                <c:pt idx="5610">
                  <c:v>42136</c:v>
                </c:pt>
                <c:pt idx="5611">
                  <c:v>42137</c:v>
                </c:pt>
                <c:pt idx="5612">
                  <c:v>42138</c:v>
                </c:pt>
                <c:pt idx="5613">
                  <c:v>42139</c:v>
                </c:pt>
                <c:pt idx="5614">
                  <c:v>42140</c:v>
                </c:pt>
                <c:pt idx="5615">
                  <c:v>42141</c:v>
                </c:pt>
                <c:pt idx="5616">
                  <c:v>42142</c:v>
                </c:pt>
                <c:pt idx="5617">
                  <c:v>42143</c:v>
                </c:pt>
                <c:pt idx="5618">
                  <c:v>42144</c:v>
                </c:pt>
                <c:pt idx="5619">
                  <c:v>42145</c:v>
                </c:pt>
                <c:pt idx="5620">
                  <c:v>42146</c:v>
                </c:pt>
                <c:pt idx="5621">
                  <c:v>42147</c:v>
                </c:pt>
                <c:pt idx="5622">
                  <c:v>42148</c:v>
                </c:pt>
                <c:pt idx="5623">
                  <c:v>42149</c:v>
                </c:pt>
                <c:pt idx="5624">
                  <c:v>42150</c:v>
                </c:pt>
                <c:pt idx="5625">
                  <c:v>42151</c:v>
                </c:pt>
                <c:pt idx="5626">
                  <c:v>42152</c:v>
                </c:pt>
                <c:pt idx="5627">
                  <c:v>42153</c:v>
                </c:pt>
                <c:pt idx="5628">
                  <c:v>42154</c:v>
                </c:pt>
                <c:pt idx="5629">
                  <c:v>42155</c:v>
                </c:pt>
                <c:pt idx="5630">
                  <c:v>42156</c:v>
                </c:pt>
                <c:pt idx="5631">
                  <c:v>42157</c:v>
                </c:pt>
                <c:pt idx="5632">
                  <c:v>42158</c:v>
                </c:pt>
                <c:pt idx="5633">
                  <c:v>42159</c:v>
                </c:pt>
                <c:pt idx="5634">
                  <c:v>42160</c:v>
                </c:pt>
                <c:pt idx="5635">
                  <c:v>42161</c:v>
                </c:pt>
                <c:pt idx="5636">
                  <c:v>42162</c:v>
                </c:pt>
                <c:pt idx="5637">
                  <c:v>42163</c:v>
                </c:pt>
                <c:pt idx="5638">
                  <c:v>42164</c:v>
                </c:pt>
                <c:pt idx="5639">
                  <c:v>42165</c:v>
                </c:pt>
                <c:pt idx="5640">
                  <c:v>42166</c:v>
                </c:pt>
                <c:pt idx="5641">
                  <c:v>42167</c:v>
                </c:pt>
                <c:pt idx="5642">
                  <c:v>42168</c:v>
                </c:pt>
                <c:pt idx="5643">
                  <c:v>42169</c:v>
                </c:pt>
                <c:pt idx="5644">
                  <c:v>42170</c:v>
                </c:pt>
                <c:pt idx="5645">
                  <c:v>42171</c:v>
                </c:pt>
                <c:pt idx="5646">
                  <c:v>42172</c:v>
                </c:pt>
                <c:pt idx="5647">
                  <c:v>42173</c:v>
                </c:pt>
                <c:pt idx="5648">
                  <c:v>42174</c:v>
                </c:pt>
                <c:pt idx="5649">
                  <c:v>42175</c:v>
                </c:pt>
                <c:pt idx="5650">
                  <c:v>42176</c:v>
                </c:pt>
                <c:pt idx="5651">
                  <c:v>42177</c:v>
                </c:pt>
                <c:pt idx="5652">
                  <c:v>42178</c:v>
                </c:pt>
                <c:pt idx="5653">
                  <c:v>42179</c:v>
                </c:pt>
                <c:pt idx="5654">
                  <c:v>42180</c:v>
                </c:pt>
                <c:pt idx="5655">
                  <c:v>42181</c:v>
                </c:pt>
                <c:pt idx="5656">
                  <c:v>42182</c:v>
                </c:pt>
                <c:pt idx="5657">
                  <c:v>42183</c:v>
                </c:pt>
                <c:pt idx="5658">
                  <c:v>42184</c:v>
                </c:pt>
                <c:pt idx="5659">
                  <c:v>42185</c:v>
                </c:pt>
                <c:pt idx="5660">
                  <c:v>42186</c:v>
                </c:pt>
                <c:pt idx="5661">
                  <c:v>42187</c:v>
                </c:pt>
                <c:pt idx="5662">
                  <c:v>42188</c:v>
                </c:pt>
                <c:pt idx="5663">
                  <c:v>42189</c:v>
                </c:pt>
                <c:pt idx="5664">
                  <c:v>42190</c:v>
                </c:pt>
                <c:pt idx="5665">
                  <c:v>42191</c:v>
                </c:pt>
                <c:pt idx="5666">
                  <c:v>42192</c:v>
                </c:pt>
                <c:pt idx="5667">
                  <c:v>42193</c:v>
                </c:pt>
                <c:pt idx="5668">
                  <c:v>42194</c:v>
                </c:pt>
                <c:pt idx="5669">
                  <c:v>42195</c:v>
                </c:pt>
                <c:pt idx="5670">
                  <c:v>42196</c:v>
                </c:pt>
                <c:pt idx="5671">
                  <c:v>42197</c:v>
                </c:pt>
                <c:pt idx="5672">
                  <c:v>42198</c:v>
                </c:pt>
                <c:pt idx="5673">
                  <c:v>42199</c:v>
                </c:pt>
                <c:pt idx="5674">
                  <c:v>42200</c:v>
                </c:pt>
                <c:pt idx="5675">
                  <c:v>42201</c:v>
                </c:pt>
                <c:pt idx="5676">
                  <c:v>42202</c:v>
                </c:pt>
                <c:pt idx="5677">
                  <c:v>42203</c:v>
                </c:pt>
                <c:pt idx="5678">
                  <c:v>42204</c:v>
                </c:pt>
                <c:pt idx="5679">
                  <c:v>42205</c:v>
                </c:pt>
                <c:pt idx="5680">
                  <c:v>42206</c:v>
                </c:pt>
                <c:pt idx="5681">
                  <c:v>42207</c:v>
                </c:pt>
                <c:pt idx="5682">
                  <c:v>42208</c:v>
                </c:pt>
                <c:pt idx="5683">
                  <c:v>42209</c:v>
                </c:pt>
                <c:pt idx="5684">
                  <c:v>42210</c:v>
                </c:pt>
                <c:pt idx="5685">
                  <c:v>42211</c:v>
                </c:pt>
                <c:pt idx="5686">
                  <c:v>42212</c:v>
                </c:pt>
                <c:pt idx="5687">
                  <c:v>42213</c:v>
                </c:pt>
                <c:pt idx="5688">
                  <c:v>42214</c:v>
                </c:pt>
                <c:pt idx="5689">
                  <c:v>42215</c:v>
                </c:pt>
                <c:pt idx="5690">
                  <c:v>42216</c:v>
                </c:pt>
                <c:pt idx="5691">
                  <c:v>42217</c:v>
                </c:pt>
                <c:pt idx="5692">
                  <c:v>42218</c:v>
                </c:pt>
                <c:pt idx="5693">
                  <c:v>42219</c:v>
                </c:pt>
                <c:pt idx="5694">
                  <c:v>42220</c:v>
                </c:pt>
                <c:pt idx="5695">
                  <c:v>42221</c:v>
                </c:pt>
                <c:pt idx="5696">
                  <c:v>42222</c:v>
                </c:pt>
                <c:pt idx="5697">
                  <c:v>42223</c:v>
                </c:pt>
                <c:pt idx="5698">
                  <c:v>42224</c:v>
                </c:pt>
                <c:pt idx="5699">
                  <c:v>42225</c:v>
                </c:pt>
                <c:pt idx="5700">
                  <c:v>42226</c:v>
                </c:pt>
                <c:pt idx="5701">
                  <c:v>42227</c:v>
                </c:pt>
                <c:pt idx="5702">
                  <c:v>42228</c:v>
                </c:pt>
                <c:pt idx="5703">
                  <c:v>42229</c:v>
                </c:pt>
                <c:pt idx="5704">
                  <c:v>42230</c:v>
                </c:pt>
                <c:pt idx="5705">
                  <c:v>42231</c:v>
                </c:pt>
                <c:pt idx="5706">
                  <c:v>42232</c:v>
                </c:pt>
                <c:pt idx="5707">
                  <c:v>42233</c:v>
                </c:pt>
                <c:pt idx="5708">
                  <c:v>42234</c:v>
                </c:pt>
                <c:pt idx="5709">
                  <c:v>42235</c:v>
                </c:pt>
                <c:pt idx="5710">
                  <c:v>42236</c:v>
                </c:pt>
                <c:pt idx="5711">
                  <c:v>42237</c:v>
                </c:pt>
                <c:pt idx="5712">
                  <c:v>42238</c:v>
                </c:pt>
                <c:pt idx="5713">
                  <c:v>42239</c:v>
                </c:pt>
                <c:pt idx="5714">
                  <c:v>42240</c:v>
                </c:pt>
                <c:pt idx="5715">
                  <c:v>42241</c:v>
                </c:pt>
                <c:pt idx="5716">
                  <c:v>42242</c:v>
                </c:pt>
                <c:pt idx="5717">
                  <c:v>42243</c:v>
                </c:pt>
                <c:pt idx="5718">
                  <c:v>42244</c:v>
                </c:pt>
                <c:pt idx="5719">
                  <c:v>42245</c:v>
                </c:pt>
                <c:pt idx="5720">
                  <c:v>42246</c:v>
                </c:pt>
                <c:pt idx="5721">
                  <c:v>42247</c:v>
                </c:pt>
                <c:pt idx="5722">
                  <c:v>42248</c:v>
                </c:pt>
                <c:pt idx="5723">
                  <c:v>42249</c:v>
                </c:pt>
                <c:pt idx="5724">
                  <c:v>42250</c:v>
                </c:pt>
                <c:pt idx="5725">
                  <c:v>42251</c:v>
                </c:pt>
                <c:pt idx="5726">
                  <c:v>42252</c:v>
                </c:pt>
                <c:pt idx="5727">
                  <c:v>42253</c:v>
                </c:pt>
                <c:pt idx="5728">
                  <c:v>42254</c:v>
                </c:pt>
                <c:pt idx="5729">
                  <c:v>42255</c:v>
                </c:pt>
                <c:pt idx="5730">
                  <c:v>42256</c:v>
                </c:pt>
                <c:pt idx="5731">
                  <c:v>42257</c:v>
                </c:pt>
                <c:pt idx="5732">
                  <c:v>42258</c:v>
                </c:pt>
                <c:pt idx="5733">
                  <c:v>42259</c:v>
                </c:pt>
                <c:pt idx="5734">
                  <c:v>42260</c:v>
                </c:pt>
                <c:pt idx="5735">
                  <c:v>42261</c:v>
                </c:pt>
                <c:pt idx="5736">
                  <c:v>42262</c:v>
                </c:pt>
                <c:pt idx="5737">
                  <c:v>42263</c:v>
                </c:pt>
                <c:pt idx="5738">
                  <c:v>42264</c:v>
                </c:pt>
                <c:pt idx="5739">
                  <c:v>42265</c:v>
                </c:pt>
                <c:pt idx="5740">
                  <c:v>42266</c:v>
                </c:pt>
                <c:pt idx="5741">
                  <c:v>42267</c:v>
                </c:pt>
                <c:pt idx="5742">
                  <c:v>42268</c:v>
                </c:pt>
                <c:pt idx="5743">
                  <c:v>42269</c:v>
                </c:pt>
                <c:pt idx="5744">
                  <c:v>42270</c:v>
                </c:pt>
                <c:pt idx="5745">
                  <c:v>42271</c:v>
                </c:pt>
                <c:pt idx="5746">
                  <c:v>42272</c:v>
                </c:pt>
                <c:pt idx="5747">
                  <c:v>42273</c:v>
                </c:pt>
                <c:pt idx="5748">
                  <c:v>42274</c:v>
                </c:pt>
                <c:pt idx="5749">
                  <c:v>42275</c:v>
                </c:pt>
                <c:pt idx="5750">
                  <c:v>42276</c:v>
                </c:pt>
                <c:pt idx="5751">
                  <c:v>42277</c:v>
                </c:pt>
                <c:pt idx="5752">
                  <c:v>42278</c:v>
                </c:pt>
                <c:pt idx="5753">
                  <c:v>42279</c:v>
                </c:pt>
                <c:pt idx="5754">
                  <c:v>42280</c:v>
                </c:pt>
                <c:pt idx="5755">
                  <c:v>42281</c:v>
                </c:pt>
                <c:pt idx="5756">
                  <c:v>42282</c:v>
                </c:pt>
                <c:pt idx="5757">
                  <c:v>42283</c:v>
                </c:pt>
                <c:pt idx="5758">
                  <c:v>42284</c:v>
                </c:pt>
                <c:pt idx="5759">
                  <c:v>42285</c:v>
                </c:pt>
                <c:pt idx="5760">
                  <c:v>42286</c:v>
                </c:pt>
                <c:pt idx="5761">
                  <c:v>42287</c:v>
                </c:pt>
                <c:pt idx="5762">
                  <c:v>42288</c:v>
                </c:pt>
                <c:pt idx="5763">
                  <c:v>42289</c:v>
                </c:pt>
                <c:pt idx="5764">
                  <c:v>42290</c:v>
                </c:pt>
                <c:pt idx="5765">
                  <c:v>42291</c:v>
                </c:pt>
                <c:pt idx="5766">
                  <c:v>42292</c:v>
                </c:pt>
                <c:pt idx="5767">
                  <c:v>42293</c:v>
                </c:pt>
                <c:pt idx="5768">
                  <c:v>42294</c:v>
                </c:pt>
                <c:pt idx="5769">
                  <c:v>42295</c:v>
                </c:pt>
                <c:pt idx="5770">
                  <c:v>42296</c:v>
                </c:pt>
                <c:pt idx="5771">
                  <c:v>42297</c:v>
                </c:pt>
                <c:pt idx="5772">
                  <c:v>42298</c:v>
                </c:pt>
                <c:pt idx="5773">
                  <c:v>42299</c:v>
                </c:pt>
                <c:pt idx="5774">
                  <c:v>42300</c:v>
                </c:pt>
                <c:pt idx="5775">
                  <c:v>42301</c:v>
                </c:pt>
                <c:pt idx="5776">
                  <c:v>42302</c:v>
                </c:pt>
                <c:pt idx="5777">
                  <c:v>42303</c:v>
                </c:pt>
                <c:pt idx="5778">
                  <c:v>42304</c:v>
                </c:pt>
                <c:pt idx="5779">
                  <c:v>42305</c:v>
                </c:pt>
                <c:pt idx="5780">
                  <c:v>42306</c:v>
                </c:pt>
                <c:pt idx="5781">
                  <c:v>42307</c:v>
                </c:pt>
                <c:pt idx="5782">
                  <c:v>42308</c:v>
                </c:pt>
                <c:pt idx="5783">
                  <c:v>42309</c:v>
                </c:pt>
                <c:pt idx="5784">
                  <c:v>42310</c:v>
                </c:pt>
                <c:pt idx="5785">
                  <c:v>42311</c:v>
                </c:pt>
                <c:pt idx="5786">
                  <c:v>42312</c:v>
                </c:pt>
                <c:pt idx="5787">
                  <c:v>42313</c:v>
                </c:pt>
                <c:pt idx="5788">
                  <c:v>42314</c:v>
                </c:pt>
                <c:pt idx="5789">
                  <c:v>42315</c:v>
                </c:pt>
                <c:pt idx="5790">
                  <c:v>42316</c:v>
                </c:pt>
                <c:pt idx="5791">
                  <c:v>42317</c:v>
                </c:pt>
                <c:pt idx="5792">
                  <c:v>42318</c:v>
                </c:pt>
                <c:pt idx="5793">
                  <c:v>42319</c:v>
                </c:pt>
                <c:pt idx="5794">
                  <c:v>42320</c:v>
                </c:pt>
                <c:pt idx="5795">
                  <c:v>42321</c:v>
                </c:pt>
                <c:pt idx="5796">
                  <c:v>42322</c:v>
                </c:pt>
                <c:pt idx="5797">
                  <c:v>42323</c:v>
                </c:pt>
                <c:pt idx="5798">
                  <c:v>42324</c:v>
                </c:pt>
                <c:pt idx="5799">
                  <c:v>42325</c:v>
                </c:pt>
                <c:pt idx="5800">
                  <c:v>42326</c:v>
                </c:pt>
                <c:pt idx="5801">
                  <c:v>42327</c:v>
                </c:pt>
                <c:pt idx="5802">
                  <c:v>42328</c:v>
                </c:pt>
                <c:pt idx="5803">
                  <c:v>42329</c:v>
                </c:pt>
                <c:pt idx="5804">
                  <c:v>42330</c:v>
                </c:pt>
                <c:pt idx="5805">
                  <c:v>42331</c:v>
                </c:pt>
                <c:pt idx="5806">
                  <c:v>42332</c:v>
                </c:pt>
                <c:pt idx="5807">
                  <c:v>42333</c:v>
                </c:pt>
                <c:pt idx="5808">
                  <c:v>42334</c:v>
                </c:pt>
                <c:pt idx="5809">
                  <c:v>42335</c:v>
                </c:pt>
                <c:pt idx="5810">
                  <c:v>42336</c:v>
                </c:pt>
                <c:pt idx="5811">
                  <c:v>42337</c:v>
                </c:pt>
                <c:pt idx="5812">
                  <c:v>42338</c:v>
                </c:pt>
                <c:pt idx="5813">
                  <c:v>42339</c:v>
                </c:pt>
                <c:pt idx="5814">
                  <c:v>42340</c:v>
                </c:pt>
                <c:pt idx="5815">
                  <c:v>42341</c:v>
                </c:pt>
                <c:pt idx="5816">
                  <c:v>42342</c:v>
                </c:pt>
                <c:pt idx="5817">
                  <c:v>42343</c:v>
                </c:pt>
                <c:pt idx="5818">
                  <c:v>42344</c:v>
                </c:pt>
                <c:pt idx="5819">
                  <c:v>42345</c:v>
                </c:pt>
                <c:pt idx="5820">
                  <c:v>42346</c:v>
                </c:pt>
                <c:pt idx="5821">
                  <c:v>42347</c:v>
                </c:pt>
                <c:pt idx="5822">
                  <c:v>42348</c:v>
                </c:pt>
                <c:pt idx="5823">
                  <c:v>42349</c:v>
                </c:pt>
                <c:pt idx="5824">
                  <c:v>42350</c:v>
                </c:pt>
                <c:pt idx="5825">
                  <c:v>42351</c:v>
                </c:pt>
                <c:pt idx="5826">
                  <c:v>42352</c:v>
                </c:pt>
                <c:pt idx="5827">
                  <c:v>42353</c:v>
                </c:pt>
                <c:pt idx="5828">
                  <c:v>42354</c:v>
                </c:pt>
                <c:pt idx="5829">
                  <c:v>42355</c:v>
                </c:pt>
                <c:pt idx="5830">
                  <c:v>42356</c:v>
                </c:pt>
                <c:pt idx="5831">
                  <c:v>42357</c:v>
                </c:pt>
                <c:pt idx="5832">
                  <c:v>42358</c:v>
                </c:pt>
                <c:pt idx="5833">
                  <c:v>42359</c:v>
                </c:pt>
                <c:pt idx="5834">
                  <c:v>42360</c:v>
                </c:pt>
                <c:pt idx="5835">
                  <c:v>42361</c:v>
                </c:pt>
                <c:pt idx="5836">
                  <c:v>42362</c:v>
                </c:pt>
                <c:pt idx="5837">
                  <c:v>42363</c:v>
                </c:pt>
                <c:pt idx="5838">
                  <c:v>42364</c:v>
                </c:pt>
                <c:pt idx="5839">
                  <c:v>42365</c:v>
                </c:pt>
                <c:pt idx="5840">
                  <c:v>42366</c:v>
                </c:pt>
                <c:pt idx="5841">
                  <c:v>42367</c:v>
                </c:pt>
                <c:pt idx="5842">
                  <c:v>42368</c:v>
                </c:pt>
                <c:pt idx="5843">
                  <c:v>42369</c:v>
                </c:pt>
                <c:pt idx="5844">
                  <c:v>42370</c:v>
                </c:pt>
                <c:pt idx="5845">
                  <c:v>42371</c:v>
                </c:pt>
                <c:pt idx="5846">
                  <c:v>42372</c:v>
                </c:pt>
                <c:pt idx="5847">
                  <c:v>42373</c:v>
                </c:pt>
                <c:pt idx="5848">
                  <c:v>42374</c:v>
                </c:pt>
                <c:pt idx="5849">
                  <c:v>42375</c:v>
                </c:pt>
                <c:pt idx="5850">
                  <c:v>42376</c:v>
                </c:pt>
                <c:pt idx="5851">
                  <c:v>42377</c:v>
                </c:pt>
                <c:pt idx="5852">
                  <c:v>42378</c:v>
                </c:pt>
                <c:pt idx="5853">
                  <c:v>42379</c:v>
                </c:pt>
                <c:pt idx="5854">
                  <c:v>42380</c:v>
                </c:pt>
                <c:pt idx="5855">
                  <c:v>42381</c:v>
                </c:pt>
                <c:pt idx="5856">
                  <c:v>42382</c:v>
                </c:pt>
                <c:pt idx="5857">
                  <c:v>42383</c:v>
                </c:pt>
                <c:pt idx="5858">
                  <c:v>42384</c:v>
                </c:pt>
                <c:pt idx="5859">
                  <c:v>42385</c:v>
                </c:pt>
                <c:pt idx="5860">
                  <c:v>42386</c:v>
                </c:pt>
                <c:pt idx="5861">
                  <c:v>42387</c:v>
                </c:pt>
                <c:pt idx="5862">
                  <c:v>42388</c:v>
                </c:pt>
                <c:pt idx="5863">
                  <c:v>42389</c:v>
                </c:pt>
                <c:pt idx="5864">
                  <c:v>42390</c:v>
                </c:pt>
                <c:pt idx="5865">
                  <c:v>42391</c:v>
                </c:pt>
                <c:pt idx="5866">
                  <c:v>42392</c:v>
                </c:pt>
                <c:pt idx="5867">
                  <c:v>42393</c:v>
                </c:pt>
                <c:pt idx="5868">
                  <c:v>42394</c:v>
                </c:pt>
                <c:pt idx="5869">
                  <c:v>42395</c:v>
                </c:pt>
                <c:pt idx="5870">
                  <c:v>42396</c:v>
                </c:pt>
                <c:pt idx="5871">
                  <c:v>42397</c:v>
                </c:pt>
                <c:pt idx="5872">
                  <c:v>42398</c:v>
                </c:pt>
                <c:pt idx="5873">
                  <c:v>42399</c:v>
                </c:pt>
                <c:pt idx="5874">
                  <c:v>42400</c:v>
                </c:pt>
                <c:pt idx="5875">
                  <c:v>42401</c:v>
                </c:pt>
                <c:pt idx="5876">
                  <c:v>42402</c:v>
                </c:pt>
                <c:pt idx="5877">
                  <c:v>42403</c:v>
                </c:pt>
                <c:pt idx="5878">
                  <c:v>42404</c:v>
                </c:pt>
                <c:pt idx="5879">
                  <c:v>42405</c:v>
                </c:pt>
                <c:pt idx="5880">
                  <c:v>42406</c:v>
                </c:pt>
                <c:pt idx="5881">
                  <c:v>42407</c:v>
                </c:pt>
                <c:pt idx="5882">
                  <c:v>42408</c:v>
                </c:pt>
                <c:pt idx="5883">
                  <c:v>42409</c:v>
                </c:pt>
                <c:pt idx="5884">
                  <c:v>42410</c:v>
                </c:pt>
                <c:pt idx="5885">
                  <c:v>42411</c:v>
                </c:pt>
                <c:pt idx="5886">
                  <c:v>42412</c:v>
                </c:pt>
                <c:pt idx="5887">
                  <c:v>42413</c:v>
                </c:pt>
                <c:pt idx="5888">
                  <c:v>42414</c:v>
                </c:pt>
                <c:pt idx="5889">
                  <c:v>42415</c:v>
                </c:pt>
                <c:pt idx="5890">
                  <c:v>42416</c:v>
                </c:pt>
                <c:pt idx="5891">
                  <c:v>42417</c:v>
                </c:pt>
                <c:pt idx="5892">
                  <c:v>42418</c:v>
                </c:pt>
                <c:pt idx="5893">
                  <c:v>42419</c:v>
                </c:pt>
                <c:pt idx="5894">
                  <c:v>42420</c:v>
                </c:pt>
                <c:pt idx="5895">
                  <c:v>42421</c:v>
                </c:pt>
                <c:pt idx="5896">
                  <c:v>42422</c:v>
                </c:pt>
                <c:pt idx="5897">
                  <c:v>42423</c:v>
                </c:pt>
                <c:pt idx="5898">
                  <c:v>42424</c:v>
                </c:pt>
                <c:pt idx="5899">
                  <c:v>42425</c:v>
                </c:pt>
                <c:pt idx="5900">
                  <c:v>42426</c:v>
                </c:pt>
                <c:pt idx="5901">
                  <c:v>42427</c:v>
                </c:pt>
                <c:pt idx="5902">
                  <c:v>42428</c:v>
                </c:pt>
                <c:pt idx="5903">
                  <c:v>42429</c:v>
                </c:pt>
                <c:pt idx="5904">
                  <c:v>42430</c:v>
                </c:pt>
                <c:pt idx="5905">
                  <c:v>42431</c:v>
                </c:pt>
                <c:pt idx="5906">
                  <c:v>42432</c:v>
                </c:pt>
                <c:pt idx="5907">
                  <c:v>42433</c:v>
                </c:pt>
                <c:pt idx="5908">
                  <c:v>42434</c:v>
                </c:pt>
                <c:pt idx="5909">
                  <c:v>42435</c:v>
                </c:pt>
                <c:pt idx="5910">
                  <c:v>42436</c:v>
                </c:pt>
                <c:pt idx="5911">
                  <c:v>42437</c:v>
                </c:pt>
                <c:pt idx="5912">
                  <c:v>42438</c:v>
                </c:pt>
                <c:pt idx="5913">
                  <c:v>42439</c:v>
                </c:pt>
                <c:pt idx="5914">
                  <c:v>42440</c:v>
                </c:pt>
                <c:pt idx="5915">
                  <c:v>42441</c:v>
                </c:pt>
                <c:pt idx="5916">
                  <c:v>42442</c:v>
                </c:pt>
                <c:pt idx="5917">
                  <c:v>42443</c:v>
                </c:pt>
                <c:pt idx="5918">
                  <c:v>42444</c:v>
                </c:pt>
                <c:pt idx="5919">
                  <c:v>42445</c:v>
                </c:pt>
                <c:pt idx="5920">
                  <c:v>42446</c:v>
                </c:pt>
                <c:pt idx="5921">
                  <c:v>42447</c:v>
                </c:pt>
                <c:pt idx="5922">
                  <c:v>42448</c:v>
                </c:pt>
                <c:pt idx="5923">
                  <c:v>42449</c:v>
                </c:pt>
                <c:pt idx="5924">
                  <c:v>42450</c:v>
                </c:pt>
                <c:pt idx="5925">
                  <c:v>42451</c:v>
                </c:pt>
                <c:pt idx="5926">
                  <c:v>42452</c:v>
                </c:pt>
                <c:pt idx="5927">
                  <c:v>42453</c:v>
                </c:pt>
                <c:pt idx="5928">
                  <c:v>42454</c:v>
                </c:pt>
                <c:pt idx="5929">
                  <c:v>42455</c:v>
                </c:pt>
                <c:pt idx="5930">
                  <c:v>42456</c:v>
                </c:pt>
                <c:pt idx="5931">
                  <c:v>42457</c:v>
                </c:pt>
                <c:pt idx="5932">
                  <c:v>42458</c:v>
                </c:pt>
                <c:pt idx="5933">
                  <c:v>42459</c:v>
                </c:pt>
                <c:pt idx="5934">
                  <c:v>42460</c:v>
                </c:pt>
                <c:pt idx="5935">
                  <c:v>42461</c:v>
                </c:pt>
                <c:pt idx="5936">
                  <c:v>42462</c:v>
                </c:pt>
                <c:pt idx="5937">
                  <c:v>42463</c:v>
                </c:pt>
                <c:pt idx="5938">
                  <c:v>42464</c:v>
                </c:pt>
                <c:pt idx="5939">
                  <c:v>42465</c:v>
                </c:pt>
                <c:pt idx="5940">
                  <c:v>42466</c:v>
                </c:pt>
                <c:pt idx="5941">
                  <c:v>42467</c:v>
                </c:pt>
                <c:pt idx="5942">
                  <c:v>42468</c:v>
                </c:pt>
                <c:pt idx="5943">
                  <c:v>42469</c:v>
                </c:pt>
                <c:pt idx="5944">
                  <c:v>42470</c:v>
                </c:pt>
                <c:pt idx="5945">
                  <c:v>42471</c:v>
                </c:pt>
                <c:pt idx="5946">
                  <c:v>42472</c:v>
                </c:pt>
                <c:pt idx="5947">
                  <c:v>42473</c:v>
                </c:pt>
                <c:pt idx="5948">
                  <c:v>42474</c:v>
                </c:pt>
                <c:pt idx="5949">
                  <c:v>42475</c:v>
                </c:pt>
                <c:pt idx="5950">
                  <c:v>42476</c:v>
                </c:pt>
                <c:pt idx="5951">
                  <c:v>42477</c:v>
                </c:pt>
                <c:pt idx="5952">
                  <c:v>42478</c:v>
                </c:pt>
                <c:pt idx="5953">
                  <c:v>42479</c:v>
                </c:pt>
                <c:pt idx="5954">
                  <c:v>42480</c:v>
                </c:pt>
                <c:pt idx="5955">
                  <c:v>42481</c:v>
                </c:pt>
                <c:pt idx="5956">
                  <c:v>42482</c:v>
                </c:pt>
                <c:pt idx="5957">
                  <c:v>42483</c:v>
                </c:pt>
                <c:pt idx="5958">
                  <c:v>42484</c:v>
                </c:pt>
                <c:pt idx="5959">
                  <c:v>42485</c:v>
                </c:pt>
                <c:pt idx="5960">
                  <c:v>42486</c:v>
                </c:pt>
                <c:pt idx="5961">
                  <c:v>42487</c:v>
                </c:pt>
                <c:pt idx="5962">
                  <c:v>42488</c:v>
                </c:pt>
                <c:pt idx="5963">
                  <c:v>42489</c:v>
                </c:pt>
                <c:pt idx="5964">
                  <c:v>42490</c:v>
                </c:pt>
                <c:pt idx="5965">
                  <c:v>42491</c:v>
                </c:pt>
                <c:pt idx="5966">
                  <c:v>42492</c:v>
                </c:pt>
                <c:pt idx="5967">
                  <c:v>42493</c:v>
                </c:pt>
                <c:pt idx="5968">
                  <c:v>42494</c:v>
                </c:pt>
                <c:pt idx="5969">
                  <c:v>42495</c:v>
                </c:pt>
                <c:pt idx="5970">
                  <c:v>42496</c:v>
                </c:pt>
                <c:pt idx="5971">
                  <c:v>42497</c:v>
                </c:pt>
                <c:pt idx="5972">
                  <c:v>42498</c:v>
                </c:pt>
                <c:pt idx="5973">
                  <c:v>42499</c:v>
                </c:pt>
                <c:pt idx="5974">
                  <c:v>42500</c:v>
                </c:pt>
                <c:pt idx="5975">
                  <c:v>42501</c:v>
                </c:pt>
                <c:pt idx="5976">
                  <c:v>42502</c:v>
                </c:pt>
                <c:pt idx="5977">
                  <c:v>42503</c:v>
                </c:pt>
                <c:pt idx="5978">
                  <c:v>42504</c:v>
                </c:pt>
                <c:pt idx="5979">
                  <c:v>42505</c:v>
                </c:pt>
                <c:pt idx="5980">
                  <c:v>42506</c:v>
                </c:pt>
                <c:pt idx="5981">
                  <c:v>42507</c:v>
                </c:pt>
                <c:pt idx="5982">
                  <c:v>42508</c:v>
                </c:pt>
                <c:pt idx="5983">
                  <c:v>42509</c:v>
                </c:pt>
                <c:pt idx="5984">
                  <c:v>42510</c:v>
                </c:pt>
                <c:pt idx="5985">
                  <c:v>42511</c:v>
                </c:pt>
                <c:pt idx="5986">
                  <c:v>42512</c:v>
                </c:pt>
                <c:pt idx="5987">
                  <c:v>42513</c:v>
                </c:pt>
                <c:pt idx="5988">
                  <c:v>42514</c:v>
                </c:pt>
                <c:pt idx="5989">
                  <c:v>42515</c:v>
                </c:pt>
                <c:pt idx="5990">
                  <c:v>42516</c:v>
                </c:pt>
                <c:pt idx="5991">
                  <c:v>42517</c:v>
                </c:pt>
                <c:pt idx="5992">
                  <c:v>42518</c:v>
                </c:pt>
                <c:pt idx="5993">
                  <c:v>42519</c:v>
                </c:pt>
                <c:pt idx="5994">
                  <c:v>42520</c:v>
                </c:pt>
                <c:pt idx="5995">
                  <c:v>42521</c:v>
                </c:pt>
                <c:pt idx="5996">
                  <c:v>42522</c:v>
                </c:pt>
                <c:pt idx="5997">
                  <c:v>42523</c:v>
                </c:pt>
                <c:pt idx="5998">
                  <c:v>42524</c:v>
                </c:pt>
                <c:pt idx="5999">
                  <c:v>42525</c:v>
                </c:pt>
                <c:pt idx="6000">
                  <c:v>42526</c:v>
                </c:pt>
                <c:pt idx="6001">
                  <c:v>42527</c:v>
                </c:pt>
                <c:pt idx="6002">
                  <c:v>42528</c:v>
                </c:pt>
                <c:pt idx="6003">
                  <c:v>42529</c:v>
                </c:pt>
                <c:pt idx="6004">
                  <c:v>42530</c:v>
                </c:pt>
                <c:pt idx="6005">
                  <c:v>42531</c:v>
                </c:pt>
                <c:pt idx="6006">
                  <c:v>42532</c:v>
                </c:pt>
                <c:pt idx="6007">
                  <c:v>42533</c:v>
                </c:pt>
                <c:pt idx="6008">
                  <c:v>42534</c:v>
                </c:pt>
                <c:pt idx="6009">
                  <c:v>42535</c:v>
                </c:pt>
                <c:pt idx="6010">
                  <c:v>42536</c:v>
                </c:pt>
                <c:pt idx="6011">
                  <c:v>42537</c:v>
                </c:pt>
                <c:pt idx="6012">
                  <c:v>42538</c:v>
                </c:pt>
                <c:pt idx="6013">
                  <c:v>42539</c:v>
                </c:pt>
                <c:pt idx="6014">
                  <c:v>42540</c:v>
                </c:pt>
                <c:pt idx="6015">
                  <c:v>42541</c:v>
                </c:pt>
                <c:pt idx="6016">
                  <c:v>42542</c:v>
                </c:pt>
                <c:pt idx="6017">
                  <c:v>42543</c:v>
                </c:pt>
                <c:pt idx="6018">
                  <c:v>42544</c:v>
                </c:pt>
                <c:pt idx="6019">
                  <c:v>42545</c:v>
                </c:pt>
                <c:pt idx="6020">
                  <c:v>42546</c:v>
                </c:pt>
                <c:pt idx="6021">
                  <c:v>42547</c:v>
                </c:pt>
                <c:pt idx="6022">
                  <c:v>42548</c:v>
                </c:pt>
                <c:pt idx="6023">
                  <c:v>42549</c:v>
                </c:pt>
                <c:pt idx="6024">
                  <c:v>42550</c:v>
                </c:pt>
                <c:pt idx="6025">
                  <c:v>42551</c:v>
                </c:pt>
                <c:pt idx="6026">
                  <c:v>42552</c:v>
                </c:pt>
                <c:pt idx="6027">
                  <c:v>42553</c:v>
                </c:pt>
                <c:pt idx="6028">
                  <c:v>42554</c:v>
                </c:pt>
                <c:pt idx="6029">
                  <c:v>42555</c:v>
                </c:pt>
                <c:pt idx="6030">
                  <c:v>42556</c:v>
                </c:pt>
                <c:pt idx="6031">
                  <c:v>42557</c:v>
                </c:pt>
                <c:pt idx="6032">
                  <c:v>42558</c:v>
                </c:pt>
                <c:pt idx="6033">
                  <c:v>42559</c:v>
                </c:pt>
                <c:pt idx="6034">
                  <c:v>42560</c:v>
                </c:pt>
                <c:pt idx="6035">
                  <c:v>42561</c:v>
                </c:pt>
                <c:pt idx="6036">
                  <c:v>42562</c:v>
                </c:pt>
                <c:pt idx="6037">
                  <c:v>42563</c:v>
                </c:pt>
                <c:pt idx="6038">
                  <c:v>42564</c:v>
                </c:pt>
                <c:pt idx="6039">
                  <c:v>42565</c:v>
                </c:pt>
                <c:pt idx="6040">
                  <c:v>42566</c:v>
                </c:pt>
                <c:pt idx="6041">
                  <c:v>42567</c:v>
                </c:pt>
                <c:pt idx="6042">
                  <c:v>42568</c:v>
                </c:pt>
                <c:pt idx="6043">
                  <c:v>42569</c:v>
                </c:pt>
                <c:pt idx="6044">
                  <c:v>42570</c:v>
                </c:pt>
                <c:pt idx="6045">
                  <c:v>42571</c:v>
                </c:pt>
                <c:pt idx="6046">
                  <c:v>42572</c:v>
                </c:pt>
                <c:pt idx="6047">
                  <c:v>42573</c:v>
                </c:pt>
                <c:pt idx="6048">
                  <c:v>42574</c:v>
                </c:pt>
                <c:pt idx="6049">
                  <c:v>42575</c:v>
                </c:pt>
                <c:pt idx="6050">
                  <c:v>42576</c:v>
                </c:pt>
                <c:pt idx="6051">
                  <c:v>42577</c:v>
                </c:pt>
                <c:pt idx="6052">
                  <c:v>42578</c:v>
                </c:pt>
                <c:pt idx="6053">
                  <c:v>42579</c:v>
                </c:pt>
                <c:pt idx="6054">
                  <c:v>42580</c:v>
                </c:pt>
                <c:pt idx="6055">
                  <c:v>42581</c:v>
                </c:pt>
                <c:pt idx="6056">
                  <c:v>42582</c:v>
                </c:pt>
                <c:pt idx="6057">
                  <c:v>42583</c:v>
                </c:pt>
                <c:pt idx="6058">
                  <c:v>42584</c:v>
                </c:pt>
                <c:pt idx="6059">
                  <c:v>42585</c:v>
                </c:pt>
                <c:pt idx="6060">
                  <c:v>42586</c:v>
                </c:pt>
                <c:pt idx="6061">
                  <c:v>42587</c:v>
                </c:pt>
                <c:pt idx="6062">
                  <c:v>42588</c:v>
                </c:pt>
                <c:pt idx="6063">
                  <c:v>42589</c:v>
                </c:pt>
                <c:pt idx="6064">
                  <c:v>42590</c:v>
                </c:pt>
                <c:pt idx="6065">
                  <c:v>42591</c:v>
                </c:pt>
                <c:pt idx="6066">
                  <c:v>42592</c:v>
                </c:pt>
                <c:pt idx="6067">
                  <c:v>42593</c:v>
                </c:pt>
                <c:pt idx="6068">
                  <c:v>42594</c:v>
                </c:pt>
                <c:pt idx="6069">
                  <c:v>42595</c:v>
                </c:pt>
                <c:pt idx="6070">
                  <c:v>42596</c:v>
                </c:pt>
                <c:pt idx="6071">
                  <c:v>42597</c:v>
                </c:pt>
                <c:pt idx="6072">
                  <c:v>42598</c:v>
                </c:pt>
                <c:pt idx="6073">
                  <c:v>42599</c:v>
                </c:pt>
                <c:pt idx="6074">
                  <c:v>42600</c:v>
                </c:pt>
                <c:pt idx="6075">
                  <c:v>42601</c:v>
                </c:pt>
                <c:pt idx="6076">
                  <c:v>42602</c:v>
                </c:pt>
                <c:pt idx="6077">
                  <c:v>42603</c:v>
                </c:pt>
                <c:pt idx="6078">
                  <c:v>42604</c:v>
                </c:pt>
                <c:pt idx="6079">
                  <c:v>42605</c:v>
                </c:pt>
                <c:pt idx="6080">
                  <c:v>42606</c:v>
                </c:pt>
                <c:pt idx="6081">
                  <c:v>42607</c:v>
                </c:pt>
                <c:pt idx="6082">
                  <c:v>42608</c:v>
                </c:pt>
                <c:pt idx="6083">
                  <c:v>42609</c:v>
                </c:pt>
                <c:pt idx="6084">
                  <c:v>42610</c:v>
                </c:pt>
                <c:pt idx="6085">
                  <c:v>42611</c:v>
                </c:pt>
                <c:pt idx="6086">
                  <c:v>42612</c:v>
                </c:pt>
                <c:pt idx="6087">
                  <c:v>42613</c:v>
                </c:pt>
                <c:pt idx="6088">
                  <c:v>42614</c:v>
                </c:pt>
                <c:pt idx="6089">
                  <c:v>42615</c:v>
                </c:pt>
                <c:pt idx="6090">
                  <c:v>42616</c:v>
                </c:pt>
                <c:pt idx="6091">
                  <c:v>42617</c:v>
                </c:pt>
                <c:pt idx="6092">
                  <c:v>42618</c:v>
                </c:pt>
                <c:pt idx="6093">
                  <c:v>42619</c:v>
                </c:pt>
                <c:pt idx="6094">
                  <c:v>42620</c:v>
                </c:pt>
                <c:pt idx="6095">
                  <c:v>42621</c:v>
                </c:pt>
                <c:pt idx="6096">
                  <c:v>42622</c:v>
                </c:pt>
                <c:pt idx="6097">
                  <c:v>42623</c:v>
                </c:pt>
                <c:pt idx="6098">
                  <c:v>42624</c:v>
                </c:pt>
                <c:pt idx="6099">
                  <c:v>42625</c:v>
                </c:pt>
                <c:pt idx="6100">
                  <c:v>42626</c:v>
                </c:pt>
                <c:pt idx="6101">
                  <c:v>42627</c:v>
                </c:pt>
                <c:pt idx="6102">
                  <c:v>42628</c:v>
                </c:pt>
                <c:pt idx="6103">
                  <c:v>42629</c:v>
                </c:pt>
                <c:pt idx="6104">
                  <c:v>42630</c:v>
                </c:pt>
                <c:pt idx="6105">
                  <c:v>42631</c:v>
                </c:pt>
                <c:pt idx="6106">
                  <c:v>42632</c:v>
                </c:pt>
                <c:pt idx="6107">
                  <c:v>42633</c:v>
                </c:pt>
                <c:pt idx="6108">
                  <c:v>42634</c:v>
                </c:pt>
                <c:pt idx="6109">
                  <c:v>42635</c:v>
                </c:pt>
                <c:pt idx="6110">
                  <c:v>42636</c:v>
                </c:pt>
                <c:pt idx="6111">
                  <c:v>42637</c:v>
                </c:pt>
                <c:pt idx="6112">
                  <c:v>42638</c:v>
                </c:pt>
                <c:pt idx="6113">
                  <c:v>42639</c:v>
                </c:pt>
                <c:pt idx="6114">
                  <c:v>42640</c:v>
                </c:pt>
                <c:pt idx="6115">
                  <c:v>42641</c:v>
                </c:pt>
                <c:pt idx="6116">
                  <c:v>42642</c:v>
                </c:pt>
                <c:pt idx="6117">
                  <c:v>42643</c:v>
                </c:pt>
                <c:pt idx="6118">
                  <c:v>42644</c:v>
                </c:pt>
                <c:pt idx="6119">
                  <c:v>42645</c:v>
                </c:pt>
                <c:pt idx="6120">
                  <c:v>42646</c:v>
                </c:pt>
                <c:pt idx="6121">
                  <c:v>42647</c:v>
                </c:pt>
                <c:pt idx="6122">
                  <c:v>42648</c:v>
                </c:pt>
                <c:pt idx="6123">
                  <c:v>42649</c:v>
                </c:pt>
                <c:pt idx="6124">
                  <c:v>42650</c:v>
                </c:pt>
                <c:pt idx="6125">
                  <c:v>42651</c:v>
                </c:pt>
                <c:pt idx="6126">
                  <c:v>42652</c:v>
                </c:pt>
                <c:pt idx="6127">
                  <c:v>42653</c:v>
                </c:pt>
                <c:pt idx="6128">
                  <c:v>42654</c:v>
                </c:pt>
                <c:pt idx="6129">
                  <c:v>42655</c:v>
                </c:pt>
                <c:pt idx="6130">
                  <c:v>42656</c:v>
                </c:pt>
                <c:pt idx="6131">
                  <c:v>42657</c:v>
                </c:pt>
                <c:pt idx="6132">
                  <c:v>42658</c:v>
                </c:pt>
                <c:pt idx="6133">
                  <c:v>42659</c:v>
                </c:pt>
                <c:pt idx="6134">
                  <c:v>42660</c:v>
                </c:pt>
                <c:pt idx="6135">
                  <c:v>42661</c:v>
                </c:pt>
                <c:pt idx="6136">
                  <c:v>42662</c:v>
                </c:pt>
                <c:pt idx="6137">
                  <c:v>42663</c:v>
                </c:pt>
                <c:pt idx="6138">
                  <c:v>42664</c:v>
                </c:pt>
                <c:pt idx="6139">
                  <c:v>42665</c:v>
                </c:pt>
                <c:pt idx="6140">
                  <c:v>42666</c:v>
                </c:pt>
                <c:pt idx="6141">
                  <c:v>42667</c:v>
                </c:pt>
                <c:pt idx="6142">
                  <c:v>42668</c:v>
                </c:pt>
                <c:pt idx="6143">
                  <c:v>42669</c:v>
                </c:pt>
                <c:pt idx="6144">
                  <c:v>42670</c:v>
                </c:pt>
                <c:pt idx="6145">
                  <c:v>42671</c:v>
                </c:pt>
                <c:pt idx="6146">
                  <c:v>42672</c:v>
                </c:pt>
                <c:pt idx="6147">
                  <c:v>42673</c:v>
                </c:pt>
                <c:pt idx="6148">
                  <c:v>42674</c:v>
                </c:pt>
                <c:pt idx="6149">
                  <c:v>42675</c:v>
                </c:pt>
                <c:pt idx="6150">
                  <c:v>42676</c:v>
                </c:pt>
                <c:pt idx="6151">
                  <c:v>42677</c:v>
                </c:pt>
                <c:pt idx="6152">
                  <c:v>42678</c:v>
                </c:pt>
                <c:pt idx="6153">
                  <c:v>42679</c:v>
                </c:pt>
                <c:pt idx="6154">
                  <c:v>42680</c:v>
                </c:pt>
                <c:pt idx="6155">
                  <c:v>42681</c:v>
                </c:pt>
                <c:pt idx="6156">
                  <c:v>42682</c:v>
                </c:pt>
                <c:pt idx="6157">
                  <c:v>42683</c:v>
                </c:pt>
                <c:pt idx="6158">
                  <c:v>42684</c:v>
                </c:pt>
                <c:pt idx="6159">
                  <c:v>42685</c:v>
                </c:pt>
                <c:pt idx="6160">
                  <c:v>42686</c:v>
                </c:pt>
                <c:pt idx="6161">
                  <c:v>42687</c:v>
                </c:pt>
                <c:pt idx="6162">
                  <c:v>42688</c:v>
                </c:pt>
                <c:pt idx="6163">
                  <c:v>42689</c:v>
                </c:pt>
                <c:pt idx="6164">
                  <c:v>42690</c:v>
                </c:pt>
                <c:pt idx="6165">
                  <c:v>42691</c:v>
                </c:pt>
                <c:pt idx="6166">
                  <c:v>42692</c:v>
                </c:pt>
                <c:pt idx="6167">
                  <c:v>42693</c:v>
                </c:pt>
                <c:pt idx="6168">
                  <c:v>42694</c:v>
                </c:pt>
                <c:pt idx="6169">
                  <c:v>42695</c:v>
                </c:pt>
                <c:pt idx="6170">
                  <c:v>42696</c:v>
                </c:pt>
                <c:pt idx="6171">
                  <c:v>42697</c:v>
                </c:pt>
                <c:pt idx="6172">
                  <c:v>42698</c:v>
                </c:pt>
                <c:pt idx="6173">
                  <c:v>42699</c:v>
                </c:pt>
                <c:pt idx="6174">
                  <c:v>42700</c:v>
                </c:pt>
                <c:pt idx="6175">
                  <c:v>42701</c:v>
                </c:pt>
                <c:pt idx="6176">
                  <c:v>42702</c:v>
                </c:pt>
                <c:pt idx="6177">
                  <c:v>42703</c:v>
                </c:pt>
                <c:pt idx="6178">
                  <c:v>42704</c:v>
                </c:pt>
                <c:pt idx="6179">
                  <c:v>42705</c:v>
                </c:pt>
                <c:pt idx="6180">
                  <c:v>42706</c:v>
                </c:pt>
                <c:pt idx="6181">
                  <c:v>42707</c:v>
                </c:pt>
                <c:pt idx="6182">
                  <c:v>42708</c:v>
                </c:pt>
                <c:pt idx="6183">
                  <c:v>42709</c:v>
                </c:pt>
                <c:pt idx="6184">
                  <c:v>42710</c:v>
                </c:pt>
                <c:pt idx="6185">
                  <c:v>42711</c:v>
                </c:pt>
                <c:pt idx="6186">
                  <c:v>42712</c:v>
                </c:pt>
                <c:pt idx="6187">
                  <c:v>42713</c:v>
                </c:pt>
                <c:pt idx="6188">
                  <c:v>42714</c:v>
                </c:pt>
                <c:pt idx="6189">
                  <c:v>42715</c:v>
                </c:pt>
                <c:pt idx="6190">
                  <c:v>42716</c:v>
                </c:pt>
                <c:pt idx="6191">
                  <c:v>42717</c:v>
                </c:pt>
                <c:pt idx="6192">
                  <c:v>42718</c:v>
                </c:pt>
                <c:pt idx="6193">
                  <c:v>42719</c:v>
                </c:pt>
                <c:pt idx="6194">
                  <c:v>42720</c:v>
                </c:pt>
                <c:pt idx="6195">
                  <c:v>42721</c:v>
                </c:pt>
                <c:pt idx="6196">
                  <c:v>42722</c:v>
                </c:pt>
                <c:pt idx="6197">
                  <c:v>42723</c:v>
                </c:pt>
                <c:pt idx="6198">
                  <c:v>42724</c:v>
                </c:pt>
                <c:pt idx="6199">
                  <c:v>42725</c:v>
                </c:pt>
                <c:pt idx="6200">
                  <c:v>42726</c:v>
                </c:pt>
                <c:pt idx="6201">
                  <c:v>42727</c:v>
                </c:pt>
                <c:pt idx="6202">
                  <c:v>42728</c:v>
                </c:pt>
                <c:pt idx="6203">
                  <c:v>42729</c:v>
                </c:pt>
                <c:pt idx="6204">
                  <c:v>42730</c:v>
                </c:pt>
                <c:pt idx="6205">
                  <c:v>42731</c:v>
                </c:pt>
                <c:pt idx="6206">
                  <c:v>42732</c:v>
                </c:pt>
                <c:pt idx="6207">
                  <c:v>42733</c:v>
                </c:pt>
                <c:pt idx="6208">
                  <c:v>42734</c:v>
                </c:pt>
                <c:pt idx="6209">
                  <c:v>42735</c:v>
                </c:pt>
                <c:pt idx="6210">
                  <c:v>42736</c:v>
                </c:pt>
                <c:pt idx="6211">
                  <c:v>42737</c:v>
                </c:pt>
                <c:pt idx="6212">
                  <c:v>42738</c:v>
                </c:pt>
                <c:pt idx="6213">
                  <c:v>42739</c:v>
                </c:pt>
                <c:pt idx="6214">
                  <c:v>42740</c:v>
                </c:pt>
                <c:pt idx="6215">
                  <c:v>42741</c:v>
                </c:pt>
                <c:pt idx="6216">
                  <c:v>42742</c:v>
                </c:pt>
                <c:pt idx="6217">
                  <c:v>42743</c:v>
                </c:pt>
                <c:pt idx="6218">
                  <c:v>42744</c:v>
                </c:pt>
                <c:pt idx="6219">
                  <c:v>42745</c:v>
                </c:pt>
                <c:pt idx="6220">
                  <c:v>42746</c:v>
                </c:pt>
                <c:pt idx="6221">
                  <c:v>42747</c:v>
                </c:pt>
                <c:pt idx="6222">
                  <c:v>42748</c:v>
                </c:pt>
                <c:pt idx="6223">
                  <c:v>42749</c:v>
                </c:pt>
                <c:pt idx="6224">
                  <c:v>42750</c:v>
                </c:pt>
                <c:pt idx="6225">
                  <c:v>42751</c:v>
                </c:pt>
                <c:pt idx="6226">
                  <c:v>42752</c:v>
                </c:pt>
                <c:pt idx="6227">
                  <c:v>42753</c:v>
                </c:pt>
                <c:pt idx="6228">
                  <c:v>42754</c:v>
                </c:pt>
                <c:pt idx="6229">
                  <c:v>42755</c:v>
                </c:pt>
                <c:pt idx="6230">
                  <c:v>42756</c:v>
                </c:pt>
                <c:pt idx="6231">
                  <c:v>42757</c:v>
                </c:pt>
                <c:pt idx="6232">
                  <c:v>42758</c:v>
                </c:pt>
                <c:pt idx="6233">
                  <c:v>42759</c:v>
                </c:pt>
                <c:pt idx="6234">
                  <c:v>42760</c:v>
                </c:pt>
                <c:pt idx="6235">
                  <c:v>42761</c:v>
                </c:pt>
                <c:pt idx="6236">
                  <c:v>42762</c:v>
                </c:pt>
                <c:pt idx="6237">
                  <c:v>42763</c:v>
                </c:pt>
                <c:pt idx="6238">
                  <c:v>42764</c:v>
                </c:pt>
                <c:pt idx="6239">
                  <c:v>42765</c:v>
                </c:pt>
                <c:pt idx="6240">
                  <c:v>42766</c:v>
                </c:pt>
                <c:pt idx="6241">
                  <c:v>42767</c:v>
                </c:pt>
                <c:pt idx="6242">
                  <c:v>42768</c:v>
                </c:pt>
                <c:pt idx="6243">
                  <c:v>42769</c:v>
                </c:pt>
                <c:pt idx="6244">
                  <c:v>42770</c:v>
                </c:pt>
                <c:pt idx="6245">
                  <c:v>42771</c:v>
                </c:pt>
                <c:pt idx="6246">
                  <c:v>42772</c:v>
                </c:pt>
                <c:pt idx="6247">
                  <c:v>42773</c:v>
                </c:pt>
                <c:pt idx="6248">
                  <c:v>42774</c:v>
                </c:pt>
                <c:pt idx="6249">
                  <c:v>42775</c:v>
                </c:pt>
                <c:pt idx="6250">
                  <c:v>42776</c:v>
                </c:pt>
                <c:pt idx="6251">
                  <c:v>42777</c:v>
                </c:pt>
                <c:pt idx="6252">
                  <c:v>42778</c:v>
                </c:pt>
                <c:pt idx="6253">
                  <c:v>42779</c:v>
                </c:pt>
                <c:pt idx="6254">
                  <c:v>42780</c:v>
                </c:pt>
                <c:pt idx="6255">
                  <c:v>42781</c:v>
                </c:pt>
                <c:pt idx="6256">
                  <c:v>42782</c:v>
                </c:pt>
                <c:pt idx="6257">
                  <c:v>42783</c:v>
                </c:pt>
                <c:pt idx="6258">
                  <c:v>42784</c:v>
                </c:pt>
                <c:pt idx="6259">
                  <c:v>42785</c:v>
                </c:pt>
                <c:pt idx="6260">
                  <c:v>42786</c:v>
                </c:pt>
                <c:pt idx="6261">
                  <c:v>42787</c:v>
                </c:pt>
                <c:pt idx="6262">
                  <c:v>42788</c:v>
                </c:pt>
                <c:pt idx="6263">
                  <c:v>42789</c:v>
                </c:pt>
                <c:pt idx="6264">
                  <c:v>42790</c:v>
                </c:pt>
                <c:pt idx="6265">
                  <c:v>42791</c:v>
                </c:pt>
                <c:pt idx="6266">
                  <c:v>42792</c:v>
                </c:pt>
                <c:pt idx="6267">
                  <c:v>42793</c:v>
                </c:pt>
                <c:pt idx="6268">
                  <c:v>42794</c:v>
                </c:pt>
                <c:pt idx="6269">
                  <c:v>42795</c:v>
                </c:pt>
                <c:pt idx="6270">
                  <c:v>42796</c:v>
                </c:pt>
                <c:pt idx="6271">
                  <c:v>42797</c:v>
                </c:pt>
                <c:pt idx="6272">
                  <c:v>42798</c:v>
                </c:pt>
                <c:pt idx="6273">
                  <c:v>42799</c:v>
                </c:pt>
                <c:pt idx="6274">
                  <c:v>42800</c:v>
                </c:pt>
                <c:pt idx="6275">
                  <c:v>42801</c:v>
                </c:pt>
                <c:pt idx="6276">
                  <c:v>42802</c:v>
                </c:pt>
                <c:pt idx="6277">
                  <c:v>42803</c:v>
                </c:pt>
                <c:pt idx="6278">
                  <c:v>42804</c:v>
                </c:pt>
                <c:pt idx="6279">
                  <c:v>42805</c:v>
                </c:pt>
                <c:pt idx="6280">
                  <c:v>42806</c:v>
                </c:pt>
                <c:pt idx="6281">
                  <c:v>42807</c:v>
                </c:pt>
                <c:pt idx="6282">
                  <c:v>42808</c:v>
                </c:pt>
                <c:pt idx="6283">
                  <c:v>42809</c:v>
                </c:pt>
                <c:pt idx="6284">
                  <c:v>42810</c:v>
                </c:pt>
                <c:pt idx="6285">
                  <c:v>42811</c:v>
                </c:pt>
                <c:pt idx="6286">
                  <c:v>42812</c:v>
                </c:pt>
                <c:pt idx="6287">
                  <c:v>42813</c:v>
                </c:pt>
                <c:pt idx="6288">
                  <c:v>42814</c:v>
                </c:pt>
                <c:pt idx="6289">
                  <c:v>42815</c:v>
                </c:pt>
                <c:pt idx="6290">
                  <c:v>42816</c:v>
                </c:pt>
                <c:pt idx="6291">
                  <c:v>42817</c:v>
                </c:pt>
                <c:pt idx="6292">
                  <c:v>42818</c:v>
                </c:pt>
                <c:pt idx="6293">
                  <c:v>42819</c:v>
                </c:pt>
                <c:pt idx="6294">
                  <c:v>42820</c:v>
                </c:pt>
                <c:pt idx="6295">
                  <c:v>42821</c:v>
                </c:pt>
                <c:pt idx="6296">
                  <c:v>42822</c:v>
                </c:pt>
                <c:pt idx="6297">
                  <c:v>42823</c:v>
                </c:pt>
                <c:pt idx="6298">
                  <c:v>42824</c:v>
                </c:pt>
                <c:pt idx="6299">
                  <c:v>42825</c:v>
                </c:pt>
                <c:pt idx="6300">
                  <c:v>42826</c:v>
                </c:pt>
                <c:pt idx="6301">
                  <c:v>42827</c:v>
                </c:pt>
                <c:pt idx="6302">
                  <c:v>42828</c:v>
                </c:pt>
                <c:pt idx="6303">
                  <c:v>42829</c:v>
                </c:pt>
                <c:pt idx="6304">
                  <c:v>42830</c:v>
                </c:pt>
                <c:pt idx="6305">
                  <c:v>42831</c:v>
                </c:pt>
                <c:pt idx="6306">
                  <c:v>42832</c:v>
                </c:pt>
                <c:pt idx="6307">
                  <c:v>42833</c:v>
                </c:pt>
                <c:pt idx="6308">
                  <c:v>42834</c:v>
                </c:pt>
                <c:pt idx="6309">
                  <c:v>42835</c:v>
                </c:pt>
                <c:pt idx="6310">
                  <c:v>42836</c:v>
                </c:pt>
                <c:pt idx="6311">
                  <c:v>42837</c:v>
                </c:pt>
                <c:pt idx="6312">
                  <c:v>42838</c:v>
                </c:pt>
                <c:pt idx="6313">
                  <c:v>42839</c:v>
                </c:pt>
                <c:pt idx="6314">
                  <c:v>42840</c:v>
                </c:pt>
                <c:pt idx="6315">
                  <c:v>42841</c:v>
                </c:pt>
                <c:pt idx="6316">
                  <c:v>42842</c:v>
                </c:pt>
                <c:pt idx="6317">
                  <c:v>42843</c:v>
                </c:pt>
                <c:pt idx="6318">
                  <c:v>42844</c:v>
                </c:pt>
                <c:pt idx="6319">
                  <c:v>42845</c:v>
                </c:pt>
                <c:pt idx="6320">
                  <c:v>42846</c:v>
                </c:pt>
                <c:pt idx="6321">
                  <c:v>42847</c:v>
                </c:pt>
                <c:pt idx="6322">
                  <c:v>42848</c:v>
                </c:pt>
                <c:pt idx="6323">
                  <c:v>42849</c:v>
                </c:pt>
                <c:pt idx="6324">
                  <c:v>42850</c:v>
                </c:pt>
                <c:pt idx="6325">
                  <c:v>42851</c:v>
                </c:pt>
                <c:pt idx="6326">
                  <c:v>42852</c:v>
                </c:pt>
                <c:pt idx="6327">
                  <c:v>42853</c:v>
                </c:pt>
                <c:pt idx="6328">
                  <c:v>42854</c:v>
                </c:pt>
                <c:pt idx="6329">
                  <c:v>42855</c:v>
                </c:pt>
                <c:pt idx="6330">
                  <c:v>42856</c:v>
                </c:pt>
                <c:pt idx="6331">
                  <c:v>42857</c:v>
                </c:pt>
                <c:pt idx="6332">
                  <c:v>42858</c:v>
                </c:pt>
                <c:pt idx="6333">
                  <c:v>42859</c:v>
                </c:pt>
                <c:pt idx="6334">
                  <c:v>42860</c:v>
                </c:pt>
                <c:pt idx="6335">
                  <c:v>42861</c:v>
                </c:pt>
                <c:pt idx="6336">
                  <c:v>42862</c:v>
                </c:pt>
                <c:pt idx="6337">
                  <c:v>42863</c:v>
                </c:pt>
                <c:pt idx="6338">
                  <c:v>42864</c:v>
                </c:pt>
                <c:pt idx="6339">
                  <c:v>42865</c:v>
                </c:pt>
                <c:pt idx="6340">
                  <c:v>42866</c:v>
                </c:pt>
                <c:pt idx="6341">
                  <c:v>42867</c:v>
                </c:pt>
                <c:pt idx="6342">
                  <c:v>42868</c:v>
                </c:pt>
                <c:pt idx="6343">
                  <c:v>42869</c:v>
                </c:pt>
                <c:pt idx="6344">
                  <c:v>42870</c:v>
                </c:pt>
                <c:pt idx="6345">
                  <c:v>42871</c:v>
                </c:pt>
                <c:pt idx="6346">
                  <c:v>42872</c:v>
                </c:pt>
                <c:pt idx="6347">
                  <c:v>42873</c:v>
                </c:pt>
                <c:pt idx="6348">
                  <c:v>42874</c:v>
                </c:pt>
                <c:pt idx="6349">
                  <c:v>42875</c:v>
                </c:pt>
                <c:pt idx="6350">
                  <c:v>42876</c:v>
                </c:pt>
                <c:pt idx="6351">
                  <c:v>42877</c:v>
                </c:pt>
                <c:pt idx="6352">
                  <c:v>42878</c:v>
                </c:pt>
                <c:pt idx="6353">
                  <c:v>42879</c:v>
                </c:pt>
                <c:pt idx="6354">
                  <c:v>42880</c:v>
                </c:pt>
                <c:pt idx="6355">
                  <c:v>42881</c:v>
                </c:pt>
                <c:pt idx="6356">
                  <c:v>42882</c:v>
                </c:pt>
                <c:pt idx="6357">
                  <c:v>42883</c:v>
                </c:pt>
                <c:pt idx="6358">
                  <c:v>42884</c:v>
                </c:pt>
                <c:pt idx="6359">
                  <c:v>42885</c:v>
                </c:pt>
                <c:pt idx="6360">
                  <c:v>42886</c:v>
                </c:pt>
                <c:pt idx="6361">
                  <c:v>42887</c:v>
                </c:pt>
                <c:pt idx="6362">
                  <c:v>42888</c:v>
                </c:pt>
                <c:pt idx="6363">
                  <c:v>42889</c:v>
                </c:pt>
                <c:pt idx="6364">
                  <c:v>42890</c:v>
                </c:pt>
                <c:pt idx="6365">
                  <c:v>42891</c:v>
                </c:pt>
                <c:pt idx="6366">
                  <c:v>42892</c:v>
                </c:pt>
                <c:pt idx="6367">
                  <c:v>42893</c:v>
                </c:pt>
                <c:pt idx="6368">
                  <c:v>42894</c:v>
                </c:pt>
                <c:pt idx="6369">
                  <c:v>42895</c:v>
                </c:pt>
                <c:pt idx="6370">
                  <c:v>42896</c:v>
                </c:pt>
                <c:pt idx="6371">
                  <c:v>42897</c:v>
                </c:pt>
                <c:pt idx="6372">
                  <c:v>42898</c:v>
                </c:pt>
                <c:pt idx="6373">
                  <c:v>42899</c:v>
                </c:pt>
                <c:pt idx="6374">
                  <c:v>42900</c:v>
                </c:pt>
                <c:pt idx="6375">
                  <c:v>42901</c:v>
                </c:pt>
                <c:pt idx="6376">
                  <c:v>42902</c:v>
                </c:pt>
                <c:pt idx="6377">
                  <c:v>42903</c:v>
                </c:pt>
                <c:pt idx="6378">
                  <c:v>42904</c:v>
                </c:pt>
                <c:pt idx="6379">
                  <c:v>42905</c:v>
                </c:pt>
                <c:pt idx="6380">
                  <c:v>42906</c:v>
                </c:pt>
                <c:pt idx="6381">
                  <c:v>42907</c:v>
                </c:pt>
                <c:pt idx="6382">
                  <c:v>42908</c:v>
                </c:pt>
                <c:pt idx="6383">
                  <c:v>42909</c:v>
                </c:pt>
                <c:pt idx="6384">
                  <c:v>42910</c:v>
                </c:pt>
                <c:pt idx="6385">
                  <c:v>42911</c:v>
                </c:pt>
                <c:pt idx="6386">
                  <c:v>42912</c:v>
                </c:pt>
                <c:pt idx="6387">
                  <c:v>42913</c:v>
                </c:pt>
                <c:pt idx="6388">
                  <c:v>42914</c:v>
                </c:pt>
                <c:pt idx="6389">
                  <c:v>42915</c:v>
                </c:pt>
                <c:pt idx="6390">
                  <c:v>42916</c:v>
                </c:pt>
                <c:pt idx="6391">
                  <c:v>42917</c:v>
                </c:pt>
                <c:pt idx="6392">
                  <c:v>42918</c:v>
                </c:pt>
                <c:pt idx="6393">
                  <c:v>42919</c:v>
                </c:pt>
                <c:pt idx="6394">
                  <c:v>42920</c:v>
                </c:pt>
                <c:pt idx="6395">
                  <c:v>42921</c:v>
                </c:pt>
                <c:pt idx="6396">
                  <c:v>42922</c:v>
                </c:pt>
                <c:pt idx="6397">
                  <c:v>42923</c:v>
                </c:pt>
                <c:pt idx="6398">
                  <c:v>42924</c:v>
                </c:pt>
                <c:pt idx="6399">
                  <c:v>42925</c:v>
                </c:pt>
                <c:pt idx="6400">
                  <c:v>42926</c:v>
                </c:pt>
                <c:pt idx="6401">
                  <c:v>42927</c:v>
                </c:pt>
                <c:pt idx="6402">
                  <c:v>42928</c:v>
                </c:pt>
                <c:pt idx="6403">
                  <c:v>42929</c:v>
                </c:pt>
                <c:pt idx="6404">
                  <c:v>42930</c:v>
                </c:pt>
                <c:pt idx="6405">
                  <c:v>42931</c:v>
                </c:pt>
                <c:pt idx="6406">
                  <c:v>42932</c:v>
                </c:pt>
                <c:pt idx="6407">
                  <c:v>42933</c:v>
                </c:pt>
                <c:pt idx="6408">
                  <c:v>42934</c:v>
                </c:pt>
                <c:pt idx="6409">
                  <c:v>42935</c:v>
                </c:pt>
                <c:pt idx="6410">
                  <c:v>42936</c:v>
                </c:pt>
                <c:pt idx="6411">
                  <c:v>42937</c:v>
                </c:pt>
                <c:pt idx="6412">
                  <c:v>42938</c:v>
                </c:pt>
                <c:pt idx="6413">
                  <c:v>42939</c:v>
                </c:pt>
                <c:pt idx="6414">
                  <c:v>42940</c:v>
                </c:pt>
                <c:pt idx="6415">
                  <c:v>42941</c:v>
                </c:pt>
                <c:pt idx="6416">
                  <c:v>42942</c:v>
                </c:pt>
                <c:pt idx="6417">
                  <c:v>42943</c:v>
                </c:pt>
                <c:pt idx="6418">
                  <c:v>42944</c:v>
                </c:pt>
                <c:pt idx="6419">
                  <c:v>42945</c:v>
                </c:pt>
                <c:pt idx="6420">
                  <c:v>42946</c:v>
                </c:pt>
                <c:pt idx="6421">
                  <c:v>42947</c:v>
                </c:pt>
                <c:pt idx="6422">
                  <c:v>42948</c:v>
                </c:pt>
                <c:pt idx="6423">
                  <c:v>42949</c:v>
                </c:pt>
                <c:pt idx="6424">
                  <c:v>42950</c:v>
                </c:pt>
                <c:pt idx="6425">
                  <c:v>42951</c:v>
                </c:pt>
                <c:pt idx="6426">
                  <c:v>42952</c:v>
                </c:pt>
                <c:pt idx="6427">
                  <c:v>42953</c:v>
                </c:pt>
                <c:pt idx="6428">
                  <c:v>42954</c:v>
                </c:pt>
                <c:pt idx="6429">
                  <c:v>42955</c:v>
                </c:pt>
                <c:pt idx="6430">
                  <c:v>42956</c:v>
                </c:pt>
                <c:pt idx="6431">
                  <c:v>42957</c:v>
                </c:pt>
                <c:pt idx="6432">
                  <c:v>42958</c:v>
                </c:pt>
                <c:pt idx="6433">
                  <c:v>42959</c:v>
                </c:pt>
                <c:pt idx="6434">
                  <c:v>42960</c:v>
                </c:pt>
                <c:pt idx="6435">
                  <c:v>42961</c:v>
                </c:pt>
                <c:pt idx="6436">
                  <c:v>42962</c:v>
                </c:pt>
                <c:pt idx="6437">
                  <c:v>42963</c:v>
                </c:pt>
                <c:pt idx="6438">
                  <c:v>42964</c:v>
                </c:pt>
                <c:pt idx="6439">
                  <c:v>42965</c:v>
                </c:pt>
                <c:pt idx="6440">
                  <c:v>42966</c:v>
                </c:pt>
                <c:pt idx="6441">
                  <c:v>42967</c:v>
                </c:pt>
                <c:pt idx="6442">
                  <c:v>42968</c:v>
                </c:pt>
                <c:pt idx="6443">
                  <c:v>42969</c:v>
                </c:pt>
                <c:pt idx="6444">
                  <c:v>42970</c:v>
                </c:pt>
                <c:pt idx="6445">
                  <c:v>42971</c:v>
                </c:pt>
                <c:pt idx="6446">
                  <c:v>42972</c:v>
                </c:pt>
                <c:pt idx="6447">
                  <c:v>42973</c:v>
                </c:pt>
                <c:pt idx="6448">
                  <c:v>42974</c:v>
                </c:pt>
                <c:pt idx="6449">
                  <c:v>42975</c:v>
                </c:pt>
                <c:pt idx="6450">
                  <c:v>42976</c:v>
                </c:pt>
                <c:pt idx="6451">
                  <c:v>42977</c:v>
                </c:pt>
                <c:pt idx="6452">
                  <c:v>42978</c:v>
                </c:pt>
                <c:pt idx="6453">
                  <c:v>42979</c:v>
                </c:pt>
                <c:pt idx="6454">
                  <c:v>42980</c:v>
                </c:pt>
                <c:pt idx="6455">
                  <c:v>42981</c:v>
                </c:pt>
                <c:pt idx="6456">
                  <c:v>42982</c:v>
                </c:pt>
                <c:pt idx="6457">
                  <c:v>42983</c:v>
                </c:pt>
                <c:pt idx="6458">
                  <c:v>42984</c:v>
                </c:pt>
                <c:pt idx="6459">
                  <c:v>42985</c:v>
                </c:pt>
                <c:pt idx="6460">
                  <c:v>42986</c:v>
                </c:pt>
                <c:pt idx="6461">
                  <c:v>42987</c:v>
                </c:pt>
                <c:pt idx="6462">
                  <c:v>42988</c:v>
                </c:pt>
                <c:pt idx="6463">
                  <c:v>42989</c:v>
                </c:pt>
                <c:pt idx="6464">
                  <c:v>42990</c:v>
                </c:pt>
                <c:pt idx="6465">
                  <c:v>42991</c:v>
                </c:pt>
                <c:pt idx="6466">
                  <c:v>42992</c:v>
                </c:pt>
                <c:pt idx="6467">
                  <c:v>42993</c:v>
                </c:pt>
                <c:pt idx="6468">
                  <c:v>42994</c:v>
                </c:pt>
                <c:pt idx="6469">
                  <c:v>42995</c:v>
                </c:pt>
                <c:pt idx="6470">
                  <c:v>42996</c:v>
                </c:pt>
                <c:pt idx="6471">
                  <c:v>42997</c:v>
                </c:pt>
                <c:pt idx="6472">
                  <c:v>42998</c:v>
                </c:pt>
                <c:pt idx="6473">
                  <c:v>42999</c:v>
                </c:pt>
                <c:pt idx="6474">
                  <c:v>43000</c:v>
                </c:pt>
                <c:pt idx="6475">
                  <c:v>43001</c:v>
                </c:pt>
                <c:pt idx="6476">
                  <c:v>43002</c:v>
                </c:pt>
                <c:pt idx="6477">
                  <c:v>43003</c:v>
                </c:pt>
                <c:pt idx="6478">
                  <c:v>43004</c:v>
                </c:pt>
                <c:pt idx="6479">
                  <c:v>43005</c:v>
                </c:pt>
                <c:pt idx="6480">
                  <c:v>43006</c:v>
                </c:pt>
                <c:pt idx="6481">
                  <c:v>43007</c:v>
                </c:pt>
                <c:pt idx="6482">
                  <c:v>43008</c:v>
                </c:pt>
                <c:pt idx="6483">
                  <c:v>43009</c:v>
                </c:pt>
                <c:pt idx="6484">
                  <c:v>43010</c:v>
                </c:pt>
                <c:pt idx="6485">
                  <c:v>43011</c:v>
                </c:pt>
                <c:pt idx="6486">
                  <c:v>43012</c:v>
                </c:pt>
                <c:pt idx="6487">
                  <c:v>43013</c:v>
                </c:pt>
                <c:pt idx="6488">
                  <c:v>43014</c:v>
                </c:pt>
                <c:pt idx="6489">
                  <c:v>43015</c:v>
                </c:pt>
                <c:pt idx="6490">
                  <c:v>43016</c:v>
                </c:pt>
                <c:pt idx="6491">
                  <c:v>43017</c:v>
                </c:pt>
                <c:pt idx="6492">
                  <c:v>43018</c:v>
                </c:pt>
                <c:pt idx="6493">
                  <c:v>43019</c:v>
                </c:pt>
                <c:pt idx="6494">
                  <c:v>43020</c:v>
                </c:pt>
                <c:pt idx="6495">
                  <c:v>43021</c:v>
                </c:pt>
                <c:pt idx="6496">
                  <c:v>43022</c:v>
                </c:pt>
                <c:pt idx="6497">
                  <c:v>43023</c:v>
                </c:pt>
                <c:pt idx="6498">
                  <c:v>43024</c:v>
                </c:pt>
                <c:pt idx="6499">
                  <c:v>43025</c:v>
                </c:pt>
                <c:pt idx="6500">
                  <c:v>43026</c:v>
                </c:pt>
                <c:pt idx="6501">
                  <c:v>43027</c:v>
                </c:pt>
                <c:pt idx="6502">
                  <c:v>43028</c:v>
                </c:pt>
                <c:pt idx="6503">
                  <c:v>43029</c:v>
                </c:pt>
                <c:pt idx="6504">
                  <c:v>43030</c:v>
                </c:pt>
                <c:pt idx="6505">
                  <c:v>43031</c:v>
                </c:pt>
                <c:pt idx="6506">
                  <c:v>43032</c:v>
                </c:pt>
                <c:pt idx="6507">
                  <c:v>43033</c:v>
                </c:pt>
                <c:pt idx="6508">
                  <c:v>43034</c:v>
                </c:pt>
                <c:pt idx="6509">
                  <c:v>43035</c:v>
                </c:pt>
                <c:pt idx="6510">
                  <c:v>43036</c:v>
                </c:pt>
                <c:pt idx="6511">
                  <c:v>43037</c:v>
                </c:pt>
                <c:pt idx="6512">
                  <c:v>43038</c:v>
                </c:pt>
                <c:pt idx="6513">
                  <c:v>43039</c:v>
                </c:pt>
                <c:pt idx="6514">
                  <c:v>43040</c:v>
                </c:pt>
                <c:pt idx="6515">
                  <c:v>43041</c:v>
                </c:pt>
                <c:pt idx="6516">
                  <c:v>43042</c:v>
                </c:pt>
                <c:pt idx="6517">
                  <c:v>43043</c:v>
                </c:pt>
                <c:pt idx="6518">
                  <c:v>43044</c:v>
                </c:pt>
                <c:pt idx="6519">
                  <c:v>43045</c:v>
                </c:pt>
                <c:pt idx="6520">
                  <c:v>43046</c:v>
                </c:pt>
                <c:pt idx="6521">
                  <c:v>43047</c:v>
                </c:pt>
                <c:pt idx="6522">
                  <c:v>43048</c:v>
                </c:pt>
                <c:pt idx="6523">
                  <c:v>43049</c:v>
                </c:pt>
                <c:pt idx="6524">
                  <c:v>43050</c:v>
                </c:pt>
                <c:pt idx="6525">
                  <c:v>43051</c:v>
                </c:pt>
                <c:pt idx="6526">
                  <c:v>43052</c:v>
                </c:pt>
                <c:pt idx="6527">
                  <c:v>43053</c:v>
                </c:pt>
                <c:pt idx="6528">
                  <c:v>43054</c:v>
                </c:pt>
                <c:pt idx="6529">
                  <c:v>43055</c:v>
                </c:pt>
                <c:pt idx="6530">
                  <c:v>43056</c:v>
                </c:pt>
                <c:pt idx="6531">
                  <c:v>43057</c:v>
                </c:pt>
                <c:pt idx="6532">
                  <c:v>43058</c:v>
                </c:pt>
                <c:pt idx="6533">
                  <c:v>43059</c:v>
                </c:pt>
                <c:pt idx="6534">
                  <c:v>43060</c:v>
                </c:pt>
                <c:pt idx="6535">
                  <c:v>43061</c:v>
                </c:pt>
                <c:pt idx="6536">
                  <c:v>43062</c:v>
                </c:pt>
                <c:pt idx="6537">
                  <c:v>43063</c:v>
                </c:pt>
                <c:pt idx="6538">
                  <c:v>43064</c:v>
                </c:pt>
                <c:pt idx="6539">
                  <c:v>43065</c:v>
                </c:pt>
                <c:pt idx="6540">
                  <c:v>43066</c:v>
                </c:pt>
                <c:pt idx="6541">
                  <c:v>43067</c:v>
                </c:pt>
                <c:pt idx="6542">
                  <c:v>43068</c:v>
                </c:pt>
                <c:pt idx="6543">
                  <c:v>43069</c:v>
                </c:pt>
                <c:pt idx="6544">
                  <c:v>43070</c:v>
                </c:pt>
                <c:pt idx="6545">
                  <c:v>43071</c:v>
                </c:pt>
                <c:pt idx="6546">
                  <c:v>43072</c:v>
                </c:pt>
                <c:pt idx="6547">
                  <c:v>43073</c:v>
                </c:pt>
                <c:pt idx="6548">
                  <c:v>43074</c:v>
                </c:pt>
                <c:pt idx="6549">
                  <c:v>43075</c:v>
                </c:pt>
                <c:pt idx="6550">
                  <c:v>43076</c:v>
                </c:pt>
                <c:pt idx="6551">
                  <c:v>43077</c:v>
                </c:pt>
                <c:pt idx="6552">
                  <c:v>43078</c:v>
                </c:pt>
                <c:pt idx="6553">
                  <c:v>43079</c:v>
                </c:pt>
                <c:pt idx="6554">
                  <c:v>43080</c:v>
                </c:pt>
                <c:pt idx="6555">
                  <c:v>43081</c:v>
                </c:pt>
                <c:pt idx="6556">
                  <c:v>43082</c:v>
                </c:pt>
                <c:pt idx="6557">
                  <c:v>43083</c:v>
                </c:pt>
                <c:pt idx="6558">
                  <c:v>43084</c:v>
                </c:pt>
                <c:pt idx="6559">
                  <c:v>43085</c:v>
                </c:pt>
                <c:pt idx="6560">
                  <c:v>43086</c:v>
                </c:pt>
                <c:pt idx="6561">
                  <c:v>43087</c:v>
                </c:pt>
                <c:pt idx="6562">
                  <c:v>43088</c:v>
                </c:pt>
                <c:pt idx="6563">
                  <c:v>43089</c:v>
                </c:pt>
                <c:pt idx="6564">
                  <c:v>43090</c:v>
                </c:pt>
                <c:pt idx="6565">
                  <c:v>43091</c:v>
                </c:pt>
                <c:pt idx="6566">
                  <c:v>43092</c:v>
                </c:pt>
                <c:pt idx="6567">
                  <c:v>43093</c:v>
                </c:pt>
                <c:pt idx="6568">
                  <c:v>43094</c:v>
                </c:pt>
                <c:pt idx="6569">
                  <c:v>43095</c:v>
                </c:pt>
                <c:pt idx="6570">
                  <c:v>43096</c:v>
                </c:pt>
                <c:pt idx="6571">
                  <c:v>43097</c:v>
                </c:pt>
                <c:pt idx="6572">
                  <c:v>43098</c:v>
                </c:pt>
                <c:pt idx="6573">
                  <c:v>43099</c:v>
                </c:pt>
                <c:pt idx="6574">
                  <c:v>43100</c:v>
                </c:pt>
                <c:pt idx="6575">
                  <c:v>43101</c:v>
                </c:pt>
                <c:pt idx="6576">
                  <c:v>43102</c:v>
                </c:pt>
                <c:pt idx="6577">
                  <c:v>43103</c:v>
                </c:pt>
                <c:pt idx="6578">
                  <c:v>43104</c:v>
                </c:pt>
                <c:pt idx="6579">
                  <c:v>43105</c:v>
                </c:pt>
                <c:pt idx="6580">
                  <c:v>43106</c:v>
                </c:pt>
                <c:pt idx="6581">
                  <c:v>43107</c:v>
                </c:pt>
                <c:pt idx="6582">
                  <c:v>43108</c:v>
                </c:pt>
                <c:pt idx="6583">
                  <c:v>43109</c:v>
                </c:pt>
                <c:pt idx="6584">
                  <c:v>43110</c:v>
                </c:pt>
                <c:pt idx="6585">
                  <c:v>43111</c:v>
                </c:pt>
                <c:pt idx="6586">
                  <c:v>43112</c:v>
                </c:pt>
                <c:pt idx="6587">
                  <c:v>43113</c:v>
                </c:pt>
                <c:pt idx="6588">
                  <c:v>43114</c:v>
                </c:pt>
                <c:pt idx="6589">
                  <c:v>43115</c:v>
                </c:pt>
                <c:pt idx="6590">
                  <c:v>43116</c:v>
                </c:pt>
                <c:pt idx="6591">
                  <c:v>43117</c:v>
                </c:pt>
                <c:pt idx="6592">
                  <c:v>43118</c:v>
                </c:pt>
                <c:pt idx="6593">
                  <c:v>43119</c:v>
                </c:pt>
                <c:pt idx="6594">
                  <c:v>43120</c:v>
                </c:pt>
                <c:pt idx="6595">
                  <c:v>43121</c:v>
                </c:pt>
                <c:pt idx="6596">
                  <c:v>43122</c:v>
                </c:pt>
                <c:pt idx="6597">
                  <c:v>43123</c:v>
                </c:pt>
                <c:pt idx="6598">
                  <c:v>43124</c:v>
                </c:pt>
                <c:pt idx="6599">
                  <c:v>43125</c:v>
                </c:pt>
                <c:pt idx="6600">
                  <c:v>43126</c:v>
                </c:pt>
                <c:pt idx="6601">
                  <c:v>43127</c:v>
                </c:pt>
                <c:pt idx="6602">
                  <c:v>43128</c:v>
                </c:pt>
                <c:pt idx="6603">
                  <c:v>43129</c:v>
                </c:pt>
                <c:pt idx="6604">
                  <c:v>43130</c:v>
                </c:pt>
                <c:pt idx="6605">
                  <c:v>43131</c:v>
                </c:pt>
                <c:pt idx="6606">
                  <c:v>43132</c:v>
                </c:pt>
                <c:pt idx="6607">
                  <c:v>43133</c:v>
                </c:pt>
                <c:pt idx="6608">
                  <c:v>43134</c:v>
                </c:pt>
                <c:pt idx="6609">
                  <c:v>43135</c:v>
                </c:pt>
                <c:pt idx="6610">
                  <c:v>43136</c:v>
                </c:pt>
                <c:pt idx="6611">
                  <c:v>43137</c:v>
                </c:pt>
                <c:pt idx="6612">
                  <c:v>43138</c:v>
                </c:pt>
                <c:pt idx="6613">
                  <c:v>43139</c:v>
                </c:pt>
                <c:pt idx="6614">
                  <c:v>43140</c:v>
                </c:pt>
                <c:pt idx="6615">
                  <c:v>43141</c:v>
                </c:pt>
                <c:pt idx="6616">
                  <c:v>43142</c:v>
                </c:pt>
                <c:pt idx="6617">
                  <c:v>43143</c:v>
                </c:pt>
                <c:pt idx="6618">
                  <c:v>43144</c:v>
                </c:pt>
                <c:pt idx="6619">
                  <c:v>43145</c:v>
                </c:pt>
                <c:pt idx="6620">
                  <c:v>43146</c:v>
                </c:pt>
                <c:pt idx="6621">
                  <c:v>43147</c:v>
                </c:pt>
                <c:pt idx="6622">
                  <c:v>43148</c:v>
                </c:pt>
                <c:pt idx="6623">
                  <c:v>43149</c:v>
                </c:pt>
                <c:pt idx="6624">
                  <c:v>43150</c:v>
                </c:pt>
                <c:pt idx="6625">
                  <c:v>43151</c:v>
                </c:pt>
                <c:pt idx="6626">
                  <c:v>43152</c:v>
                </c:pt>
                <c:pt idx="6627">
                  <c:v>43153</c:v>
                </c:pt>
                <c:pt idx="6628">
                  <c:v>43154</c:v>
                </c:pt>
                <c:pt idx="6629">
                  <c:v>43155</c:v>
                </c:pt>
                <c:pt idx="6630">
                  <c:v>43156</c:v>
                </c:pt>
                <c:pt idx="6631">
                  <c:v>43157</c:v>
                </c:pt>
                <c:pt idx="6632">
                  <c:v>43158</c:v>
                </c:pt>
                <c:pt idx="6633">
                  <c:v>43159</c:v>
                </c:pt>
                <c:pt idx="6634">
                  <c:v>43160</c:v>
                </c:pt>
                <c:pt idx="6635">
                  <c:v>43161</c:v>
                </c:pt>
                <c:pt idx="6636">
                  <c:v>43162</c:v>
                </c:pt>
                <c:pt idx="6637">
                  <c:v>43163</c:v>
                </c:pt>
                <c:pt idx="6638">
                  <c:v>43164</c:v>
                </c:pt>
                <c:pt idx="6639">
                  <c:v>43165</c:v>
                </c:pt>
                <c:pt idx="6640">
                  <c:v>43166</c:v>
                </c:pt>
                <c:pt idx="6641">
                  <c:v>43167</c:v>
                </c:pt>
                <c:pt idx="6642">
                  <c:v>43168</c:v>
                </c:pt>
                <c:pt idx="6643">
                  <c:v>43169</c:v>
                </c:pt>
                <c:pt idx="6644">
                  <c:v>43170</c:v>
                </c:pt>
                <c:pt idx="6645">
                  <c:v>43171</c:v>
                </c:pt>
                <c:pt idx="6646">
                  <c:v>43172</c:v>
                </c:pt>
                <c:pt idx="6647">
                  <c:v>43173</c:v>
                </c:pt>
                <c:pt idx="6648">
                  <c:v>43174</c:v>
                </c:pt>
                <c:pt idx="6649">
                  <c:v>43175</c:v>
                </c:pt>
                <c:pt idx="6650">
                  <c:v>43176</c:v>
                </c:pt>
                <c:pt idx="6651">
                  <c:v>43177</c:v>
                </c:pt>
                <c:pt idx="6652">
                  <c:v>43178</c:v>
                </c:pt>
                <c:pt idx="6653">
                  <c:v>43179</c:v>
                </c:pt>
                <c:pt idx="6654">
                  <c:v>43180</c:v>
                </c:pt>
                <c:pt idx="6655">
                  <c:v>43181</c:v>
                </c:pt>
                <c:pt idx="6656">
                  <c:v>43182</c:v>
                </c:pt>
                <c:pt idx="6657">
                  <c:v>43183</c:v>
                </c:pt>
                <c:pt idx="6658">
                  <c:v>43184</c:v>
                </c:pt>
                <c:pt idx="6659">
                  <c:v>43185</c:v>
                </c:pt>
                <c:pt idx="6660">
                  <c:v>43186</c:v>
                </c:pt>
                <c:pt idx="6661">
                  <c:v>43187</c:v>
                </c:pt>
                <c:pt idx="6662">
                  <c:v>43188</c:v>
                </c:pt>
                <c:pt idx="6663">
                  <c:v>43189</c:v>
                </c:pt>
                <c:pt idx="6664">
                  <c:v>43190</c:v>
                </c:pt>
                <c:pt idx="6665">
                  <c:v>43191</c:v>
                </c:pt>
                <c:pt idx="6666">
                  <c:v>43192</c:v>
                </c:pt>
                <c:pt idx="6667">
                  <c:v>43193</c:v>
                </c:pt>
                <c:pt idx="6668">
                  <c:v>43194</c:v>
                </c:pt>
                <c:pt idx="6669">
                  <c:v>43195</c:v>
                </c:pt>
                <c:pt idx="6670">
                  <c:v>43196</c:v>
                </c:pt>
                <c:pt idx="6671">
                  <c:v>43197</c:v>
                </c:pt>
                <c:pt idx="6672">
                  <c:v>43198</c:v>
                </c:pt>
                <c:pt idx="6673">
                  <c:v>43199</c:v>
                </c:pt>
                <c:pt idx="6674">
                  <c:v>43200</c:v>
                </c:pt>
                <c:pt idx="6675">
                  <c:v>43201</c:v>
                </c:pt>
                <c:pt idx="6676">
                  <c:v>43202</c:v>
                </c:pt>
                <c:pt idx="6677">
                  <c:v>43203</c:v>
                </c:pt>
                <c:pt idx="6678">
                  <c:v>43204</c:v>
                </c:pt>
                <c:pt idx="6679">
                  <c:v>43205</c:v>
                </c:pt>
                <c:pt idx="6680">
                  <c:v>43206</c:v>
                </c:pt>
                <c:pt idx="6681">
                  <c:v>43207</c:v>
                </c:pt>
                <c:pt idx="6682">
                  <c:v>43208</c:v>
                </c:pt>
                <c:pt idx="6683">
                  <c:v>43209</c:v>
                </c:pt>
                <c:pt idx="6684">
                  <c:v>43210</c:v>
                </c:pt>
                <c:pt idx="6685">
                  <c:v>43211</c:v>
                </c:pt>
                <c:pt idx="6686">
                  <c:v>43212</c:v>
                </c:pt>
                <c:pt idx="6687">
                  <c:v>43213</c:v>
                </c:pt>
                <c:pt idx="6688">
                  <c:v>43214</c:v>
                </c:pt>
                <c:pt idx="6689">
                  <c:v>43215</c:v>
                </c:pt>
                <c:pt idx="6690">
                  <c:v>43216</c:v>
                </c:pt>
                <c:pt idx="6691">
                  <c:v>43217</c:v>
                </c:pt>
                <c:pt idx="6692">
                  <c:v>43218</c:v>
                </c:pt>
                <c:pt idx="6693">
                  <c:v>43219</c:v>
                </c:pt>
                <c:pt idx="6694">
                  <c:v>43220</c:v>
                </c:pt>
                <c:pt idx="6695">
                  <c:v>43221</c:v>
                </c:pt>
                <c:pt idx="6696">
                  <c:v>43222</c:v>
                </c:pt>
                <c:pt idx="6697">
                  <c:v>43223</c:v>
                </c:pt>
                <c:pt idx="6698">
                  <c:v>43224</c:v>
                </c:pt>
                <c:pt idx="6699">
                  <c:v>43225</c:v>
                </c:pt>
                <c:pt idx="6700">
                  <c:v>43226</c:v>
                </c:pt>
                <c:pt idx="6701">
                  <c:v>43227</c:v>
                </c:pt>
                <c:pt idx="6702">
                  <c:v>43228</c:v>
                </c:pt>
                <c:pt idx="6703">
                  <c:v>43229</c:v>
                </c:pt>
                <c:pt idx="6704">
                  <c:v>43230</c:v>
                </c:pt>
                <c:pt idx="6705">
                  <c:v>43231</c:v>
                </c:pt>
                <c:pt idx="6706">
                  <c:v>43232</c:v>
                </c:pt>
                <c:pt idx="6707">
                  <c:v>43233</c:v>
                </c:pt>
                <c:pt idx="6708">
                  <c:v>43234</c:v>
                </c:pt>
                <c:pt idx="6709">
                  <c:v>43235</c:v>
                </c:pt>
                <c:pt idx="6710">
                  <c:v>43236</c:v>
                </c:pt>
                <c:pt idx="6711">
                  <c:v>43237</c:v>
                </c:pt>
                <c:pt idx="6712">
                  <c:v>43238</c:v>
                </c:pt>
                <c:pt idx="6713">
                  <c:v>43239</c:v>
                </c:pt>
                <c:pt idx="6714">
                  <c:v>43240</c:v>
                </c:pt>
                <c:pt idx="6715">
                  <c:v>43241</c:v>
                </c:pt>
                <c:pt idx="6716">
                  <c:v>43242</c:v>
                </c:pt>
                <c:pt idx="6717">
                  <c:v>43243</c:v>
                </c:pt>
                <c:pt idx="6718">
                  <c:v>43244</c:v>
                </c:pt>
                <c:pt idx="6719">
                  <c:v>43245</c:v>
                </c:pt>
                <c:pt idx="6720">
                  <c:v>43246</c:v>
                </c:pt>
                <c:pt idx="6721">
                  <c:v>43247</c:v>
                </c:pt>
                <c:pt idx="6722">
                  <c:v>43248</c:v>
                </c:pt>
                <c:pt idx="6723">
                  <c:v>43249</c:v>
                </c:pt>
                <c:pt idx="6724">
                  <c:v>43250</c:v>
                </c:pt>
                <c:pt idx="6725">
                  <c:v>43251</c:v>
                </c:pt>
                <c:pt idx="6726">
                  <c:v>43252</c:v>
                </c:pt>
                <c:pt idx="6727">
                  <c:v>43253</c:v>
                </c:pt>
                <c:pt idx="6728">
                  <c:v>43254</c:v>
                </c:pt>
                <c:pt idx="6729">
                  <c:v>43255</c:v>
                </c:pt>
                <c:pt idx="6730">
                  <c:v>43256</c:v>
                </c:pt>
                <c:pt idx="6731">
                  <c:v>43257</c:v>
                </c:pt>
                <c:pt idx="6732">
                  <c:v>43258</c:v>
                </c:pt>
                <c:pt idx="6733">
                  <c:v>43259</c:v>
                </c:pt>
                <c:pt idx="6734">
                  <c:v>43260</c:v>
                </c:pt>
                <c:pt idx="6735">
                  <c:v>43261</c:v>
                </c:pt>
                <c:pt idx="6736">
                  <c:v>43262</c:v>
                </c:pt>
                <c:pt idx="6737">
                  <c:v>43263</c:v>
                </c:pt>
                <c:pt idx="6738">
                  <c:v>43264</c:v>
                </c:pt>
                <c:pt idx="6739">
                  <c:v>43265</c:v>
                </c:pt>
                <c:pt idx="6740">
                  <c:v>43266</c:v>
                </c:pt>
                <c:pt idx="6741">
                  <c:v>43267</c:v>
                </c:pt>
                <c:pt idx="6742">
                  <c:v>43268</c:v>
                </c:pt>
                <c:pt idx="6743">
                  <c:v>43269</c:v>
                </c:pt>
                <c:pt idx="6744">
                  <c:v>43270</c:v>
                </c:pt>
                <c:pt idx="6745">
                  <c:v>43271</c:v>
                </c:pt>
                <c:pt idx="6746">
                  <c:v>43272</c:v>
                </c:pt>
                <c:pt idx="6747">
                  <c:v>43273</c:v>
                </c:pt>
                <c:pt idx="6748">
                  <c:v>43274</c:v>
                </c:pt>
                <c:pt idx="6749">
                  <c:v>43275</c:v>
                </c:pt>
                <c:pt idx="6750">
                  <c:v>43276</c:v>
                </c:pt>
                <c:pt idx="6751">
                  <c:v>43277</c:v>
                </c:pt>
                <c:pt idx="6752">
                  <c:v>43278</c:v>
                </c:pt>
                <c:pt idx="6753">
                  <c:v>43279</c:v>
                </c:pt>
                <c:pt idx="6754">
                  <c:v>43280</c:v>
                </c:pt>
                <c:pt idx="6755">
                  <c:v>43281</c:v>
                </c:pt>
                <c:pt idx="6756">
                  <c:v>43282</c:v>
                </c:pt>
                <c:pt idx="6757">
                  <c:v>43283</c:v>
                </c:pt>
                <c:pt idx="6758">
                  <c:v>43284</c:v>
                </c:pt>
                <c:pt idx="6759">
                  <c:v>43285</c:v>
                </c:pt>
                <c:pt idx="6760">
                  <c:v>43286</c:v>
                </c:pt>
                <c:pt idx="6761">
                  <c:v>43287</c:v>
                </c:pt>
                <c:pt idx="6762">
                  <c:v>43288</c:v>
                </c:pt>
                <c:pt idx="6763">
                  <c:v>43289</c:v>
                </c:pt>
                <c:pt idx="6764">
                  <c:v>43290</c:v>
                </c:pt>
                <c:pt idx="6765">
                  <c:v>43291</c:v>
                </c:pt>
                <c:pt idx="6766">
                  <c:v>43292</c:v>
                </c:pt>
                <c:pt idx="6767">
                  <c:v>43293</c:v>
                </c:pt>
                <c:pt idx="6768">
                  <c:v>43294</c:v>
                </c:pt>
                <c:pt idx="6769">
                  <c:v>43295</c:v>
                </c:pt>
                <c:pt idx="6770">
                  <c:v>43296</c:v>
                </c:pt>
                <c:pt idx="6771">
                  <c:v>43297</c:v>
                </c:pt>
                <c:pt idx="6772">
                  <c:v>43298</c:v>
                </c:pt>
                <c:pt idx="6773">
                  <c:v>43299</c:v>
                </c:pt>
                <c:pt idx="6774">
                  <c:v>43300</c:v>
                </c:pt>
                <c:pt idx="6775">
                  <c:v>43301</c:v>
                </c:pt>
                <c:pt idx="6776">
                  <c:v>43302</c:v>
                </c:pt>
                <c:pt idx="6777">
                  <c:v>43303</c:v>
                </c:pt>
                <c:pt idx="6778">
                  <c:v>43304</c:v>
                </c:pt>
                <c:pt idx="6779">
                  <c:v>43305</c:v>
                </c:pt>
                <c:pt idx="6780">
                  <c:v>43306</c:v>
                </c:pt>
                <c:pt idx="6781">
                  <c:v>43307</c:v>
                </c:pt>
                <c:pt idx="6782">
                  <c:v>43308</c:v>
                </c:pt>
                <c:pt idx="6783">
                  <c:v>43309</c:v>
                </c:pt>
                <c:pt idx="6784">
                  <c:v>43310</c:v>
                </c:pt>
                <c:pt idx="6785">
                  <c:v>43311</c:v>
                </c:pt>
                <c:pt idx="6786">
                  <c:v>43312</c:v>
                </c:pt>
                <c:pt idx="6787">
                  <c:v>43313</c:v>
                </c:pt>
                <c:pt idx="6788">
                  <c:v>43314</c:v>
                </c:pt>
                <c:pt idx="6789">
                  <c:v>43315</c:v>
                </c:pt>
                <c:pt idx="6790">
                  <c:v>43316</c:v>
                </c:pt>
                <c:pt idx="6791">
                  <c:v>43317</c:v>
                </c:pt>
                <c:pt idx="6792">
                  <c:v>43318</c:v>
                </c:pt>
                <c:pt idx="6793">
                  <c:v>43319</c:v>
                </c:pt>
                <c:pt idx="6794">
                  <c:v>43320</c:v>
                </c:pt>
                <c:pt idx="6795">
                  <c:v>43321</c:v>
                </c:pt>
                <c:pt idx="6796">
                  <c:v>43322</c:v>
                </c:pt>
                <c:pt idx="6797">
                  <c:v>43323</c:v>
                </c:pt>
                <c:pt idx="6798">
                  <c:v>43324</c:v>
                </c:pt>
                <c:pt idx="6799">
                  <c:v>43325</c:v>
                </c:pt>
                <c:pt idx="6800">
                  <c:v>43326</c:v>
                </c:pt>
                <c:pt idx="6801">
                  <c:v>43327</c:v>
                </c:pt>
                <c:pt idx="6802">
                  <c:v>43328</c:v>
                </c:pt>
                <c:pt idx="6803">
                  <c:v>43329</c:v>
                </c:pt>
                <c:pt idx="6804">
                  <c:v>43330</c:v>
                </c:pt>
                <c:pt idx="6805">
                  <c:v>43331</c:v>
                </c:pt>
                <c:pt idx="6806">
                  <c:v>43332</c:v>
                </c:pt>
                <c:pt idx="6807">
                  <c:v>43333</c:v>
                </c:pt>
                <c:pt idx="6808">
                  <c:v>43334</c:v>
                </c:pt>
                <c:pt idx="6809">
                  <c:v>43335</c:v>
                </c:pt>
                <c:pt idx="6810">
                  <c:v>43336</c:v>
                </c:pt>
                <c:pt idx="6811">
                  <c:v>43337</c:v>
                </c:pt>
                <c:pt idx="6812">
                  <c:v>43338</c:v>
                </c:pt>
                <c:pt idx="6813">
                  <c:v>43339</c:v>
                </c:pt>
                <c:pt idx="6814">
                  <c:v>43340</c:v>
                </c:pt>
                <c:pt idx="6815">
                  <c:v>43341</c:v>
                </c:pt>
                <c:pt idx="6816">
                  <c:v>43342</c:v>
                </c:pt>
                <c:pt idx="6817">
                  <c:v>43343</c:v>
                </c:pt>
                <c:pt idx="6818">
                  <c:v>43344</c:v>
                </c:pt>
                <c:pt idx="6819">
                  <c:v>43345</c:v>
                </c:pt>
                <c:pt idx="6820">
                  <c:v>43346</c:v>
                </c:pt>
                <c:pt idx="6821">
                  <c:v>43347</c:v>
                </c:pt>
                <c:pt idx="6822">
                  <c:v>43348</c:v>
                </c:pt>
                <c:pt idx="6823">
                  <c:v>43349</c:v>
                </c:pt>
                <c:pt idx="6824">
                  <c:v>43350</c:v>
                </c:pt>
                <c:pt idx="6825">
                  <c:v>43351</c:v>
                </c:pt>
                <c:pt idx="6826">
                  <c:v>43352</c:v>
                </c:pt>
                <c:pt idx="6827">
                  <c:v>43353</c:v>
                </c:pt>
                <c:pt idx="6828">
                  <c:v>43354</c:v>
                </c:pt>
                <c:pt idx="6829">
                  <c:v>43355</c:v>
                </c:pt>
                <c:pt idx="6830">
                  <c:v>43356</c:v>
                </c:pt>
                <c:pt idx="6831">
                  <c:v>43357</c:v>
                </c:pt>
                <c:pt idx="6832">
                  <c:v>43358</c:v>
                </c:pt>
                <c:pt idx="6833">
                  <c:v>43359</c:v>
                </c:pt>
                <c:pt idx="6834">
                  <c:v>43360</c:v>
                </c:pt>
                <c:pt idx="6835">
                  <c:v>43361</c:v>
                </c:pt>
                <c:pt idx="6836">
                  <c:v>43362</c:v>
                </c:pt>
                <c:pt idx="6837">
                  <c:v>43363</c:v>
                </c:pt>
                <c:pt idx="6838">
                  <c:v>43364</c:v>
                </c:pt>
                <c:pt idx="6839">
                  <c:v>43365</c:v>
                </c:pt>
                <c:pt idx="6840">
                  <c:v>43366</c:v>
                </c:pt>
                <c:pt idx="6841">
                  <c:v>43367</c:v>
                </c:pt>
                <c:pt idx="6842">
                  <c:v>43368</c:v>
                </c:pt>
                <c:pt idx="6843">
                  <c:v>43369</c:v>
                </c:pt>
                <c:pt idx="6844">
                  <c:v>43370</c:v>
                </c:pt>
                <c:pt idx="6845">
                  <c:v>43371</c:v>
                </c:pt>
                <c:pt idx="6846">
                  <c:v>43372</c:v>
                </c:pt>
                <c:pt idx="6847">
                  <c:v>43373</c:v>
                </c:pt>
                <c:pt idx="6848">
                  <c:v>43374</c:v>
                </c:pt>
                <c:pt idx="6849">
                  <c:v>43375</c:v>
                </c:pt>
                <c:pt idx="6850">
                  <c:v>43376</c:v>
                </c:pt>
                <c:pt idx="6851">
                  <c:v>43377</c:v>
                </c:pt>
                <c:pt idx="6852">
                  <c:v>43378</c:v>
                </c:pt>
                <c:pt idx="6853">
                  <c:v>43379</c:v>
                </c:pt>
                <c:pt idx="6854">
                  <c:v>43380</c:v>
                </c:pt>
                <c:pt idx="6855">
                  <c:v>43381</c:v>
                </c:pt>
                <c:pt idx="6856">
                  <c:v>43382</c:v>
                </c:pt>
                <c:pt idx="6857">
                  <c:v>43383</c:v>
                </c:pt>
                <c:pt idx="6858">
                  <c:v>43384</c:v>
                </c:pt>
                <c:pt idx="6859">
                  <c:v>43385</c:v>
                </c:pt>
                <c:pt idx="6860">
                  <c:v>43386</c:v>
                </c:pt>
                <c:pt idx="6861">
                  <c:v>43387</c:v>
                </c:pt>
                <c:pt idx="6862">
                  <c:v>43388</c:v>
                </c:pt>
                <c:pt idx="6863">
                  <c:v>43389</c:v>
                </c:pt>
                <c:pt idx="6864">
                  <c:v>43390</c:v>
                </c:pt>
                <c:pt idx="6865">
                  <c:v>43391</c:v>
                </c:pt>
                <c:pt idx="6866">
                  <c:v>43392</c:v>
                </c:pt>
                <c:pt idx="6867">
                  <c:v>43393</c:v>
                </c:pt>
                <c:pt idx="6868">
                  <c:v>43394</c:v>
                </c:pt>
                <c:pt idx="6869">
                  <c:v>43395</c:v>
                </c:pt>
                <c:pt idx="6870">
                  <c:v>43396</c:v>
                </c:pt>
                <c:pt idx="6871">
                  <c:v>43397</c:v>
                </c:pt>
                <c:pt idx="6872">
                  <c:v>43398</c:v>
                </c:pt>
                <c:pt idx="6873">
                  <c:v>43399</c:v>
                </c:pt>
                <c:pt idx="6874">
                  <c:v>43400</c:v>
                </c:pt>
                <c:pt idx="6875">
                  <c:v>43401</c:v>
                </c:pt>
                <c:pt idx="6876">
                  <c:v>43402</c:v>
                </c:pt>
                <c:pt idx="6877">
                  <c:v>43403</c:v>
                </c:pt>
                <c:pt idx="6878">
                  <c:v>43404</c:v>
                </c:pt>
                <c:pt idx="6879">
                  <c:v>43405</c:v>
                </c:pt>
                <c:pt idx="6880">
                  <c:v>43406</c:v>
                </c:pt>
                <c:pt idx="6881">
                  <c:v>43407</c:v>
                </c:pt>
                <c:pt idx="6882">
                  <c:v>43408</c:v>
                </c:pt>
                <c:pt idx="6883">
                  <c:v>43409</c:v>
                </c:pt>
                <c:pt idx="6884">
                  <c:v>43410</c:v>
                </c:pt>
                <c:pt idx="6885">
                  <c:v>43411</c:v>
                </c:pt>
                <c:pt idx="6886">
                  <c:v>43412</c:v>
                </c:pt>
                <c:pt idx="6887">
                  <c:v>43413</c:v>
                </c:pt>
                <c:pt idx="6888">
                  <c:v>43414</c:v>
                </c:pt>
                <c:pt idx="6889">
                  <c:v>43415</c:v>
                </c:pt>
                <c:pt idx="6890">
                  <c:v>43416</c:v>
                </c:pt>
                <c:pt idx="6891">
                  <c:v>43417</c:v>
                </c:pt>
                <c:pt idx="6892">
                  <c:v>43418</c:v>
                </c:pt>
                <c:pt idx="6893">
                  <c:v>43419</c:v>
                </c:pt>
                <c:pt idx="6894">
                  <c:v>43420</c:v>
                </c:pt>
                <c:pt idx="6895">
                  <c:v>43421</c:v>
                </c:pt>
                <c:pt idx="6896">
                  <c:v>43422</c:v>
                </c:pt>
                <c:pt idx="6897">
                  <c:v>43423</c:v>
                </c:pt>
                <c:pt idx="6898">
                  <c:v>43424</c:v>
                </c:pt>
                <c:pt idx="6899">
                  <c:v>43425</c:v>
                </c:pt>
                <c:pt idx="6900">
                  <c:v>43426</c:v>
                </c:pt>
                <c:pt idx="6901">
                  <c:v>43427</c:v>
                </c:pt>
                <c:pt idx="6902">
                  <c:v>43428</c:v>
                </c:pt>
                <c:pt idx="6903">
                  <c:v>43429</c:v>
                </c:pt>
                <c:pt idx="6904">
                  <c:v>43430</c:v>
                </c:pt>
                <c:pt idx="6905">
                  <c:v>43431</c:v>
                </c:pt>
                <c:pt idx="6906">
                  <c:v>43432</c:v>
                </c:pt>
                <c:pt idx="6907">
                  <c:v>43433</c:v>
                </c:pt>
                <c:pt idx="6908">
                  <c:v>43434</c:v>
                </c:pt>
                <c:pt idx="6909">
                  <c:v>43435</c:v>
                </c:pt>
                <c:pt idx="6910">
                  <c:v>43436</c:v>
                </c:pt>
                <c:pt idx="6911">
                  <c:v>43437</c:v>
                </c:pt>
                <c:pt idx="6912">
                  <c:v>43438</c:v>
                </c:pt>
                <c:pt idx="6913">
                  <c:v>43439</c:v>
                </c:pt>
                <c:pt idx="6914">
                  <c:v>43440</c:v>
                </c:pt>
                <c:pt idx="6915">
                  <c:v>43441</c:v>
                </c:pt>
                <c:pt idx="6916">
                  <c:v>43442</c:v>
                </c:pt>
                <c:pt idx="6917">
                  <c:v>43443</c:v>
                </c:pt>
                <c:pt idx="6918">
                  <c:v>43444</c:v>
                </c:pt>
                <c:pt idx="6919">
                  <c:v>43445</c:v>
                </c:pt>
                <c:pt idx="6920">
                  <c:v>43446</c:v>
                </c:pt>
                <c:pt idx="6921">
                  <c:v>43447</c:v>
                </c:pt>
                <c:pt idx="6922">
                  <c:v>43448</c:v>
                </c:pt>
                <c:pt idx="6923">
                  <c:v>43449</c:v>
                </c:pt>
                <c:pt idx="6924">
                  <c:v>43450</c:v>
                </c:pt>
                <c:pt idx="6925">
                  <c:v>43451</c:v>
                </c:pt>
                <c:pt idx="6926">
                  <c:v>43452</c:v>
                </c:pt>
                <c:pt idx="6927">
                  <c:v>43453</c:v>
                </c:pt>
                <c:pt idx="6928">
                  <c:v>43454</c:v>
                </c:pt>
                <c:pt idx="6929">
                  <c:v>43455</c:v>
                </c:pt>
                <c:pt idx="6930">
                  <c:v>43456</c:v>
                </c:pt>
                <c:pt idx="6931">
                  <c:v>43457</c:v>
                </c:pt>
                <c:pt idx="6932">
                  <c:v>43458</c:v>
                </c:pt>
                <c:pt idx="6933">
                  <c:v>43459</c:v>
                </c:pt>
                <c:pt idx="6934">
                  <c:v>43460</c:v>
                </c:pt>
                <c:pt idx="6935">
                  <c:v>43461</c:v>
                </c:pt>
                <c:pt idx="6936">
                  <c:v>43462</c:v>
                </c:pt>
                <c:pt idx="6937">
                  <c:v>43463</c:v>
                </c:pt>
                <c:pt idx="6938">
                  <c:v>43464</c:v>
                </c:pt>
                <c:pt idx="6939">
                  <c:v>43465</c:v>
                </c:pt>
                <c:pt idx="6940">
                  <c:v>43466</c:v>
                </c:pt>
                <c:pt idx="6941">
                  <c:v>43467</c:v>
                </c:pt>
                <c:pt idx="6942">
                  <c:v>43468</c:v>
                </c:pt>
                <c:pt idx="6943">
                  <c:v>43469</c:v>
                </c:pt>
                <c:pt idx="6944">
                  <c:v>43470</c:v>
                </c:pt>
                <c:pt idx="6945">
                  <c:v>43471</c:v>
                </c:pt>
                <c:pt idx="6946">
                  <c:v>43472</c:v>
                </c:pt>
                <c:pt idx="6947">
                  <c:v>43473</c:v>
                </c:pt>
                <c:pt idx="6948">
                  <c:v>43474</c:v>
                </c:pt>
                <c:pt idx="6949">
                  <c:v>43475</c:v>
                </c:pt>
                <c:pt idx="6950">
                  <c:v>43476</c:v>
                </c:pt>
                <c:pt idx="6951">
                  <c:v>43477</c:v>
                </c:pt>
                <c:pt idx="6952">
                  <c:v>43478</c:v>
                </c:pt>
                <c:pt idx="6953">
                  <c:v>43479</c:v>
                </c:pt>
                <c:pt idx="6954">
                  <c:v>43480</c:v>
                </c:pt>
                <c:pt idx="6955">
                  <c:v>43481</c:v>
                </c:pt>
                <c:pt idx="6956">
                  <c:v>43482</c:v>
                </c:pt>
                <c:pt idx="6957">
                  <c:v>43483</c:v>
                </c:pt>
                <c:pt idx="6958">
                  <c:v>43484</c:v>
                </c:pt>
                <c:pt idx="6959">
                  <c:v>43485</c:v>
                </c:pt>
                <c:pt idx="6960">
                  <c:v>43486</c:v>
                </c:pt>
                <c:pt idx="6961">
                  <c:v>43487</c:v>
                </c:pt>
                <c:pt idx="6962">
                  <c:v>43488</c:v>
                </c:pt>
                <c:pt idx="6963">
                  <c:v>43489</c:v>
                </c:pt>
                <c:pt idx="6964">
                  <c:v>43490</c:v>
                </c:pt>
                <c:pt idx="6965">
                  <c:v>43491</c:v>
                </c:pt>
                <c:pt idx="6966">
                  <c:v>43492</c:v>
                </c:pt>
                <c:pt idx="6967">
                  <c:v>43493</c:v>
                </c:pt>
                <c:pt idx="6968">
                  <c:v>43494</c:v>
                </c:pt>
                <c:pt idx="6969">
                  <c:v>43495</c:v>
                </c:pt>
                <c:pt idx="6970">
                  <c:v>43496</c:v>
                </c:pt>
                <c:pt idx="6971">
                  <c:v>43497</c:v>
                </c:pt>
                <c:pt idx="6972">
                  <c:v>43498</c:v>
                </c:pt>
                <c:pt idx="6973">
                  <c:v>43499</c:v>
                </c:pt>
                <c:pt idx="6974">
                  <c:v>43500</c:v>
                </c:pt>
                <c:pt idx="6975">
                  <c:v>43501</c:v>
                </c:pt>
                <c:pt idx="6976">
                  <c:v>43502</c:v>
                </c:pt>
                <c:pt idx="6977">
                  <c:v>43503</c:v>
                </c:pt>
                <c:pt idx="6978">
                  <c:v>43504</c:v>
                </c:pt>
                <c:pt idx="6979">
                  <c:v>43505</c:v>
                </c:pt>
                <c:pt idx="6980">
                  <c:v>43506</c:v>
                </c:pt>
                <c:pt idx="6981">
                  <c:v>43507</c:v>
                </c:pt>
                <c:pt idx="6982">
                  <c:v>43508</c:v>
                </c:pt>
                <c:pt idx="6983">
                  <c:v>43509</c:v>
                </c:pt>
                <c:pt idx="6984">
                  <c:v>43510</c:v>
                </c:pt>
                <c:pt idx="6985">
                  <c:v>43511</c:v>
                </c:pt>
                <c:pt idx="6986">
                  <c:v>43512</c:v>
                </c:pt>
                <c:pt idx="6987">
                  <c:v>43513</c:v>
                </c:pt>
                <c:pt idx="6988">
                  <c:v>43514</c:v>
                </c:pt>
                <c:pt idx="6989">
                  <c:v>43515</c:v>
                </c:pt>
                <c:pt idx="6990">
                  <c:v>43516</c:v>
                </c:pt>
                <c:pt idx="6991">
                  <c:v>43517</c:v>
                </c:pt>
                <c:pt idx="6992">
                  <c:v>43518</c:v>
                </c:pt>
                <c:pt idx="6993">
                  <c:v>43519</c:v>
                </c:pt>
                <c:pt idx="6994">
                  <c:v>43520</c:v>
                </c:pt>
                <c:pt idx="6995">
                  <c:v>43521</c:v>
                </c:pt>
                <c:pt idx="6996">
                  <c:v>43522</c:v>
                </c:pt>
                <c:pt idx="6997">
                  <c:v>43523</c:v>
                </c:pt>
                <c:pt idx="6998">
                  <c:v>43524</c:v>
                </c:pt>
                <c:pt idx="6999">
                  <c:v>43525</c:v>
                </c:pt>
                <c:pt idx="7000">
                  <c:v>43526</c:v>
                </c:pt>
                <c:pt idx="7001">
                  <c:v>43527</c:v>
                </c:pt>
                <c:pt idx="7002">
                  <c:v>43528</c:v>
                </c:pt>
                <c:pt idx="7003">
                  <c:v>43529</c:v>
                </c:pt>
                <c:pt idx="7004">
                  <c:v>43530</c:v>
                </c:pt>
                <c:pt idx="7005">
                  <c:v>43531</c:v>
                </c:pt>
                <c:pt idx="7006">
                  <c:v>43532</c:v>
                </c:pt>
                <c:pt idx="7007">
                  <c:v>43533</c:v>
                </c:pt>
                <c:pt idx="7008">
                  <c:v>43534</c:v>
                </c:pt>
                <c:pt idx="7009">
                  <c:v>43535</c:v>
                </c:pt>
                <c:pt idx="7010">
                  <c:v>43536</c:v>
                </c:pt>
                <c:pt idx="7011">
                  <c:v>43537</c:v>
                </c:pt>
                <c:pt idx="7012">
                  <c:v>43538</c:v>
                </c:pt>
                <c:pt idx="7013">
                  <c:v>43539</c:v>
                </c:pt>
                <c:pt idx="7014">
                  <c:v>43540</c:v>
                </c:pt>
                <c:pt idx="7015">
                  <c:v>43541</c:v>
                </c:pt>
                <c:pt idx="7016">
                  <c:v>43542</c:v>
                </c:pt>
                <c:pt idx="7017">
                  <c:v>43543</c:v>
                </c:pt>
                <c:pt idx="7018">
                  <c:v>43544</c:v>
                </c:pt>
                <c:pt idx="7019">
                  <c:v>43545</c:v>
                </c:pt>
                <c:pt idx="7020">
                  <c:v>43546</c:v>
                </c:pt>
                <c:pt idx="7021">
                  <c:v>43547</c:v>
                </c:pt>
                <c:pt idx="7022">
                  <c:v>43548</c:v>
                </c:pt>
                <c:pt idx="7023">
                  <c:v>43549</c:v>
                </c:pt>
                <c:pt idx="7024">
                  <c:v>43550</c:v>
                </c:pt>
                <c:pt idx="7025">
                  <c:v>43551</c:v>
                </c:pt>
                <c:pt idx="7026">
                  <c:v>43552</c:v>
                </c:pt>
                <c:pt idx="7027">
                  <c:v>43553</c:v>
                </c:pt>
                <c:pt idx="7028">
                  <c:v>43554</c:v>
                </c:pt>
                <c:pt idx="7029">
                  <c:v>43555</c:v>
                </c:pt>
                <c:pt idx="7030">
                  <c:v>43556</c:v>
                </c:pt>
                <c:pt idx="7031">
                  <c:v>43557</c:v>
                </c:pt>
                <c:pt idx="7032">
                  <c:v>43558</c:v>
                </c:pt>
                <c:pt idx="7033">
                  <c:v>43559</c:v>
                </c:pt>
                <c:pt idx="7034">
                  <c:v>43560</c:v>
                </c:pt>
                <c:pt idx="7035">
                  <c:v>43561</c:v>
                </c:pt>
                <c:pt idx="7036">
                  <c:v>43562</c:v>
                </c:pt>
                <c:pt idx="7037">
                  <c:v>43563</c:v>
                </c:pt>
                <c:pt idx="7038">
                  <c:v>43564</c:v>
                </c:pt>
                <c:pt idx="7039">
                  <c:v>43565</c:v>
                </c:pt>
                <c:pt idx="7040">
                  <c:v>43566</c:v>
                </c:pt>
                <c:pt idx="7041">
                  <c:v>43567</c:v>
                </c:pt>
                <c:pt idx="7042">
                  <c:v>43568</c:v>
                </c:pt>
                <c:pt idx="7043">
                  <c:v>43569</c:v>
                </c:pt>
                <c:pt idx="7044">
                  <c:v>43570</c:v>
                </c:pt>
                <c:pt idx="7045">
                  <c:v>43571</c:v>
                </c:pt>
                <c:pt idx="7046">
                  <c:v>43572</c:v>
                </c:pt>
                <c:pt idx="7047">
                  <c:v>43573</c:v>
                </c:pt>
                <c:pt idx="7048">
                  <c:v>43574</c:v>
                </c:pt>
                <c:pt idx="7049">
                  <c:v>43575</c:v>
                </c:pt>
                <c:pt idx="7050">
                  <c:v>43576</c:v>
                </c:pt>
                <c:pt idx="7051">
                  <c:v>43577</c:v>
                </c:pt>
                <c:pt idx="7052">
                  <c:v>43578</c:v>
                </c:pt>
                <c:pt idx="7053">
                  <c:v>43579</c:v>
                </c:pt>
                <c:pt idx="7054">
                  <c:v>43580</c:v>
                </c:pt>
                <c:pt idx="7055">
                  <c:v>43581</c:v>
                </c:pt>
                <c:pt idx="7056">
                  <c:v>43582</c:v>
                </c:pt>
                <c:pt idx="7057">
                  <c:v>43583</c:v>
                </c:pt>
                <c:pt idx="7058">
                  <c:v>43584</c:v>
                </c:pt>
                <c:pt idx="7059">
                  <c:v>43585</c:v>
                </c:pt>
                <c:pt idx="7060">
                  <c:v>43586</c:v>
                </c:pt>
                <c:pt idx="7061">
                  <c:v>43587</c:v>
                </c:pt>
                <c:pt idx="7062">
                  <c:v>43588</c:v>
                </c:pt>
                <c:pt idx="7063">
                  <c:v>43589</c:v>
                </c:pt>
                <c:pt idx="7064">
                  <c:v>43590</c:v>
                </c:pt>
                <c:pt idx="7065">
                  <c:v>43591</c:v>
                </c:pt>
                <c:pt idx="7066">
                  <c:v>43592</c:v>
                </c:pt>
                <c:pt idx="7067">
                  <c:v>43593</c:v>
                </c:pt>
                <c:pt idx="7068">
                  <c:v>43594</c:v>
                </c:pt>
                <c:pt idx="7069">
                  <c:v>43595</c:v>
                </c:pt>
                <c:pt idx="7070">
                  <c:v>43596</c:v>
                </c:pt>
                <c:pt idx="7071">
                  <c:v>43597</c:v>
                </c:pt>
                <c:pt idx="7072">
                  <c:v>43598</c:v>
                </c:pt>
                <c:pt idx="7073">
                  <c:v>43599</c:v>
                </c:pt>
                <c:pt idx="7074">
                  <c:v>43600</c:v>
                </c:pt>
                <c:pt idx="7075">
                  <c:v>43601</c:v>
                </c:pt>
                <c:pt idx="7076">
                  <c:v>43602</c:v>
                </c:pt>
                <c:pt idx="7077">
                  <c:v>43603</c:v>
                </c:pt>
                <c:pt idx="7078">
                  <c:v>43604</c:v>
                </c:pt>
                <c:pt idx="7079">
                  <c:v>43605</c:v>
                </c:pt>
                <c:pt idx="7080">
                  <c:v>43606</c:v>
                </c:pt>
                <c:pt idx="7081">
                  <c:v>43607</c:v>
                </c:pt>
                <c:pt idx="7082">
                  <c:v>43608</c:v>
                </c:pt>
                <c:pt idx="7083">
                  <c:v>43609</c:v>
                </c:pt>
                <c:pt idx="7084">
                  <c:v>43610</c:v>
                </c:pt>
                <c:pt idx="7085">
                  <c:v>43611</c:v>
                </c:pt>
                <c:pt idx="7086">
                  <c:v>43612</c:v>
                </c:pt>
                <c:pt idx="7087">
                  <c:v>43613</c:v>
                </c:pt>
                <c:pt idx="7088">
                  <c:v>43614</c:v>
                </c:pt>
                <c:pt idx="7089">
                  <c:v>43615</c:v>
                </c:pt>
                <c:pt idx="7090">
                  <c:v>43616</c:v>
                </c:pt>
                <c:pt idx="7091">
                  <c:v>43617</c:v>
                </c:pt>
                <c:pt idx="7092">
                  <c:v>43618</c:v>
                </c:pt>
                <c:pt idx="7093">
                  <c:v>43619</c:v>
                </c:pt>
                <c:pt idx="7094">
                  <c:v>43620</c:v>
                </c:pt>
                <c:pt idx="7095">
                  <c:v>43621</c:v>
                </c:pt>
                <c:pt idx="7096">
                  <c:v>43622</c:v>
                </c:pt>
                <c:pt idx="7097">
                  <c:v>43623</c:v>
                </c:pt>
                <c:pt idx="7098">
                  <c:v>43624</c:v>
                </c:pt>
                <c:pt idx="7099">
                  <c:v>43625</c:v>
                </c:pt>
                <c:pt idx="7100">
                  <c:v>43626</c:v>
                </c:pt>
                <c:pt idx="7101">
                  <c:v>43627</c:v>
                </c:pt>
                <c:pt idx="7102">
                  <c:v>43628</c:v>
                </c:pt>
                <c:pt idx="7103">
                  <c:v>43629</c:v>
                </c:pt>
                <c:pt idx="7104">
                  <c:v>43630</c:v>
                </c:pt>
                <c:pt idx="7105">
                  <c:v>43631</c:v>
                </c:pt>
                <c:pt idx="7106">
                  <c:v>43632</c:v>
                </c:pt>
                <c:pt idx="7107">
                  <c:v>43633</c:v>
                </c:pt>
                <c:pt idx="7108">
                  <c:v>43634</c:v>
                </c:pt>
                <c:pt idx="7109">
                  <c:v>43635</c:v>
                </c:pt>
                <c:pt idx="7110">
                  <c:v>43636</c:v>
                </c:pt>
                <c:pt idx="7111">
                  <c:v>43637</c:v>
                </c:pt>
                <c:pt idx="7112">
                  <c:v>43638</c:v>
                </c:pt>
                <c:pt idx="7113">
                  <c:v>43639</c:v>
                </c:pt>
                <c:pt idx="7114">
                  <c:v>43640</c:v>
                </c:pt>
                <c:pt idx="7115">
                  <c:v>43641</c:v>
                </c:pt>
                <c:pt idx="7116">
                  <c:v>43642</c:v>
                </c:pt>
                <c:pt idx="7117">
                  <c:v>43643</c:v>
                </c:pt>
                <c:pt idx="7118">
                  <c:v>43644</c:v>
                </c:pt>
                <c:pt idx="7119">
                  <c:v>43645</c:v>
                </c:pt>
                <c:pt idx="7120">
                  <c:v>43646</c:v>
                </c:pt>
                <c:pt idx="7121">
                  <c:v>43647</c:v>
                </c:pt>
                <c:pt idx="7122">
                  <c:v>43648</c:v>
                </c:pt>
                <c:pt idx="7123">
                  <c:v>43649</c:v>
                </c:pt>
                <c:pt idx="7124">
                  <c:v>43650</c:v>
                </c:pt>
                <c:pt idx="7125">
                  <c:v>43651</c:v>
                </c:pt>
                <c:pt idx="7126">
                  <c:v>43652</c:v>
                </c:pt>
                <c:pt idx="7127">
                  <c:v>43653</c:v>
                </c:pt>
                <c:pt idx="7128">
                  <c:v>43654</c:v>
                </c:pt>
                <c:pt idx="7129">
                  <c:v>43655</c:v>
                </c:pt>
                <c:pt idx="7130">
                  <c:v>43656</c:v>
                </c:pt>
                <c:pt idx="7131">
                  <c:v>43657</c:v>
                </c:pt>
                <c:pt idx="7132">
                  <c:v>43658</c:v>
                </c:pt>
                <c:pt idx="7133">
                  <c:v>43659</c:v>
                </c:pt>
                <c:pt idx="7134">
                  <c:v>43660</c:v>
                </c:pt>
                <c:pt idx="7135">
                  <c:v>43661</c:v>
                </c:pt>
                <c:pt idx="7136">
                  <c:v>43662</c:v>
                </c:pt>
                <c:pt idx="7137">
                  <c:v>43663</c:v>
                </c:pt>
                <c:pt idx="7138">
                  <c:v>43664</c:v>
                </c:pt>
                <c:pt idx="7139">
                  <c:v>43665</c:v>
                </c:pt>
                <c:pt idx="7140">
                  <c:v>43666</c:v>
                </c:pt>
                <c:pt idx="7141">
                  <c:v>43667</c:v>
                </c:pt>
                <c:pt idx="7142">
                  <c:v>43668</c:v>
                </c:pt>
                <c:pt idx="7143">
                  <c:v>43669</c:v>
                </c:pt>
                <c:pt idx="7144">
                  <c:v>43670</c:v>
                </c:pt>
                <c:pt idx="7145">
                  <c:v>43671</c:v>
                </c:pt>
                <c:pt idx="7146">
                  <c:v>43672</c:v>
                </c:pt>
                <c:pt idx="7147">
                  <c:v>43673</c:v>
                </c:pt>
                <c:pt idx="7148">
                  <c:v>43674</c:v>
                </c:pt>
                <c:pt idx="7149">
                  <c:v>43675</c:v>
                </c:pt>
                <c:pt idx="7150">
                  <c:v>43676</c:v>
                </c:pt>
                <c:pt idx="7151">
                  <c:v>43677</c:v>
                </c:pt>
                <c:pt idx="7152">
                  <c:v>43678</c:v>
                </c:pt>
                <c:pt idx="7153">
                  <c:v>43679</c:v>
                </c:pt>
                <c:pt idx="7154">
                  <c:v>43680</c:v>
                </c:pt>
                <c:pt idx="7155">
                  <c:v>43681</c:v>
                </c:pt>
                <c:pt idx="7156">
                  <c:v>43682</c:v>
                </c:pt>
                <c:pt idx="7157">
                  <c:v>43683</c:v>
                </c:pt>
                <c:pt idx="7158">
                  <c:v>43684</c:v>
                </c:pt>
                <c:pt idx="7159">
                  <c:v>43685</c:v>
                </c:pt>
                <c:pt idx="7160">
                  <c:v>43686</c:v>
                </c:pt>
                <c:pt idx="7161">
                  <c:v>43687</c:v>
                </c:pt>
                <c:pt idx="7162">
                  <c:v>43688</c:v>
                </c:pt>
                <c:pt idx="7163">
                  <c:v>43689</c:v>
                </c:pt>
                <c:pt idx="7164">
                  <c:v>43690</c:v>
                </c:pt>
                <c:pt idx="7165">
                  <c:v>43691</c:v>
                </c:pt>
                <c:pt idx="7166">
                  <c:v>43692</c:v>
                </c:pt>
                <c:pt idx="7167">
                  <c:v>43693</c:v>
                </c:pt>
                <c:pt idx="7168">
                  <c:v>43694</c:v>
                </c:pt>
                <c:pt idx="7169">
                  <c:v>43695</c:v>
                </c:pt>
                <c:pt idx="7170">
                  <c:v>43696</c:v>
                </c:pt>
                <c:pt idx="7171">
                  <c:v>43697</c:v>
                </c:pt>
                <c:pt idx="7172">
                  <c:v>43698</c:v>
                </c:pt>
                <c:pt idx="7173">
                  <c:v>43699</c:v>
                </c:pt>
                <c:pt idx="7174">
                  <c:v>43700</c:v>
                </c:pt>
                <c:pt idx="7175">
                  <c:v>43701</c:v>
                </c:pt>
                <c:pt idx="7176">
                  <c:v>43702</c:v>
                </c:pt>
                <c:pt idx="7177">
                  <c:v>43703</c:v>
                </c:pt>
                <c:pt idx="7178">
                  <c:v>43704</c:v>
                </c:pt>
                <c:pt idx="7179">
                  <c:v>43705</c:v>
                </c:pt>
                <c:pt idx="7180">
                  <c:v>43706</c:v>
                </c:pt>
                <c:pt idx="7181">
                  <c:v>43707</c:v>
                </c:pt>
                <c:pt idx="7182">
                  <c:v>43708</c:v>
                </c:pt>
                <c:pt idx="7183">
                  <c:v>43709</c:v>
                </c:pt>
                <c:pt idx="7184">
                  <c:v>43710</c:v>
                </c:pt>
                <c:pt idx="7185">
                  <c:v>43711</c:v>
                </c:pt>
                <c:pt idx="7186">
                  <c:v>43712</c:v>
                </c:pt>
                <c:pt idx="7187">
                  <c:v>43713</c:v>
                </c:pt>
                <c:pt idx="7188">
                  <c:v>43714</c:v>
                </c:pt>
                <c:pt idx="7189">
                  <c:v>43715</c:v>
                </c:pt>
                <c:pt idx="7190">
                  <c:v>43716</c:v>
                </c:pt>
                <c:pt idx="7191">
                  <c:v>43717</c:v>
                </c:pt>
                <c:pt idx="7192">
                  <c:v>43718</c:v>
                </c:pt>
                <c:pt idx="7193">
                  <c:v>43719</c:v>
                </c:pt>
                <c:pt idx="7194">
                  <c:v>43720</c:v>
                </c:pt>
                <c:pt idx="7195">
                  <c:v>43721</c:v>
                </c:pt>
                <c:pt idx="7196">
                  <c:v>43722</c:v>
                </c:pt>
                <c:pt idx="7197">
                  <c:v>43723</c:v>
                </c:pt>
                <c:pt idx="7198">
                  <c:v>43724</c:v>
                </c:pt>
                <c:pt idx="7199">
                  <c:v>43725</c:v>
                </c:pt>
                <c:pt idx="7200">
                  <c:v>43726</c:v>
                </c:pt>
                <c:pt idx="7201">
                  <c:v>43727</c:v>
                </c:pt>
                <c:pt idx="7202">
                  <c:v>43728</c:v>
                </c:pt>
                <c:pt idx="7203">
                  <c:v>43729</c:v>
                </c:pt>
                <c:pt idx="7204">
                  <c:v>43730</c:v>
                </c:pt>
                <c:pt idx="7205">
                  <c:v>43731</c:v>
                </c:pt>
                <c:pt idx="7206">
                  <c:v>43732</c:v>
                </c:pt>
                <c:pt idx="7207">
                  <c:v>43733</c:v>
                </c:pt>
                <c:pt idx="7208">
                  <c:v>43734</c:v>
                </c:pt>
                <c:pt idx="7209">
                  <c:v>43735</c:v>
                </c:pt>
                <c:pt idx="7210">
                  <c:v>43736</c:v>
                </c:pt>
                <c:pt idx="7211">
                  <c:v>43737</c:v>
                </c:pt>
                <c:pt idx="7212">
                  <c:v>43738</c:v>
                </c:pt>
                <c:pt idx="7213">
                  <c:v>43739</c:v>
                </c:pt>
                <c:pt idx="7214">
                  <c:v>43740</c:v>
                </c:pt>
                <c:pt idx="7215">
                  <c:v>43741</c:v>
                </c:pt>
                <c:pt idx="7216">
                  <c:v>43742</c:v>
                </c:pt>
                <c:pt idx="7217">
                  <c:v>43743</c:v>
                </c:pt>
                <c:pt idx="7218">
                  <c:v>43744</c:v>
                </c:pt>
                <c:pt idx="7219">
                  <c:v>43745</c:v>
                </c:pt>
                <c:pt idx="7220">
                  <c:v>43746</c:v>
                </c:pt>
                <c:pt idx="7221">
                  <c:v>43747</c:v>
                </c:pt>
                <c:pt idx="7222">
                  <c:v>43748</c:v>
                </c:pt>
                <c:pt idx="7223">
                  <c:v>43749</c:v>
                </c:pt>
                <c:pt idx="7224">
                  <c:v>43750</c:v>
                </c:pt>
                <c:pt idx="7225">
                  <c:v>43751</c:v>
                </c:pt>
                <c:pt idx="7226">
                  <c:v>43752</c:v>
                </c:pt>
                <c:pt idx="7227">
                  <c:v>43753</c:v>
                </c:pt>
                <c:pt idx="7228">
                  <c:v>43754</c:v>
                </c:pt>
                <c:pt idx="7229">
                  <c:v>43755</c:v>
                </c:pt>
                <c:pt idx="7230">
                  <c:v>43756</c:v>
                </c:pt>
                <c:pt idx="7231">
                  <c:v>43757</c:v>
                </c:pt>
                <c:pt idx="7232">
                  <c:v>43758</c:v>
                </c:pt>
                <c:pt idx="7233">
                  <c:v>43759</c:v>
                </c:pt>
                <c:pt idx="7234">
                  <c:v>43760</c:v>
                </c:pt>
                <c:pt idx="7235">
                  <c:v>43761</c:v>
                </c:pt>
                <c:pt idx="7236">
                  <c:v>43762</c:v>
                </c:pt>
                <c:pt idx="7237">
                  <c:v>43763</c:v>
                </c:pt>
                <c:pt idx="7238">
                  <c:v>43764</c:v>
                </c:pt>
                <c:pt idx="7239">
                  <c:v>43765</c:v>
                </c:pt>
                <c:pt idx="7240">
                  <c:v>43766</c:v>
                </c:pt>
                <c:pt idx="7241">
                  <c:v>43767</c:v>
                </c:pt>
                <c:pt idx="7242">
                  <c:v>43768</c:v>
                </c:pt>
                <c:pt idx="7243">
                  <c:v>43769</c:v>
                </c:pt>
                <c:pt idx="7244">
                  <c:v>43770</c:v>
                </c:pt>
                <c:pt idx="7245">
                  <c:v>43771</c:v>
                </c:pt>
                <c:pt idx="7246">
                  <c:v>43772</c:v>
                </c:pt>
                <c:pt idx="7247">
                  <c:v>43773</c:v>
                </c:pt>
                <c:pt idx="7248">
                  <c:v>43774</c:v>
                </c:pt>
                <c:pt idx="7249">
                  <c:v>43775</c:v>
                </c:pt>
                <c:pt idx="7250">
                  <c:v>43776</c:v>
                </c:pt>
                <c:pt idx="7251">
                  <c:v>43777</c:v>
                </c:pt>
                <c:pt idx="7252">
                  <c:v>43778</c:v>
                </c:pt>
                <c:pt idx="7253">
                  <c:v>43779</c:v>
                </c:pt>
                <c:pt idx="7254">
                  <c:v>43780</c:v>
                </c:pt>
                <c:pt idx="7255">
                  <c:v>43781</c:v>
                </c:pt>
                <c:pt idx="7256">
                  <c:v>43782</c:v>
                </c:pt>
                <c:pt idx="7257">
                  <c:v>43783</c:v>
                </c:pt>
                <c:pt idx="7258">
                  <c:v>43784</c:v>
                </c:pt>
                <c:pt idx="7259">
                  <c:v>43785</c:v>
                </c:pt>
                <c:pt idx="7260">
                  <c:v>43786</c:v>
                </c:pt>
                <c:pt idx="7261">
                  <c:v>43787</c:v>
                </c:pt>
                <c:pt idx="7262">
                  <c:v>43788</c:v>
                </c:pt>
                <c:pt idx="7263">
                  <c:v>43789</c:v>
                </c:pt>
                <c:pt idx="7264">
                  <c:v>43790</c:v>
                </c:pt>
                <c:pt idx="7265">
                  <c:v>43791</c:v>
                </c:pt>
                <c:pt idx="7266">
                  <c:v>43792</c:v>
                </c:pt>
                <c:pt idx="7267">
                  <c:v>43793</c:v>
                </c:pt>
                <c:pt idx="7268">
                  <c:v>43794</c:v>
                </c:pt>
                <c:pt idx="7269">
                  <c:v>43795</c:v>
                </c:pt>
                <c:pt idx="7270">
                  <c:v>43796</c:v>
                </c:pt>
                <c:pt idx="7271">
                  <c:v>43797</c:v>
                </c:pt>
                <c:pt idx="7272">
                  <c:v>43798</c:v>
                </c:pt>
                <c:pt idx="7273">
                  <c:v>43799</c:v>
                </c:pt>
                <c:pt idx="7274">
                  <c:v>43800</c:v>
                </c:pt>
                <c:pt idx="7275">
                  <c:v>43801</c:v>
                </c:pt>
                <c:pt idx="7276">
                  <c:v>43802</c:v>
                </c:pt>
                <c:pt idx="7277">
                  <c:v>43803</c:v>
                </c:pt>
                <c:pt idx="7278">
                  <c:v>43804</c:v>
                </c:pt>
                <c:pt idx="7279">
                  <c:v>43805</c:v>
                </c:pt>
                <c:pt idx="7280">
                  <c:v>43806</c:v>
                </c:pt>
                <c:pt idx="7281">
                  <c:v>43807</c:v>
                </c:pt>
                <c:pt idx="7282">
                  <c:v>43808</c:v>
                </c:pt>
                <c:pt idx="7283">
                  <c:v>43809</c:v>
                </c:pt>
                <c:pt idx="7284">
                  <c:v>43810</c:v>
                </c:pt>
                <c:pt idx="7285">
                  <c:v>43811</c:v>
                </c:pt>
                <c:pt idx="7286">
                  <c:v>43812</c:v>
                </c:pt>
                <c:pt idx="7287">
                  <c:v>43813</c:v>
                </c:pt>
                <c:pt idx="7288">
                  <c:v>43814</c:v>
                </c:pt>
                <c:pt idx="7289">
                  <c:v>43815</c:v>
                </c:pt>
                <c:pt idx="7290">
                  <c:v>43816</c:v>
                </c:pt>
                <c:pt idx="7291">
                  <c:v>43817</c:v>
                </c:pt>
                <c:pt idx="7292">
                  <c:v>43818</c:v>
                </c:pt>
                <c:pt idx="7293">
                  <c:v>43819</c:v>
                </c:pt>
                <c:pt idx="7294">
                  <c:v>43820</c:v>
                </c:pt>
                <c:pt idx="7295">
                  <c:v>43821</c:v>
                </c:pt>
                <c:pt idx="7296">
                  <c:v>43822</c:v>
                </c:pt>
                <c:pt idx="7297">
                  <c:v>43823</c:v>
                </c:pt>
                <c:pt idx="7298">
                  <c:v>43824</c:v>
                </c:pt>
                <c:pt idx="7299">
                  <c:v>43825</c:v>
                </c:pt>
                <c:pt idx="7300">
                  <c:v>43826</c:v>
                </c:pt>
                <c:pt idx="7301">
                  <c:v>43827</c:v>
                </c:pt>
                <c:pt idx="7302">
                  <c:v>43828</c:v>
                </c:pt>
                <c:pt idx="7303">
                  <c:v>43829</c:v>
                </c:pt>
                <c:pt idx="7304">
                  <c:v>43830</c:v>
                </c:pt>
                <c:pt idx="7305">
                  <c:v>43831</c:v>
                </c:pt>
                <c:pt idx="7306">
                  <c:v>43832</c:v>
                </c:pt>
                <c:pt idx="7307">
                  <c:v>43833</c:v>
                </c:pt>
                <c:pt idx="7308">
                  <c:v>43834</c:v>
                </c:pt>
                <c:pt idx="7309">
                  <c:v>43835</c:v>
                </c:pt>
                <c:pt idx="7310">
                  <c:v>43836</c:v>
                </c:pt>
                <c:pt idx="7311">
                  <c:v>43837</c:v>
                </c:pt>
                <c:pt idx="7312">
                  <c:v>43838</c:v>
                </c:pt>
                <c:pt idx="7313">
                  <c:v>43839</c:v>
                </c:pt>
                <c:pt idx="7314">
                  <c:v>43840</c:v>
                </c:pt>
                <c:pt idx="7315">
                  <c:v>43841</c:v>
                </c:pt>
                <c:pt idx="7316">
                  <c:v>43842</c:v>
                </c:pt>
                <c:pt idx="7317">
                  <c:v>43843</c:v>
                </c:pt>
                <c:pt idx="7318">
                  <c:v>43844</c:v>
                </c:pt>
                <c:pt idx="7319">
                  <c:v>43845</c:v>
                </c:pt>
                <c:pt idx="7320">
                  <c:v>43846</c:v>
                </c:pt>
                <c:pt idx="7321">
                  <c:v>43847</c:v>
                </c:pt>
                <c:pt idx="7322">
                  <c:v>43848</c:v>
                </c:pt>
                <c:pt idx="7323">
                  <c:v>43849</c:v>
                </c:pt>
                <c:pt idx="7324">
                  <c:v>43850</c:v>
                </c:pt>
                <c:pt idx="7325">
                  <c:v>43851</c:v>
                </c:pt>
                <c:pt idx="7326">
                  <c:v>43852</c:v>
                </c:pt>
                <c:pt idx="7327">
                  <c:v>43853</c:v>
                </c:pt>
                <c:pt idx="7328">
                  <c:v>43854</c:v>
                </c:pt>
                <c:pt idx="7329">
                  <c:v>43855</c:v>
                </c:pt>
                <c:pt idx="7330">
                  <c:v>43856</c:v>
                </c:pt>
                <c:pt idx="7331">
                  <c:v>43857</c:v>
                </c:pt>
                <c:pt idx="7332">
                  <c:v>43858</c:v>
                </c:pt>
                <c:pt idx="7333">
                  <c:v>43859</c:v>
                </c:pt>
                <c:pt idx="7334">
                  <c:v>43860</c:v>
                </c:pt>
                <c:pt idx="7335">
                  <c:v>43861</c:v>
                </c:pt>
                <c:pt idx="7336">
                  <c:v>43862</c:v>
                </c:pt>
                <c:pt idx="7337">
                  <c:v>43863</c:v>
                </c:pt>
                <c:pt idx="7338">
                  <c:v>43864</c:v>
                </c:pt>
                <c:pt idx="7339">
                  <c:v>43865</c:v>
                </c:pt>
                <c:pt idx="7340">
                  <c:v>43866</c:v>
                </c:pt>
                <c:pt idx="7341">
                  <c:v>43867</c:v>
                </c:pt>
                <c:pt idx="7342">
                  <c:v>43868</c:v>
                </c:pt>
                <c:pt idx="7343">
                  <c:v>43869</c:v>
                </c:pt>
                <c:pt idx="7344">
                  <c:v>43870</c:v>
                </c:pt>
                <c:pt idx="7345">
                  <c:v>43871</c:v>
                </c:pt>
                <c:pt idx="7346">
                  <c:v>43872</c:v>
                </c:pt>
                <c:pt idx="7347">
                  <c:v>43873</c:v>
                </c:pt>
                <c:pt idx="7348">
                  <c:v>43874</c:v>
                </c:pt>
                <c:pt idx="7349">
                  <c:v>43875</c:v>
                </c:pt>
                <c:pt idx="7350">
                  <c:v>43876</c:v>
                </c:pt>
                <c:pt idx="7351">
                  <c:v>43877</c:v>
                </c:pt>
                <c:pt idx="7352">
                  <c:v>43878</c:v>
                </c:pt>
                <c:pt idx="7353">
                  <c:v>43879</c:v>
                </c:pt>
                <c:pt idx="7354">
                  <c:v>43880</c:v>
                </c:pt>
                <c:pt idx="7355">
                  <c:v>43881</c:v>
                </c:pt>
                <c:pt idx="7356">
                  <c:v>43882</c:v>
                </c:pt>
                <c:pt idx="7357">
                  <c:v>43883</c:v>
                </c:pt>
                <c:pt idx="7358">
                  <c:v>43884</c:v>
                </c:pt>
                <c:pt idx="7359">
                  <c:v>43885</c:v>
                </c:pt>
                <c:pt idx="7360">
                  <c:v>43886</c:v>
                </c:pt>
                <c:pt idx="7361">
                  <c:v>43887</c:v>
                </c:pt>
                <c:pt idx="7362">
                  <c:v>43888</c:v>
                </c:pt>
                <c:pt idx="7363">
                  <c:v>43889</c:v>
                </c:pt>
                <c:pt idx="7364">
                  <c:v>43890</c:v>
                </c:pt>
                <c:pt idx="7365">
                  <c:v>43891</c:v>
                </c:pt>
                <c:pt idx="7366">
                  <c:v>43892</c:v>
                </c:pt>
                <c:pt idx="7367">
                  <c:v>43893</c:v>
                </c:pt>
                <c:pt idx="7368">
                  <c:v>43894</c:v>
                </c:pt>
                <c:pt idx="7369">
                  <c:v>43895</c:v>
                </c:pt>
                <c:pt idx="7370">
                  <c:v>43896</c:v>
                </c:pt>
                <c:pt idx="7371">
                  <c:v>43897</c:v>
                </c:pt>
                <c:pt idx="7372">
                  <c:v>43898</c:v>
                </c:pt>
                <c:pt idx="7373">
                  <c:v>43899</c:v>
                </c:pt>
                <c:pt idx="7374">
                  <c:v>43900</c:v>
                </c:pt>
                <c:pt idx="7375">
                  <c:v>43901</c:v>
                </c:pt>
                <c:pt idx="7376">
                  <c:v>43902</c:v>
                </c:pt>
                <c:pt idx="7377">
                  <c:v>43903</c:v>
                </c:pt>
                <c:pt idx="7378">
                  <c:v>43904</c:v>
                </c:pt>
                <c:pt idx="7379">
                  <c:v>43905</c:v>
                </c:pt>
                <c:pt idx="7380">
                  <c:v>43906</c:v>
                </c:pt>
                <c:pt idx="7381">
                  <c:v>43907</c:v>
                </c:pt>
                <c:pt idx="7382">
                  <c:v>43908</c:v>
                </c:pt>
                <c:pt idx="7383">
                  <c:v>43909</c:v>
                </c:pt>
                <c:pt idx="7384">
                  <c:v>43910</c:v>
                </c:pt>
                <c:pt idx="7385">
                  <c:v>43911</c:v>
                </c:pt>
                <c:pt idx="7386">
                  <c:v>43912</c:v>
                </c:pt>
                <c:pt idx="7387">
                  <c:v>43913</c:v>
                </c:pt>
                <c:pt idx="7388">
                  <c:v>43914</c:v>
                </c:pt>
                <c:pt idx="7389">
                  <c:v>43915</c:v>
                </c:pt>
                <c:pt idx="7390">
                  <c:v>43916</c:v>
                </c:pt>
                <c:pt idx="7391">
                  <c:v>43917</c:v>
                </c:pt>
                <c:pt idx="7392">
                  <c:v>43918</c:v>
                </c:pt>
                <c:pt idx="7393">
                  <c:v>43919</c:v>
                </c:pt>
                <c:pt idx="7394">
                  <c:v>43920</c:v>
                </c:pt>
                <c:pt idx="7395">
                  <c:v>43921</c:v>
                </c:pt>
                <c:pt idx="7396">
                  <c:v>43922</c:v>
                </c:pt>
                <c:pt idx="7397">
                  <c:v>43923</c:v>
                </c:pt>
                <c:pt idx="7398">
                  <c:v>43924</c:v>
                </c:pt>
                <c:pt idx="7399">
                  <c:v>43925</c:v>
                </c:pt>
                <c:pt idx="7400">
                  <c:v>43926</c:v>
                </c:pt>
                <c:pt idx="7401">
                  <c:v>43927</c:v>
                </c:pt>
                <c:pt idx="7402">
                  <c:v>43928</c:v>
                </c:pt>
                <c:pt idx="7403">
                  <c:v>43929</c:v>
                </c:pt>
                <c:pt idx="7404">
                  <c:v>43930</c:v>
                </c:pt>
                <c:pt idx="7405">
                  <c:v>43931</c:v>
                </c:pt>
                <c:pt idx="7406">
                  <c:v>43932</c:v>
                </c:pt>
                <c:pt idx="7407">
                  <c:v>43933</c:v>
                </c:pt>
                <c:pt idx="7408">
                  <c:v>43934</c:v>
                </c:pt>
                <c:pt idx="7409">
                  <c:v>43935</c:v>
                </c:pt>
                <c:pt idx="7410">
                  <c:v>43936</c:v>
                </c:pt>
                <c:pt idx="7411">
                  <c:v>43937</c:v>
                </c:pt>
                <c:pt idx="7412">
                  <c:v>43938</c:v>
                </c:pt>
                <c:pt idx="7413">
                  <c:v>43939</c:v>
                </c:pt>
                <c:pt idx="7414">
                  <c:v>43940</c:v>
                </c:pt>
                <c:pt idx="7415">
                  <c:v>43941</c:v>
                </c:pt>
                <c:pt idx="7416">
                  <c:v>43942</c:v>
                </c:pt>
                <c:pt idx="7417">
                  <c:v>43943</c:v>
                </c:pt>
                <c:pt idx="7418">
                  <c:v>43944</c:v>
                </c:pt>
                <c:pt idx="7419">
                  <c:v>43945</c:v>
                </c:pt>
                <c:pt idx="7420">
                  <c:v>43946</c:v>
                </c:pt>
                <c:pt idx="7421">
                  <c:v>43947</c:v>
                </c:pt>
                <c:pt idx="7422">
                  <c:v>43948</c:v>
                </c:pt>
                <c:pt idx="7423">
                  <c:v>43949</c:v>
                </c:pt>
                <c:pt idx="7424">
                  <c:v>43950</c:v>
                </c:pt>
                <c:pt idx="7425">
                  <c:v>43951</c:v>
                </c:pt>
                <c:pt idx="7426">
                  <c:v>43952</c:v>
                </c:pt>
                <c:pt idx="7427">
                  <c:v>43953</c:v>
                </c:pt>
                <c:pt idx="7428">
                  <c:v>43954</c:v>
                </c:pt>
                <c:pt idx="7429">
                  <c:v>43955</c:v>
                </c:pt>
                <c:pt idx="7430">
                  <c:v>43956</c:v>
                </c:pt>
                <c:pt idx="7431">
                  <c:v>43957</c:v>
                </c:pt>
                <c:pt idx="7432">
                  <c:v>43958</c:v>
                </c:pt>
                <c:pt idx="7433">
                  <c:v>43959</c:v>
                </c:pt>
                <c:pt idx="7434">
                  <c:v>43960</c:v>
                </c:pt>
                <c:pt idx="7435">
                  <c:v>43961</c:v>
                </c:pt>
                <c:pt idx="7436">
                  <c:v>43962</c:v>
                </c:pt>
                <c:pt idx="7437">
                  <c:v>43963</c:v>
                </c:pt>
                <c:pt idx="7438">
                  <c:v>43964</c:v>
                </c:pt>
                <c:pt idx="7439">
                  <c:v>43965</c:v>
                </c:pt>
                <c:pt idx="7440">
                  <c:v>43966</c:v>
                </c:pt>
                <c:pt idx="7441">
                  <c:v>43967</c:v>
                </c:pt>
                <c:pt idx="7442">
                  <c:v>43968</c:v>
                </c:pt>
                <c:pt idx="7443">
                  <c:v>43969</c:v>
                </c:pt>
                <c:pt idx="7444">
                  <c:v>43970</c:v>
                </c:pt>
                <c:pt idx="7445">
                  <c:v>43971</c:v>
                </c:pt>
                <c:pt idx="7446">
                  <c:v>43972</c:v>
                </c:pt>
                <c:pt idx="7447">
                  <c:v>43973</c:v>
                </c:pt>
                <c:pt idx="7448">
                  <c:v>43974</c:v>
                </c:pt>
                <c:pt idx="7449">
                  <c:v>43975</c:v>
                </c:pt>
                <c:pt idx="7450">
                  <c:v>43976</c:v>
                </c:pt>
                <c:pt idx="7451">
                  <c:v>43977</c:v>
                </c:pt>
                <c:pt idx="7452">
                  <c:v>43978</c:v>
                </c:pt>
                <c:pt idx="7453">
                  <c:v>43979</c:v>
                </c:pt>
                <c:pt idx="7454">
                  <c:v>43980</c:v>
                </c:pt>
                <c:pt idx="7455">
                  <c:v>43981</c:v>
                </c:pt>
                <c:pt idx="7456">
                  <c:v>43982</c:v>
                </c:pt>
                <c:pt idx="7457">
                  <c:v>43983</c:v>
                </c:pt>
                <c:pt idx="7458">
                  <c:v>43984</c:v>
                </c:pt>
                <c:pt idx="7459">
                  <c:v>43985</c:v>
                </c:pt>
                <c:pt idx="7460">
                  <c:v>43986</c:v>
                </c:pt>
                <c:pt idx="7461">
                  <c:v>43987</c:v>
                </c:pt>
                <c:pt idx="7462">
                  <c:v>43988</c:v>
                </c:pt>
                <c:pt idx="7463">
                  <c:v>43989</c:v>
                </c:pt>
                <c:pt idx="7464">
                  <c:v>43990</c:v>
                </c:pt>
                <c:pt idx="7465">
                  <c:v>43991</c:v>
                </c:pt>
                <c:pt idx="7466">
                  <c:v>43992</c:v>
                </c:pt>
                <c:pt idx="7467">
                  <c:v>43993</c:v>
                </c:pt>
                <c:pt idx="7468">
                  <c:v>43994</c:v>
                </c:pt>
                <c:pt idx="7469">
                  <c:v>43995</c:v>
                </c:pt>
                <c:pt idx="7470">
                  <c:v>43996</c:v>
                </c:pt>
                <c:pt idx="7471">
                  <c:v>43997</c:v>
                </c:pt>
                <c:pt idx="7472">
                  <c:v>43998</c:v>
                </c:pt>
                <c:pt idx="7473">
                  <c:v>43999</c:v>
                </c:pt>
                <c:pt idx="7474">
                  <c:v>44000</c:v>
                </c:pt>
                <c:pt idx="7475">
                  <c:v>44001</c:v>
                </c:pt>
                <c:pt idx="7476">
                  <c:v>44002</c:v>
                </c:pt>
                <c:pt idx="7477">
                  <c:v>44003</c:v>
                </c:pt>
                <c:pt idx="7478">
                  <c:v>44004</c:v>
                </c:pt>
                <c:pt idx="7479">
                  <c:v>44005</c:v>
                </c:pt>
                <c:pt idx="7480">
                  <c:v>44006</c:v>
                </c:pt>
                <c:pt idx="7481">
                  <c:v>44007</c:v>
                </c:pt>
                <c:pt idx="7482">
                  <c:v>44008</c:v>
                </c:pt>
                <c:pt idx="7483">
                  <c:v>44009</c:v>
                </c:pt>
                <c:pt idx="7484">
                  <c:v>44010</c:v>
                </c:pt>
                <c:pt idx="7485">
                  <c:v>44011</c:v>
                </c:pt>
                <c:pt idx="7486">
                  <c:v>44012</c:v>
                </c:pt>
                <c:pt idx="7487">
                  <c:v>44013</c:v>
                </c:pt>
                <c:pt idx="7488">
                  <c:v>44014</c:v>
                </c:pt>
                <c:pt idx="7489">
                  <c:v>44015</c:v>
                </c:pt>
                <c:pt idx="7490">
                  <c:v>44016</c:v>
                </c:pt>
                <c:pt idx="7491">
                  <c:v>44017</c:v>
                </c:pt>
                <c:pt idx="7492">
                  <c:v>44018</c:v>
                </c:pt>
                <c:pt idx="7493">
                  <c:v>44019</c:v>
                </c:pt>
                <c:pt idx="7494">
                  <c:v>44020</c:v>
                </c:pt>
                <c:pt idx="7495">
                  <c:v>44021</c:v>
                </c:pt>
                <c:pt idx="7496">
                  <c:v>44022</c:v>
                </c:pt>
                <c:pt idx="7497">
                  <c:v>44023</c:v>
                </c:pt>
                <c:pt idx="7498">
                  <c:v>44024</c:v>
                </c:pt>
                <c:pt idx="7499">
                  <c:v>44025</c:v>
                </c:pt>
                <c:pt idx="7500">
                  <c:v>44026</c:v>
                </c:pt>
                <c:pt idx="7501">
                  <c:v>44027</c:v>
                </c:pt>
                <c:pt idx="7502">
                  <c:v>44028</c:v>
                </c:pt>
                <c:pt idx="7503">
                  <c:v>44029</c:v>
                </c:pt>
                <c:pt idx="7504">
                  <c:v>44030</c:v>
                </c:pt>
                <c:pt idx="7505">
                  <c:v>44031</c:v>
                </c:pt>
                <c:pt idx="7506">
                  <c:v>44032</c:v>
                </c:pt>
                <c:pt idx="7507">
                  <c:v>44033</c:v>
                </c:pt>
                <c:pt idx="7508">
                  <c:v>44034</c:v>
                </c:pt>
                <c:pt idx="7509">
                  <c:v>44035</c:v>
                </c:pt>
                <c:pt idx="7510">
                  <c:v>44036</c:v>
                </c:pt>
                <c:pt idx="7511">
                  <c:v>44037</c:v>
                </c:pt>
                <c:pt idx="7512">
                  <c:v>44038</c:v>
                </c:pt>
                <c:pt idx="7513">
                  <c:v>44039</c:v>
                </c:pt>
                <c:pt idx="7514">
                  <c:v>44040</c:v>
                </c:pt>
                <c:pt idx="7515">
                  <c:v>44041</c:v>
                </c:pt>
                <c:pt idx="7516">
                  <c:v>44042</c:v>
                </c:pt>
                <c:pt idx="7517">
                  <c:v>44043</c:v>
                </c:pt>
                <c:pt idx="7518">
                  <c:v>44044</c:v>
                </c:pt>
                <c:pt idx="7519">
                  <c:v>44045</c:v>
                </c:pt>
                <c:pt idx="7520">
                  <c:v>44046</c:v>
                </c:pt>
                <c:pt idx="7521">
                  <c:v>44047</c:v>
                </c:pt>
                <c:pt idx="7522">
                  <c:v>44048</c:v>
                </c:pt>
                <c:pt idx="7523">
                  <c:v>44049</c:v>
                </c:pt>
                <c:pt idx="7524">
                  <c:v>44050</c:v>
                </c:pt>
                <c:pt idx="7525">
                  <c:v>44051</c:v>
                </c:pt>
                <c:pt idx="7526">
                  <c:v>44052</c:v>
                </c:pt>
                <c:pt idx="7527">
                  <c:v>44053</c:v>
                </c:pt>
                <c:pt idx="7528">
                  <c:v>44054</c:v>
                </c:pt>
                <c:pt idx="7529">
                  <c:v>44055</c:v>
                </c:pt>
                <c:pt idx="7530">
                  <c:v>44056</c:v>
                </c:pt>
                <c:pt idx="7531">
                  <c:v>44057</c:v>
                </c:pt>
                <c:pt idx="7532">
                  <c:v>44058</c:v>
                </c:pt>
                <c:pt idx="7533">
                  <c:v>44059</c:v>
                </c:pt>
                <c:pt idx="7534">
                  <c:v>44060</c:v>
                </c:pt>
                <c:pt idx="7535">
                  <c:v>44061</c:v>
                </c:pt>
                <c:pt idx="7536">
                  <c:v>44062</c:v>
                </c:pt>
                <c:pt idx="7537">
                  <c:v>44063</c:v>
                </c:pt>
                <c:pt idx="7538">
                  <c:v>44064</c:v>
                </c:pt>
                <c:pt idx="7539">
                  <c:v>44065</c:v>
                </c:pt>
                <c:pt idx="7540">
                  <c:v>44066</c:v>
                </c:pt>
                <c:pt idx="7541">
                  <c:v>44067</c:v>
                </c:pt>
                <c:pt idx="7542">
                  <c:v>44068</c:v>
                </c:pt>
                <c:pt idx="7543">
                  <c:v>44069</c:v>
                </c:pt>
                <c:pt idx="7544">
                  <c:v>44070</c:v>
                </c:pt>
                <c:pt idx="7545">
                  <c:v>44071</c:v>
                </c:pt>
                <c:pt idx="7546">
                  <c:v>44072</c:v>
                </c:pt>
                <c:pt idx="7547">
                  <c:v>44073</c:v>
                </c:pt>
                <c:pt idx="7548">
                  <c:v>44074</c:v>
                </c:pt>
                <c:pt idx="7549">
                  <c:v>44075</c:v>
                </c:pt>
                <c:pt idx="7550">
                  <c:v>44076</c:v>
                </c:pt>
                <c:pt idx="7551">
                  <c:v>44077</c:v>
                </c:pt>
                <c:pt idx="7552">
                  <c:v>44078</c:v>
                </c:pt>
                <c:pt idx="7553">
                  <c:v>44079</c:v>
                </c:pt>
                <c:pt idx="7554">
                  <c:v>44080</c:v>
                </c:pt>
                <c:pt idx="7555">
                  <c:v>44081</c:v>
                </c:pt>
                <c:pt idx="7556">
                  <c:v>44082</c:v>
                </c:pt>
                <c:pt idx="7557">
                  <c:v>44083</c:v>
                </c:pt>
                <c:pt idx="7558">
                  <c:v>44084</c:v>
                </c:pt>
                <c:pt idx="7559">
                  <c:v>44085</c:v>
                </c:pt>
                <c:pt idx="7560">
                  <c:v>44086</c:v>
                </c:pt>
                <c:pt idx="7561">
                  <c:v>44087</c:v>
                </c:pt>
                <c:pt idx="7562">
                  <c:v>44088</c:v>
                </c:pt>
                <c:pt idx="7563">
                  <c:v>44089</c:v>
                </c:pt>
                <c:pt idx="7564">
                  <c:v>44090</c:v>
                </c:pt>
                <c:pt idx="7565">
                  <c:v>44091</c:v>
                </c:pt>
                <c:pt idx="7566">
                  <c:v>44092</c:v>
                </c:pt>
                <c:pt idx="7567">
                  <c:v>44093</c:v>
                </c:pt>
                <c:pt idx="7568">
                  <c:v>44094</c:v>
                </c:pt>
                <c:pt idx="7569">
                  <c:v>44095</c:v>
                </c:pt>
                <c:pt idx="7570">
                  <c:v>44096</c:v>
                </c:pt>
                <c:pt idx="7571">
                  <c:v>44097</c:v>
                </c:pt>
                <c:pt idx="7572">
                  <c:v>44098</c:v>
                </c:pt>
                <c:pt idx="7573">
                  <c:v>44099</c:v>
                </c:pt>
                <c:pt idx="7574">
                  <c:v>44100</c:v>
                </c:pt>
                <c:pt idx="7575">
                  <c:v>44101</c:v>
                </c:pt>
                <c:pt idx="7576">
                  <c:v>44102</c:v>
                </c:pt>
                <c:pt idx="7577">
                  <c:v>44103</c:v>
                </c:pt>
                <c:pt idx="7578">
                  <c:v>44104</c:v>
                </c:pt>
                <c:pt idx="7579">
                  <c:v>44105</c:v>
                </c:pt>
                <c:pt idx="7580">
                  <c:v>44106</c:v>
                </c:pt>
                <c:pt idx="7581">
                  <c:v>44107</c:v>
                </c:pt>
                <c:pt idx="7582">
                  <c:v>44108</c:v>
                </c:pt>
                <c:pt idx="7583">
                  <c:v>44109</c:v>
                </c:pt>
                <c:pt idx="7584">
                  <c:v>44110</c:v>
                </c:pt>
                <c:pt idx="7585">
                  <c:v>44111</c:v>
                </c:pt>
                <c:pt idx="7586">
                  <c:v>44112</c:v>
                </c:pt>
                <c:pt idx="7587">
                  <c:v>44113</c:v>
                </c:pt>
                <c:pt idx="7588">
                  <c:v>44114</c:v>
                </c:pt>
                <c:pt idx="7589">
                  <c:v>44115</c:v>
                </c:pt>
                <c:pt idx="7590">
                  <c:v>44116</c:v>
                </c:pt>
                <c:pt idx="7591">
                  <c:v>44117</c:v>
                </c:pt>
                <c:pt idx="7592">
                  <c:v>44118</c:v>
                </c:pt>
                <c:pt idx="7593">
                  <c:v>44119</c:v>
                </c:pt>
                <c:pt idx="7594">
                  <c:v>44120</c:v>
                </c:pt>
                <c:pt idx="7595">
                  <c:v>44121</c:v>
                </c:pt>
                <c:pt idx="7596">
                  <c:v>44122</c:v>
                </c:pt>
                <c:pt idx="7597">
                  <c:v>44123</c:v>
                </c:pt>
                <c:pt idx="7598">
                  <c:v>44124</c:v>
                </c:pt>
                <c:pt idx="7599">
                  <c:v>44125</c:v>
                </c:pt>
                <c:pt idx="7600">
                  <c:v>44126</c:v>
                </c:pt>
                <c:pt idx="7601">
                  <c:v>44127</c:v>
                </c:pt>
                <c:pt idx="7602">
                  <c:v>44128</c:v>
                </c:pt>
                <c:pt idx="7603">
                  <c:v>44129</c:v>
                </c:pt>
                <c:pt idx="7604">
                  <c:v>44130</c:v>
                </c:pt>
                <c:pt idx="7605">
                  <c:v>44131</c:v>
                </c:pt>
                <c:pt idx="7606">
                  <c:v>44132</c:v>
                </c:pt>
                <c:pt idx="7607">
                  <c:v>44133</c:v>
                </c:pt>
                <c:pt idx="7608">
                  <c:v>44134</c:v>
                </c:pt>
                <c:pt idx="7609">
                  <c:v>44135</c:v>
                </c:pt>
                <c:pt idx="7610">
                  <c:v>44136</c:v>
                </c:pt>
                <c:pt idx="7611">
                  <c:v>44137</c:v>
                </c:pt>
                <c:pt idx="7612">
                  <c:v>44138</c:v>
                </c:pt>
                <c:pt idx="7613">
                  <c:v>44139</c:v>
                </c:pt>
                <c:pt idx="7614">
                  <c:v>44140</c:v>
                </c:pt>
                <c:pt idx="7615">
                  <c:v>44141</c:v>
                </c:pt>
                <c:pt idx="7616">
                  <c:v>44142</c:v>
                </c:pt>
                <c:pt idx="7617">
                  <c:v>44143</c:v>
                </c:pt>
                <c:pt idx="7618">
                  <c:v>44144</c:v>
                </c:pt>
                <c:pt idx="7619">
                  <c:v>44145</c:v>
                </c:pt>
                <c:pt idx="7620">
                  <c:v>44146</c:v>
                </c:pt>
                <c:pt idx="7621">
                  <c:v>44147</c:v>
                </c:pt>
                <c:pt idx="7622">
                  <c:v>44148</c:v>
                </c:pt>
                <c:pt idx="7623">
                  <c:v>44149</c:v>
                </c:pt>
                <c:pt idx="7624">
                  <c:v>44150</c:v>
                </c:pt>
                <c:pt idx="7625">
                  <c:v>44151</c:v>
                </c:pt>
                <c:pt idx="7626">
                  <c:v>44152</c:v>
                </c:pt>
                <c:pt idx="7627">
                  <c:v>44153</c:v>
                </c:pt>
                <c:pt idx="7628">
                  <c:v>44154</c:v>
                </c:pt>
                <c:pt idx="7629">
                  <c:v>44155</c:v>
                </c:pt>
                <c:pt idx="7630">
                  <c:v>44156</c:v>
                </c:pt>
                <c:pt idx="7631">
                  <c:v>44157</c:v>
                </c:pt>
                <c:pt idx="7632">
                  <c:v>44158</c:v>
                </c:pt>
                <c:pt idx="7633">
                  <c:v>44159</c:v>
                </c:pt>
                <c:pt idx="7634">
                  <c:v>44160</c:v>
                </c:pt>
                <c:pt idx="7635">
                  <c:v>44161</c:v>
                </c:pt>
                <c:pt idx="7636">
                  <c:v>44162</c:v>
                </c:pt>
                <c:pt idx="7637">
                  <c:v>44163</c:v>
                </c:pt>
                <c:pt idx="7638">
                  <c:v>44164</c:v>
                </c:pt>
                <c:pt idx="7639">
                  <c:v>44165</c:v>
                </c:pt>
                <c:pt idx="7640">
                  <c:v>44166</c:v>
                </c:pt>
                <c:pt idx="7641">
                  <c:v>44167</c:v>
                </c:pt>
                <c:pt idx="7642">
                  <c:v>44168</c:v>
                </c:pt>
                <c:pt idx="7643">
                  <c:v>44169</c:v>
                </c:pt>
                <c:pt idx="7644">
                  <c:v>44170</c:v>
                </c:pt>
                <c:pt idx="7645">
                  <c:v>44171</c:v>
                </c:pt>
                <c:pt idx="7646">
                  <c:v>44172</c:v>
                </c:pt>
                <c:pt idx="7647">
                  <c:v>44173</c:v>
                </c:pt>
                <c:pt idx="7648">
                  <c:v>44174</c:v>
                </c:pt>
                <c:pt idx="7649">
                  <c:v>44175</c:v>
                </c:pt>
                <c:pt idx="7650">
                  <c:v>44176</c:v>
                </c:pt>
                <c:pt idx="7651">
                  <c:v>44177</c:v>
                </c:pt>
                <c:pt idx="7652">
                  <c:v>44178</c:v>
                </c:pt>
                <c:pt idx="7653">
                  <c:v>44179</c:v>
                </c:pt>
                <c:pt idx="7654">
                  <c:v>44180</c:v>
                </c:pt>
                <c:pt idx="7655">
                  <c:v>44181</c:v>
                </c:pt>
                <c:pt idx="7656">
                  <c:v>44182</c:v>
                </c:pt>
                <c:pt idx="7657">
                  <c:v>44183</c:v>
                </c:pt>
                <c:pt idx="7658">
                  <c:v>44184</c:v>
                </c:pt>
                <c:pt idx="7659">
                  <c:v>44185</c:v>
                </c:pt>
                <c:pt idx="7660">
                  <c:v>44186</c:v>
                </c:pt>
                <c:pt idx="7661">
                  <c:v>44187</c:v>
                </c:pt>
                <c:pt idx="7662">
                  <c:v>44188</c:v>
                </c:pt>
                <c:pt idx="7663">
                  <c:v>44189</c:v>
                </c:pt>
                <c:pt idx="7664">
                  <c:v>44190</c:v>
                </c:pt>
                <c:pt idx="7665">
                  <c:v>44191</c:v>
                </c:pt>
                <c:pt idx="7666">
                  <c:v>44192</c:v>
                </c:pt>
                <c:pt idx="7667">
                  <c:v>44193</c:v>
                </c:pt>
                <c:pt idx="7668">
                  <c:v>44194</c:v>
                </c:pt>
                <c:pt idx="7669">
                  <c:v>44195</c:v>
                </c:pt>
                <c:pt idx="7670">
                  <c:v>44196</c:v>
                </c:pt>
                <c:pt idx="7671">
                  <c:v>44197</c:v>
                </c:pt>
                <c:pt idx="7672">
                  <c:v>44198</c:v>
                </c:pt>
                <c:pt idx="7673">
                  <c:v>44199</c:v>
                </c:pt>
                <c:pt idx="7674">
                  <c:v>44200</c:v>
                </c:pt>
                <c:pt idx="7675">
                  <c:v>44201</c:v>
                </c:pt>
                <c:pt idx="7676">
                  <c:v>44202</c:v>
                </c:pt>
                <c:pt idx="7677">
                  <c:v>44203</c:v>
                </c:pt>
                <c:pt idx="7678">
                  <c:v>44204</c:v>
                </c:pt>
                <c:pt idx="7679">
                  <c:v>44205</c:v>
                </c:pt>
                <c:pt idx="7680">
                  <c:v>44206</c:v>
                </c:pt>
                <c:pt idx="7681">
                  <c:v>44207</c:v>
                </c:pt>
                <c:pt idx="7682">
                  <c:v>44208</c:v>
                </c:pt>
                <c:pt idx="7683">
                  <c:v>44209</c:v>
                </c:pt>
                <c:pt idx="7684">
                  <c:v>44210</c:v>
                </c:pt>
                <c:pt idx="7685">
                  <c:v>44211</c:v>
                </c:pt>
                <c:pt idx="7686">
                  <c:v>44212</c:v>
                </c:pt>
                <c:pt idx="7687">
                  <c:v>44213</c:v>
                </c:pt>
                <c:pt idx="7688">
                  <c:v>44214</c:v>
                </c:pt>
                <c:pt idx="7689">
                  <c:v>44215</c:v>
                </c:pt>
                <c:pt idx="7690">
                  <c:v>44216</c:v>
                </c:pt>
                <c:pt idx="7691">
                  <c:v>44217</c:v>
                </c:pt>
                <c:pt idx="7692">
                  <c:v>44218</c:v>
                </c:pt>
                <c:pt idx="7693">
                  <c:v>44219</c:v>
                </c:pt>
                <c:pt idx="7694">
                  <c:v>44220</c:v>
                </c:pt>
                <c:pt idx="7695">
                  <c:v>44221</c:v>
                </c:pt>
                <c:pt idx="7696">
                  <c:v>44222</c:v>
                </c:pt>
                <c:pt idx="7697">
                  <c:v>44223</c:v>
                </c:pt>
                <c:pt idx="7698">
                  <c:v>44224</c:v>
                </c:pt>
                <c:pt idx="7699">
                  <c:v>44225</c:v>
                </c:pt>
                <c:pt idx="7700">
                  <c:v>44226</c:v>
                </c:pt>
                <c:pt idx="7701">
                  <c:v>44227</c:v>
                </c:pt>
                <c:pt idx="7702">
                  <c:v>44228</c:v>
                </c:pt>
                <c:pt idx="7703">
                  <c:v>44229</c:v>
                </c:pt>
                <c:pt idx="7704">
                  <c:v>44230</c:v>
                </c:pt>
                <c:pt idx="7705">
                  <c:v>44231</c:v>
                </c:pt>
                <c:pt idx="7706">
                  <c:v>44232</c:v>
                </c:pt>
                <c:pt idx="7707">
                  <c:v>44233</c:v>
                </c:pt>
                <c:pt idx="7708">
                  <c:v>44234</c:v>
                </c:pt>
                <c:pt idx="7709">
                  <c:v>44235</c:v>
                </c:pt>
                <c:pt idx="7710">
                  <c:v>44236</c:v>
                </c:pt>
                <c:pt idx="7711">
                  <c:v>44237</c:v>
                </c:pt>
                <c:pt idx="7712">
                  <c:v>44238</c:v>
                </c:pt>
                <c:pt idx="7713">
                  <c:v>44239</c:v>
                </c:pt>
                <c:pt idx="7714">
                  <c:v>44240</c:v>
                </c:pt>
                <c:pt idx="7715">
                  <c:v>44241</c:v>
                </c:pt>
                <c:pt idx="7716">
                  <c:v>44242</c:v>
                </c:pt>
                <c:pt idx="7717">
                  <c:v>44243</c:v>
                </c:pt>
                <c:pt idx="7718">
                  <c:v>44244</c:v>
                </c:pt>
                <c:pt idx="7719">
                  <c:v>44245</c:v>
                </c:pt>
                <c:pt idx="7720">
                  <c:v>44246</c:v>
                </c:pt>
                <c:pt idx="7721">
                  <c:v>44247</c:v>
                </c:pt>
                <c:pt idx="7722">
                  <c:v>44248</c:v>
                </c:pt>
                <c:pt idx="7723">
                  <c:v>44249</c:v>
                </c:pt>
                <c:pt idx="7724">
                  <c:v>44250</c:v>
                </c:pt>
                <c:pt idx="7725">
                  <c:v>44251</c:v>
                </c:pt>
                <c:pt idx="7726">
                  <c:v>44252</c:v>
                </c:pt>
                <c:pt idx="7727">
                  <c:v>44253</c:v>
                </c:pt>
                <c:pt idx="7728">
                  <c:v>44254</c:v>
                </c:pt>
                <c:pt idx="7729">
                  <c:v>44255</c:v>
                </c:pt>
                <c:pt idx="7730">
                  <c:v>44256</c:v>
                </c:pt>
                <c:pt idx="7731">
                  <c:v>44257</c:v>
                </c:pt>
                <c:pt idx="7732">
                  <c:v>44258</c:v>
                </c:pt>
                <c:pt idx="7733">
                  <c:v>44259</c:v>
                </c:pt>
                <c:pt idx="7734">
                  <c:v>44260</c:v>
                </c:pt>
                <c:pt idx="7735">
                  <c:v>44261</c:v>
                </c:pt>
                <c:pt idx="7736">
                  <c:v>44262</c:v>
                </c:pt>
                <c:pt idx="7737">
                  <c:v>44263</c:v>
                </c:pt>
                <c:pt idx="7738">
                  <c:v>44264</c:v>
                </c:pt>
                <c:pt idx="7739">
                  <c:v>44265</c:v>
                </c:pt>
                <c:pt idx="7740">
                  <c:v>44266</c:v>
                </c:pt>
                <c:pt idx="7741">
                  <c:v>44267</c:v>
                </c:pt>
                <c:pt idx="7742">
                  <c:v>44268</c:v>
                </c:pt>
                <c:pt idx="7743">
                  <c:v>44269</c:v>
                </c:pt>
                <c:pt idx="7744">
                  <c:v>44270</c:v>
                </c:pt>
                <c:pt idx="7745">
                  <c:v>44271</c:v>
                </c:pt>
                <c:pt idx="7746">
                  <c:v>44272</c:v>
                </c:pt>
                <c:pt idx="7747">
                  <c:v>44273</c:v>
                </c:pt>
                <c:pt idx="7748">
                  <c:v>44274</c:v>
                </c:pt>
                <c:pt idx="7749">
                  <c:v>44275</c:v>
                </c:pt>
                <c:pt idx="7750">
                  <c:v>44276</c:v>
                </c:pt>
                <c:pt idx="7751">
                  <c:v>44277</c:v>
                </c:pt>
                <c:pt idx="7752">
                  <c:v>44278</c:v>
                </c:pt>
                <c:pt idx="7753">
                  <c:v>44279</c:v>
                </c:pt>
                <c:pt idx="7754">
                  <c:v>44280</c:v>
                </c:pt>
                <c:pt idx="7755">
                  <c:v>44281</c:v>
                </c:pt>
                <c:pt idx="7756">
                  <c:v>44282</c:v>
                </c:pt>
                <c:pt idx="7757">
                  <c:v>44283</c:v>
                </c:pt>
                <c:pt idx="7758">
                  <c:v>44284</c:v>
                </c:pt>
                <c:pt idx="7759">
                  <c:v>44285</c:v>
                </c:pt>
                <c:pt idx="7760">
                  <c:v>44286</c:v>
                </c:pt>
                <c:pt idx="7761">
                  <c:v>44287</c:v>
                </c:pt>
                <c:pt idx="7762">
                  <c:v>44288</c:v>
                </c:pt>
                <c:pt idx="7763">
                  <c:v>44289</c:v>
                </c:pt>
                <c:pt idx="7764">
                  <c:v>44290</c:v>
                </c:pt>
                <c:pt idx="7765">
                  <c:v>44291</c:v>
                </c:pt>
                <c:pt idx="7766">
                  <c:v>44292</c:v>
                </c:pt>
                <c:pt idx="7767">
                  <c:v>44293</c:v>
                </c:pt>
                <c:pt idx="7768">
                  <c:v>44294</c:v>
                </c:pt>
                <c:pt idx="7769">
                  <c:v>44295</c:v>
                </c:pt>
                <c:pt idx="7770">
                  <c:v>44296</c:v>
                </c:pt>
                <c:pt idx="7771">
                  <c:v>44297</c:v>
                </c:pt>
                <c:pt idx="7772">
                  <c:v>44298</c:v>
                </c:pt>
                <c:pt idx="7773">
                  <c:v>44299</c:v>
                </c:pt>
                <c:pt idx="7774">
                  <c:v>44300</c:v>
                </c:pt>
                <c:pt idx="7775">
                  <c:v>44301</c:v>
                </c:pt>
                <c:pt idx="7776">
                  <c:v>44302</c:v>
                </c:pt>
                <c:pt idx="7777">
                  <c:v>44303</c:v>
                </c:pt>
                <c:pt idx="7778">
                  <c:v>44304</c:v>
                </c:pt>
                <c:pt idx="7779">
                  <c:v>44305</c:v>
                </c:pt>
                <c:pt idx="7780">
                  <c:v>44306</c:v>
                </c:pt>
                <c:pt idx="7781">
                  <c:v>44307</c:v>
                </c:pt>
                <c:pt idx="7782">
                  <c:v>44308</c:v>
                </c:pt>
                <c:pt idx="7783">
                  <c:v>44309</c:v>
                </c:pt>
                <c:pt idx="7784">
                  <c:v>44310</c:v>
                </c:pt>
                <c:pt idx="7785">
                  <c:v>44311</c:v>
                </c:pt>
                <c:pt idx="7786">
                  <c:v>44312</c:v>
                </c:pt>
                <c:pt idx="7787">
                  <c:v>44313</c:v>
                </c:pt>
                <c:pt idx="7788">
                  <c:v>44314</c:v>
                </c:pt>
                <c:pt idx="7789">
                  <c:v>44315</c:v>
                </c:pt>
                <c:pt idx="7790">
                  <c:v>44316</c:v>
                </c:pt>
                <c:pt idx="7791">
                  <c:v>44317</c:v>
                </c:pt>
                <c:pt idx="7792">
                  <c:v>44318</c:v>
                </c:pt>
                <c:pt idx="7793">
                  <c:v>44319</c:v>
                </c:pt>
                <c:pt idx="7794">
                  <c:v>44320</c:v>
                </c:pt>
                <c:pt idx="7795">
                  <c:v>44321</c:v>
                </c:pt>
                <c:pt idx="7796">
                  <c:v>44322</c:v>
                </c:pt>
                <c:pt idx="7797">
                  <c:v>44323</c:v>
                </c:pt>
                <c:pt idx="7798">
                  <c:v>44324</c:v>
                </c:pt>
                <c:pt idx="7799">
                  <c:v>44325</c:v>
                </c:pt>
                <c:pt idx="7800">
                  <c:v>44326</c:v>
                </c:pt>
                <c:pt idx="7801">
                  <c:v>44327</c:v>
                </c:pt>
                <c:pt idx="7802">
                  <c:v>44328</c:v>
                </c:pt>
                <c:pt idx="7803">
                  <c:v>44329</c:v>
                </c:pt>
                <c:pt idx="7804">
                  <c:v>44330</c:v>
                </c:pt>
                <c:pt idx="7805">
                  <c:v>44331</c:v>
                </c:pt>
                <c:pt idx="7806">
                  <c:v>44332</c:v>
                </c:pt>
                <c:pt idx="7807">
                  <c:v>44333</c:v>
                </c:pt>
                <c:pt idx="7808">
                  <c:v>44334</c:v>
                </c:pt>
                <c:pt idx="7809">
                  <c:v>44335</c:v>
                </c:pt>
                <c:pt idx="7810">
                  <c:v>44336</c:v>
                </c:pt>
                <c:pt idx="7811">
                  <c:v>44337</c:v>
                </c:pt>
                <c:pt idx="7812">
                  <c:v>44338</c:v>
                </c:pt>
                <c:pt idx="7813">
                  <c:v>44339</c:v>
                </c:pt>
                <c:pt idx="7814">
                  <c:v>44340</c:v>
                </c:pt>
                <c:pt idx="7815">
                  <c:v>44341</c:v>
                </c:pt>
                <c:pt idx="7816">
                  <c:v>44342</c:v>
                </c:pt>
                <c:pt idx="7817">
                  <c:v>44343</c:v>
                </c:pt>
                <c:pt idx="7818">
                  <c:v>44344</c:v>
                </c:pt>
                <c:pt idx="7819">
                  <c:v>44345</c:v>
                </c:pt>
                <c:pt idx="7820">
                  <c:v>44346</c:v>
                </c:pt>
                <c:pt idx="7821">
                  <c:v>44347</c:v>
                </c:pt>
                <c:pt idx="7822">
                  <c:v>44348</c:v>
                </c:pt>
                <c:pt idx="7823">
                  <c:v>44349</c:v>
                </c:pt>
                <c:pt idx="7824">
                  <c:v>44350</c:v>
                </c:pt>
                <c:pt idx="7825">
                  <c:v>44351</c:v>
                </c:pt>
                <c:pt idx="7826">
                  <c:v>44352</c:v>
                </c:pt>
                <c:pt idx="7827">
                  <c:v>44353</c:v>
                </c:pt>
                <c:pt idx="7828">
                  <c:v>44354</c:v>
                </c:pt>
                <c:pt idx="7829">
                  <c:v>44355</c:v>
                </c:pt>
                <c:pt idx="7830">
                  <c:v>44356</c:v>
                </c:pt>
                <c:pt idx="7831">
                  <c:v>44357</c:v>
                </c:pt>
                <c:pt idx="7832">
                  <c:v>44358</c:v>
                </c:pt>
                <c:pt idx="7833">
                  <c:v>44359</c:v>
                </c:pt>
                <c:pt idx="7834">
                  <c:v>44360</c:v>
                </c:pt>
                <c:pt idx="7835">
                  <c:v>44361</c:v>
                </c:pt>
                <c:pt idx="7836">
                  <c:v>44362</c:v>
                </c:pt>
                <c:pt idx="7837">
                  <c:v>44363</c:v>
                </c:pt>
                <c:pt idx="7838">
                  <c:v>44364</c:v>
                </c:pt>
                <c:pt idx="7839">
                  <c:v>44365</c:v>
                </c:pt>
                <c:pt idx="7840">
                  <c:v>44366</c:v>
                </c:pt>
                <c:pt idx="7841">
                  <c:v>44367</c:v>
                </c:pt>
                <c:pt idx="7842">
                  <c:v>44368</c:v>
                </c:pt>
                <c:pt idx="7843">
                  <c:v>44369</c:v>
                </c:pt>
                <c:pt idx="7844">
                  <c:v>44370</c:v>
                </c:pt>
                <c:pt idx="7845">
                  <c:v>44371</c:v>
                </c:pt>
                <c:pt idx="7846">
                  <c:v>44372</c:v>
                </c:pt>
                <c:pt idx="7847">
                  <c:v>44373</c:v>
                </c:pt>
                <c:pt idx="7848">
                  <c:v>44374</c:v>
                </c:pt>
                <c:pt idx="7849">
                  <c:v>44375</c:v>
                </c:pt>
                <c:pt idx="7850">
                  <c:v>44376</c:v>
                </c:pt>
                <c:pt idx="7851">
                  <c:v>44377</c:v>
                </c:pt>
                <c:pt idx="7852">
                  <c:v>44378</c:v>
                </c:pt>
                <c:pt idx="7853">
                  <c:v>44379</c:v>
                </c:pt>
                <c:pt idx="7854">
                  <c:v>44380</c:v>
                </c:pt>
                <c:pt idx="7855">
                  <c:v>44381</c:v>
                </c:pt>
                <c:pt idx="7856">
                  <c:v>44382</c:v>
                </c:pt>
                <c:pt idx="7857">
                  <c:v>44383</c:v>
                </c:pt>
                <c:pt idx="7858">
                  <c:v>44384</c:v>
                </c:pt>
                <c:pt idx="7859">
                  <c:v>44385</c:v>
                </c:pt>
                <c:pt idx="7860">
                  <c:v>44386</c:v>
                </c:pt>
                <c:pt idx="7861">
                  <c:v>44387</c:v>
                </c:pt>
                <c:pt idx="7862">
                  <c:v>44388</c:v>
                </c:pt>
                <c:pt idx="7863">
                  <c:v>44389</c:v>
                </c:pt>
                <c:pt idx="7864">
                  <c:v>44390</c:v>
                </c:pt>
                <c:pt idx="7865">
                  <c:v>44391</c:v>
                </c:pt>
                <c:pt idx="7866">
                  <c:v>44392</c:v>
                </c:pt>
                <c:pt idx="7867">
                  <c:v>44393</c:v>
                </c:pt>
                <c:pt idx="7868">
                  <c:v>44394</c:v>
                </c:pt>
                <c:pt idx="7869">
                  <c:v>44395</c:v>
                </c:pt>
                <c:pt idx="7870">
                  <c:v>44396</c:v>
                </c:pt>
                <c:pt idx="7871">
                  <c:v>44397</c:v>
                </c:pt>
                <c:pt idx="7872">
                  <c:v>44398</c:v>
                </c:pt>
                <c:pt idx="7873">
                  <c:v>44399</c:v>
                </c:pt>
                <c:pt idx="7874">
                  <c:v>44400</c:v>
                </c:pt>
                <c:pt idx="7875">
                  <c:v>44401</c:v>
                </c:pt>
                <c:pt idx="7876">
                  <c:v>44402</c:v>
                </c:pt>
                <c:pt idx="7877">
                  <c:v>44403</c:v>
                </c:pt>
                <c:pt idx="7878">
                  <c:v>44404</c:v>
                </c:pt>
                <c:pt idx="7879">
                  <c:v>44405</c:v>
                </c:pt>
                <c:pt idx="7880">
                  <c:v>44406</c:v>
                </c:pt>
                <c:pt idx="7881">
                  <c:v>44407</c:v>
                </c:pt>
                <c:pt idx="7882">
                  <c:v>44408</c:v>
                </c:pt>
                <c:pt idx="7883">
                  <c:v>44409</c:v>
                </c:pt>
                <c:pt idx="7884">
                  <c:v>44410</c:v>
                </c:pt>
                <c:pt idx="7885">
                  <c:v>44411</c:v>
                </c:pt>
                <c:pt idx="7886">
                  <c:v>44412</c:v>
                </c:pt>
                <c:pt idx="7887">
                  <c:v>44413</c:v>
                </c:pt>
                <c:pt idx="7888">
                  <c:v>44414</c:v>
                </c:pt>
                <c:pt idx="7889">
                  <c:v>44415</c:v>
                </c:pt>
                <c:pt idx="7890">
                  <c:v>44416</c:v>
                </c:pt>
                <c:pt idx="7891">
                  <c:v>44417</c:v>
                </c:pt>
                <c:pt idx="7892">
                  <c:v>44418</c:v>
                </c:pt>
                <c:pt idx="7893">
                  <c:v>44419</c:v>
                </c:pt>
                <c:pt idx="7894">
                  <c:v>44420</c:v>
                </c:pt>
                <c:pt idx="7895">
                  <c:v>44421</c:v>
                </c:pt>
                <c:pt idx="7896">
                  <c:v>44422</c:v>
                </c:pt>
                <c:pt idx="7897">
                  <c:v>44423</c:v>
                </c:pt>
                <c:pt idx="7898">
                  <c:v>44424</c:v>
                </c:pt>
                <c:pt idx="7899">
                  <c:v>44425</c:v>
                </c:pt>
                <c:pt idx="7900">
                  <c:v>44426</c:v>
                </c:pt>
                <c:pt idx="7901">
                  <c:v>44427</c:v>
                </c:pt>
                <c:pt idx="7902">
                  <c:v>44428</c:v>
                </c:pt>
                <c:pt idx="7903">
                  <c:v>44429</c:v>
                </c:pt>
                <c:pt idx="7904">
                  <c:v>44430</c:v>
                </c:pt>
                <c:pt idx="7905">
                  <c:v>44431</c:v>
                </c:pt>
                <c:pt idx="7906">
                  <c:v>44432</c:v>
                </c:pt>
                <c:pt idx="7907">
                  <c:v>44433</c:v>
                </c:pt>
                <c:pt idx="7908">
                  <c:v>44434</c:v>
                </c:pt>
                <c:pt idx="7909">
                  <c:v>44435</c:v>
                </c:pt>
                <c:pt idx="7910">
                  <c:v>44436</c:v>
                </c:pt>
                <c:pt idx="7911">
                  <c:v>44437</c:v>
                </c:pt>
                <c:pt idx="7912">
                  <c:v>44438</c:v>
                </c:pt>
                <c:pt idx="7913">
                  <c:v>44439</c:v>
                </c:pt>
                <c:pt idx="7914">
                  <c:v>44440</c:v>
                </c:pt>
                <c:pt idx="7915">
                  <c:v>44441</c:v>
                </c:pt>
                <c:pt idx="7916">
                  <c:v>44442</c:v>
                </c:pt>
                <c:pt idx="7917">
                  <c:v>44443</c:v>
                </c:pt>
                <c:pt idx="7918">
                  <c:v>44444</c:v>
                </c:pt>
                <c:pt idx="7919">
                  <c:v>44445</c:v>
                </c:pt>
                <c:pt idx="7920">
                  <c:v>44446</c:v>
                </c:pt>
                <c:pt idx="7921">
                  <c:v>44447</c:v>
                </c:pt>
                <c:pt idx="7922">
                  <c:v>44448</c:v>
                </c:pt>
                <c:pt idx="7923">
                  <c:v>44449</c:v>
                </c:pt>
                <c:pt idx="7924">
                  <c:v>44450</c:v>
                </c:pt>
                <c:pt idx="7925">
                  <c:v>44451</c:v>
                </c:pt>
                <c:pt idx="7926">
                  <c:v>44452</c:v>
                </c:pt>
                <c:pt idx="7927">
                  <c:v>44453</c:v>
                </c:pt>
                <c:pt idx="7928">
                  <c:v>44454</c:v>
                </c:pt>
                <c:pt idx="7929">
                  <c:v>44455</c:v>
                </c:pt>
                <c:pt idx="7930">
                  <c:v>44456</c:v>
                </c:pt>
                <c:pt idx="7931">
                  <c:v>44457</c:v>
                </c:pt>
                <c:pt idx="7932">
                  <c:v>44458</c:v>
                </c:pt>
                <c:pt idx="7933">
                  <c:v>44459</c:v>
                </c:pt>
                <c:pt idx="7934">
                  <c:v>44460</c:v>
                </c:pt>
                <c:pt idx="7935">
                  <c:v>44461</c:v>
                </c:pt>
                <c:pt idx="7936">
                  <c:v>44462</c:v>
                </c:pt>
                <c:pt idx="7937">
                  <c:v>44463</c:v>
                </c:pt>
                <c:pt idx="7938">
                  <c:v>44464</c:v>
                </c:pt>
                <c:pt idx="7939">
                  <c:v>44465</c:v>
                </c:pt>
                <c:pt idx="7940">
                  <c:v>44466</c:v>
                </c:pt>
                <c:pt idx="7941">
                  <c:v>44467</c:v>
                </c:pt>
                <c:pt idx="7942">
                  <c:v>44468</c:v>
                </c:pt>
                <c:pt idx="7943">
                  <c:v>44469</c:v>
                </c:pt>
                <c:pt idx="7944">
                  <c:v>44470</c:v>
                </c:pt>
                <c:pt idx="7945">
                  <c:v>44471</c:v>
                </c:pt>
                <c:pt idx="7946">
                  <c:v>44472</c:v>
                </c:pt>
                <c:pt idx="7947">
                  <c:v>44473</c:v>
                </c:pt>
                <c:pt idx="7948">
                  <c:v>44474</c:v>
                </c:pt>
                <c:pt idx="7949">
                  <c:v>44475</c:v>
                </c:pt>
                <c:pt idx="7950">
                  <c:v>44476</c:v>
                </c:pt>
                <c:pt idx="7951">
                  <c:v>44477</c:v>
                </c:pt>
                <c:pt idx="7952">
                  <c:v>44478</c:v>
                </c:pt>
                <c:pt idx="7953">
                  <c:v>44479</c:v>
                </c:pt>
                <c:pt idx="7954">
                  <c:v>44480</c:v>
                </c:pt>
                <c:pt idx="7955">
                  <c:v>44481</c:v>
                </c:pt>
                <c:pt idx="7956">
                  <c:v>44482</c:v>
                </c:pt>
                <c:pt idx="7957">
                  <c:v>44483</c:v>
                </c:pt>
                <c:pt idx="7958">
                  <c:v>44484</c:v>
                </c:pt>
                <c:pt idx="7959">
                  <c:v>44485</c:v>
                </c:pt>
                <c:pt idx="7960">
                  <c:v>44486</c:v>
                </c:pt>
                <c:pt idx="7961">
                  <c:v>44487</c:v>
                </c:pt>
                <c:pt idx="7962">
                  <c:v>44488</c:v>
                </c:pt>
                <c:pt idx="7963">
                  <c:v>44489</c:v>
                </c:pt>
                <c:pt idx="7964">
                  <c:v>44490</c:v>
                </c:pt>
                <c:pt idx="7965">
                  <c:v>44491</c:v>
                </c:pt>
                <c:pt idx="7966">
                  <c:v>44492</c:v>
                </c:pt>
                <c:pt idx="7967">
                  <c:v>44493</c:v>
                </c:pt>
                <c:pt idx="7968">
                  <c:v>44494</c:v>
                </c:pt>
                <c:pt idx="7969">
                  <c:v>44495</c:v>
                </c:pt>
                <c:pt idx="7970">
                  <c:v>44496</c:v>
                </c:pt>
                <c:pt idx="7971">
                  <c:v>44497</c:v>
                </c:pt>
                <c:pt idx="7972">
                  <c:v>44498</c:v>
                </c:pt>
                <c:pt idx="7973">
                  <c:v>44499</c:v>
                </c:pt>
                <c:pt idx="7974">
                  <c:v>44500</c:v>
                </c:pt>
                <c:pt idx="7975">
                  <c:v>44501</c:v>
                </c:pt>
                <c:pt idx="7976">
                  <c:v>44502</c:v>
                </c:pt>
                <c:pt idx="7977">
                  <c:v>44503</c:v>
                </c:pt>
                <c:pt idx="7978">
                  <c:v>44504</c:v>
                </c:pt>
                <c:pt idx="7979">
                  <c:v>44505</c:v>
                </c:pt>
                <c:pt idx="7980">
                  <c:v>44506</c:v>
                </c:pt>
                <c:pt idx="7981">
                  <c:v>44507</c:v>
                </c:pt>
                <c:pt idx="7982">
                  <c:v>44508</c:v>
                </c:pt>
                <c:pt idx="7983">
                  <c:v>44509</c:v>
                </c:pt>
                <c:pt idx="7984">
                  <c:v>44510</c:v>
                </c:pt>
                <c:pt idx="7985">
                  <c:v>44511</c:v>
                </c:pt>
                <c:pt idx="7986">
                  <c:v>44512</c:v>
                </c:pt>
                <c:pt idx="7987">
                  <c:v>44513</c:v>
                </c:pt>
                <c:pt idx="7988">
                  <c:v>44514</c:v>
                </c:pt>
                <c:pt idx="7989">
                  <c:v>44515</c:v>
                </c:pt>
                <c:pt idx="7990">
                  <c:v>44516</c:v>
                </c:pt>
                <c:pt idx="7991">
                  <c:v>44517</c:v>
                </c:pt>
                <c:pt idx="7992">
                  <c:v>44518</c:v>
                </c:pt>
                <c:pt idx="7993">
                  <c:v>44519</c:v>
                </c:pt>
                <c:pt idx="7994">
                  <c:v>44520</c:v>
                </c:pt>
                <c:pt idx="7995">
                  <c:v>44521</c:v>
                </c:pt>
                <c:pt idx="7996">
                  <c:v>44522</c:v>
                </c:pt>
                <c:pt idx="7997">
                  <c:v>44523</c:v>
                </c:pt>
                <c:pt idx="7998">
                  <c:v>44524</c:v>
                </c:pt>
                <c:pt idx="7999">
                  <c:v>44525</c:v>
                </c:pt>
                <c:pt idx="8000">
                  <c:v>44526</c:v>
                </c:pt>
                <c:pt idx="8001">
                  <c:v>44527</c:v>
                </c:pt>
                <c:pt idx="8002">
                  <c:v>44528</c:v>
                </c:pt>
                <c:pt idx="8003">
                  <c:v>44529</c:v>
                </c:pt>
                <c:pt idx="8004">
                  <c:v>44530</c:v>
                </c:pt>
                <c:pt idx="8005">
                  <c:v>44531</c:v>
                </c:pt>
                <c:pt idx="8006">
                  <c:v>44532</c:v>
                </c:pt>
                <c:pt idx="8007">
                  <c:v>44533</c:v>
                </c:pt>
                <c:pt idx="8008">
                  <c:v>44534</c:v>
                </c:pt>
                <c:pt idx="8009">
                  <c:v>44535</c:v>
                </c:pt>
                <c:pt idx="8010">
                  <c:v>44536</c:v>
                </c:pt>
                <c:pt idx="8011">
                  <c:v>44537</c:v>
                </c:pt>
                <c:pt idx="8012">
                  <c:v>44538</c:v>
                </c:pt>
                <c:pt idx="8013">
                  <c:v>44539</c:v>
                </c:pt>
                <c:pt idx="8014">
                  <c:v>44540</c:v>
                </c:pt>
                <c:pt idx="8015">
                  <c:v>44541</c:v>
                </c:pt>
                <c:pt idx="8016">
                  <c:v>44542</c:v>
                </c:pt>
                <c:pt idx="8017">
                  <c:v>44543</c:v>
                </c:pt>
                <c:pt idx="8018">
                  <c:v>44544</c:v>
                </c:pt>
                <c:pt idx="8019">
                  <c:v>44545</c:v>
                </c:pt>
                <c:pt idx="8020">
                  <c:v>44546</c:v>
                </c:pt>
                <c:pt idx="8021">
                  <c:v>44547</c:v>
                </c:pt>
                <c:pt idx="8022">
                  <c:v>44548</c:v>
                </c:pt>
                <c:pt idx="8023">
                  <c:v>44549</c:v>
                </c:pt>
                <c:pt idx="8024">
                  <c:v>44550</c:v>
                </c:pt>
                <c:pt idx="8025">
                  <c:v>44551</c:v>
                </c:pt>
                <c:pt idx="8026">
                  <c:v>44552</c:v>
                </c:pt>
                <c:pt idx="8027">
                  <c:v>44553</c:v>
                </c:pt>
                <c:pt idx="8028">
                  <c:v>44554</c:v>
                </c:pt>
                <c:pt idx="8029">
                  <c:v>44555</c:v>
                </c:pt>
                <c:pt idx="8030">
                  <c:v>44556</c:v>
                </c:pt>
                <c:pt idx="8031">
                  <c:v>44557</c:v>
                </c:pt>
                <c:pt idx="8032">
                  <c:v>44558</c:v>
                </c:pt>
                <c:pt idx="8033">
                  <c:v>44559</c:v>
                </c:pt>
                <c:pt idx="8034">
                  <c:v>44560</c:v>
                </c:pt>
                <c:pt idx="8035">
                  <c:v>44561</c:v>
                </c:pt>
                <c:pt idx="8036">
                  <c:v>44562</c:v>
                </c:pt>
                <c:pt idx="8037">
                  <c:v>44563</c:v>
                </c:pt>
                <c:pt idx="8038">
                  <c:v>44564</c:v>
                </c:pt>
                <c:pt idx="8039">
                  <c:v>44565</c:v>
                </c:pt>
                <c:pt idx="8040">
                  <c:v>44566</c:v>
                </c:pt>
                <c:pt idx="8041">
                  <c:v>44567</c:v>
                </c:pt>
                <c:pt idx="8042">
                  <c:v>44568</c:v>
                </c:pt>
                <c:pt idx="8043">
                  <c:v>44569</c:v>
                </c:pt>
                <c:pt idx="8044">
                  <c:v>44570</c:v>
                </c:pt>
                <c:pt idx="8045">
                  <c:v>44571</c:v>
                </c:pt>
                <c:pt idx="8046">
                  <c:v>44572</c:v>
                </c:pt>
                <c:pt idx="8047">
                  <c:v>44573</c:v>
                </c:pt>
                <c:pt idx="8048">
                  <c:v>44574</c:v>
                </c:pt>
                <c:pt idx="8049">
                  <c:v>44575</c:v>
                </c:pt>
                <c:pt idx="8050">
                  <c:v>44576</c:v>
                </c:pt>
                <c:pt idx="8051">
                  <c:v>44577</c:v>
                </c:pt>
                <c:pt idx="8052">
                  <c:v>44578</c:v>
                </c:pt>
                <c:pt idx="8053">
                  <c:v>44579</c:v>
                </c:pt>
                <c:pt idx="8054">
                  <c:v>44580</c:v>
                </c:pt>
                <c:pt idx="8055">
                  <c:v>44581</c:v>
                </c:pt>
                <c:pt idx="8056">
                  <c:v>44582</c:v>
                </c:pt>
                <c:pt idx="8057">
                  <c:v>44583</c:v>
                </c:pt>
                <c:pt idx="8058">
                  <c:v>44584</c:v>
                </c:pt>
                <c:pt idx="8059">
                  <c:v>44585</c:v>
                </c:pt>
                <c:pt idx="8060">
                  <c:v>44586</c:v>
                </c:pt>
                <c:pt idx="8061">
                  <c:v>44587</c:v>
                </c:pt>
                <c:pt idx="8062">
                  <c:v>44588</c:v>
                </c:pt>
                <c:pt idx="8063">
                  <c:v>44589</c:v>
                </c:pt>
                <c:pt idx="8064">
                  <c:v>44590</c:v>
                </c:pt>
                <c:pt idx="8065">
                  <c:v>44591</c:v>
                </c:pt>
                <c:pt idx="8066">
                  <c:v>44592</c:v>
                </c:pt>
                <c:pt idx="8067">
                  <c:v>44593</c:v>
                </c:pt>
                <c:pt idx="8068">
                  <c:v>44594</c:v>
                </c:pt>
                <c:pt idx="8069">
                  <c:v>44595</c:v>
                </c:pt>
                <c:pt idx="8070">
                  <c:v>44596</c:v>
                </c:pt>
                <c:pt idx="8071">
                  <c:v>44597</c:v>
                </c:pt>
                <c:pt idx="8072">
                  <c:v>44598</c:v>
                </c:pt>
                <c:pt idx="8073">
                  <c:v>44599</c:v>
                </c:pt>
                <c:pt idx="8074">
                  <c:v>44600</c:v>
                </c:pt>
                <c:pt idx="8075">
                  <c:v>44601</c:v>
                </c:pt>
                <c:pt idx="8076">
                  <c:v>44602</c:v>
                </c:pt>
                <c:pt idx="8077">
                  <c:v>44603</c:v>
                </c:pt>
                <c:pt idx="8078">
                  <c:v>44604</c:v>
                </c:pt>
                <c:pt idx="8079">
                  <c:v>44605</c:v>
                </c:pt>
                <c:pt idx="8080">
                  <c:v>44606</c:v>
                </c:pt>
                <c:pt idx="8081">
                  <c:v>44607</c:v>
                </c:pt>
                <c:pt idx="8082">
                  <c:v>44608</c:v>
                </c:pt>
                <c:pt idx="8083">
                  <c:v>44609</c:v>
                </c:pt>
                <c:pt idx="8084">
                  <c:v>44610</c:v>
                </c:pt>
                <c:pt idx="8085">
                  <c:v>44611</c:v>
                </c:pt>
                <c:pt idx="8086">
                  <c:v>44612</c:v>
                </c:pt>
                <c:pt idx="8087">
                  <c:v>44613</c:v>
                </c:pt>
                <c:pt idx="8088">
                  <c:v>44614</c:v>
                </c:pt>
                <c:pt idx="8089">
                  <c:v>44615</c:v>
                </c:pt>
                <c:pt idx="8090">
                  <c:v>44616</c:v>
                </c:pt>
                <c:pt idx="8091">
                  <c:v>44617</c:v>
                </c:pt>
                <c:pt idx="8092">
                  <c:v>44618</c:v>
                </c:pt>
                <c:pt idx="8093">
                  <c:v>44619</c:v>
                </c:pt>
                <c:pt idx="8094">
                  <c:v>44620</c:v>
                </c:pt>
                <c:pt idx="8095">
                  <c:v>44621</c:v>
                </c:pt>
                <c:pt idx="8096">
                  <c:v>44622</c:v>
                </c:pt>
                <c:pt idx="8097">
                  <c:v>44623</c:v>
                </c:pt>
                <c:pt idx="8098">
                  <c:v>44624</c:v>
                </c:pt>
                <c:pt idx="8099">
                  <c:v>44625</c:v>
                </c:pt>
                <c:pt idx="8100">
                  <c:v>44626</c:v>
                </c:pt>
                <c:pt idx="8101">
                  <c:v>44627</c:v>
                </c:pt>
                <c:pt idx="8102">
                  <c:v>44628</c:v>
                </c:pt>
                <c:pt idx="8103">
                  <c:v>44629</c:v>
                </c:pt>
                <c:pt idx="8104">
                  <c:v>44630</c:v>
                </c:pt>
                <c:pt idx="8105">
                  <c:v>44631</c:v>
                </c:pt>
                <c:pt idx="8106">
                  <c:v>44632</c:v>
                </c:pt>
                <c:pt idx="8107">
                  <c:v>44633</c:v>
                </c:pt>
                <c:pt idx="8108">
                  <c:v>44634</c:v>
                </c:pt>
                <c:pt idx="8109">
                  <c:v>44635</c:v>
                </c:pt>
                <c:pt idx="8110">
                  <c:v>44636</c:v>
                </c:pt>
                <c:pt idx="8111">
                  <c:v>44637</c:v>
                </c:pt>
                <c:pt idx="8112">
                  <c:v>44638</c:v>
                </c:pt>
                <c:pt idx="8113">
                  <c:v>44639</c:v>
                </c:pt>
                <c:pt idx="8114">
                  <c:v>44640</c:v>
                </c:pt>
                <c:pt idx="8115">
                  <c:v>44641</c:v>
                </c:pt>
                <c:pt idx="8116">
                  <c:v>44642</c:v>
                </c:pt>
                <c:pt idx="8117">
                  <c:v>44643</c:v>
                </c:pt>
                <c:pt idx="8118">
                  <c:v>44644</c:v>
                </c:pt>
                <c:pt idx="8119">
                  <c:v>44645</c:v>
                </c:pt>
                <c:pt idx="8120">
                  <c:v>44646</c:v>
                </c:pt>
                <c:pt idx="8121">
                  <c:v>44647</c:v>
                </c:pt>
                <c:pt idx="8122">
                  <c:v>44648</c:v>
                </c:pt>
                <c:pt idx="8123">
                  <c:v>44649</c:v>
                </c:pt>
                <c:pt idx="8124">
                  <c:v>44650</c:v>
                </c:pt>
                <c:pt idx="8125">
                  <c:v>44651</c:v>
                </c:pt>
                <c:pt idx="8126">
                  <c:v>44652</c:v>
                </c:pt>
                <c:pt idx="8127">
                  <c:v>44653</c:v>
                </c:pt>
                <c:pt idx="8128">
                  <c:v>44654</c:v>
                </c:pt>
                <c:pt idx="8129">
                  <c:v>44655</c:v>
                </c:pt>
                <c:pt idx="8130">
                  <c:v>44656</c:v>
                </c:pt>
                <c:pt idx="8131">
                  <c:v>44657</c:v>
                </c:pt>
                <c:pt idx="8132">
                  <c:v>44658</c:v>
                </c:pt>
                <c:pt idx="8133">
                  <c:v>44659</c:v>
                </c:pt>
                <c:pt idx="8134">
                  <c:v>44660</c:v>
                </c:pt>
                <c:pt idx="8135">
                  <c:v>44661</c:v>
                </c:pt>
                <c:pt idx="8136">
                  <c:v>44662</c:v>
                </c:pt>
                <c:pt idx="8137">
                  <c:v>44663</c:v>
                </c:pt>
                <c:pt idx="8138">
                  <c:v>44664</c:v>
                </c:pt>
                <c:pt idx="8139">
                  <c:v>44665</c:v>
                </c:pt>
                <c:pt idx="8140">
                  <c:v>44666</c:v>
                </c:pt>
                <c:pt idx="8141">
                  <c:v>44667</c:v>
                </c:pt>
                <c:pt idx="8142">
                  <c:v>44668</c:v>
                </c:pt>
                <c:pt idx="8143">
                  <c:v>44669</c:v>
                </c:pt>
                <c:pt idx="8144">
                  <c:v>44670</c:v>
                </c:pt>
                <c:pt idx="8145">
                  <c:v>44671</c:v>
                </c:pt>
                <c:pt idx="8146">
                  <c:v>44672</c:v>
                </c:pt>
                <c:pt idx="8147">
                  <c:v>44673</c:v>
                </c:pt>
                <c:pt idx="8148">
                  <c:v>44674</c:v>
                </c:pt>
                <c:pt idx="8149">
                  <c:v>44675</c:v>
                </c:pt>
                <c:pt idx="8150">
                  <c:v>44676</c:v>
                </c:pt>
                <c:pt idx="8151">
                  <c:v>44677</c:v>
                </c:pt>
                <c:pt idx="8152">
                  <c:v>44678</c:v>
                </c:pt>
                <c:pt idx="8153">
                  <c:v>44679</c:v>
                </c:pt>
                <c:pt idx="8154">
                  <c:v>44680</c:v>
                </c:pt>
                <c:pt idx="8155">
                  <c:v>44681</c:v>
                </c:pt>
                <c:pt idx="8156">
                  <c:v>44682</c:v>
                </c:pt>
                <c:pt idx="8157">
                  <c:v>44683</c:v>
                </c:pt>
                <c:pt idx="8158">
                  <c:v>44684</c:v>
                </c:pt>
                <c:pt idx="8159">
                  <c:v>44685</c:v>
                </c:pt>
                <c:pt idx="8160">
                  <c:v>44686</c:v>
                </c:pt>
                <c:pt idx="8161">
                  <c:v>44687</c:v>
                </c:pt>
                <c:pt idx="8162">
                  <c:v>44688</c:v>
                </c:pt>
                <c:pt idx="8163">
                  <c:v>44689</c:v>
                </c:pt>
                <c:pt idx="8164">
                  <c:v>44690</c:v>
                </c:pt>
                <c:pt idx="8165">
                  <c:v>44691</c:v>
                </c:pt>
                <c:pt idx="8166">
                  <c:v>44692</c:v>
                </c:pt>
                <c:pt idx="8167">
                  <c:v>44693</c:v>
                </c:pt>
                <c:pt idx="8168">
                  <c:v>44694</c:v>
                </c:pt>
                <c:pt idx="8169">
                  <c:v>44695</c:v>
                </c:pt>
                <c:pt idx="8170">
                  <c:v>44696</c:v>
                </c:pt>
                <c:pt idx="8171">
                  <c:v>44697</c:v>
                </c:pt>
                <c:pt idx="8172">
                  <c:v>44698</c:v>
                </c:pt>
                <c:pt idx="8173">
                  <c:v>44699</c:v>
                </c:pt>
                <c:pt idx="8174">
                  <c:v>44700</c:v>
                </c:pt>
                <c:pt idx="8175">
                  <c:v>44701</c:v>
                </c:pt>
                <c:pt idx="8176">
                  <c:v>44702</c:v>
                </c:pt>
                <c:pt idx="8177">
                  <c:v>44703</c:v>
                </c:pt>
                <c:pt idx="8178">
                  <c:v>44704</c:v>
                </c:pt>
                <c:pt idx="8179">
                  <c:v>44705</c:v>
                </c:pt>
                <c:pt idx="8180">
                  <c:v>44706</c:v>
                </c:pt>
                <c:pt idx="8181">
                  <c:v>44707</c:v>
                </c:pt>
                <c:pt idx="8182">
                  <c:v>44708</c:v>
                </c:pt>
                <c:pt idx="8183">
                  <c:v>44709</c:v>
                </c:pt>
                <c:pt idx="8184">
                  <c:v>44710</c:v>
                </c:pt>
                <c:pt idx="8185">
                  <c:v>44711</c:v>
                </c:pt>
                <c:pt idx="8186">
                  <c:v>44712</c:v>
                </c:pt>
                <c:pt idx="8187">
                  <c:v>44713</c:v>
                </c:pt>
                <c:pt idx="8188">
                  <c:v>44714</c:v>
                </c:pt>
                <c:pt idx="8189">
                  <c:v>44715</c:v>
                </c:pt>
                <c:pt idx="8190">
                  <c:v>44716</c:v>
                </c:pt>
                <c:pt idx="8191">
                  <c:v>44717</c:v>
                </c:pt>
                <c:pt idx="8192">
                  <c:v>44718</c:v>
                </c:pt>
                <c:pt idx="8193">
                  <c:v>44719</c:v>
                </c:pt>
                <c:pt idx="8194">
                  <c:v>44720</c:v>
                </c:pt>
                <c:pt idx="8195">
                  <c:v>44721</c:v>
                </c:pt>
                <c:pt idx="8196">
                  <c:v>44722</c:v>
                </c:pt>
                <c:pt idx="8197">
                  <c:v>44723</c:v>
                </c:pt>
                <c:pt idx="8198">
                  <c:v>44724</c:v>
                </c:pt>
                <c:pt idx="8199">
                  <c:v>44725</c:v>
                </c:pt>
                <c:pt idx="8200">
                  <c:v>44726</c:v>
                </c:pt>
                <c:pt idx="8201">
                  <c:v>44727</c:v>
                </c:pt>
                <c:pt idx="8202">
                  <c:v>44728</c:v>
                </c:pt>
                <c:pt idx="8203">
                  <c:v>44729</c:v>
                </c:pt>
                <c:pt idx="8204">
                  <c:v>44730</c:v>
                </c:pt>
                <c:pt idx="8205">
                  <c:v>44731</c:v>
                </c:pt>
                <c:pt idx="8206">
                  <c:v>44732</c:v>
                </c:pt>
                <c:pt idx="8207">
                  <c:v>44733</c:v>
                </c:pt>
                <c:pt idx="8208">
                  <c:v>44734</c:v>
                </c:pt>
                <c:pt idx="8209">
                  <c:v>44735</c:v>
                </c:pt>
                <c:pt idx="8210">
                  <c:v>44736</c:v>
                </c:pt>
                <c:pt idx="8211">
                  <c:v>44737</c:v>
                </c:pt>
                <c:pt idx="8212">
                  <c:v>44738</c:v>
                </c:pt>
                <c:pt idx="8213">
                  <c:v>44739</c:v>
                </c:pt>
                <c:pt idx="8214">
                  <c:v>44740</c:v>
                </c:pt>
                <c:pt idx="8215">
                  <c:v>44741</c:v>
                </c:pt>
                <c:pt idx="8216">
                  <c:v>44742</c:v>
                </c:pt>
                <c:pt idx="8217">
                  <c:v>44743</c:v>
                </c:pt>
                <c:pt idx="8218">
                  <c:v>44744</c:v>
                </c:pt>
                <c:pt idx="8219">
                  <c:v>44745</c:v>
                </c:pt>
                <c:pt idx="8220">
                  <c:v>44746</c:v>
                </c:pt>
                <c:pt idx="8221">
                  <c:v>44747</c:v>
                </c:pt>
                <c:pt idx="8222">
                  <c:v>44748</c:v>
                </c:pt>
                <c:pt idx="8223">
                  <c:v>44749</c:v>
                </c:pt>
                <c:pt idx="8224">
                  <c:v>44750</c:v>
                </c:pt>
                <c:pt idx="8225">
                  <c:v>44751</c:v>
                </c:pt>
                <c:pt idx="8226">
                  <c:v>44752</c:v>
                </c:pt>
                <c:pt idx="8227">
                  <c:v>44753</c:v>
                </c:pt>
                <c:pt idx="8228">
                  <c:v>44754</c:v>
                </c:pt>
                <c:pt idx="8229">
                  <c:v>44755</c:v>
                </c:pt>
                <c:pt idx="8230">
                  <c:v>44756</c:v>
                </c:pt>
                <c:pt idx="8231">
                  <c:v>44757</c:v>
                </c:pt>
                <c:pt idx="8232">
                  <c:v>44758</c:v>
                </c:pt>
                <c:pt idx="8233">
                  <c:v>44759</c:v>
                </c:pt>
                <c:pt idx="8234">
                  <c:v>44760</c:v>
                </c:pt>
                <c:pt idx="8235">
                  <c:v>44761</c:v>
                </c:pt>
                <c:pt idx="8236">
                  <c:v>44762</c:v>
                </c:pt>
                <c:pt idx="8237">
                  <c:v>44763</c:v>
                </c:pt>
                <c:pt idx="8238">
                  <c:v>44764</c:v>
                </c:pt>
                <c:pt idx="8239">
                  <c:v>44765</c:v>
                </c:pt>
                <c:pt idx="8240">
                  <c:v>44766</c:v>
                </c:pt>
                <c:pt idx="8241">
                  <c:v>44767</c:v>
                </c:pt>
                <c:pt idx="8242">
                  <c:v>44768</c:v>
                </c:pt>
                <c:pt idx="8243">
                  <c:v>44769</c:v>
                </c:pt>
                <c:pt idx="8244">
                  <c:v>44770</c:v>
                </c:pt>
                <c:pt idx="8245">
                  <c:v>44771</c:v>
                </c:pt>
                <c:pt idx="8246">
                  <c:v>44772</c:v>
                </c:pt>
                <c:pt idx="8247">
                  <c:v>44773</c:v>
                </c:pt>
                <c:pt idx="8248">
                  <c:v>44774</c:v>
                </c:pt>
                <c:pt idx="8249">
                  <c:v>44775</c:v>
                </c:pt>
                <c:pt idx="8250">
                  <c:v>44776</c:v>
                </c:pt>
                <c:pt idx="8251">
                  <c:v>44777</c:v>
                </c:pt>
                <c:pt idx="8252">
                  <c:v>44778</c:v>
                </c:pt>
                <c:pt idx="8253">
                  <c:v>44779</c:v>
                </c:pt>
                <c:pt idx="8254">
                  <c:v>44780</c:v>
                </c:pt>
                <c:pt idx="8255">
                  <c:v>44781</c:v>
                </c:pt>
                <c:pt idx="8256">
                  <c:v>44782</c:v>
                </c:pt>
                <c:pt idx="8257">
                  <c:v>44783</c:v>
                </c:pt>
                <c:pt idx="8258">
                  <c:v>44784</c:v>
                </c:pt>
                <c:pt idx="8259">
                  <c:v>44785</c:v>
                </c:pt>
                <c:pt idx="8260">
                  <c:v>44786</c:v>
                </c:pt>
                <c:pt idx="8261">
                  <c:v>44787</c:v>
                </c:pt>
                <c:pt idx="8262">
                  <c:v>44788</c:v>
                </c:pt>
                <c:pt idx="8263">
                  <c:v>44789</c:v>
                </c:pt>
                <c:pt idx="8264">
                  <c:v>44790</c:v>
                </c:pt>
                <c:pt idx="8265">
                  <c:v>44791</c:v>
                </c:pt>
                <c:pt idx="8266">
                  <c:v>44792</c:v>
                </c:pt>
                <c:pt idx="8267">
                  <c:v>44793</c:v>
                </c:pt>
                <c:pt idx="8268">
                  <c:v>44794</c:v>
                </c:pt>
                <c:pt idx="8269">
                  <c:v>44795</c:v>
                </c:pt>
                <c:pt idx="8270">
                  <c:v>44796</c:v>
                </c:pt>
                <c:pt idx="8271">
                  <c:v>44797</c:v>
                </c:pt>
                <c:pt idx="8272">
                  <c:v>44798</c:v>
                </c:pt>
                <c:pt idx="8273">
                  <c:v>44799</c:v>
                </c:pt>
                <c:pt idx="8274">
                  <c:v>44800</c:v>
                </c:pt>
                <c:pt idx="8275">
                  <c:v>44801</c:v>
                </c:pt>
                <c:pt idx="8276">
                  <c:v>44802</c:v>
                </c:pt>
                <c:pt idx="8277">
                  <c:v>44803</c:v>
                </c:pt>
                <c:pt idx="8278">
                  <c:v>44804</c:v>
                </c:pt>
                <c:pt idx="8279">
                  <c:v>44805</c:v>
                </c:pt>
                <c:pt idx="8280">
                  <c:v>44806</c:v>
                </c:pt>
                <c:pt idx="8281">
                  <c:v>44807</c:v>
                </c:pt>
                <c:pt idx="8282">
                  <c:v>44808</c:v>
                </c:pt>
                <c:pt idx="8283">
                  <c:v>44809</c:v>
                </c:pt>
                <c:pt idx="8284">
                  <c:v>44810</c:v>
                </c:pt>
                <c:pt idx="8285">
                  <c:v>44811</c:v>
                </c:pt>
                <c:pt idx="8286">
                  <c:v>44812</c:v>
                </c:pt>
                <c:pt idx="8287">
                  <c:v>44813</c:v>
                </c:pt>
                <c:pt idx="8288">
                  <c:v>44814</c:v>
                </c:pt>
                <c:pt idx="8289">
                  <c:v>44815</c:v>
                </c:pt>
                <c:pt idx="8290">
                  <c:v>44816</c:v>
                </c:pt>
                <c:pt idx="8291">
                  <c:v>44817</c:v>
                </c:pt>
                <c:pt idx="8292">
                  <c:v>44818</c:v>
                </c:pt>
                <c:pt idx="8293">
                  <c:v>44819</c:v>
                </c:pt>
                <c:pt idx="8294">
                  <c:v>44820</c:v>
                </c:pt>
                <c:pt idx="8295">
                  <c:v>44821</c:v>
                </c:pt>
                <c:pt idx="8296">
                  <c:v>44822</c:v>
                </c:pt>
                <c:pt idx="8297">
                  <c:v>44823</c:v>
                </c:pt>
                <c:pt idx="8298">
                  <c:v>44824</c:v>
                </c:pt>
                <c:pt idx="8299">
                  <c:v>44825</c:v>
                </c:pt>
                <c:pt idx="8300">
                  <c:v>44826</c:v>
                </c:pt>
                <c:pt idx="8301">
                  <c:v>44827</c:v>
                </c:pt>
                <c:pt idx="8302">
                  <c:v>44828</c:v>
                </c:pt>
                <c:pt idx="8303">
                  <c:v>44829</c:v>
                </c:pt>
                <c:pt idx="8304">
                  <c:v>44830</c:v>
                </c:pt>
                <c:pt idx="8305">
                  <c:v>44831</c:v>
                </c:pt>
                <c:pt idx="8306">
                  <c:v>44832</c:v>
                </c:pt>
                <c:pt idx="8307">
                  <c:v>44833</c:v>
                </c:pt>
                <c:pt idx="8308">
                  <c:v>44834</c:v>
                </c:pt>
                <c:pt idx="8309">
                  <c:v>44835</c:v>
                </c:pt>
                <c:pt idx="8310">
                  <c:v>44836</c:v>
                </c:pt>
                <c:pt idx="8311">
                  <c:v>44837</c:v>
                </c:pt>
                <c:pt idx="8312">
                  <c:v>44838</c:v>
                </c:pt>
                <c:pt idx="8313">
                  <c:v>44839</c:v>
                </c:pt>
                <c:pt idx="8314">
                  <c:v>44840</c:v>
                </c:pt>
                <c:pt idx="8315">
                  <c:v>44841</c:v>
                </c:pt>
                <c:pt idx="8316">
                  <c:v>44842</c:v>
                </c:pt>
                <c:pt idx="8317">
                  <c:v>44843</c:v>
                </c:pt>
                <c:pt idx="8318">
                  <c:v>44844</c:v>
                </c:pt>
                <c:pt idx="8319">
                  <c:v>44845</c:v>
                </c:pt>
                <c:pt idx="8320">
                  <c:v>44846</c:v>
                </c:pt>
                <c:pt idx="8321">
                  <c:v>44847</c:v>
                </c:pt>
                <c:pt idx="8322">
                  <c:v>44848</c:v>
                </c:pt>
                <c:pt idx="8323">
                  <c:v>44849</c:v>
                </c:pt>
                <c:pt idx="8324">
                  <c:v>44850</c:v>
                </c:pt>
                <c:pt idx="8325">
                  <c:v>44851</c:v>
                </c:pt>
                <c:pt idx="8326">
                  <c:v>44852</c:v>
                </c:pt>
                <c:pt idx="8327">
                  <c:v>44853</c:v>
                </c:pt>
                <c:pt idx="8328">
                  <c:v>44854</c:v>
                </c:pt>
                <c:pt idx="8329">
                  <c:v>44855</c:v>
                </c:pt>
                <c:pt idx="8330">
                  <c:v>44856</c:v>
                </c:pt>
                <c:pt idx="8331">
                  <c:v>44857</c:v>
                </c:pt>
                <c:pt idx="8332">
                  <c:v>44858</c:v>
                </c:pt>
                <c:pt idx="8333">
                  <c:v>44859</c:v>
                </c:pt>
                <c:pt idx="8334">
                  <c:v>44860</c:v>
                </c:pt>
                <c:pt idx="8335">
                  <c:v>44861</c:v>
                </c:pt>
                <c:pt idx="8336">
                  <c:v>44862</c:v>
                </c:pt>
                <c:pt idx="8337">
                  <c:v>44863</c:v>
                </c:pt>
                <c:pt idx="8338">
                  <c:v>44864</c:v>
                </c:pt>
                <c:pt idx="8339">
                  <c:v>44865</c:v>
                </c:pt>
                <c:pt idx="8340">
                  <c:v>44866</c:v>
                </c:pt>
                <c:pt idx="8341">
                  <c:v>44867</c:v>
                </c:pt>
                <c:pt idx="8342">
                  <c:v>44868</c:v>
                </c:pt>
                <c:pt idx="8343">
                  <c:v>44869</c:v>
                </c:pt>
                <c:pt idx="8344">
                  <c:v>44870</c:v>
                </c:pt>
                <c:pt idx="8345">
                  <c:v>44871</c:v>
                </c:pt>
                <c:pt idx="8346">
                  <c:v>44872</c:v>
                </c:pt>
                <c:pt idx="8347">
                  <c:v>44873</c:v>
                </c:pt>
                <c:pt idx="8348">
                  <c:v>44874</c:v>
                </c:pt>
                <c:pt idx="8349">
                  <c:v>44875</c:v>
                </c:pt>
                <c:pt idx="8350">
                  <c:v>44876</c:v>
                </c:pt>
                <c:pt idx="8351">
                  <c:v>44877</c:v>
                </c:pt>
                <c:pt idx="8352">
                  <c:v>44878</c:v>
                </c:pt>
                <c:pt idx="8353">
                  <c:v>44879</c:v>
                </c:pt>
                <c:pt idx="8354">
                  <c:v>44880</c:v>
                </c:pt>
                <c:pt idx="8355">
                  <c:v>44881</c:v>
                </c:pt>
                <c:pt idx="8356">
                  <c:v>44882</c:v>
                </c:pt>
                <c:pt idx="8357">
                  <c:v>44883</c:v>
                </c:pt>
                <c:pt idx="8358">
                  <c:v>44884</c:v>
                </c:pt>
                <c:pt idx="8359">
                  <c:v>44885</c:v>
                </c:pt>
                <c:pt idx="8360">
                  <c:v>44886</c:v>
                </c:pt>
                <c:pt idx="8361">
                  <c:v>44887</c:v>
                </c:pt>
                <c:pt idx="8362">
                  <c:v>44888</c:v>
                </c:pt>
                <c:pt idx="8363">
                  <c:v>44889</c:v>
                </c:pt>
                <c:pt idx="8364">
                  <c:v>44890</c:v>
                </c:pt>
                <c:pt idx="8365">
                  <c:v>44891</c:v>
                </c:pt>
                <c:pt idx="8366">
                  <c:v>44892</c:v>
                </c:pt>
                <c:pt idx="8367">
                  <c:v>44893</c:v>
                </c:pt>
                <c:pt idx="8368">
                  <c:v>44894</c:v>
                </c:pt>
                <c:pt idx="8369">
                  <c:v>44895</c:v>
                </c:pt>
                <c:pt idx="8370">
                  <c:v>44896</c:v>
                </c:pt>
                <c:pt idx="8371">
                  <c:v>44897</c:v>
                </c:pt>
                <c:pt idx="8372">
                  <c:v>44898</c:v>
                </c:pt>
                <c:pt idx="8373">
                  <c:v>44899</c:v>
                </c:pt>
                <c:pt idx="8374">
                  <c:v>44900</c:v>
                </c:pt>
                <c:pt idx="8375">
                  <c:v>44901</c:v>
                </c:pt>
                <c:pt idx="8376">
                  <c:v>44902</c:v>
                </c:pt>
                <c:pt idx="8377">
                  <c:v>44903</c:v>
                </c:pt>
                <c:pt idx="8378">
                  <c:v>44904</c:v>
                </c:pt>
                <c:pt idx="8379">
                  <c:v>44905</c:v>
                </c:pt>
                <c:pt idx="8380">
                  <c:v>44906</c:v>
                </c:pt>
                <c:pt idx="8381">
                  <c:v>44907</c:v>
                </c:pt>
                <c:pt idx="8382">
                  <c:v>44908</c:v>
                </c:pt>
                <c:pt idx="8383">
                  <c:v>44909</c:v>
                </c:pt>
                <c:pt idx="8384">
                  <c:v>44910</c:v>
                </c:pt>
                <c:pt idx="8385">
                  <c:v>44911</c:v>
                </c:pt>
                <c:pt idx="8386">
                  <c:v>44912</c:v>
                </c:pt>
                <c:pt idx="8387">
                  <c:v>44913</c:v>
                </c:pt>
                <c:pt idx="8388">
                  <c:v>44914</c:v>
                </c:pt>
                <c:pt idx="8389">
                  <c:v>44915</c:v>
                </c:pt>
                <c:pt idx="8390">
                  <c:v>44916</c:v>
                </c:pt>
                <c:pt idx="8391">
                  <c:v>44917</c:v>
                </c:pt>
                <c:pt idx="8392">
                  <c:v>44918</c:v>
                </c:pt>
                <c:pt idx="8393">
                  <c:v>44919</c:v>
                </c:pt>
                <c:pt idx="8394">
                  <c:v>44920</c:v>
                </c:pt>
                <c:pt idx="8395">
                  <c:v>44921</c:v>
                </c:pt>
                <c:pt idx="8396">
                  <c:v>44922</c:v>
                </c:pt>
                <c:pt idx="8397">
                  <c:v>44923</c:v>
                </c:pt>
                <c:pt idx="8398">
                  <c:v>44924</c:v>
                </c:pt>
                <c:pt idx="8399">
                  <c:v>44925</c:v>
                </c:pt>
                <c:pt idx="8400">
                  <c:v>44926</c:v>
                </c:pt>
                <c:pt idx="8401">
                  <c:v>44927</c:v>
                </c:pt>
                <c:pt idx="8402">
                  <c:v>44928</c:v>
                </c:pt>
                <c:pt idx="8403">
                  <c:v>44929</c:v>
                </c:pt>
                <c:pt idx="8404">
                  <c:v>44930</c:v>
                </c:pt>
                <c:pt idx="8405">
                  <c:v>44931</c:v>
                </c:pt>
                <c:pt idx="8406">
                  <c:v>44932</c:v>
                </c:pt>
                <c:pt idx="8407">
                  <c:v>44933</c:v>
                </c:pt>
                <c:pt idx="8408">
                  <c:v>44934</c:v>
                </c:pt>
                <c:pt idx="8409">
                  <c:v>44935</c:v>
                </c:pt>
                <c:pt idx="8410">
                  <c:v>44936</c:v>
                </c:pt>
                <c:pt idx="8411">
                  <c:v>44937</c:v>
                </c:pt>
                <c:pt idx="8412">
                  <c:v>44938</c:v>
                </c:pt>
                <c:pt idx="8413">
                  <c:v>44939</c:v>
                </c:pt>
                <c:pt idx="8414">
                  <c:v>44940</c:v>
                </c:pt>
                <c:pt idx="8415">
                  <c:v>44941</c:v>
                </c:pt>
                <c:pt idx="8416">
                  <c:v>44942</c:v>
                </c:pt>
                <c:pt idx="8417">
                  <c:v>44943</c:v>
                </c:pt>
                <c:pt idx="8418">
                  <c:v>44944</c:v>
                </c:pt>
                <c:pt idx="8419">
                  <c:v>44945</c:v>
                </c:pt>
                <c:pt idx="8420">
                  <c:v>44946</c:v>
                </c:pt>
                <c:pt idx="8421">
                  <c:v>44947</c:v>
                </c:pt>
                <c:pt idx="8422">
                  <c:v>44948</c:v>
                </c:pt>
                <c:pt idx="8423">
                  <c:v>44949</c:v>
                </c:pt>
                <c:pt idx="8424">
                  <c:v>44950</c:v>
                </c:pt>
                <c:pt idx="8425">
                  <c:v>44951</c:v>
                </c:pt>
                <c:pt idx="8426">
                  <c:v>44952</c:v>
                </c:pt>
                <c:pt idx="8427">
                  <c:v>44953</c:v>
                </c:pt>
                <c:pt idx="8428">
                  <c:v>44954</c:v>
                </c:pt>
                <c:pt idx="8429">
                  <c:v>44955</c:v>
                </c:pt>
                <c:pt idx="8430">
                  <c:v>44956</c:v>
                </c:pt>
                <c:pt idx="8431">
                  <c:v>44957</c:v>
                </c:pt>
                <c:pt idx="8432">
                  <c:v>44958</c:v>
                </c:pt>
                <c:pt idx="8433">
                  <c:v>44959</c:v>
                </c:pt>
                <c:pt idx="8434">
                  <c:v>44960</c:v>
                </c:pt>
                <c:pt idx="8435">
                  <c:v>44961</c:v>
                </c:pt>
                <c:pt idx="8436">
                  <c:v>44962</c:v>
                </c:pt>
                <c:pt idx="8437">
                  <c:v>44963</c:v>
                </c:pt>
                <c:pt idx="8438">
                  <c:v>44964</c:v>
                </c:pt>
                <c:pt idx="8439">
                  <c:v>44965</c:v>
                </c:pt>
                <c:pt idx="8440">
                  <c:v>44966</c:v>
                </c:pt>
                <c:pt idx="8441">
                  <c:v>44967</c:v>
                </c:pt>
                <c:pt idx="8442">
                  <c:v>44968</c:v>
                </c:pt>
                <c:pt idx="8443">
                  <c:v>44969</c:v>
                </c:pt>
                <c:pt idx="8444">
                  <c:v>44970</c:v>
                </c:pt>
                <c:pt idx="8445">
                  <c:v>44971</c:v>
                </c:pt>
                <c:pt idx="8446">
                  <c:v>44972</c:v>
                </c:pt>
                <c:pt idx="8447">
                  <c:v>44973</c:v>
                </c:pt>
                <c:pt idx="8448">
                  <c:v>44974</c:v>
                </c:pt>
                <c:pt idx="8449">
                  <c:v>44975</c:v>
                </c:pt>
                <c:pt idx="8450">
                  <c:v>44976</c:v>
                </c:pt>
                <c:pt idx="8451">
                  <c:v>44977</c:v>
                </c:pt>
                <c:pt idx="8452">
                  <c:v>44978</c:v>
                </c:pt>
                <c:pt idx="8453">
                  <c:v>44979</c:v>
                </c:pt>
                <c:pt idx="8454">
                  <c:v>44980</c:v>
                </c:pt>
                <c:pt idx="8455">
                  <c:v>44981</c:v>
                </c:pt>
                <c:pt idx="8456">
                  <c:v>44982</c:v>
                </c:pt>
                <c:pt idx="8457">
                  <c:v>44983</c:v>
                </c:pt>
                <c:pt idx="8458">
                  <c:v>44984</c:v>
                </c:pt>
                <c:pt idx="8459">
                  <c:v>44985</c:v>
                </c:pt>
                <c:pt idx="8460">
                  <c:v>44986</c:v>
                </c:pt>
                <c:pt idx="8461">
                  <c:v>44987</c:v>
                </c:pt>
                <c:pt idx="8462">
                  <c:v>44988</c:v>
                </c:pt>
                <c:pt idx="8463">
                  <c:v>44989</c:v>
                </c:pt>
                <c:pt idx="8464">
                  <c:v>44990</c:v>
                </c:pt>
                <c:pt idx="8465">
                  <c:v>44991</c:v>
                </c:pt>
                <c:pt idx="8466">
                  <c:v>44992</c:v>
                </c:pt>
                <c:pt idx="8467">
                  <c:v>44993</c:v>
                </c:pt>
                <c:pt idx="8468">
                  <c:v>44994</c:v>
                </c:pt>
                <c:pt idx="8469">
                  <c:v>44995</c:v>
                </c:pt>
                <c:pt idx="8470">
                  <c:v>44996</c:v>
                </c:pt>
                <c:pt idx="8471">
                  <c:v>44997</c:v>
                </c:pt>
                <c:pt idx="8472">
                  <c:v>44998</c:v>
                </c:pt>
                <c:pt idx="8473">
                  <c:v>44999</c:v>
                </c:pt>
                <c:pt idx="8474">
                  <c:v>45000</c:v>
                </c:pt>
                <c:pt idx="8475">
                  <c:v>45001</c:v>
                </c:pt>
                <c:pt idx="8476">
                  <c:v>45002</c:v>
                </c:pt>
                <c:pt idx="8477">
                  <c:v>45003</c:v>
                </c:pt>
                <c:pt idx="8478">
                  <c:v>45004</c:v>
                </c:pt>
                <c:pt idx="8479">
                  <c:v>45005</c:v>
                </c:pt>
                <c:pt idx="8480">
                  <c:v>45006</c:v>
                </c:pt>
                <c:pt idx="8481">
                  <c:v>45007</c:v>
                </c:pt>
                <c:pt idx="8482">
                  <c:v>45008</c:v>
                </c:pt>
                <c:pt idx="8483">
                  <c:v>45009</c:v>
                </c:pt>
                <c:pt idx="8484">
                  <c:v>45010</c:v>
                </c:pt>
                <c:pt idx="8485">
                  <c:v>45011</c:v>
                </c:pt>
                <c:pt idx="8486">
                  <c:v>45012</c:v>
                </c:pt>
                <c:pt idx="8487">
                  <c:v>45013</c:v>
                </c:pt>
                <c:pt idx="8488">
                  <c:v>45014</c:v>
                </c:pt>
                <c:pt idx="8489">
                  <c:v>45015</c:v>
                </c:pt>
                <c:pt idx="8490">
                  <c:v>45016</c:v>
                </c:pt>
                <c:pt idx="8491">
                  <c:v>45017</c:v>
                </c:pt>
                <c:pt idx="8492">
                  <c:v>45018</c:v>
                </c:pt>
                <c:pt idx="8493">
                  <c:v>45019</c:v>
                </c:pt>
                <c:pt idx="8494">
                  <c:v>45020</c:v>
                </c:pt>
                <c:pt idx="8495">
                  <c:v>45021</c:v>
                </c:pt>
                <c:pt idx="8496">
                  <c:v>45022</c:v>
                </c:pt>
                <c:pt idx="8497">
                  <c:v>45023</c:v>
                </c:pt>
                <c:pt idx="8498">
                  <c:v>45024</c:v>
                </c:pt>
                <c:pt idx="8499">
                  <c:v>45025</c:v>
                </c:pt>
                <c:pt idx="8500">
                  <c:v>45026</c:v>
                </c:pt>
                <c:pt idx="8501">
                  <c:v>45027</c:v>
                </c:pt>
                <c:pt idx="8502">
                  <c:v>45028</c:v>
                </c:pt>
                <c:pt idx="8503">
                  <c:v>45029</c:v>
                </c:pt>
                <c:pt idx="8504">
                  <c:v>45030</c:v>
                </c:pt>
                <c:pt idx="8505">
                  <c:v>45031</c:v>
                </c:pt>
                <c:pt idx="8506">
                  <c:v>45032</c:v>
                </c:pt>
                <c:pt idx="8507">
                  <c:v>45033</c:v>
                </c:pt>
                <c:pt idx="8508">
                  <c:v>45034</c:v>
                </c:pt>
                <c:pt idx="8509">
                  <c:v>45035</c:v>
                </c:pt>
                <c:pt idx="8510">
                  <c:v>45036</c:v>
                </c:pt>
                <c:pt idx="8511">
                  <c:v>45037</c:v>
                </c:pt>
                <c:pt idx="8512">
                  <c:v>45038</c:v>
                </c:pt>
                <c:pt idx="8513">
                  <c:v>45039</c:v>
                </c:pt>
                <c:pt idx="8514">
                  <c:v>45040</c:v>
                </c:pt>
                <c:pt idx="8515">
                  <c:v>45041</c:v>
                </c:pt>
                <c:pt idx="8516">
                  <c:v>45042</c:v>
                </c:pt>
                <c:pt idx="8517">
                  <c:v>45043</c:v>
                </c:pt>
                <c:pt idx="8518">
                  <c:v>45044</c:v>
                </c:pt>
                <c:pt idx="8519">
                  <c:v>45045</c:v>
                </c:pt>
                <c:pt idx="8520">
                  <c:v>45046</c:v>
                </c:pt>
                <c:pt idx="8521">
                  <c:v>45047</c:v>
                </c:pt>
                <c:pt idx="8522">
                  <c:v>45048</c:v>
                </c:pt>
                <c:pt idx="8523">
                  <c:v>45049</c:v>
                </c:pt>
                <c:pt idx="8524">
                  <c:v>45050</c:v>
                </c:pt>
                <c:pt idx="8525">
                  <c:v>45051</c:v>
                </c:pt>
                <c:pt idx="8526">
                  <c:v>45052</c:v>
                </c:pt>
                <c:pt idx="8527">
                  <c:v>45053</c:v>
                </c:pt>
                <c:pt idx="8528">
                  <c:v>45054</c:v>
                </c:pt>
                <c:pt idx="8529">
                  <c:v>45055</c:v>
                </c:pt>
                <c:pt idx="8530">
                  <c:v>45056</c:v>
                </c:pt>
                <c:pt idx="8531">
                  <c:v>45057</c:v>
                </c:pt>
                <c:pt idx="8532">
                  <c:v>45058</c:v>
                </c:pt>
                <c:pt idx="8533">
                  <c:v>45059</c:v>
                </c:pt>
                <c:pt idx="8534">
                  <c:v>45060</c:v>
                </c:pt>
                <c:pt idx="8535">
                  <c:v>45061</c:v>
                </c:pt>
                <c:pt idx="8536">
                  <c:v>45062</c:v>
                </c:pt>
                <c:pt idx="8537">
                  <c:v>45063</c:v>
                </c:pt>
                <c:pt idx="8538">
                  <c:v>45064</c:v>
                </c:pt>
                <c:pt idx="8539">
                  <c:v>45065</c:v>
                </c:pt>
                <c:pt idx="8540">
                  <c:v>45066</c:v>
                </c:pt>
                <c:pt idx="8541">
                  <c:v>45067</c:v>
                </c:pt>
                <c:pt idx="8542">
                  <c:v>45068</c:v>
                </c:pt>
                <c:pt idx="8543">
                  <c:v>45069</c:v>
                </c:pt>
                <c:pt idx="8544">
                  <c:v>45070</c:v>
                </c:pt>
                <c:pt idx="8545">
                  <c:v>45071</c:v>
                </c:pt>
                <c:pt idx="8546">
                  <c:v>45072</c:v>
                </c:pt>
                <c:pt idx="8547">
                  <c:v>45073</c:v>
                </c:pt>
                <c:pt idx="8548">
                  <c:v>45074</c:v>
                </c:pt>
                <c:pt idx="8549">
                  <c:v>45075</c:v>
                </c:pt>
                <c:pt idx="8550">
                  <c:v>45076</c:v>
                </c:pt>
                <c:pt idx="8551">
                  <c:v>45077</c:v>
                </c:pt>
                <c:pt idx="8552">
                  <c:v>45078</c:v>
                </c:pt>
                <c:pt idx="8553">
                  <c:v>45079</c:v>
                </c:pt>
                <c:pt idx="8554">
                  <c:v>45080</c:v>
                </c:pt>
                <c:pt idx="8555">
                  <c:v>45081</c:v>
                </c:pt>
                <c:pt idx="8556">
                  <c:v>45082</c:v>
                </c:pt>
                <c:pt idx="8557">
                  <c:v>45083</c:v>
                </c:pt>
                <c:pt idx="8558">
                  <c:v>45084</c:v>
                </c:pt>
                <c:pt idx="8559">
                  <c:v>45085</c:v>
                </c:pt>
                <c:pt idx="8560">
                  <c:v>45086</c:v>
                </c:pt>
                <c:pt idx="8561">
                  <c:v>45087</c:v>
                </c:pt>
                <c:pt idx="8562">
                  <c:v>45088</c:v>
                </c:pt>
                <c:pt idx="8563">
                  <c:v>45089</c:v>
                </c:pt>
                <c:pt idx="8564">
                  <c:v>45090</c:v>
                </c:pt>
                <c:pt idx="8565">
                  <c:v>45091</c:v>
                </c:pt>
                <c:pt idx="8566">
                  <c:v>45092</c:v>
                </c:pt>
                <c:pt idx="8567">
                  <c:v>45093</c:v>
                </c:pt>
                <c:pt idx="8568">
                  <c:v>45094</c:v>
                </c:pt>
                <c:pt idx="8569">
                  <c:v>45095</c:v>
                </c:pt>
                <c:pt idx="8570">
                  <c:v>45096</c:v>
                </c:pt>
                <c:pt idx="8571">
                  <c:v>45097</c:v>
                </c:pt>
                <c:pt idx="8572">
                  <c:v>45098</c:v>
                </c:pt>
                <c:pt idx="8573">
                  <c:v>45099</c:v>
                </c:pt>
                <c:pt idx="8574">
                  <c:v>45100</c:v>
                </c:pt>
                <c:pt idx="8575">
                  <c:v>45101</c:v>
                </c:pt>
                <c:pt idx="8576">
                  <c:v>45102</c:v>
                </c:pt>
                <c:pt idx="8577">
                  <c:v>45103</c:v>
                </c:pt>
                <c:pt idx="8578">
                  <c:v>45104</c:v>
                </c:pt>
                <c:pt idx="8579">
                  <c:v>45105</c:v>
                </c:pt>
                <c:pt idx="8580">
                  <c:v>45106</c:v>
                </c:pt>
                <c:pt idx="8581">
                  <c:v>45107</c:v>
                </c:pt>
                <c:pt idx="8582">
                  <c:v>45108</c:v>
                </c:pt>
                <c:pt idx="8583">
                  <c:v>45109</c:v>
                </c:pt>
                <c:pt idx="8584">
                  <c:v>45110</c:v>
                </c:pt>
                <c:pt idx="8585">
                  <c:v>45111</c:v>
                </c:pt>
                <c:pt idx="8586">
                  <c:v>45112</c:v>
                </c:pt>
                <c:pt idx="8587">
                  <c:v>45113</c:v>
                </c:pt>
                <c:pt idx="8588">
                  <c:v>45114</c:v>
                </c:pt>
                <c:pt idx="8589">
                  <c:v>45115</c:v>
                </c:pt>
                <c:pt idx="8590">
                  <c:v>45116</c:v>
                </c:pt>
                <c:pt idx="8591">
                  <c:v>45117</c:v>
                </c:pt>
                <c:pt idx="8592">
                  <c:v>45118</c:v>
                </c:pt>
                <c:pt idx="8593">
                  <c:v>45119</c:v>
                </c:pt>
                <c:pt idx="8594">
                  <c:v>45120</c:v>
                </c:pt>
                <c:pt idx="8595">
                  <c:v>45121</c:v>
                </c:pt>
                <c:pt idx="8596">
                  <c:v>45122</c:v>
                </c:pt>
                <c:pt idx="8597">
                  <c:v>45123</c:v>
                </c:pt>
                <c:pt idx="8598">
                  <c:v>45124</c:v>
                </c:pt>
                <c:pt idx="8599">
                  <c:v>45125</c:v>
                </c:pt>
                <c:pt idx="8600">
                  <c:v>45126</c:v>
                </c:pt>
                <c:pt idx="8601">
                  <c:v>45127</c:v>
                </c:pt>
                <c:pt idx="8602">
                  <c:v>45128</c:v>
                </c:pt>
                <c:pt idx="8603">
                  <c:v>45129</c:v>
                </c:pt>
                <c:pt idx="8604">
                  <c:v>45130</c:v>
                </c:pt>
                <c:pt idx="8605">
                  <c:v>45131</c:v>
                </c:pt>
                <c:pt idx="8606">
                  <c:v>45132</c:v>
                </c:pt>
                <c:pt idx="8607">
                  <c:v>45133</c:v>
                </c:pt>
                <c:pt idx="8608">
                  <c:v>45134</c:v>
                </c:pt>
                <c:pt idx="8609">
                  <c:v>45135</c:v>
                </c:pt>
                <c:pt idx="8610">
                  <c:v>45136</c:v>
                </c:pt>
                <c:pt idx="8611">
                  <c:v>45137</c:v>
                </c:pt>
                <c:pt idx="8612">
                  <c:v>45138</c:v>
                </c:pt>
                <c:pt idx="8613">
                  <c:v>45139</c:v>
                </c:pt>
                <c:pt idx="8614">
                  <c:v>45140</c:v>
                </c:pt>
                <c:pt idx="8615">
                  <c:v>45141</c:v>
                </c:pt>
                <c:pt idx="8616">
                  <c:v>45142</c:v>
                </c:pt>
                <c:pt idx="8617">
                  <c:v>45143</c:v>
                </c:pt>
                <c:pt idx="8618">
                  <c:v>45144</c:v>
                </c:pt>
                <c:pt idx="8619">
                  <c:v>45145</c:v>
                </c:pt>
                <c:pt idx="8620">
                  <c:v>45146</c:v>
                </c:pt>
                <c:pt idx="8621">
                  <c:v>45147</c:v>
                </c:pt>
                <c:pt idx="8622">
                  <c:v>45148</c:v>
                </c:pt>
                <c:pt idx="8623">
                  <c:v>45149</c:v>
                </c:pt>
                <c:pt idx="8624">
                  <c:v>45150</c:v>
                </c:pt>
                <c:pt idx="8625">
                  <c:v>45151</c:v>
                </c:pt>
                <c:pt idx="8626">
                  <c:v>45152</c:v>
                </c:pt>
                <c:pt idx="8627">
                  <c:v>45153</c:v>
                </c:pt>
                <c:pt idx="8628">
                  <c:v>45154</c:v>
                </c:pt>
                <c:pt idx="8629">
                  <c:v>45155</c:v>
                </c:pt>
                <c:pt idx="8630">
                  <c:v>45156</c:v>
                </c:pt>
                <c:pt idx="8631">
                  <c:v>45157</c:v>
                </c:pt>
                <c:pt idx="8632">
                  <c:v>45158</c:v>
                </c:pt>
                <c:pt idx="8633">
                  <c:v>45159</c:v>
                </c:pt>
                <c:pt idx="8634">
                  <c:v>45160</c:v>
                </c:pt>
                <c:pt idx="8635">
                  <c:v>45161</c:v>
                </c:pt>
                <c:pt idx="8636">
                  <c:v>45162</c:v>
                </c:pt>
                <c:pt idx="8637">
                  <c:v>45163</c:v>
                </c:pt>
                <c:pt idx="8638">
                  <c:v>45164</c:v>
                </c:pt>
                <c:pt idx="8639">
                  <c:v>45165</c:v>
                </c:pt>
                <c:pt idx="8640">
                  <c:v>45166</c:v>
                </c:pt>
                <c:pt idx="8641">
                  <c:v>45167</c:v>
                </c:pt>
                <c:pt idx="8642">
                  <c:v>45168</c:v>
                </c:pt>
                <c:pt idx="8643">
                  <c:v>45169</c:v>
                </c:pt>
                <c:pt idx="8644">
                  <c:v>45170</c:v>
                </c:pt>
                <c:pt idx="8645">
                  <c:v>45171</c:v>
                </c:pt>
                <c:pt idx="8646">
                  <c:v>45172</c:v>
                </c:pt>
                <c:pt idx="8647">
                  <c:v>45173</c:v>
                </c:pt>
                <c:pt idx="8648">
                  <c:v>45174</c:v>
                </c:pt>
                <c:pt idx="8649">
                  <c:v>45175</c:v>
                </c:pt>
                <c:pt idx="8650">
                  <c:v>45176</c:v>
                </c:pt>
                <c:pt idx="8651">
                  <c:v>45177</c:v>
                </c:pt>
                <c:pt idx="8652">
                  <c:v>45178</c:v>
                </c:pt>
                <c:pt idx="8653">
                  <c:v>45179</c:v>
                </c:pt>
                <c:pt idx="8654">
                  <c:v>45180</c:v>
                </c:pt>
                <c:pt idx="8655">
                  <c:v>45181</c:v>
                </c:pt>
                <c:pt idx="8656">
                  <c:v>45182</c:v>
                </c:pt>
                <c:pt idx="8657">
                  <c:v>45183</c:v>
                </c:pt>
                <c:pt idx="8658">
                  <c:v>45184</c:v>
                </c:pt>
                <c:pt idx="8659">
                  <c:v>45185</c:v>
                </c:pt>
                <c:pt idx="8660">
                  <c:v>45186</c:v>
                </c:pt>
                <c:pt idx="8661">
                  <c:v>45187</c:v>
                </c:pt>
                <c:pt idx="8662">
                  <c:v>45188</c:v>
                </c:pt>
                <c:pt idx="8663">
                  <c:v>45189</c:v>
                </c:pt>
                <c:pt idx="8664">
                  <c:v>45190</c:v>
                </c:pt>
                <c:pt idx="8665">
                  <c:v>45191</c:v>
                </c:pt>
                <c:pt idx="8666">
                  <c:v>45192</c:v>
                </c:pt>
                <c:pt idx="8667">
                  <c:v>45193</c:v>
                </c:pt>
                <c:pt idx="8668">
                  <c:v>45194</c:v>
                </c:pt>
                <c:pt idx="8669">
                  <c:v>45195</c:v>
                </c:pt>
                <c:pt idx="8670">
                  <c:v>45196</c:v>
                </c:pt>
                <c:pt idx="8671">
                  <c:v>45197</c:v>
                </c:pt>
                <c:pt idx="8672">
                  <c:v>45198</c:v>
                </c:pt>
                <c:pt idx="8673">
                  <c:v>45199</c:v>
                </c:pt>
                <c:pt idx="8674">
                  <c:v>45200</c:v>
                </c:pt>
                <c:pt idx="8675">
                  <c:v>45201</c:v>
                </c:pt>
                <c:pt idx="8676">
                  <c:v>45202</c:v>
                </c:pt>
                <c:pt idx="8677">
                  <c:v>45203</c:v>
                </c:pt>
                <c:pt idx="8678">
                  <c:v>45204</c:v>
                </c:pt>
                <c:pt idx="8679">
                  <c:v>45205</c:v>
                </c:pt>
                <c:pt idx="8680">
                  <c:v>45206</c:v>
                </c:pt>
                <c:pt idx="8681">
                  <c:v>45207</c:v>
                </c:pt>
                <c:pt idx="8682">
                  <c:v>45208</c:v>
                </c:pt>
                <c:pt idx="8683">
                  <c:v>45209</c:v>
                </c:pt>
                <c:pt idx="8684">
                  <c:v>45210</c:v>
                </c:pt>
                <c:pt idx="8685">
                  <c:v>45211</c:v>
                </c:pt>
                <c:pt idx="8686">
                  <c:v>45212</c:v>
                </c:pt>
                <c:pt idx="8687">
                  <c:v>45213</c:v>
                </c:pt>
                <c:pt idx="8688">
                  <c:v>45214</c:v>
                </c:pt>
                <c:pt idx="8689">
                  <c:v>45215</c:v>
                </c:pt>
                <c:pt idx="8690">
                  <c:v>45216</c:v>
                </c:pt>
                <c:pt idx="8691">
                  <c:v>45217</c:v>
                </c:pt>
                <c:pt idx="8692">
                  <c:v>45218</c:v>
                </c:pt>
                <c:pt idx="8693">
                  <c:v>45219</c:v>
                </c:pt>
                <c:pt idx="8694">
                  <c:v>45220</c:v>
                </c:pt>
                <c:pt idx="8695">
                  <c:v>45221</c:v>
                </c:pt>
                <c:pt idx="8696">
                  <c:v>45222</c:v>
                </c:pt>
                <c:pt idx="8697">
                  <c:v>45223</c:v>
                </c:pt>
                <c:pt idx="8698">
                  <c:v>45224</c:v>
                </c:pt>
                <c:pt idx="8699">
                  <c:v>45225</c:v>
                </c:pt>
                <c:pt idx="8700">
                  <c:v>45226</c:v>
                </c:pt>
                <c:pt idx="8701">
                  <c:v>45227</c:v>
                </c:pt>
                <c:pt idx="8702">
                  <c:v>45228</c:v>
                </c:pt>
                <c:pt idx="8703">
                  <c:v>45229</c:v>
                </c:pt>
                <c:pt idx="8704">
                  <c:v>45230</c:v>
                </c:pt>
                <c:pt idx="8705">
                  <c:v>45231</c:v>
                </c:pt>
                <c:pt idx="8706">
                  <c:v>45232</c:v>
                </c:pt>
                <c:pt idx="8707">
                  <c:v>45233</c:v>
                </c:pt>
                <c:pt idx="8708">
                  <c:v>45234</c:v>
                </c:pt>
                <c:pt idx="8709">
                  <c:v>45235</c:v>
                </c:pt>
                <c:pt idx="8710">
                  <c:v>45236</c:v>
                </c:pt>
                <c:pt idx="8711">
                  <c:v>45237</c:v>
                </c:pt>
                <c:pt idx="8712">
                  <c:v>45238</c:v>
                </c:pt>
                <c:pt idx="8713">
                  <c:v>45239</c:v>
                </c:pt>
                <c:pt idx="8714">
                  <c:v>45240</c:v>
                </c:pt>
                <c:pt idx="8715">
                  <c:v>45241</c:v>
                </c:pt>
                <c:pt idx="8716">
                  <c:v>45242</c:v>
                </c:pt>
                <c:pt idx="8717">
                  <c:v>45243</c:v>
                </c:pt>
                <c:pt idx="8718">
                  <c:v>45244</c:v>
                </c:pt>
                <c:pt idx="8719">
                  <c:v>45245</c:v>
                </c:pt>
                <c:pt idx="8720">
                  <c:v>45246</c:v>
                </c:pt>
                <c:pt idx="8721">
                  <c:v>45247</c:v>
                </c:pt>
                <c:pt idx="8722">
                  <c:v>45248</c:v>
                </c:pt>
                <c:pt idx="8723">
                  <c:v>45249</c:v>
                </c:pt>
                <c:pt idx="8724">
                  <c:v>45250</c:v>
                </c:pt>
                <c:pt idx="8725">
                  <c:v>45251</c:v>
                </c:pt>
                <c:pt idx="8726">
                  <c:v>45252</c:v>
                </c:pt>
                <c:pt idx="8727">
                  <c:v>45253</c:v>
                </c:pt>
                <c:pt idx="8728">
                  <c:v>45254</c:v>
                </c:pt>
                <c:pt idx="8729">
                  <c:v>45255</c:v>
                </c:pt>
                <c:pt idx="8730">
                  <c:v>45256</c:v>
                </c:pt>
                <c:pt idx="8731">
                  <c:v>45257</c:v>
                </c:pt>
                <c:pt idx="8732">
                  <c:v>45258</c:v>
                </c:pt>
                <c:pt idx="8733">
                  <c:v>45259</c:v>
                </c:pt>
                <c:pt idx="8734">
                  <c:v>45260</c:v>
                </c:pt>
                <c:pt idx="8735">
                  <c:v>45261</c:v>
                </c:pt>
                <c:pt idx="8736">
                  <c:v>45262</c:v>
                </c:pt>
                <c:pt idx="8737">
                  <c:v>45263</c:v>
                </c:pt>
                <c:pt idx="8738">
                  <c:v>45264</c:v>
                </c:pt>
                <c:pt idx="8739">
                  <c:v>45265</c:v>
                </c:pt>
                <c:pt idx="8740">
                  <c:v>45266</c:v>
                </c:pt>
                <c:pt idx="8741">
                  <c:v>45267</c:v>
                </c:pt>
                <c:pt idx="8742">
                  <c:v>45268</c:v>
                </c:pt>
                <c:pt idx="8743">
                  <c:v>45269</c:v>
                </c:pt>
                <c:pt idx="8744">
                  <c:v>45270</c:v>
                </c:pt>
                <c:pt idx="8745">
                  <c:v>45271</c:v>
                </c:pt>
                <c:pt idx="8746">
                  <c:v>45272</c:v>
                </c:pt>
                <c:pt idx="8747">
                  <c:v>45273</c:v>
                </c:pt>
                <c:pt idx="8748">
                  <c:v>45274</c:v>
                </c:pt>
                <c:pt idx="8749">
                  <c:v>45275</c:v>
                </c:pt>
                <c:pt idx="8750">
                  <c:v>45276</c:v>
                </c:pt>
                <c:pt idx="8751">
                  <c:v>45277</c:v>
                </c:pt>
                <c:pt idx="8752">
                  <c:v>45278</c:v>
                </c:pt>
                <c:pt idx="8753">
                  <c:v>45279</c:v>
                </c:pt>
                <c:pt idx="8754">
                  <c:v>45280</c:v>
                </c:pt>
                <c:pt idx="8755">
                  <c:v>45281</c:v>
                </c:pt>
                <c:pt idx="8756">
                  <c:v>45282</c:v>
                </c:pt>
                <c:pt idx="8757">
                  <c:v>45283</c:v>
                </c:pt>
                <c:pt idx="8758">
                  <c:v>45284</c:v>
                </c:pt>
                <c:pt idx="8759">
                  <c:v>45285</c:v>
                </c:pt>
                <c:pt idx="8760">
                  <c:v>45286</c:v>
                </c:pt>
                <c:pt idx="8761">
                  <c:v>45287</c:v>
                </c:pt>
                <c:pt idx="8762">
                  <c:v>45288</c:v>
                </c:pt>
                <c:pt idx="8763">
                  <c:v>45289</c:v>
                </c:pt>
                <c:pt idx="8764">
                  <c:v>45290</c:v>
                </c:pt>
                <c:pt idx="8765">
                  <c:v>45291</c:v>
                </c:pt>
                <c:pt idx="8766">
                  <c:v>45292</c:v>
                </c:pt>
                <c:pt idx="8767">
                  <c:v>45293</c:v>
                </c:pt>
                <c:pt idx="8768">
                  <c:v>45294</c:v>
                </c:pt>
                <c:pt idx="8769">
                  <c:v>45295</c:v>
                </c:pt>
                <c:pt idx="8770">
                  <c:v>45296</c:v>
                </c:pt>
                <c:pt idx="8771">
                  <c:v>45297</c:v>
                </c:pt>
                <c:pt idx="8772">
                  <c:v>45298</c:v>
                </c:pt>
                <c:pt idx="8773">
                  <c:v>45299</c:v>
                </c:pt>
                <c:pt idx="8774">
                  <c:v>45300</c:v>
                </c:pt>
                <c:pt idx="8775">
                  <c:v>45301</c:v>
                </c:pt>
                <c:pt idx="8776">
                  <c:v>45302</c:v>
                </c:pt>
                <c:pt idx="8777">
                  <c:v>45303</c:v>
                </c:pt>
                <c:pt idx="8778">
                  <c:v>45304</c:v>
                </c:pt>
                <c:pt idx="8779">
                  <c:v>45305</c:v>
                </c:pt>
                <c:pt idx="8780">
                  <c:v>45306</c:v>
                </c:pt>
                <c:pt idx="8781">
                  <c:v>45307</c:v>
                </c:pt>
                <c:pt idx="8782">
                  <c:v>45308</c:v>
                </c:pt>
                <c:pt idx="8783">
                  <c:v>45309</c:v>
                </c:pt>
                <c:pt idx="8784">
                  <c:v>45310</c:v>
                </c:pt>
                <c:pt idx="8785">
                  <c:v>45311</c:v>
                </c:pt>
                <c:pt idx="8786">
                  <c:v>45312</c:v>
                </c:pt>
                <c:pt idx="8787">
                  <c:v>45313</c:v>
                </c:pt>
                <c:pt idx="8788">
                  <c:v>45314</c:v>
                </c:pt>
                <c:pt idx="8789">
                  <c:v>45315</c:v>
                </c:pt>
                <c:pt idx="8790">
                  <c:v>45316</c:v>
                </c:pt>
                <c:pt idx="8791">
                  <c:v>45317</c:v>
                </c:pt>
                <c:pt idx="8792">
                  <c:v>45318</c:v>
                </c:pt>
                <c:pt idx="8793">
                  <c:v>45319</c:v>
                </c:pt>
                <c:pt idx="8794">
                  <c:v>45320</c:v>
                </c:pt>
                <c:pt idx="8795">
                  <c:v>45321</c:v>
                </c:pt>
                <c:pt idx="8796">
                  <c:v>45322</c:v>
                </c:pt>
                <c:pt idx="8797">
                  <c:v>45323</c:v>
                </c:pt>
                <c:pt idx="8798">
                  <c:v>45324</c:v>
                </c:pt>
                <c:pt idx="8799">
                  <c:v>45325</c:v>
                </c:pt>
                <c:pt idx="8800">
                  <c:v>45326</c:v>
                </c:pt>
                <c:pt idx="8801">
                  <c:v>45327</c:v>
                </c:pt>
                <c:pt idx="8802">
                  <c:v>45328</c:v>
                </c:pt>
                <c:pt idx="8803">
                  <c:v>45329</c:v>
                </c:pt>
                <c:pt idx="8804">
                  <c:v>45330</c:v>
                </c:pt>
                <c:pt idx="8805">
                  <c:v>45331</c:v>
                </c:pt>
                <c:pt idx="8806">
                  <c:v>45332</c:v>
                </c:pt>
                <c:pt idx="8807">
                  <c:v>45333</c:v>
                </c:pt>
                <c:pt idx="8808">
                  <c:v>45334</c:v>
                </c:pt>
                <c:pt idx="8809">
                  <c:v>45335</c:v>
                </c:pt>
                <c:pt idx="8810">
                  <c:v>45336</c:v>
                </c:pt>
                <c:pt idx="8811">
                  <c:v>45337</c:v>
                </c:pt>
                <c:pt idx="8812">
                  <c:v>45338</c:v>
                </c:pt>
                <c:pt idx="8813">
                  <c:v>45339</c:v>
                </c:pt>
                <c:pt idx="8814">
                  <c:v>45340</c:v>
                </c:pt>
                <c:pt idx="8815">
                  <c:v>45341</c:v>
                </c:pt>
                <c:pt idx="8816">
                  <c:v>45342</c:v>
                </c:pt>
                <c:pt idx="8817">
                  <c:v>45343</c:v>
                </c:pt>
                <c:pt idx="8818">
                  <c:v>45344</c:v>
                </c:pt>
                <c:pt idx="8819">
                  <c:v>45345</c:v>
                </c:pt>
                <c:pt idx="8820">
                  <c:v>45346</c:v>
                </c:pt>
                <c:pt idx="8821">
                  <c:v>45347</c:v>
                </c:pt>
                <c:pt idx="8822">
                  <c:v>45348</c:v>
                </c:pt>
                <c:pt idx="8823">
                  <c:v>45349</c:v>
                </c:pt>
                <c:pt idx="8824">
                  <c:v>45350</c:v>
                </c:pt>
                <c:pt idx="8825">
                  <c:v>45351</c:v>
                </c:pt>
                <c:pt idx="8826">
                  <c:v>45352</c:v>
                </c:pt>
                <c:pt idx="8827">
                  <c:v>45353</c:v>
                </c:pt>
                <c:pt idx="8828">
                  <c:v>45354</c:v>
                </c:pt>
                <c:pt idx="8829">
                  <c:v>45355</c:v>
                </c:pt>
                <c:pt idx="8830">
                  <c:v>45356</c:v>
                </c:pt>
                <c:pt idx="8831">
                  <c:v>45357</c:v>
                </c:pt>
                <c:pt idx="8832">
                  <c:v>45358</c:v>
                </c:pt>
                <c:pt idx="8833">
                  <c:v>45359</c:v>
                </c:pt>
                <c:pt idx="8834">
                  <c:v>45360</c:v>
                </c:pt>
                <c:pt idx="8835">
                  <c:v>45361</c:v>
                </c:pt>
                <c:pt idx="8836">
                  <c:v>45362</c:v>
                </c:pt>
                <c:pt idx="8837">
                  <c:v>45363</c:v>
                </c:pt>
                <c:pt idx="8838">
                  <c:v>45364</c:v>
                </c:pt>
                <c:pt idx="8839">
                  <c:v>45365</c:v>
                </c:pt>
                <c:pt idx="8840">
                  <c:v>45366</c:v>
                </c:pt>
                <c:pt idx="8841">
                  <c:v>45367</c:v>
                </c:pt>
                <c:pt idx="8842">
                  <c:v>45368</c:v>
                </c:pt>
                <c:pt idx="8843">
                  <c:v>45369</c:v>
                </c:pt>
                <c:pt idx="8844">
                  <c:v>45370</c:v>
                </c:pt>
                <c:pt idx="8845">
                  <c:v>45371</c:v>
                </c:pt>
                <c:pt idx="8846">
                  <c:v>45372</c:v>
                </c:pt>
                <c:pt idx="8847">
                  <c:v>45373</c:v>
                </c:pt>
                <c:pt idx="8848">
                  <c:v>45374</c:v>
                </c:pt>
                <c:pt idx="8849">
                  <c:v>45375</c:v>
                </c:pt>
                <c:pt idx="8850">
                  <c:v>45376</c:v>
                </c:pt>
                <c:pt idx="8851">
                  <c:v>45377</c:v>
                </c:pt>
                <c:pt idx="8852">
                  <c:v>45378</c:v>
                </c:pt>
                <c:pt idx="8853">
                  <c:v>45379</c:v>
                </c:pt>
                <c:pt idx="8854">
                  <c:v>45380</c:v>
                </c:pt>
                <c:pt idx="8855">
                  <c:v>45381</c:v>
                </c:pt>
                <c:pt idx="8856">
                  <c:v>45382</c:v>
                </c:pt>
                <c:pt idx="8857">
                  <c:v>45383</c:v>
                </c:pt>
                <c:pt idx="8858">
                  <c:v>45384</c:v>
                </c:pt>
                <c:pt idx="8859">
                  <c:v>45385</c:v>
                </c:pt>
                <c:pt idx="8860">
                  <c:v>45386</c:v>
                </c:pt>
                <c:pt idx="8861">
                  <c:v>45387</c:v>
                </c:pt>
                <c:pt idx="8862">
                  <c:v>45388</c:v>
                </c:pt>
                <c:pt idx="8863">
                  <c:v>45389</c:v>
                </c:pt>
                <c:pt idx="8864">
                  <c:v>45390</c:v>
                </c:pt>
                <c:pt idx="8865">
                  <c:v>45391</c:v>
                </c:pt>
                <c:pt idx="8866">
                  <c:v>45392</c:v>
                </c:pt>
                <c:pt idx="8867">
                  <c:v>45393</c:v>
                </c:pt>
                <c:pt idx="8868">
                  <c:v>45394</c:v>
                </c:pt>
                <c:pt idx="8869">
                  <c:v>45395</c:v>
                </c:pt>
                <c:pt idx="8870">
                  <c:v>45396</c:v>
                </c:pt>
                <c:pt idx="8871">
                  <c:v>45397</c:v>
                </c:pt>
                <c:pt idx="8872">
                  <c:v>45398</c:v>
                </c:pt>
                <c:pt idx="8873">
                  <c:v>45399</c:v>
                </c:pt>
                <c:pt idx="8874">
                  <c:v>45400</c:v>
                </c:pt>
                <c:pt idx="8875">
                  <c:v>45401</c:v>
                </c:pt>
                <c:pt idx="8876">
                  <c:v>45402</c:v>
                </c:pt>
                <c:pt idx="8877">
                  <c:v>45403</c:v>
                </c:pt>
                <c:pt idx="8878">
                  <c:v>45404</c:v>
                </c:pt>
                <c:pt idx="8879">
                  <c:v>45405</c:v>
                </c:pt>
                <c:pt idx="8880">
                  <c:v>45406</c:v>
                </c:pt>
                <c:pt idx="8881">
                  <c:v>45407</c:v>
                </c:pt>
                <c:pt idx="8882">
                  <c:v>45408</c:v>
                </c:pt>
                <c:pt idx="8883">
                  <c:v>45409</c:v>
                </c:pt>
                <c:pt idx="8884">
                  <c:v>45410</c:v>
                </c:pt>
                <c:pt idx="8885">
                  <c:v>45411</c:v>
                </c:pt>
                <c:pt idx="8886">
                  <c:v>45412</c:v>
                </c:pt>
                <c:pt idx="8887">
                  <c:v>45413</c:v>
                </c:pt>
                <c:pt idx="8888">
                  <c:v>45414</c:v>
                </c:pt>
                <c:pt idx="8889">
                  <c:v>45415</c:v>
                </c:pt>
                <c:pt idx="8890">
                  <c:v>45416</c:v>
                </c:pt>
                <c:pt idx="8891">
                  <c:v>45417</c:v>
                </c:pt>
                <c:pt idx="8892">
                  <c:v>45418</c:v>
                </c:pt>
                <c:pt idx="8893">
                  <c:v>45419</c:v>
                </c:pt>
                <c:pt idx="8894">
                  <c:v>45420</c:v>
                </c:pt>
                <c:pt idx="8895">
                  <c:v>45421</c:v>
                </c:pt>
                <c:pt idx="8896">
                  <c:v>45422</c:v>
                </c:pt>
                <c:pt idx="8897">
                  <c:v>45423</c:v>
                </c:pt>
                <c:pt idx="8898">
                  <c:v>45424</c:v>
                </c:pt>
                <c:pt idx="8899">
                  <c:v>45425</c:v>
                </c:pt>
                <c:pt idx="8900">
                  <c:v>45426</c:v>
                </c:pt>
                <c:pt idx="8901">
                  <c:v>45427</c:v>
                </c:pt>
                <c:pt idx="8902">
                  <c:v>45428</c:v>
                </c:pt>
                <c:pt idx="8903">
                  <c:v>45429</c:v>
                </c:pt>
                <c:pt idx="8904">
                  <c:v>45430</c:v>
                </c:pt>
                <c:pt idx="8905">
                  <c:v>45431</c:v>
                </c:pt>
                <c:pt idx="8906">
                  <c:v>45432</c:v>
                </c:pt>
                <c:pt idx="8907">
                  <c:v>45433</c:v>
                </c:pt>
                <c:pt idx="8908">
                  <c:v>45434</c:v>
                </c:pt>
                <c:pt idx="8909">
                  <c:v>45435</c:v>
                </c:pt>
                <c:pt idx="8910">
                  <c:v>45436</c:v>
                </c:pt>
                <c:pt idx="8911">
                  <c:v>45437</c:v>
                </c:pt>
                <c:pt idx="8912">
                  <c:v>45438</c:v>
                </c:pt>
                <c:pt idx="8913">
                  <c:v>45439</c:v>
                </c:pt>
                <c:pt idx="8914">
                  <c:v>45440</c:v>
                </c:pt>
                <c:pt idx="8915">
                  <c:v>45441</c:v>
                </c:pt>
                <c:pt idx="8916">
                  <c:v>45442</c:v>
                </c:pt>
                <c:pt idx="8917">
                  <c:v>45443</c:v>
                </c:pt>
                <c:pt idx="8918">
                  <c:v>45444</c:v>
                </c:pt>
                <c:pt idx="8919">
                  <c:v>45445</c:v>
                </c:pt>
                <c:pt idx="8920">
                  <c:v>45446</c:v>
                </c:pt>
                <c:pt idx="8921">
                  <c:v>45447</c:v>
                </c:pt>
                <c:pt idx="8922">
                  <c:v>45448</c:v>
                </c:pt>
                <c:pt idx="8923">
                  <c:v>45449</c:v>
                </c:pt>
                <c:pt idx="8924">
                  <c:v>45450</c:v>
                </c:pt>
                <c:pt idx="8925">
                  <c:v>45451</c:v>
                </c:pt>
                <c:pt idx="8926">
                  <c:v>45452</c:v>
                </c:pt>
                <c:pt idx="8927">
                  <c:v>45453</c:v>
                </c:pt>
                <c:pt idx="8928">
                  <c:v>45454</c:v>
                </c:pt>
                <c:pt idx="8929">
                  <c:v>45455</c:v>
                </c:pt>
                <c:pt idx="8930">
                  <c:v>45456</c:v>
                </c:pt>
                <c:pt idx="8931">
                  <c:v>45457</c:v>
                </c:pt>
                <c:pt idx="8932">
                  <c:v>45458</c:v>
                </c:pt>
                <c:pt idx="8933">
                  <c:v>45459</c:v>
                </c:pt>
                <c:pt idx="8934">
                  <c:v>45460</c:v>
                </c:pt>
                <c:pt idx="8935">
                  <c:v>45461</c:v>
                </c:pt>
                <c:pt idx="8936">
                  <c:v>45462</c:v>
                </c:pt>
                <c:pt idx="8937">
                  <c:v>45463</c:v>
                </c:pt>
                <c:pt idx="8938">
                  <c:v>45464</c:v>
                </c:pt>
                <c:pt idx="8939">
                  <c:v>45465</c:v>
                </c:pt>
                <c:pt idx="8940">
                  <c:v>45466</c:v>
                </c:pt>
                <c:pt idx="8941">
                  <c:v>45467</c:v>
                </c:pt>
                <c:pt idx="8942">
                  <c:v>45468</c:v>
                </c:pt>
                <c:pt idx="8943">
                  <c:v>45469</c:v>
                </c:pt>
                <c:pt idx="8944">
                  <c:v>45470</c:v>
                </c:pt>
                <c:pt idx="8945">
                  <c:v>45471</c:v>
                </c:pt>
                <c:pt idx="8946">
                  <c:v>45472</c:v>
                </c:pt>
                <c:pt idx="8947">
                  <c:v>45473</c:v>
                </c:pt>
                <c:pt idx="8948">
                  <c:v>45474</c:v>
                </c:pt>
                <c:pt idx="8949">
                  <c:v>45475</c:v>
                </c:pt>
                <c:pt idx="8950">
                  <c:v>45476</c:v>
                </c:pt>
                <c:pt idx="8951">
                  <c:v>45477</c:v>
                </c:pt>
                <c:pt idx="8952">
                  <c:v>45478</c:v>
                </c:pt>
                <c:pt idx="8953">
                  <c:v>45479</c:v>
                </c:pt>
                <c:pt idx="8954">
                  <c:v>45480</c:v>
                </c:pt>
                <c:pt idx="8955">
                  <c:v>45481</c:v>
                </c:pt>
                <c:pt idx="8956">
                  <c:v>45482</c:v>
                </c:pt>
                <c:pt idx="8957">
                  <c:v>45483</c:v>
                </c:pt>
                <c:pt idx="8958">
                  <c:v>45484</c:v>
                </c:pt>
                <c:pt idx="8959">
                  <c:v>45485</c:v>
                </c:pt>
                <c:pt idx="8960">
                  <c:v>45486</c:v>
                </c:pt>
                <c:pt idx="8961">
                  <c:v>45487</c:v>
                </c:pt>
                <c:pt idx="8962">
                  <c:v>45488</c:v>
                </c:pt>
                <c:pt idx="8963">
                  <c:v>45489</c:v>
                </c:pt>
                <c:pt idx="8964">
                  <c:v>45490</c:v>
                </c:pt>
                <c:pt idx="8965">
                  <c:v>45491</c:v>
                </c:pt>
                <c:pt idx="8966">
                  <c:v>45492</c:v>
                </c:pt>
                <c:pt idx="8967">
                  <c:v>45493</c:v>
                </c:pt>
                <c:pt idx="8968">
                  <c:v>45494</c:v>
                </c:pt>
                <c:pt idx="8969">
                  <c:v>45495</c:v>
                </c:pt>
                <c:pt idx="8970">
                  <c:v>45496</c:v>
                </c:pt>
                <c:pt idx="8971">
                  <c:v>45497</c:v>
                </c:pt>
                <c:pt idx="8972">
                  <c:v>45498</c:v>
                </c:pt>
                <c:pt idx="8973">
                  <c:v>45499</c:v>
                </c:pt>
                <c:pt idx="8974">
                  <c:v>45500</c:v>
                </c:pt>
                <c:pt idx="8975">
                  <c:v>45501</c:v>
                </c:pt>
                <c:pt idx="8976">
                  <c:v>45502</c:v>
                </c:pt>
                <c:pt idx="8977">
                  <c:v>45503</c:v>
                </c:pt>
                <c:pt idx="8978">
                  <c:v>45504</c:v>
                </c:pt>
                <c:pt idx="8979">
                  <c:v>45505</c:v>
                </c:pt>
                <c:pt idx="8980">
                  <c:v>45506</c:v>
                </c:pt>
                <c:pt idx="8981">
                  <c:v>45507</c:v>
                </c:pt>
                <c:pt idx="8982">
                  <c:v>45508</c:v>
                </c:pt>
                <c:pt idx="8983">
                  <c:v>45509</c:v>
                </c:pt>
                <c:pt idx="8984">
                  <c:v>45510</c:v>
                </c:pt>
                <c:pt idx="8985">
                  <c:v>45511</c:v>
                </c:pt>
                <c:pt idx="8986">
                  <c:v>45512</c:v>
                </c:pt>
                <c:pt idx="8987">
                  <c:v>45513</c:v>
                </c:pt>
                <c:pt idx="8988">
                  <c:v>45514</c:v>
                </c:pt>
                <c:pt idx="8989">
                  <c:v>45515</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cat>
          <c:val>
            <c:numRef>
              <c:f>'HUI &amp; Fed First Cut 24M'!$K$19:$K$9642</c:f>
              <c:numCache>
                <c:formatCode>0.00%</c:formatCode>
                <c:ptCount val="9624"/>
                <c:pt idx="0">
                  <c:v>5.7500000000000002E-2</c:v>
                </c:pt>
                <c:pt idx="1">
                  <c:v>5.7500000000000002E-2</c:v>
                </c:pt>
                <c:pt idx="2">
                  <c:v>5.7500000000000002E-2</c:v>
                </c:pt>
                <c:pt idx="3">
                  <c:v>5.7500000000000002E-2</c:v>
                </c:pt>
                <c:pt idx="4">
                  <c:v>5.7500000000000002E-2</c:v>
                </c:pt>
                <c:pt idx="5">
                  <c:v>5.7500000000000002E-2</c:v>
                </c:pt>
                <c:pt idx="6">
                  <c:v>5.7500000000000002E-2</c:v>
                </c:pt>
                <c:pt idx="7">
                  <c:v>5.7500000000000002E-2</c:v>
                </c:pt>
                <c:pt idx="8">
                  <c:v>5.7500000000000002E-2</c:v>
                </c:pt>
                <c:pt idx="9">
                  <c:v>5.7500000000000002E-2</c:v>
                </c:pt>
                <c:pt idx="10">
                  <c:v>5.7500000000000002E-2</c:v>
                </c:pt>
                <c:pt idx="11">
                  <c:v>5.7500000000000002E-2</c:v>
                </c:pt>
                <c:pt idx="12">
                  <c:v>5.7500000000000002E-2</c:v>
                </c:pt>
                <c:pt idx="13">
                  <c:v>5.7500000000000002E-2</c:v>
                </c:pt>
                <c:pt idx="14">
                  <c:v>5.7500000000000002E-2</c:v>
                </c:pt>
                <c:pt idx="15">
                  <c:v>5.7500000000000002E-2</c:v>
                </c:pt>
                <c:pt idx="16">
                  <c:v>5.7500000000000002E-2</c:v>
                </c:pt>
                <c:pt idx="17">
                  <c:v>5.7500000000000002E-2</c:v>
                </c:pt>
                <c:pt idx="18">
                  <c:v>5.7500000000000002E-2</c:v>
                </c:pt>
                <c:pt idx="19">
                  <c:v>5.7500000000000002E-2</c:v>
                </c:pt>
                <c:pt idx="20">
                  <c:v>5.7500000000000002E-2</c:v>
                </c:pt>
                <c:pt idx="21">
                  <c:v>5.7500000000000002E-2</c:v>
                </c:pt>
                <c:pt idx="22">
                  <c:v>5.7500000000000002E-2</c:v>
                </c:pt>
                <c:pt idx="23">
                  <c:v>5.7500000000000002E-2</c:v>
                </c:pt>
                <c:pt idx="24">
                  <c:v>5.7500000000000002E-2</c:v>
                </c:pt>
                <c:pt idx="25">
                  <c:v>5.7500000000000002E-2</c:v>
                </c:pt>
                <c:pt idx="26">
                  <c:v>5.7500000000000002E-2</c:v>
                </c:pt>
                <c:pt idx="27">
                  <c:v>5.7500000000000002E-2</c:v>
                </c:pt>
                <c:pt idx="28">
                  <c:v>5.7500000000000002E-2</c:v>
                </c:pt>
                <c:pt idx="29">
                  <c:v>5.7500000000000002E-2</c:v>
                </c:pt>
                <c:pt idx="30">
                  <c:v>5.7500000000000002E-2</c:v>
                </c:pt>
                <c:pt idx="31">
                  <c:v>5.7500000000000002E-2</c:v>
                </c:pt>
                <c:pt idx="32">
                  <c:v>5.7500000000000002E-2</c:v>
                </c:pt>
                <c:pt idx="33">
                  <c:v>5.7500000000000002E-2</c:v>
                </c:pt>
                <c:pt idx="34">
                  <c:v>5.7500000000000002E-2</c:v>
                </c:pt>
                <c:pt idx="35">
                  <c:v>5.7500000000000002E-2</c:v>
                </c:pt>
                <c:pt idx="36">
                  <c:v>5.7500000000000002E-2</c:v>
                </c:pt>
                <c:pt idx="37">
                  <c:v>5.7500000000000002E-2</c:v>
                </c:pt>
                <c:pt idx="38">
                  <c:v>5.7500000000000002E-2</c:v>
                </c:pt>
                <c:pt idx="39">
                  <c:v>5.7500000000000002E-2</c:v>
                </c:pt>
                <c:pt idx="40">
                  <c:v>5.7500000000000002E-2</c:v>
                </c:pt>
                <c:pt idx="41">
                  <c:v>5.7500000000000002E-2</c:v>
                </c:pt>
                <c:pt idx="42">
                  <c:v>5.7500000000000002E-2</c:v>
                </c:pt>
                <c:pt idx="43">
                  <c:v>5.7500000000000002E-2</c:v>
                </c:pt>
                <c:pt idx="44">
                  <c:v>5.7500000000000002E-2</c:v>
                </c:pt>
                <c:pt idx="45">
                  <c:v>5.7500000000000002E-2</c:v>
                </c:pt>
                <c:pt idx="46">
                  <c:v>5.7500000000000002E-2</c:v>
                </c:pt>
                <c:pt idx="47">
                  <c:v>5.7500000000000002E-2</c:v>
                </c:pt>
                <c:pt idx="48">
                  <c:v>5.7500000000000002E-2</c:v>
                </c:pt>
                <c:pt idx="49">
                  <c:v>5.7500000000000002E-2</c:v>
                </c:pt>
                <c:pt idx="50">
                  <c:v>5.7500000000000002E-2</c:v>
                </c:pt>
                <c:pt idx="51">
                  <c:v>5.7500000000000002E-2</c:v>
                </c:pt>
                <c:pt idx="52">
                  <c:v>5.7500000000000002E-2</c:v>
                </c:pt>
                <c:pt idx="53">
                  <c:v>5.7500000000000002E-2</c:v>
                </c:pt>
                <c:pt idx="54">
                  <c:v>5.7500000000000002E-2</c:v>
                </c:pt>
                <c:pt idx="55">
                  <c:v>5.7500000000000002E-2</c:v>
                </c:pt>
                <c:pt idx="56">
                  <c:v>5.7500000000000002E-2</c:v>
                </c:pt>
                <c:pt idx="57">
                  <c:v>5.7500000000000002E-2</c:v>
                </c:pt>
                <c:pt idx="58">
                  <c:v>5.7500000000000002E-2</c:v>
                </c:pt>
                <c:pt idx="59">
                  <c:v>5.7500000000000002E-2</c:v>
                </c:pt>
                <c:pt idx="60">
                  <c:v>5.7500000000000002E-2</c:v>
                </c:pt>
                <c:pt idx="61">
                  <c:v>5.7500000000000002E-2</c:v>
                </c:pt>
                <c:pt idx="62">
                  <c:v>5.7500000000000002E-2</c:v>
                </c:pt>
                <c:pt idx="63">
                  <c:v>5.7500000000000002E-2</c:v>
                </c:pt>
                <c:pt idx="64">
                  <c:v>5.7500000000000002E-2</c:v>
                </c:pt>
                <c:pt idx="65">
                  <c:v>5.7500000000000002E-2</c:v>
                </c:pt>
                <c:pt idx="66">
                  <c:v>5.7500000000000002E-2</c:v>
                </c:pt>
                <c:pt idx="67">
                  <c:v>5.7500000000000002E-2</c:v>
                </c:pt>
                <c:pt idx="68">
                  <c:v>5.7500000000000002E-2</c:v>
                </c:pt>
                <c:pt idx="69">
                  <c:v>5.7500000000000002E-2</c:v>
                </c:pt>
                <c:pt idx="70">
                  <c:v>5.7500000000000002E-2</c:v>
                </c:pt>
                <c:pt idx="71">
                  <c:v>5.7500000000000002E-2</c:v>
                </c:pt>
                <c:pt idx="72">
                  <c:v>5.7500000000000002E-2</c:v>
                </c:pt>
                <c:pt idx="73">
                  <c:v>5.7500000000000002E-2</c:v>
                </c:pt>
                <c:pt idx="74">
                  <c:v>5.7500000000000002E-2</c:v>
                </c:pt>
                <c:pt idx="75">
                  <c:v>5.7500000000000002E-2</c:v>
                </c:pt>
                <c:pt idx="76">
                  <c:v>5.7500000000000002E-2</c:v>
                </c:pt>
                <c:pt idx="77">
                  <c:v>5.7500000000000002E-2</c:v>
                </c:pt>
                <c:pt idx="78">
                  <c:v>5.7500000000000002E-2</c:v>
                </c:pt>
                <c:pt idx="79">
                  <c:v>5.7500000000000002E-2</c:v>
                </c:pt>
                <c:pt idx="80">
                  <c:v>0.06</c:v>
                </c:pt>
                <c:pt idx="81">
                  <c:v>0.06</c:v>
                </c:pt>
                <c:pt idx="82">
                  <c:v>0.06</c:v>
                </c:pt>
                <c:pt idx="83">
                  <c:v>0.06</c:v>
                </c:pt>
                <c:pt idx="84">
                  <c:v>0.06</c:v>
                </c:pt>
                <c:pt idx="85">
                  <c:v>0.06</c:v>
                </c:pt>
                <c:pt idx="86">
                  <c:v>0.06</c:v>
                </c:pt>
                <c:pt idx="87">
                  <c:v>0.06</c:v>
                </c:pt>
                <c:pt idx="88">
                  <c:v>0.06</c:v>
                </c:pt>
                <c:pt idx="89">
                  <c:v>0.06</c:v>
                </c:pt>
                <c:pt idx="90">
                  <c:v>0.06</c:v>
                </c:pt>
                <c:pt idx="91">
                  <c:v>0.06</c:v>
                </c:pt>
                <c:pt idx="92">
                  <c:v>0.06</c:v>
                </c:pt>
                <c:pt idx="93">
                  <c:v>0.06</c:v>
                </c:pt>
                <c:pt idx="94">
                  <c:v>0.06</c:v>
                </c:pt>
                <c:pt idx="95">
                  <c:v>0.06</c:v>
                </c:pt>
                <c:pt idx="96">
                  <c:v>0.06</c:v>
                </c:pt>
                <c:pt idx="97">
                  <c:v>0.06</c:v>
                </c:pt>
                <c:pt idx="98">
                  <c:v>0.06</c:v>
                </c:pt>
                <c:pt idx="99">
                  <c:v>0.06</c:v>
                </c:pt>
                <c:pt idx="100">
                  <c:v>0.06</c:v>
                </c:pt>
                <c:pt idx="101">
                  <c:v>0.06</c:v>
                </c:pt>
                <c:pt idx="102">
                  <c:v>0.06</c:v>
                </c:pt>
                <c:pt idx="103">
                  <c:v>0.06</c:v>
                </c:pt>
                <c:pt idx="104">
                  <c:v>0.06</c:v>
                </c:pt>
                <c:pt idx="105">
                  <c:v>0.06</c:v>
                </c:pt>
                <c:pt idx="106">
                  <c:v>0.06</c:v>
                </c:pt>
                <c:pt idx="107">
                  <c:v>0.06</c:v>
                </c:pt>
                <c:pt idx="108">
                  <c:v>0.06</c:v>
                </c:pt>
                <c:pt idx="109">
                  <c:v>0.06</c:v>
                </c:pt>
                <c:pt idx="110">
                  <c:v>0.06</c:v>
                </c:pt>
                <c:pt idx="111">
                  <c:v>0.06</c:v>
                </c:pt>
                <c:pt idx="112">
                  <c:v>0.06</c:v>
                </c:pt>
                <c:pt idx="113">
                  <c:v>0.06</c:v>
                </c:pt>
                <c:pt idx="114">
                  <c:v>0.06</c:v>
                </c:pt>
                <c:pt idx="115">
                  <c:v>0.06</c:v>
                </c:pt>
                <c:pt idx="116">
                  <c:v>0.06</c:v>
                </c:pt>
                <c:pt idx="117">
                  <c:v>0.06</c:v>
                </c:pt>
                <c:pt idx="118">
                  <c:v>0.06</c:v>
                </c:pt>
                <c:pt idx="119">
                  <c:v>0.06</c:v>
                </c:pt>
                <c:pt idx="120">
                  <c:v>0.06</c:v>
                </c:pt>
                <c:pt idx="121">
                  <c:v>0.06</c:v>
                </c:pt>
                <c:pt idx="122">
                  <c:v>0.06</c:v>
                </c:pt>
                <c:pt idx="123">
                  <c:v>0.06</c:v>
                </c:pt>
                <c:pt idx="124">
                  <c:v>0.06</c:v>
                </c:pt>
                <c:pt idx="125">
                  <c:v>0.06</c:v>
                </c:pt>
                <c:pt idx="126">
                  <c:v>0.06</c:v>
                </c:pt>
                <c:pt idx="127">
                  <c:v>0.06</c:v>
                </c:pt>
                <c:pt idx="128">
                  <c:v>0.06</c:v>
                </c:pt>
                <c:pt idx="129">
                  <c:v>0.06</c:v>
                </c:pt>
                <c:pt idx="130">
                  <c:v>0.06</c:v>
                </c:pt>
                <c:pt idx="131">
                  <c:v>0.06</c:v>
                </c:pt>
                <c:pt idx="132">
                  <c:v>0.06</c:v>
                </c:pt>
                <c:pt idx="133">
                  <c:v>0.06</c:v>
                </c:pt>
                <c:pt idx="134">
                  <c:v>0.06</c:v>
                </c:pt>
                <c:pt idx="135">
                  <c:v>0.06</c:v>
                </c:pt>
                <c:pt idx="136">
                  <c:v>6.5000000000000002E-2</c:v>
                </c:pt>
                <c:pt idx="137">
                  <c:v>6.5000000000000002E-2</c:v>
                </c:pt>
                <c:pt idx="138">
                  <c:v>6.5000000000000002E-2</c:v>
                </c:pt>
                <c:pt idx="139">
                  <c:v>6.5000000000000002E-2</c:v>
                </c:pt>
                <c:pt idx="140">
                  <c:v>6.5000000000000002E-2</c:v>
                </c:pt>
                <c:pt idx="141">
                  <c:v>6.5000000000000002E-2</c:v>
                </c:pt>
                <c:pt idx="142">
                  <c:v>6.5000000000000002E-2</c:v>
                </c:pt>
                <c:pt idx="143">
                  <c:v>6.5000000000000002E-2</c:v>
                </c:pt>
                <c:pt idx="144">
                  <c:v>6.5000000000000002E-2</c:v>
                </c:pt>
                <c:pt idx="145">
                  <c:v>6.5000000000000002E-2</c:v>
                </c:pt>
                <c:pt idx="146">
                  <c:v>6.5000000000000002E-2</c:v>
                </c:pt>
                <c:pt idx="147">
                  <c:v>6.5000000000000002E-2</c:v>
                </c:pt>
                <c:pt idx="148">
                  <c:v>6.5000000000000002E-2</c:v>
                </c:pt>
                <c:pt idx="149">
                  <c:v>6.5000000000000002E-2</c:v>
                </c:pt>
                <c:pt idx="150">
                  <c:v>6.5000000000000002E-2</c:v>
                </c:pt>
                <c:pt idx="151">
                  <c:v>6.5000000000000002E-2</c:v>
                </c:pt>
                <c:pt idx="152">
                  <c:v>6.5000000000000002E-2</c:v>
                </c:pt>
                <c:pt idx="153">
                  <c:v>6.5000000000000002E-2</c:v>
                </c:pt>
                <c:pt idx="154">
                  <c:v>6.5000000000000002E-2</c:v>
                </c:pt>
                <c:pt idx="155">
                  <c:v>6.5000000000000002E-2</c:v>
                </c:pt>
                <c:pt idx="156">
                  <c:v>6.5000000000000002E-2</c:v>
                </c:pt>
                <c:pt idx="157">
                  <c:v>6.5000000000000002E-2</c:v>
                </c:pt>
                <c:pt idx="158">
                  <c:v>6.5000000000000002E-2</c:v>
                </c:pt>
                <c:pt idx="159">
                  <c:v>6.5000000000000002E-2</c:v>
                </c:pt>
                <c:pt idx="160">
                  <c:v>6.5000000000000002E-2</c:v>
                </c:pt>
                <c:pt idx="161">
                  <c:v>6.5000000000000002E-2</c:v>
                </c:pt>
                <c:pt idx="162">
                  <c:v>6.5000000000000002E-2</c:v>
                </c:pt>
                <c:pt idx="163">
                  <c:v>6.5000000000000002E-2</c:v>
                </c:pt>
                <c:pt idx="164">
                  <c:v>6.5000000000000002E-2</c:v>
                </c:pt>
                <c:pt idx="165">
                  <c:v>6.5000000000000002E-2</c:v>
                </c:pt>
                <c:pt idx="166">
                  <c:v>6.5000000000000002E-2</c:v>
                </c:pt>
                <c:pt idx="167">
                  <c:v>6.5000000000000002E-2</c:v>
                </c:pt>
                <c:pt idx="168">
                  <c:v>6.5000000000000002E-2</c:v>
                </c:pt>
                <c:pt idx="169">
                  <c:v>6.5000000000000002E-2</c:v>
                </c:pt>
                <c:pt idx="170">
                  <c:v>6.5000000000000002E-2</c:v>
                </c:pt>
                <c:pt idx="171">
                  <c:v>6.5000000000000002E-2</c:v>
                </c:pt>
                <c:pt idx="172">
                  <c:v>6.5000000000000002E-2</c:v>
                </c:pt>
                <c:pt idx="173">
                  <c:v>6.5000000000000002E-2</c:v>
                </c:pt>
                <c:pt idx="174">
                  <c:v>6.5000000000000002E-2</c:v>
                </c:pt>
                <c:pt idx="175">
                  <c:v>6.5000000000000002E-2</c:v>
                </c:pt>
                <c:pt idx="176">
                  <c:v>6.5000000000000002E-2</c:v>
                </c:pt>
                <c:pt idx="177">
                  <c:v>6.5000000000000002E-2</c:v>
                </c:pt>
                <c:pt idx="178">
                  <c:v>6.5000000000000002E-2</c:v>
                </c:pt>
                <c:pt idx="179">
                  <c:v>6.5000000000000002E-2</c:v>
                </c:pt>
                <c:pt idx="180">
                  <c:v>6.5000000000000002E-2</c:v>
                </c:pt>
                <c:pt idx="181">
                  <c:v>6.5000000000000002E-2</c:v>
                </c:pt>
                <c:pt idx="182">
                  <c:v>6.5000000000000002E-2</c:v>
                </c:pt>
                <c:pt idx="183">
                  <c:v>6.5000000000000002E-2</c:v>
                </c:pt>
                <c:pt idx="184">
                  <c:v>6.5000000000000002E-2</c:v>
                </c:pt>
                <c:pt idx="185">
                  <c:v>6.5000000000000002E-2</c:v>
                </c:pt>
                <c:pt idx="186">
                  <c:v>6.5000000000000002E-2</c:v>
                </c:pt>
                <c:pt idx="187">
                  <c:v>6.5000000000000002E-2</c:v>
                </c:pt>
                <c:pt idx="188">
                  <c:v>6.5000000000000002E-2</c:v>
                </c:pt>
                <c:pt idx="189">
                  <c:v>6.5000000000000002E-2</c:v>
                </c:pt>
                <c:pt idx="190">
                  <c:v>6.5000000000000002E-2</c:v>
                </c:pt>
                <c:pt idx="191">
                  <c:v>6.5000000000000002E-2</c:v>
                </c:pt>
                <c:pt idx="192">
                  <c:v>6.5000000000000002E-2</c:v>
                </c:pt>
                <c:pt idx="193">
                  <c:v>6.5000000000000002E-2</c:v>
                </c:pt>
                <c:pt idx="194">
                  <c:v>6.5000000000000002E-2</c:v>
                </c:pt>
                <c:pt idx="195">
                  <c:v>6.5000000000000002E-2</c:v>
                </c:pt>
                <c:pt idx="196">
                  <c:v>6.5000000000000002E-2</c:v>
                </c:pt>
                <c:pt idx="197">
                  <c:v>6.5000000000000002E-2</c:v>
                </c:pt>
                <c:pt idx="198">
                  <c:v>6.5000000000000002E-2</c:v>
                </c:pt>
                <c:pt idx="199">
                  <c:v>6.5000000000000002E-2</c:v>
                </c:pt>
                <c:pt idx="200">
                  <c:v>6.5000000000000002E-2</c:v>
                </c:pt>
                <c:pt idx="201">
                  <c:v>6.5000000000000002E-2</c:v>
                </c:pt>
                <c:pt idx="202">
                  <c:v>6.5000000000000002E-2</c:v>
                </c:pt>
                <c:pt idx="203">
                  <c:v>6.5000000000000002E-2</c:v>
                </c:pt>
                <c:pt idx="204">
                  <c:v>6.5000000000000002E-2</c:v>
                </c:pt>
                <c:pt idx="205">
                  <c:v>6.5000000000000002E-2</c:v>
                </c:pt>
                <c:pt idx="206">
                  <c:v>6.5000000000000002E-2</c:v>
                </c:pt>
                <c:pt idx="207">
                  <c:v>6.5000000000000002E-2</c:v>
                </c:pt>
                <c:pt idx="208">
                  <c:v>6.5000000000000002E-2</c:v>
                </c:pt>
                <c:pt idx="209">
                  <c:v>6.5000000000000002E-2</c:v>
                </c:pt>
                <c:pt idx="210">
                  <c:v>6.5000000000000002E-2</c:v>
                </c:pt>
                <c:pt idx="211">
                  <c:v>6.5000000000000002E-2</c:v>
                </c:pt>
                <c:pt idx="212">
                  <c:v>6.5000000000000002E-2</c:v>
                </c:pt>
                <c:pt idx="213">
                  <c:v>6.5000000000000002E-2</c:v>
                </c:pt>
                <c:pt idx="214">
                  <c:v>6.5000000000000002E-2</c:v>
                </c:pt>
                <c:pt idx="215">
                  <c:v>6.5000000000000002E-2</c:v>
                </c:pt>
                <c:pt idx="216">
                  <c:v>6.5000000000000002E-2</c:v>
                </c:pt>
                <c:pt idx="217">
                  <c:v>6.5000000000000002E-2</c:v>
                </c:pt>
                <c:pt idx="218">
                  <c:v>6.5000000000000002E-2</c:v>
                </c:pt>
                <c:pt idx="219">
                  <c:v>6.5000000000000002E-2</c:v>
                </c:pt>
                <c:pt idx="220">
                  <c:v>6.5000000000000002E-2</c:v>
                </c:pt>
                <c:pt idx="221">
                  <c:v>6.5000000000000002E-2</c:v>
                </c:pt>
                <c:pt idx="222">
                  <c:v>6.5000000000000002E-2</c:v>
                </c:pt>
                <c:pt idx="223">
                  <c:v>6.5000000000000002E-2</c:v>
                </c:pt>
                <c:pt idx="224">
                  <c:v>6.5000000000000002E-2</c:v>
                </c:pt>
                <c:pt idx="225">
                  <c:v>6.5000000000000002E-2</c:v>
                </c:pt>
                <c:pt idx="226">
                  <c:v>6.5000000000000002E-2</c:v>
                </c:pt>
                <c:pt idx="227">
                  <c:v>6.5000000000000002E-2</c:v>
                </c:pt>
                <c:pt idx="228">
                  <c:v>6.5000000000000002E-2</c:v>
                </c:pt>
                <c:pt idx="229">
                  <c:v>6.5000000000000002E-2</c:v>
                </c:pt>
                <c:pt idx="230">
                  <c:v>6.5000000000000002E-2</c:v>
                </c:pt>
                <c:pt idx="231">
                  <c:v>6.5000000000000002E-2</c:v>
                </c:pt>
                <c:pt idx="232">
                  <c:v>6.5000000000000002E-2</c:v>
                </c:pt>
                <c:pt idx="233">
                  <c:v>6.5000000000000002E-2</c:v>
                </c:pt>
                <c:pt idx="234">
                  <c:v>6.5000000000000002E-2</c:v>
                </c:pt>
                <c:pt idx="235">
                  <c:v>6.5000000000000002E-2</c:v>
                </c:pt>
                <c:pt idx="236">
                  <c:v>6.5000000000000002E-2</c:v>
                </c:pt>
                <c:pt idx="237">
                  <c:v>6.5000000000000002E-2</c:v>
                </c:pt>
                <c:pt idx="238">
                  <c:v>6.5000000000000002E-2</c:v>
                </c:pt>
                <c:pt idx="239">
                  <c:v>6.5000000000000002E-2</c:v>
                </c:pt>
                <c:pt idx="240">
                  <c:v>6.5000000000000002E-2</c:v>
                </c:pt>
                <c:pt idx="241">
                  <c:v>6.5000000000000002E-2</c:v>
                </c:pt>
                <c:pt idx="242">
                  <c:v>6.5000000000000002E-2</c:v>
                </c:pt>
                <c:pt idx="243">
                  <c:v>6.5000000000000002E-2</c:v>
                </c:pt>
                <c:pt idx="244">
                  <c:v>6.5000000000000002E-2</c:v>
                </c:pt>
                <c:pt idx="245">
                  <c:v>6.5000000000000002E-2</c:v>
                </c:pt>
                <c:pt idx="246">
                  <c:v>6.5000000000000002E-2</c:v>
                </c:pt>
                <c:pt idx="247">
                  <c:v>6.5000000000000002E-2</c:v>
                </c:pt>
                <c:pt idx="248">
                  <c:v>6.5000000000000002E-2</c:v>
                </c:pt>
                <c:pt idx="249">
                  <c:v>6.5000000000000002E-2</c:v>
                </c:pt>
                <c:pt idx="250">
                  <c:v>6.5000000000000002E-2</c:v>
                </c:pt>
                <c:pt idx="251">
                  <c:v>6.5000000000000002E-2</c:v>
                </c:pt>
                <c:pt idx="252">
                  <c:v>6.5000000000000002E-2</c:v>
                </c:pt>
                <c:pt idx="253">
                  <c:v>6.5000000000000002E-2</c:v>
                </c:pt>
                <c:pt idx="254">
                  <c:v>6.5000000000000002E-2</c:v>
                </c:pt>
                <c:pt idx="255">
                  <c:v>6.5000000000000002E-2</c:v>
                </c:pt>
                <c:pt idx="256">
                  <c:v>6.5000000000000002E-2</c:v>
                </c:pt>
                <c:pt idx="257">
                  <c:v>6.5000000000000002E-2</c:v>
                </c:pt>
                <c:pt idx="258">
                  <c:v>6.5000000000000002E-2</c:v>
                </c:pt>
                <c:pt idx="259">
                  <c:v>6.5000000000000002E-2</c:v>
                </c:pt>
                <c:pt idx="260">
                  <c:v>6.5000000000000002E-2</c:v>
                </c:pt>
                <c:pt idx="261">
                  <c:v>6.5000000000000002E-2</c:v>
                </c:pt>
                <c:pt idx="262">
                  <c:v>6.5000000000000002E-2</c:v>
                </c:pt>
                <c:pt idx="263">
                  <c:v>6.5000000000000002E-2</c:v>
                </c:pt>
                <c:pt idx="264">
                  <c:v>6.5000000000000002E-2</c:v>
                </c:pt>
                <c:pt idx="265">
                  <c:v>6.5000000000000002E-2</c:v>
                </c:pt>
                <c:pt idx="266">
                  <c:v>6.5000000000000002E-2</c:v>
                </c:pt>
                <c:pt idx="267">
                  <c:v>6.5000000000000002E-2</c:v>
                </c:pt>
                <c:pt idx="268">
                  <c:v>6.5000000000000002E-2</c:v>
                </c:pt>
                <c:pt idx="269">
                  <c:v>6.5000000000000002E-2</c:v>
                </c:pt>
                <c:pt idx="270">
                  <c:v>6.5000000000000002E-2</c:v>
                </c:pt>
                <c:pt idx="271">
                  <c:v>6.5000000000000002E-2</c:v>
                </c:pt>
                <c:pt idx="272">
                  <c:v>6.5000000000000002E-2</c:v>
                </c:pt>
                <c:pt idx="273">
                  <c:v>6.5000000000000002E-2</c:v>
                </c:pt>
                <c:pt idx="274">
                  <c:v>6.5000000000000002E-2</c:v>
                </c:pt>
                <c:pt idx="275">
                  <c:v>6.5000000000000002E-2</c:v>
                </c:pt>
                <c:pt idx="276">
                  <c:v>6.5000000000000002E-2</c:v>
                </c:pt>
                <c:pt idx="277">
                  <c:v>6.5000000000000002E-2</c:v>
                </c:pt>
                <c:pt idx="278">
                  <c:v>6.5000000000000002E-2</c:v>
                </c:pt>
                <c:pt idx="279">
                  <c:v>6.5000000000000002E-2</c:v>
                </c:pt>
                <c:pt idx="280">
                  <c:v>6.5000000000000002E-2</c:v>
                </c:pt>
                <c:pt idx="281">
                  <c:v>6.5000000000000002E-2</c:v>
                </c:pt>
                <c:pt idx="282">
                  <c:v>6.5000000000000002E-2</c:v>
                </c:pt>
                <c:pt idx="283">
                  <c:v>6.5000000000000002E-2</c:v>
                </c:pt>
                <c:pt idx="284">
                  <c:v>6.5000000000000002E-2</c:v>
                </c:pt>
                <c:pt idx="285">
                  <c:v>6.5000000000000002E-2</c:v>
                </c:pt>
                <c:pt idx="286">
                  <c:v>6.5000000000000002E-2</c:v>
                </c:pt>
                <c:pt idx="287">
                  <c:v>6.5000000000000002E-2</c:v>
                </c:pt>
                <c:pt idx="288">
                  <c:v>6.5000000000000002E-2</c:v>
                </c:pt>
                <c:pt idx="289">
                  <c:v>6.5000000000000002E-2</c:v>
                </c:pt>
                <c:pt idx="290">
                  <c:v>6.5000000000000002E-2</c:v>
                </c:pt>
                <c:pt idx="291">
                  <c:v>6.5000000000000002E-2</c:v>
                </c:pt>
                <c:pt idx="292">
                  <c:v>6.5000000000000002E-2</c:v>
                </c:pt>
                <c:pt idx="293">
                  <c:v>6.5000000000000002E-2</c:v>
                </c:pt>
                <c:pt idx="294">
                  <c:v>6.5000000000000002E-2</c:v>
                </c:pt>
                <c:pt idx="295">
                  <c:v>6.5000000000000002E-2</c:v>
                </c:pt>
                <c:pt idx="296">
                  <c:v>6.5000000000000002E-2</c:v>
                </c:pt>
                <c:pt idx="297">
                  <c:v>6.5000000000000002E-2</c:v>
                </c:pt>
                <c:pt idx="298">
                  <c:v>6.5000000000000002E-2</c:v>
                </c:pt>
                <c:pt idx="299">
                  <c:v>6.5000000000000002E-2</c:v>
                </c:pt>
                <c:pt idx="300">
                  <c:v>6.5000000000000002E-2</c:v>
                </c:pt>
                <c:pt idx="301">
                  <c:v>6.5000000000000002E-2</c:v>
                </c:pt>
                <c:pt idx="302">
                  <c:v>6.5000000000000002E-2</c:v>
                </c:pt>
                <c:pt idx="303">
                  <c:v>6.5000000000000002E-2</c:v>
                </c:pt>
                <c:pt idx="304">
                  <c:v>6.5000000000000002E-2</c:v>
                </c:pt>
                <c:pt idx="305">
                  <c:v>6.5000000000000002E-2</c:v>
                </c:pt>
                <c:pt idx="306">
                  <c:v>6.5000000000000002E-2</c:v>
                </c:pt>
                <c:pt idx="307">
                  <c:v>6.5000000000000002E-2</c:v>
                </c:pt>
                <c:pt idx="308">
                  <c:v>6.5000000000000002E-2</c:v>
                </c:pt>
                <c:pt idx="309">
                  <c:v>6.5000000000000002E-2</c:v>
                </c:pt>
                <c:pt idx="310">
                  <c:v>6.5000000000000002E-2</c:v>
                </c:pt>
                <c:pt idx="311">
                  <c:v>6.5000000000000002E-2</c:v>
                </c:pt>
                <c:pt idx="312">
                  <c:v>6.5000000000000002E-2</c:v>
                </c:pt>
                <c:pt idx="313">
                  <c:v>6.5000000000000002E-2</c:v>
                </c:pt>
                <c:pt idx="314">
                  <c:v>6.5000000000000002E-2</c:v>
                </c:pt>
                <c:pt idx="315">
                  <c:v>6.5000000000000002E-2</c:v>
                </c:pt>
                <c:pt idx="316">
                  <c:v>6.5000000000000002E-2</c:v>
                </c:pt>
                <c:pt idx="317">
                  <c:v>6.5000000000000002E-2</c:v>
                </c:pt>
                <c:pt idx="318">
                  <c:v>6.5000000000000002E-2</c:v>
                </c:pt>
                <c:pt idx="319">
                  <c:v>6.5000000000000002E-2</c:v>
                </c:pt>
                <c:pt idx="320">
                  <c:v>6.5000000000000002E-2</c:v>
                </c:pt>
                <c:pt idx="321">
                  <c:v>6.5000000000000002E-2</c:v>
                </c:pt>
                <c:pt idx="322">
                  <c:v>6.5000000000000002E-2</c:v>
                </c:pt>
                <c:pt idx="323">
                  <c:v>6.5000000000000002E-2</c:v>
                </c:pt>
                <c:pt idx="324">
                  <c:v>6.5000000000000002E-2</c:v>
                </c:pt>
                <c:pt idx="325">
                  <c:v>6.5000000000000002E-2</c:v>
                </c:pt>
                <c:pt idx="326">
                  <c:v>6.5000000000000002E-2</c:v>
                </c:pt>
                <c:pt idx="327">
                  <c:v>6.5000000000000002E-2</c:v>
                </c:pt>
                <c:pt idx="328">
                  <c:v>6.5000000000000002E-2</c:v>
                </c:pt>
                <c:pt idx="329">
                  <c:v>6.5000000000000002E-2</c:v>
                </c:pt>
                <c:pt idx="330">
                  <c:v>6.5000000000000002E-2</c:v>
                </c:pt>
                <c:pt idx="331">
                  <c:v>6.5000000000000002E-2</c:v>
                </c:pt>
                <c:pt idx="332">
                  <c:v>6.5000000000000002E-2</c:v>
                </c:pt>
                <c:pt idx="333">
                  <c:v>6.5000000000000002E-2</c:v>
                </c:pt>
                <c:pt idx="334">
                  <c:v>6.5000000000000002E-2</c:v>
                </c:pt>
                <c:pt idx="335">
                  <c:v>6.5000000000000002E-2</c:v>
                </c:pt>
                <c:pt idx="336">
                  <c:v>6.5000000000000002E-2</c:v>
                </c:pt>
                <c:pt idx="337">
                  <c:v>6.5000000000000002E-2</c:v>
                </c:pt>
                <c:pt idx="338">
                  <c:v>6.5000000000000002E-2</c:v>
                </c:pt>
                <c:pt idx="339">
                  <c:v>6.5000000000000002E-2</c:v>
                </c:pt>
                <c:pt idx="340">
                  <c:v>6.5000000000000002E-2</c:v>
                </c:pt>
                <c:pt idx="341">
                  <c:v>6.5000000000000002E-2</c:v>
                </c:pt>
                <c:pt idx="342">
                  <c:v>6.5000000000000002E-2</c:v>
                </c:pt>
                <c:pt idx="343">
                  <c:v>6.5000000000000002E-2</c:v>
                </c:pt>
                <c:pt idx="344">
                  <c:v>6.5000000000000002E-2</c:v>
                </c:pt>
                <c:pt idx="345">
                  <c:v>6.5000000000000002E-2</c:v>
                </c:pt>
                <c:pt idx="346">
                  <c:v>6.5000000000000002E-2</c:v>
                </c:pt>
                <c:pt idx="347">
                  <c:v>6.5000000000000002E-2</c:v>
                </c:pt>
                <c:pt idx="348">
                  <c:v>6.5000000000000002E-2</c:v>
                </c:pt>
                <c:pt idx="349">
                  <c:v>6.5000000000000002E-2</c:v>
                </c:pt>
                <c:pt idx="350">
                  <c:v>6.5000000000000002E-2</c:v>
                </c:pt>
                <c:pt idx="351">
                  <c:v>6.5000000000000002E-2</c:v>
                </c:pt>
                <c:pt idx="352">
                  <c:v>6.5000000000000002E-2</c:v>
                </c:pt>
                <c:pt idx="353">
                  <c:v>6.5000000000000002E-2</c:v>
                </c:pt>
                <c:pt idx="354">
                  <c:v>6.5000000000000002E-2</c:v>
                </c:pt>
                <c:pt idx="355">
                  <c:v>6.5000000000000002E-2</c:v>
                </c:pt>
                <c:pt idx="356">
                  <c:v>6.5000000000000002E-2</c:v>
                </c:pt>
                <c:pt idx="357">
                  <c:v>6.5000000000000002E-2</c:v>
                </c:pt>
                <c:pt idx="358">
                  <c:v>6.5000000000000002E-2</c:v>
                </c:pt>
                <c:pt idx="359">
                  <c:v>6.5000000000000002E-2</c:v>
                </c:pt>
                <c:pt idx="360">
                  <c:v>6.5000000000000002E-2</c:v>
                </c:pt>
                <c:pt idx="361">
                  <c:v>6.5000000000000002E-2</c:v>
                </c:pt>
                <c:pt idx="362">
                  <c:v>6.5000000000000002E-2</c:v>
                </c:pt>
                <c:pt idx="363">
                  <c:v>6.5000000000000002E-2</c:v>
                </c:pt>
                <c:pt idx="364">
                  <c:v>6.5000000000000002E-2</c:v>
                </c:pt>
                <c:pt idx="365">
                  <c:v>6.5000000000000002E-2</c:v>
                </c:pt>
                <c:pt idx="366">
                  <c:v>6.5000000000000002E-2</c:v>
                </c:pt>
                <c:pt idx="367">
                  <c:v>6.5000000000000002E-2</c:v>
                </c:pt>
                <c:pt idx="368">
                  <c:v>0.06</c:v>
                </c:pt>
                <c:pt idx="369">
                  <c:v>0.06</c:v>
                </c:pt>
                <c:pt idx="370">
                  <c:v>0.06</c:v>
                </c:pt>
                <c:pt idx="371">
                  <c:v>0.06</c:v>
                </c:pt>
                <c:pt idx="372">
                  <c:v>0.06</c:v>
                </c:pt>
                <c:pt idx="373">
                  <c:v>0.06</c:v>
                </c:pt>
                <c:pt idx="374">
                  <c:v>0.06</c:v>
                </c:pt>
                <c:pt idx="375">
                  <c:v>0.06</c:v>
                </c:pt>
                <c:pt idx="376">
                  <c:v>0.06</c:v>
                </c:pt>
                <c:pt idx="377">
                  <c:v>0.06</c:v>
                </c:pt>
                <c:pt idx="378">
                  <c:v>0.06</c:v>
                </c:pt>
                <c:pt idx="379">
                  <c:v>0.06</c:v>
                </c:pt>
                <c:pt idx="380">
                  <c:v>0.06</c:v>
                </c:pt>
                <c:pt idx="381">
                  <c:v>0.06</c:v>
                </c:pt>
                <c:pt idx="382">
                  <c:v>0.06</c:v>
                </c:pt>
                <c:pt idx="383">
                  <c:v>0.06</c:v>
                </c:pt>
                <c:pt idx="384">
                  <c:v>0.06</c:v>
                </c:pt>
                <c:pt idx="385">
                  <c:v>0.06</c:v>
                </c:pt>
                <c:pt idx="386">
                  <c:v>0.06</c:v>
                </c:pt>
                <c:pt idx="387">
                  <c:v>0.06</c:v>
                </c:pt>
                <c:pt idx="388">
                  <c:v>0.06</c:v>
                </c:pt>
                <c:pt idx="389">
                  <c:v>0.06</c:v>
                </c:pt>
                <c:pt idx="390">
                  <c:v>0.06</c:v>
                </c:pt>
                <c:pt idx="391">
                  <c:v>0.06</c:v>
                </c:pt>
                <c:pt idx="392">
                  <c:v>0.06</c:v>
                </c:pt>
                <c:pt idx="393">
                  <c:v>0.06</c:v>
                </c:pt>
                <c:pt idx="394">
                  <c:v>0.06</c:v>
                </c:pt>
                <c:pt idx="395">
                  <c:v>0.06</c:v>
                </c:pt>
                <c:pt idx="396">
                  <c:v>5.5E-2</c:v>
                </c:pt>
                <c:pt idx="397">
                  <c:v>5.5E-2</c:v>
                </c:pt>
                <c:pt idx="398">
                  <c:v>5.5E-2</c:v>
                </c:pt>
                <c:pt idx="399">
                  <c:v>5.5E-2</c:v>
                </c:pt>
                <c:pt idx="400">
                  <c:v>5.5E-2</c:v>
                </c:pt>
                <c:pt idx="401">
                  <c:v>5.5E-2</c:v>
                </c:pt>
                <c:pt idx="402">
                  <c:v>5.5E-2</c:v>
                </c:pt>
                <c:pt idx="403">
                  <c:v>5.5E-2</c:v>
                </c:pt>
                <c:pt idx="404">
                  <c:v>5.5E-2</c:v>
                </c:pt>
                <c:pt idx="405">
                  <c:v>5.5E-2</c:v>
                </c:pt>
                <c:pt idx="406">
                  <c:v>5.5E-2</c:v>
                </c:pt>
                <c:pt idx="407">
                  <c:v>5.5E-2</c:v>
                </c:pt>
                <c:pt idx="408">
                  <c:v>5.5E-2</c:v>
                </c:pt>
                <c:pt idx="409">
                  <c:v>5.5E-2</c:v>
                </c:pt>
                <c:pt idx="410">
                  <c:v>5.5E-2</c:v>
                </c:pt>
                <c:pt idx="411">
                  <c:v>5.5E-2</c:v>
                </c:pt>
                <c:pt idx="412">
                  <c:v>5.5E-2</c:v>
                </c:pt>
                <c:pt idx="413">
                  <c:v>5.5E-2</c:v>
                </c:pt>
                <c:pt idx="414">
                  <c:v>5.5E-2</c:v>
                </c:pt>
                <c:pt idx="415">
                  <c:v>5.5E-2</c:v>
                </c:pt>
                <c:pt idx="416">
                  <c:v>5.5E-2</c:v>
                </c:pt>
                <c:pt idx="417">
                  <c:v>5.5E-2</c:v>
                </c:pt>
                <c:pt idx="418">
                  <c:v>5.5E-2</c:v>
                </c:pt>
                <c:pt idx="419">
                  <c:v>5.5E-2</c:v>
                </c:pt>
                <c:pt idx="420">
                  <c:v>5.5E-2</c:v>
                </c:pt>
                <c:pt idx="421">
                  <c:v>5.5E-2</c:v>
                </c:pt>
                <c:pt idx="422">
                  <c:v>5.5E-2</c:v>
                </c:pt>
                <c:pt idx="423">
                  <c:v>5.5E-2</c:v>
                </c:pt>
                <c:pt idx="424">
                  <c:v>5.5E-2</c:v>
                </c:pt>
                <c:pt idx="425">
                  <c:v>5.5E-2</c:v>
                </c:pt>
                <c:pt idx="426">
                  <c:v>5.5E-2</c:v>
                </c:pt>
                <c:pt idx="427">
                  <c:v>5.5E-2</c:v>
                </c:pt>
                <c:pt idx="428">
                  <c:v>5.5E-2</c:v>
                </c:pt>
                <c:pt idx="429">
                  <c:v>5.5E-2</c:v>
                </c:pt>
                <c:pt idx="430">
                  <c:v>5.5E-2</c:v>
                </c:pt>
                <c:pt idx="431">
                  <c:v>5.5E-2</c:v>
                </c:pt>
                <c:pt idx="432">
                  <c:v>5.5E-2</c:v>
                </c:pt>
                <c:pt idx="433">
                  <c:v>5.5E-2</c:v>
                </c:pt>
                <c:pt idx="434">
                  <c:v>5.5E-2</c:v>
                </c:pt>
                <c:pt idx="435">
                  <c:v>5.5E-2</c:v>
                </c:pt>
                <c:pt idx="436">
                  <c:v>5.5E-2</c:v>
                </c:pt>
                <c:pt idx="437">
                  <c:v>5.5E-2</c:v>
                </c:pt>
                <c:pt idx="438">
                  <c:v>5.5E-2</c:v>
                </c:pt>
                <c:pt idx="439">
                  <c:v>5.5E-2</c:v>
                </c:pt>
                <c:pt idx="440">
                  <c:v>5.5E-2</c:v>
                </c:pt>
                <c:pt idx="441">
                  <c:v>5.5E-2</c:v>
                </c:pt>
                <c:pt idx="442">
                  <c:v>5.5E-2</c:v>
                </c:pt>
                <c:pt idx="443">
                  <c:v>5.5E-2</c:v>
                </c:pt>
                <c:pt idx="444">
                  <c:v>0.05</c:v>
                </c:pt>
                <c:pt idx="445">
                  <c:v>0.05</c:v>
                </c:pt>
                <c:pt idx="446">
                  <c:v>0.05</c:v>
                </c:pt>
                <c:pt idx="447">
                  <c:v>0.05</c:v>
                </c:pt>
                <c:pt idx="448">
                  <c:v>0.05</c:v>
                </c:pt>
                <c:pt idx="449">
                  <c:v>0.05</c:v>
                </c:pt>
                <c:pt idx="450">
                  <c:v>0.05</c:v>
                </c:pt>
                <c:pt idx="451">
                  <c:v>0.05</c:v>
                </c:pt>
                <c:pt idx="452">
                  <c:v>0.05</c:v>
                </c:pt>
                <c:pt idx="453">
                  <c:v>0.05</c:v>
                </c:pt>
                <c:pt idx="454">
                  <c:v>0.05</c:v>
                </c:pt>
                <c:pt idx="455">
                  <c:v>0.05</c:v>
                </c:pt>
                <c:pt idx="456">
                  <c:v>0.05</c:v>
                </c:pt>
                <c:pt idx="457">
                  <c:v>0.05</c:v>
                </c:pt>
                <c:pt idx="458">
                  <c:v>0.05</c:v>
                </c:pt>
                <c:pt idx="459">
                  <c:v>0.05</c:v>
                </c:pt>
                <c:pt idx="460">
                  <c:v>0.05</c:v>
                </c:pt>
                <c:pt idx="461">
                  <c:v>0.05</c:v>
                </c:pt>
                <c:pt idx="462">
                  <c:v>0.05</c:v>
                </c:pt>
                <c:pt idx="463">
                  <c:v>0.05</c:v>
                </c:pt>
                <c:pt idx="464">
                  <c:v>0.05</c:v>
                </c:pt>
                <c:pt idx="465">
                  <c:v>0.05</c:v>
                </c:pt>
                <c:pt idx="466">
                  <c:v>0.05</c:v>
                </c:pt>
                <c:pt idx="467">
                  <c:v>0.05</c:v>
                </c:pt>
                <c:pt idx="468">
                  <c:v>0.05</c:v>
                </c:pt>
                <c:pt idx="469">
                  <c:v>0.05</c:v>
                </c:pt>
                <c:pt idx="470">
                  <c:v>0.05</c:v>
                </c:pt>
                <c:pt idx="471">
                  <c:v>0.05</c:v>
                </c:pt>
                <c:pt idx="472">
                  <c:v>0.05</c:v>
                </c:pt>
                <c:pt idx="473">
                  <c:v>4.4999999999999998E-2</c:v>
                </c:pt>
                <c:pt idx="474">
                  <c:v>4.4999999999999998E-2</c:v>
                </c:pt>
                <c:pt idx="475">
                  <c:v>4.4999999999999998E-2</c:v>
                </c:pt>
                <c:pt idx="476">
                  <c:v>4.4999999999999998E-2</c:v>
                </c:pt>
                <c:pt idx="477">
                  <c:v>4.4999999999999998E-2</c:v>
                </c:pt>
                <c:pt idx="478">
                  <c:v>4.4999999999999998E-2</c:v>
                </c:pt>
                <c:pt idx="479">
                  <c:v>4.4999999999999998E-2</c:v>
                </c:pt>
                <c:pt idx="480">
                  <c:v>4.4999999999999998E-2</c:v>
                </c:pt>
                <c:pt idx="481">
                  <c:v>4.4999999999999998E-2</c:v>
                </c:pt>
                <c:pt idx="482">
                  <c:v>4.4999999999999998E-2</c:v>
                </c:pt>
                <c:pt idx="483">
                  <c:v>4.4999999999999998E-2</c:v>
                </c:pt>
                <c:pt idx="484">
                  <c:v>4.4999999999999998E-2</c:v>
                </c:pt>
                <c:pt idx="485">
                  <c:v>4.4999999999999998E-2</c:v>
                </c:pt>
                <c:pt idx="486">
                  <c:v>4.4999999999999998E-2</c:v>
                </c:pt>
                <c:pt idx="487">
                  <c:v>4.4999999999999998E-2</c:v>
                </c:pt>
                <c:pt idx="488">
                  <c:v>4.4999999999999998E-2</c:v>
                </c:pt>
                <c:pt idx="489">
                  <c:v>4.4999999999999998E-2</c:v>
                </c:pt>
                <c:pt idx="490">
                  <c:v>4.4999999999999998E-2</c:v>
                </c:pt>
                <c:pt idx="491">
                  <c:v>4.4999999999999998E-2</c:v>
                </c:pt>
                <c:pt idx="492">
                  <c:v>4.4999999999999998E-2</c:v>
                </c:pt>
                <c:pt idx="493">
                  <c:v>4.4999999999999998E-2</c:v>
                </c:pt>
                <c:pt idx="494">
                  <c:v>4.4999999999999998E-2</c:v>
                </c:pt>
                <c:pt idx="495">
                  <c:v>4.4999999999999998E-2</c:v>
                </c:pt>
                <c:pt idx="496">
                  <c:v>4.4999999999999998E-2</c:v>
                </c:pt>
                <c:pt idx="497">
                  <c:v>4.4999999999999998E-2</c:v>
                </c:pt>
                <c:pt idx="498">
                  <c:v>4.4999999999999998E-2</c:v>
                </c:pt>
                <c:pt idx="499">
                  <c:v>4.4999999999999998E-2</c:v>
                </c:pt>
                <c:pt idx="500">
                  <c:v>0.04</c:v>
                </c:pt>
                <c:pt idx="501">
                  <c:v>0.04</c:v>
                </c:pt>
                <c:pt idx="502">
                  <c:v>0.04</c:v>
                </c:pt>
                <c:pt idx="503">
                  <c:v>0.04</c:v>
                </c:pt>
                <c:pt idx="504">
                  <c:v>0.04</c:v>
                </c:pt>
                <c:pt idx="505">
                  <c:v>0.04</c:v>
                </c:pt>
                <c:pt idx="506">
                  <c:v>0.04</c:v>
                </c:pt>
                <c:pt idx="507">
                  <c:v>0.04</c:v>
                </c:pt>
                <c:pt idx="508">
                  <c:v>0.04</c:v>
                </c:pt>
                <c:pt idx="509">
                  <c:v>0.04</c:v>
                </c:pt>
                <c:pt idx="510">
                  <c:v>0.04</c:v>
                </c:pt>
                <c:pt idx="511">
                  <c:v>0.04</c:v>
                </c:pt>
                <c:pt idx="512">
                  <c:v>0.04</c:v>
                </c:pt>
                <c:pt idx="513">
                  <c:v>0.04</c:v>
                </c:pt>
                <c:pt idx="514">
                  <c:v>0.04</c:v>
                </c:pt>
                <c:pt idx="515">
                  <c:v>0.04</c:v>
                </c:pt>
                <c:pt idx="516">
                  <c:v>0.04</c:v>
                </c:pt>
                <c:pt idx="517">
                  <c:v>0.04</c:v>
                </c:pt>
                <c:pt idx="518">
                  <c:v>0.04</c:v>
                </c:pt>
                <c:pt idx="519">
                  <c:v>0.04</c:v>
                </c:pt>
                <c:pt idx="520">
                  <c:v>0.04</c:v>
                </c:pt>
                <c:pt idx="521">
                  <c:v>0.04</c:v>
                </c:pt>
                <c:pt idx="522">
                  <c:v>0.04</c:v>
                </c:pt>
                <c:pt idx="523">
                  <c:v>0.04</c:v>
                </c:pt>
                <c:pt idx="524">
                  <c:v>0.04</c:v>
                </c:pt>
                <c:pt idx="525">
                  <c:v>0.04</c:v>
                </c:pt>
                <c:pt idx="526">
                  <c:v>0.04</c:v>
                </c:pt>
                <c:pt idx="527">
                  <c:v>0.04</c:v>
                </c:pt>
                <c:pt idx="528">
                  <c:v>0.04</c:v>
                </c:pt>
                <c:pt idx="529">
                  <c:v>0.04</c:v>
                </c:pt>
                <c:pt idx="530">
                  <c:v>0.04</c:v>
                </c:pt>
                <c:pt idx="531">
                  <c:v>0.04</c:v>
                </c:pt>
                <c:pt idx="532">
                  <c:v>0.04</c:v>
                </c:pt>
                <c:pt idx="533">
                  <c:v>0.04</c:v>
                </c:pt>
                <c:pt idx="534">
                  <c:v>0.04</c:v>
                </c:pt>
                <c:pt idx="535">
                  <c:v>0.04</c:v>
                </c:pt>
                <c:pt idx="536">
                  <c:v>0.04</c:v>
                </c:pt>
                <c:pt idx="537">
                  <c:v>0.04</c:v>
                </c:pt>
                <c:pt idx="538">
                  <c:v>0.04</c:v>
                </c:pt>
                <c:pt idx="539">
                  <c:v>0.04</c:v>
                </c:pt>
                <c:pt idx="540">
                  <c:v>0.04</c:v>
                </c:pt>
                <c:pt idx="541">
                  <c:v>0.04</c:v>
                </c:pt>
                <c:pt idx="542">
                  <c:v>0.04</c:v>
                </c:pt>
                <c:pt idx="543">
                  <c:v>3.7499999999999999E-2</c:v>
                </c:pt>
                <c:pt idx="544">
                  <c:v>3.7499999999999999E-2</c:v>
                </c:pt>
                <c:pt idx="545">
                  <c:v>3.7499999999999999E-2</c:v>
                </c:pt>
                <c:pt idx="546">
                  <c:v>3.7499999999999999E-2</c:v>
                </c:pt>
                <c:pt idx="547">
                  <c:v>3.7499999999999999E-2</c:v>
                </c:pt>
                <c:pt idx="548">
                  <c:v>3.7499999999999999E-2</c:v>
                </c:pt>
                <c:pt idx="549">
                  <c:v>3.7499999999999999E-2</c:v>
                </c:pt>
                <c:pt idx="550">
                  <c:v>3.7499999999999999E-2</c:v>
                </c:pt>
                <c:pt idx="551">
                  <c:v>3.7499999999999999E-2</c:v>
                </c:pt>
                <c:pt idx="552">
                  <c:v>3.7499999999999999E-2</c:v>
                </c:pt>
                <c:pt idx="553">
                  <c:v>3.7499999999999999E-2</c:v>
                </c:pt>
                <c:pt idx="554">
                  <c:v>3.7499999999999999E-2</c:v>
                </c:pt>
                <c:pt idx="555">
                  <c:v>3.7499999999999999E-2</c:v>
                </c:pt>
                <c:pt idx="556">
                  <c:v>3.7499999999999999E-2</c:v>
                </c:pt>
                <c:pt idx="557">
                  <c:v>3.7499999999999999E-2</c:v>
                </c:pt>
                <c:pt idx="558">
                  <c:v>3.7499999999999999E-2</c:v>
                </c:pt>
                <c:pt idx="559">
                  <c:v>3.7499999999999999E-2</c:v>
                </c:pt>
                <c:pt idx="560">
                  <c:v>3.7499999999999999E-2</c:v>
                </c:pt>
                <c:pt idx="561">
                  <c:v>3.7499999999999999E-2</c:v>
                </c:pt>
                <c:pt idx="562">
                  <c:v>3.7499999999999999E-2</c:v>
                </c:pt>
                <c:pt idx="563">
                  <c:v>3.7499999999999999E-2</c:v>
                </c:pt>
                <c:pt idx="564">
                  <c:v>3.7499999999999999E-2</c:v>
                </c:pt>
                <c:pt idx="565">
                  <c:v>3.7499999999999999E-2</c:v>
                </c:pt>
                <c:pt idx="566">
                  <c:v>3.7499999999999999E-2</c:v>
                </c:pt>
                <c:pt idx="567">
                  <c:v>3.7499999999999999E-2</c:v>
                </c:pt>
                <c:pt idx="568">
                  <c:v>3.7499999999999999E-2</c:v>
                </c:pt>
                <c:pt idx="569">
                  <c:v>3.7499999999999999E-2</c:v>
                </c:pt>
                <c:pt idx="570">
                  <c:v>3.7499999999999999E-2</c:v>
                </c:pt>
                <c:pt idx="571">
                  <c:v>3.7499999999999999E-2</c:v>
                </c:pt>
                <c:pt idx="572">
                  <c:v>3.7499999999999999E-2</c:v>
                </c:pt>
                <c:pt idx="573">
                  <c:v>3.7499999999999999E-2</c:v>
                </c:pt>
                <c:pt idx="574">
                  <c:v>3.7499999999999999E-2</c:v>
                </c:pt>
                <c:pt idx="575">
                  <c:v>3.7499999999999999E-2</c:v>
                </c:pt>
                <c:pt idx="576">
                  <c:v>3.7499999999999999E-2</c:v>
                </c:pt>
                <c:pt idx="577">
                  <c:v>3.7499999999999999E-2</c:v>
                </c:pt>
                <c:pt idx="578">
                  <c:v>3.7499999999999999E-2</c:v>
                </c:pt>
                <c:pt idx="579">
                  <c:v>3.7499999999999999E-2</c:v>
                </c:pt>
                <c:pt idx="580">
                  <c:v>3.7499999999999999E-2</c:v>
                </c:pt>
                <c:pt idx="581">
                  <c:v>3.7499999999999999E-2</c:v>
                </c:pt>
                <c:pt idx="582">
                  <c:v>3.7499999999999999E-2</c:v>
                </c:pt>
                <c:pt idx="583">
                  <c:v>3.7499999999999999E-2</c:v>
                </c:pt>
                <c:pt idx="584">
                  <c:v>3.7499999999999999E-2</c:v>
                </c:pt>
                <c:pt idx="585">
                  <c:v>3.7499999999999999E-2</c:v>
                </c:pt>
                <c:pt idx="586">
                  <c:v>3.7499999999999999E-2</c:v>
                </c:pt>
                <c:pt idx="587">
                  <c:v>3.7499999999999999E-2</c:v>
                </c:pt>
                <c:pt idx="588">
                  <c:v>3.7499999999999999E-2</c:v>
                </c:pt>
                <c:pt idx="589">
                  <c:v>3.7499999999999999E-2</c:v>
                </c:pt>
                <c:pt idx="590">
                  <c:v>3.7499999999999999E-2</c:v>
                </c:pt>
                <c:pt idx="591">
                  <c:v>3.7499999999999999E-2</c:v>
                </c:pt>
                <c:pt idx="592">
                  <c:v>3.7499999999999999E-2</c:v>
                </c:pt>
                <c:pt idx="593">
                  <c:v>3.7499999999999999E-2</c:v>
                </c:pt>
                <c:pt idx="594">
                  <c:v>3.7499999999999999E-2</c:v>
                </c:pt>
                <c:pt idx="595">
                  <c:v>3.7499999999999999E-2</c:v>
                </c:pt>
                <c:pt idx="596">
                  <c:v>3.7499999999999999E-2</c:v>
                </c:pt>
                <c:pt idx="597">
                  <c:v>3.7499999999999999E-2</c:v>
                </c:pt>
                <c:pt idx="598">
                  <c:v>3.5000000000000003E-2</c:v>
                </c:pt>
                <c:pt idx="599">
                  <c:v>3.5000000000000003E-2</c:v>
                </c:pt>
                <c:pt idx="600">
                  <c:v>3.5000000000000003E-2</c:v>
                </c:pt>
                <c:pt idx="601">
                  <c:v>3.5000000000000003E-2</c:v>
                </c:pt>
                <c:pt idx="602">
                  <c:v>3.5000000000000003E-2</c:v>
                </c:pt>
                <c:pt idx="603">
                  <c:v>3.5000000000000003E-2</c:v>
                </c:pt>
                <c:pt idx="604">
                  <c:v>3.5000000000000003E-2</c:v>
                </c:pt>
                <c:pt idx="605">
                  <c:v>3.5000000000000003E-2</c:v>
                </c:pt>
                <c:pt idx="606">
                  <c:v>3.5000000000000003E-2</c:v>
                </c:pt>
                <c:pt idx="607">
                  <c:v>3.5000000000000003E-2</c:v>
                </c:pt>
                <c:pt idx="608">
                  <c:v>3.5000000000000003E-2</c:v>
                </c:pt>
                <c:pt idx="609">
                  <c:v>3.5000000000000003E-2</c:v>
                </c:pt>
                <c:pt idx="610">
                  <c:v>3.5000000000000003E-2</c:v>
                </c:pt>
                <c:pt idx="611">
                  <c:v>3.5000000000000003E-2</c:v>
                </c:pt>
                <c:pt idx="612">
                  <c:v>3.5000000000000003E-2</c:v>
                </c:pt>
                <c:pt idx="613">
                  <c:v>3.5000000000000003E-2</c:v>
                </c:pt>
                <c:pt idx="614">
                  <c:v>3.5000000000000003E-2</c:v>
                </c:pt>
                <c:pt idx="615">
                  <c:v>3.5000000000000003E-2</c:v>
                </c:pt>
                <c:pt idx="616">
                  <c:v>3.5000000000000003E-2</c:v>
                </c:pt>
                <c:pt idx="617">
                  <c:v>3.5000000000000003E-2</c:v>
                </c:pt>
                <c:pt idx="618">
                  <c:v>3.5000000000000003E-2</c:v>
                </c:pt>
                <c:pt idx="619">
                  <c:v>3.5000000000000003E-2</c:v>
                </c:pt>
                <c:pt idx="620">
                  <c:v>3.5000000000000003E-2</c:v>
                </c:pt>
                <c:pt idx="621">
                  <c:v>3.5000000000000003E-2</c:v>
                </c:pt>
                <c:pt idx="622">
                  <c:v>3.5000000000000003E-2</c:v>
                </c:pt>
                <c:pt idx="623">
                  <c:v>3.5000000000000003E-2</c:v>
                </c:pt>
                <c:pt idx="624">
                  <c:v>3.5000000000000003E-2</c:v>
                </c:pt>
                <c:pt idx="625">
                  <c:v>0.03</c:v>
                </c:pt>
                <c:pt idx="626">
                  <c:v>0.03</c:v>
                </c:pt>
                <c:pt idx="627">
                  <c:v>0.03</c:v>
                </c:pt>
                <c:pt idx="628">
                  <c:v>0.03</c:v>
                </c:pt>
                <c:pt idx="629">
                  <c:v>0.03</c:v>
                </c:pt>
                <c:pt idx="630">
                  <c:v>0.03</c:v>
                </c:pt>
                <c:pt idx="631">
                  <c:v>0.03</c:v>
                </c:pt>
                <c:pt idx="632">
                  <c:v>0.03</c:v>
                </c:pt>
                <c:pt idx="633">
                  <c:v>0.03</c:v>
                </c:pt>
                <c:pt idx="634">
                  <c:v>0.03</c:v>
                </c:pt>
                <c:pt idx="635">
                  <c:v>0.03</c:v>
                </c:pt>
                <c:pt idx="636">
                  <c:v>0.03</c:v>
                </c:pt>
                <c:pt idx="637">
                  <c:v>0.03</c:v>
                </c:pt>
                <c:pt idx="638">
                  <c:v>0.03</c:v>
                </c:pt>
                <c:pt idx="639">
                  <c:v>0.03</c:v>
                </c:pt>
                <c:pt idx="640">
                  <c:v>2.5000000000000001E-2</c:v>
                </c:pt>
                <c:pt idx="641">
                  <c:v>2.5000000000000001E-2</c:v>
                </c:pt>
                <c:pt idx="642">
                  <c:v>2.5000000000000001E-2</c:v>
                </c:pt>
                <c:pt idx="643">
                  <c:v>2.5000000000000001E-2</c:v>
                </c:pt>
                <c:pt idx="644">
                  <c:v>2.5000000000000001E-2</c:v>
                </c:pt>
                <c:pt idx="645">
                  <c:v>2.5000000000000001E-2</c:v>
                </c:pt>
                <c:pt idx="646">
                  <c:v>2.5000000000000001E-2</c:v>
                </c:pt>
                <c:pt idx="647">
                  <c:v>2.5000000000000001E-2</c:v>
                </c:pt>
                <c:pt idx="648">
                  <c:v>2.5000000000000001E-2</c:v>
                </c:pt>
                <c:pt idx="649">
                  <c:v>2.5000000000000001E-2</c:v>
                </c:pt>
                <c:pt idx="650">
                  <c:v>2.5000000000000001E-2</c:v>
                </c:pt>
                <c:pt idx="651">
                  <c:v>2.5000000000000001E-2</c:v>
                </c:pt>
                <c:pt idx="652">
                  <c:v>2.5000000000000001E-2</c:v>
                </c:pt>
                <c:pt idx="653">
                  <c:v>2.5000000000000001E-2</c:v>
                </c:pt>
                <c:pt idx="654">
                  <c:v>2.5000000000000001E-2</c:v>
                </c:pt>
                <c:pt idx="655">
                  <c:v>2.5000000000000001E-2</c:v>
                </c:pt>
                <c:pt idx="656">
                  <c:v>2.5000000000000001E-2</c:v>
                </c:pt>
                <c:pt idx="657">
                  <c:v>2.5000000000000001E-2</c:v>
                </c:pt>
                <c:pt idx="658">
                  <c:v>2.5000000000000001E-2</c:v>
                </c:pt>
                <c:pt idx="659">
                  <c:v>2.5000000000000001E-2</c:v>
                </c:pt>
                <c:pt idx="660">
                  <c:v>2.5000000000000001E-2</c:v>
                </c:pt>
                <c:pt idx="661">
                  <c:v>2.5000000000000001E-2</c:v>
                </c:pt>
                <c:pt idx="662">
                  <c:v>2.5000000000000001E-2</c:v>
                </c:pt>
                <c:pt idx="663">
                  <c:v>2.5000000000000001E-2</c:v>
                </c:pt>
                <c:pt idx="664">
                  <c:v>2.5000000000000001E-2</c:v>
                </c:pt>
                <c:pt idx="665">
                  <c:v>2.5000000000000001E-2</c:v>
                </c:pt>
                <c:pt idx="666">
                  <c:v>2.5000000000000001E-2</c:v>
                </c:pt>
                <c:pt idx="667">
                  <c:v>2.5000000000000001E-2</c:v>
                </c:pt>
                <c:pt idx="668">
                  <c:v>2.5000000000000001E-2</c:v>
                </c:pt>
                <c:pt idx="669">
                  <c:v>2.5000000000000001E-2</c:v>
                </c:pt>
                <c:pt idx="670">
                  <c:v>2.5000000000000001E-2</c:v>
                </c:pt>
                <c:pt idx="671">
                  <c:v>2.5000000000000001E-2</c:v>
                </c:pt>
                <c:pt idx="672">
                  <c:v>2.5000000000000001E-2</c:v>
                </c:pt>
                <c:pt idx="673">
                  <c:v>2.5000000000000001E-2</c:v>
                </c:pt>
                <c:pt idx="674">
                  <c:v>2.5000000000000001E-2</c:v>
                </c:pt>
                <c:pt idx="675">
                  <c:v>0.02</c:v>
                </c:pt>
                <c:pt idx="676">
                  <c:v>0.02</c:v>
                </c:pt>
                <c:pt idx="677">
                  <c:v>0.02</c:v>
                </c:pt>
                <c:pt idx="678">
                  <c:v>0.02</c:v>
                </c:pt>
                <c:pt idx="679">
                  <c:v>0.02</c:v>
                </c:pt>
                <c:pt idx="680">
                  <c:v>0.02</c:v>
                </c:pt>
                <c:pt idx="681">
                  <c:v>0.02</c:v>
                </c:pt>
                <c:pt idx="682">
                  <c:v>0.02</c:v>
                </c:pt>
                <c:pt idx="683">
                  <c:v>0.02</c:v>
                </c:pt>
                <c:pt idx="684">
                  <c:v>0.02</c:v>
                </c:pt>
                <c:pt idx="685">
                  <c:v>0.02</c:v>
                </c:pt>
                <c:pt idx="686">
                  <c:v>0.02</c:v>
                </c:pt>
                <c:pt idx="687">
                  <c:v>0.02</c:v>
                </c:pt>
                <c:pt idx="688">
                  <c:v>0.02</c:v>
                </c:pt>
                <c:pt idx="689">
                  <c:v>0.02</c:v>
                </c:pt>
                <c:pt idx="690">
                  <c:v>0.02</c:v>
                </c:pt>
                <c:pt idx="691">
                  <c:v>0.02</c:v>
                </c:pt>
                <c:pt idx="692">
                  <c:v>0.02</c:v>
                </c:pt>
                <c:pt idx="693">
                  <c:v>0.02</c:v>
                </c:pt>
                <c:pt idx="694">
                  <c:v>0.02</c:v>
                </c:pt>
                <c:pt idx="695">
                  <c:v>0.02</c:v>
                </c:pt>
                <c:pt idx="696">
                  <c:v>0.02</c:v>
                </c:pt>
                <c:pt idx="697">
                  <c:v>0.02</c:v>
                </c:pt>
                <c:pt idx="698">
                  <c:v>0.02</c:v>
                </c:pt>
                <c:pt idx="699">
                  <c:v>0.02</c:v>
                </c:pt>
                <c:pt idx="700">
                  <c:v>0.02</c:v>
                </c:pt>
                <c:pt idx="701">
                  <c:v>0.02</c:v>
                </c:pt>
                <c:pt idx="702">
                  <c:v>0.02</c:v>
                </c:pt>
                <c:pt idx="703">
                  <c:v>0.02</c:v>
                </c:pt>
                <c:pt idx="704">
                  <c:v>0.02</c:v>
                </c:pt>
                <c:pt idx="705">
                  <c:v>0.02</c:v>
                </c:pt>
                <c:pt idx="706">
                  <c:v>0.02</c:v>
                </c:pt>
                <c:pt idx="707">
                  <c:v>0.02</c:v>
                </c:pt>
                <c:pt idx="708">
                  <c:v>0.02</c:v>
                </c:pt>
                <c:pt idx="709">
                  <c:v>0.02</c:v>
                </c:pt>
                <c:pt idx="710">
                  <c:v>1.7500000000000002E-2</c:v>
                </c:pt>
                <c:pt idx="711">
                  <c:v>1.7500000000000002E-2</c:v>
                </c:pt>
                <c:pt idx="712">
                  <c:v>1.7500000000000002E-2</c:v>
                </c:pt>
                <c:pt idx="713">
                  <c:v>1.7500000000000002E-2</c:v>
                </c:pt>
                <c:pt idx="714">
                  <c:v>1.7500000000000002E-2</c:v>
                </c:pt>
                <c:pt idx="715">
                  <c:v>1.7500000000000002E-2</c:v>
                </c:pt>
                <c:pt idx="716">
                  <c:v>1.7500000000000002E-2</c:v>
                </c:pt>
                <c:pt idx="717">
                  <c:v>1.7500000000000002E-2</c:v>
                </c:pt>
                <c:pt idx="718">
                  <c:v>1.7500000000000002E-2</c:v>
                </c:pt>
                <c:pt idx="719">
                  <c:v>1.7500000000000002E-2</c:v>
                </c:pt>
                <c:pt idx="720">
                  <c:v>1.7500000000000002E-2</c:v>
                </c:pt>
                <c:pt idx="721">
                  <c:v>1.7500000000000002E-2</c:v>
                </c:pt>
                <c:pt idx="722">
                  <c:v>1.7500000000000002E-2</c:v>
                </c:pt>
                <c:pt idx="723">
                  <c:v>1.7500000000000002E-2</c:v>
                </c:pt>
                <c:pt idx="724">
                  <c:v>1.7500000000000002E-2</c:v>
                </c:pt>
                <c:pt idx="725">
                  <c:v>1.7500000000000002E-2</c:v>
                </c:pt>
                <c:pt idx="726">
                  <c:v>1.7500000000000002E-2</c:v>
                </c:pt>
                <c:pt idx="727">
                  <c:v>1.7500000000000002E-2</c:v>
                </c:pt>
                <c:pt idx="728">
                  <c:v>1.7500000000000002E-2</c:v>
                </c:pt>
                <c:pt idx="729">
                  <c:v>1.7500000000000002E-2</c:v>
                </c:pt>
                <c:pt idx="730">
                  <c:v>1.7500000000000002E-2</c:v>
                </c:pt>
                <c:pt idx="731">
                  <c:v>1.7500000000000002E-2</c:v>
                </c:pt>
                <c:pt idx="732">
                  <c:v>1.7500000000000002E-2</c:v>
                </c:pt>
                <c:pt idx="733">
                  <c:v>1.7500000000000002E-2</c:v>
                </c:pt>
                <c:pt idx="734">
                  <c:v>1.7500000000000002E-2</c:v>
                </c:pt>
                <c:pt idx="735">
                  <c:v>1.7500000000000002E-2</c:v>
                </c:pt>
                <c:pt idx="736">
                  <c:v>1.7500000000000002E-2</c:v>
                </c:pt>
                <c:pt idx="737">
                  <c:v>1.7500000000000002E-2</c:v>
                </c:pt>
                <c:pt idx="738">
                  <c:v>1.7500000000000002E-2</c:v>
                </c:pt>
                <c:pt idx="739">
                  <c:v>1.7500000000000002E-2</c:v>
                </c:pt>
                <c:pt idx="740">
                  <c:v>1.7500000000000002E-2</c:v>
                </c:pt>
                <c:pt idx="741">
                  <c:v>1.7500000000000002E-2</c:v>
                </c:pt>
                <c:pt idx="742">
                  <c:v>1.7500000000000002E-2</c:v>
                </c:pt>
                <c:pt idx="743">
                  <c:v>1.7500000000000002E-2</c:v>
                </c:pt>
                <c:pt idx="744">
                  <c:v>1.7500000000000002E-2</c:v>
                </c:pt>
                <c:pt idx="745">
                  <c:v>1.7500000000000002E-2</c:v>
                </c:pt>
                <c:pt idx="746">
                  <c:v>1.7500000000000002E-2</c:v>
                </c:pt>
                <c:pt idx="747">
                  <c:v>1.7500000000000002E-2</c:v>
                </c:pt>
                <c:pt idx="748">
                  <c:v>1.7500000000000002E-2</c:v>
                </c:pt>
                <c:pt idx="749">
                  <c:v>1.7500000000000002E-2</c:v>
                </c:pt>
                <c:pt idx="750">
                  <c:v>1.7500000000000002E-2</c:v>
                </c:pt>
                <c:pt idx="751">
                  <c:v>1.7500000000000002E-2</c:v>
                </c:pt>
                <c:pt idx="752">
                  <c:v>1.7500000000000002E-2</c:v>
                </c:pt>
                <c:pt idx="753">
                  <c:v>1.7500000000000002E-2</c:v>
                </c:pt>
                <c:pt idx="754">
                  <c:v>1.7500000000000002E-2</c:v>
                </c:pt>
                <c:pt idx="755">
                  <c:v>1.7500000000000002E-2</c:v>
                </c:pt>
                <c:pt idx="756">
                  <c:v>1.7500000000000002E-2</c:v>
                </c:pt>
                <c:pt idx="757">
                  <c:v>1.7500000000000002E-2</c:v>
                </c:pt>
                <c:pt idx="758">
                  <c:v>1.7500000000000002E-2</c:v>
                </c:pt>
                <c:pt idx="759">
                  <c:v>1.7500000000000002E-2</c:v>
                </c:pt>
                <c:pt idx="760">
                  <c:v>1.7500000000000002E-2</c:v>
                </c:pt>
                <c:pt idx="761">
                  <c:v>1.7500000000000002E-2</c:v>
                </c:pt>
                <c:pt idx="762">
                  <c:v>1.7500000000000002E-2</c:v>
                </c:pt>
                <c:pt idx="763">
                  <c:v>1.7500000000000002E-2</c:v>
                </c:pt>
                <c:pt idx="764">
                  <c:v>1.7500000000000002E-2</c:v>
                </c:pt>
                <c:pt idx="765">
                  <c:v>1.7500000000000002E-2</c:v>
                </c:pt>
                <c:pt idx="766">
                  <c:v>1.7500000000000002E-2</c:v>
                </c:pt>
                <c:pt idx="767">
                  <c:v>1.7500000000000002E-2</c:v>
                </c:pt>
                <c:pt idx="768">
                  <c:v>1.7500000000000002E-2</c:v>
                </c:pt>
                <c:pt idx="769">
                  <c:v>1.7500000000000002E-2</c:v>
                </c:pt>
                <c:pt idx="770">
                  <c:v>1.7500000000000002E-2</c:v>
                </c:pt>
                <c:pt idx="771">
                  <c:v>1.7500000000000002E-2</c:v>
                </c:pt>
                <c:pt idx="772">
                  <c:v>1.7500000000000002E-2</c:v>
                </c:pt>
                <c:pt idx="773">
                  <c:v>1.7500000000000002E-2</c:v>
                </c:pt>
                <c:pt idx="774">
                  <c:v>1.7500000000000002E-2</c:v>
                </c:pt>
                <c:pt idx="775">
                  <c:v>1.7500000000000002E-2</c:v>
                </c:pt>
                <c:pt idx="776">
                  <c:v>1.7500000000000002E-2</c:v>
                </c:pt>
                <c:pt idx="777">
                  <c:v>1.7500000000000002E-2</c:v>
                </c:pt>
                <c:pt idx="778">
                  <c:v>1.7500000000000002E-2</c:v>
                </c:pt>
                <c:pt idx="779">
                  <c:v>1.7500000000000002E-2</c:v>
                </c:pt>
                <c:pt idx="780">
                  <c:v>1.7500000000000002E-2</c:v>
                </c:pt>
                <c:pt idx="781">
                  <c:v>1.7500000000000002E-2</c:v>
                </c:pt>
                <c:pt idx="782">
                  <c:v>1.7500000000000002E-2</c:v>
                </c:pt>
                <c:pt idx="783">
                  <c:v>1.7500000000000002E-2</c:v>
                </c:pt>
                <c:pt idx="784">
                  <c:v>1.7500000000000002E-2</c:v>
                </c:pt>
                <c:pt idx="785">
                  <c:v>1.7500000000000002E-2</c:v>
                </c:pt>
                <c:pt idx="786">
                  <c:v>1.7500000000000002E-2</c:v>
                </c:pt>
                <c:pt idx="787">
                  <c:v>1.7500000000000002E-2</c:v>
                </c:pt>
                <c:pt idx="788">
                  <c:v>1.7500000000000002E-2</c:v>
                </c:pt>
                <c:pt idx="789">
                  <c:v>1.7500000000000002E-2</c:v>
                </c:pt>
                <c:pt idx="790">
                  <c:v>1.7500000000000002E-2</c:v>
                </c:pt>
                <c:pt idx="791">
                  <c:v>1.7500000000000002E-2</c:v>
                </c:pt>
                <c:pt idx="792">
                  <c:v>1.7500000000000002E-2</c:v>
                </c:pt>
                <c:pt idx="793">
                  <c:v>1.7500000000000002E-2</c:v>
                </c:pt>
                <c:pt idx="794">
                  <c:v>1.7500000000000002E-2</c:v>
                </c:pt>
                <c:pt idx="795">
                  <c:v>1.7500000000000002E-2</c:v>
                </c:pt>
                <c:pt idx="796">
                  <c:v>1.7500000000000002E-2</c:v>
                </c:pt>
                <c:pt idx="797">
                  <c:v>1.7500000000000002E-2</c:v>
                </c:pt>
                <c:pt idx="798">
                  <c:v>1.7500000000000002E-2</c:v>
                </c:pt>
                <c:pt idx="799">
                  <c:v>1.7500000000000002E-2</c:v>
                </c:pt>
                <c:pt idx="800">
                  <c:v>1.7500000000000002E-2</c:v>
                </c:pt>
                <c:pt idx="801">
                  <c:v>1.7500000000000002E-2</c:v>
                </c:pt>
                <c:pt idx="802">
                  <c:v>1.7500000000000002E-2</c:v>
                </c:pt>
                <c:pt idx="803">
                  <c:v>1.7500000000000002E-2</c:v>
                </c:pt>
                <c:pt idx="804">
                  <c:v>1.7500000000000002E-2</c:v>
                </c:pt>
                <c:pt idx="805">
                  <c:v>1.7500000000000002E-2</c:v>
                </c:pt>
                <c:pt idx="806">
                  <c:v>1.7500000000000002E-2</c:v>
                </c:pt>
                <c:pt idx="807">
                  <c:v>1.7500000000000002E-2</c:v>
                </c:pt>
                <c:pt idx="808">
                  <c:v>1.7500000000000002E-2</c:v>
                </c:pt>
                <c:pt idx="809">
                  <c:v>1.7500000000000002E-2</c:v>
                </c:pt>
                <c:pt idx="810">
                  <c:v>1.7500000000000002E-2</c:v>
                </c:pt>
                <c:pt idx="811">
                  <c:v>1.7500000000000002E-2</c:v>
                </c:pt>
                <c:pt idx="812">
                  <c:v>1.7500000000000002E-2</c:v>
                </c:pt>
                <c:pt idx="813">
                  <c:v>1.7500000000000002E-2</c:v>
                </c:pt>
                <c:pt idx="814">
                  <c:v>1.7500000000000002E-2</c:v>
                </c:pt>
                <c:pt idx="815">
                  <c:v>1.7500000000000002E-2</c:v>
                </c:pt>
                <c:pt idx="816">
                  <c:v>1.7500000000000002E-2</c:v>
                </c:pt>
                <c:pt idx="817">
                  <c:v>1.7500000000000002E-2</c:v>
                </c:pt>
                <c:pt idx="818">
                  <c:v>1.7500000000000002E-2</c:v>
                </c:pt>
                <c:pt idx="819">
                  <c:v>1.7500000000000002E-2</c:v>
                </c:pt>
                <c:pt idx="820">
                  <c:v>1.7500000000000002E-2</c:v>
                </c:pt>
                <c:pt idx="821">
                  <c:v>1.7500000000000002E-2</c:v>
                </c:pt>
                <c:pt idx="822">
                  <c:v>1.7500000000000002E-2</c:v>
                </c:pt>
                <c:pt idx="823">
                  <c:v>1.7500000000000002E-2</c:v>
                </c:pt>
                <c:pt idx="824">
                  <c:v>1.7500000000000002E-2</c:v>
                </c:pt>
                <c:pt idx="825">
                  <c:v>1.7500000000000002E-2</c:v>
                </c:pt>
                <c:pt idx="826">
                  <c:v>1.7500000000000002E-2</c:v>
                </c:pt>
                <c:pt idx="827">
                  <c:v>1.7500000000000002E-2</c:v>
                </c:pt>
                <c:pt idx="828">
                  <c:v>1.7500000000000002E-2</c:v>
                </c:pt>
                <c:pt idx="829">
                  <c:v>1.7500000000000002E-2</c:v>
                </c:pt>
                <c:pt idx="830">
                  <c:v>1.7500000000000002E-2</c:v>
                </c:pt>
                <c:pt idx="831">
                  <c:v>1.7500000000000002E-2</c:v>
                </c:pt>
                <c:pt idx="832">
                  <c:v>1.7500000000000002E-2</c:v>
                </c:pt>
                <c:pt idx="833">
                  <c:v>1.7500000000000002E-2</c:v>
                </c:pt>
                <c:pt idx="834">
                  <c:v>1.7500000000000002E-2</c:v>
                </c:pt>
                <c:pt idx="835">
                  <c:v>1.7500000000000002E-2</c:v>
                </c:pt>
                <c:pt idx="836">
                  <c:v>1.7500000000000002E-2</c:v>
                </c:pt>
                <c:pt idx="837">
                  <c:v>1.7500000000000002E-2</c:v>
                </c:pt>
                <c:pt idx="838">
                  <c:v>1.7500000000000002E-2</c:v>
                </c:pt>
                <c:pt idx="839">
                  <c:v>1.7500000000000002E-2</c:v>
                </c:pt>
                <c:pt idx="840">
                  <c:v>1.7500000000000002E-2</c:v>
                </c:pt>
                <c:pt idx="841">
                  <c:v>1.7500000000000002E-2</c:v>
                </c:pt>
                <c:pt idx="842">
                  <c:v>1.7500000000000002E-2</c:v>
                </c:pt>
                <c:pt idx="843">
                  <c:v>1.7500000000000002E-2</c:v>
                </c:pt>
                <c:pt idx="844">
                  <c:v>1.7500000000000002E-2</c:v>
                </c:pt>
                <c:pt idx="845">
                  <c:v>1.7500000000000002E-2</c:v>
                </c:pt>
                <c:pt idx="846">
                  <c:v>1.7500000000000002E-2</c:v>
                </c:pt>
                <c:pt idx="847">
                  <c:v>1.7500000000000002E-2</c:v>
                </c:pt>
                <c:pt idx="848">
                  <c:v>1.7500000000000002E-2</c:v>
                </c:pt>
                <c:pt idx="849">
                  <c:v>1.7500000000000002E-2</c:v>
                </c:pt>
                <c:pt idx="850">
                  <c:v>1.7500000000000002E-2</c:v>
                </c:pt>
                <c:pt idx="851">
                  <c:v>1.7500000000000002E-2</c:v>
                </c:pt>
                <c:pt idx="852">
                  <c:v>1.7500000000000002E-2</c:v>
                </c:pt>
                <c:pt idx="853">
                  <c:v>1.7500000000000002E-2</c:v>
                </c:pt>
                <c:pt idx="854">
                  <c:v>1.7500000000000002E-2</c:v>
                </c:pt>
                <c:pt idx="855">
                  <c:v>1.7500000000000002E-2</c:v>
                </c:pt>
                <c:pt idx="856">
                  <c:v>1.7500000000000002E-2</c:v>
                </c:pt>
                <c:pt idx="857">
                  <c:v>1.7500000000000002E-2</c:v>
                </c:pt>
                <c:pt idx="858">
                  <c:v>1.7500000000000002E-2</c:v>
                </c:pt>
                <c:pt idx="859">
                  <c:v>1.7500000000000002E-2</c:v>
                </c:pt>
                <c:pt idx="860">
                  <c:v>1.7500000000000002E-2</c:v>
                </c:pt>
                <c:pt idx="861">
                  <c:v>1.7500000000000002E-2</c:v>
                </c:pt>
                <c:pt idx="862">
                  <c:v>1.7500000000000002E-2</c:v>
                </c:pt>
                <c:pt idx="863">
                  <c:v>1.7500000000000002E-2</c:v>
                </c:pt>
                <c:pt idx="864">
                  <c:v>1.7500000000000002E-2</c:v>
                </c:pt>
                <c:pt idx="865">
                  <c:v>1.7500000000000002E-2</c:v>
                </c:pt>
                <c:pt idx="866">
                  <c:v>1.7500000000000002E-2</c:v>
                </c:pt>
                <c:pt idx="867">
                  <c:v>1.7500000000000002E-2</c:v>
                </c:pt>
                <c:pt idx="868">
                  <c:v>1.7500000000000002E-2</c:v>
                </c:pt>
                <c:pt idx="869">
                  <c:v>1.7500000000000002E-2</c:v>
                </c:pt>
                <c:pt idx="870">
                  <c:v>1.7500000000000002E-2</c:v>
                </c:pt>
                <c:pt idx="871">
                  <c:v>1.7500000000000002E-2</c:v>
                </c:pt>
                <c:pt idx="872">
                  <c:v>1.7500000000000002E-2</c:v>
                </c:pt>
                <c:pt idx="873">
                  <c:v>1.7500000000000002E-2</c:v>
                </c:pt>
                <c:pt idx="874">
                  <c:v>1.7500000000000002E-2</c:v>
                </c:pt>
                <c:pt idx="875">
                  <c:v>1.7500000000000002E-2</c:v>
                </c:pt>
                <c:pt idx="876">
                  <c:v>1.7500000000000002E-2</c:v>
                </c:pt>
                <c:pt idx="877">
                  <c:v>1.7500000000000002E-2</c:v>
                </c:pt>
                <c:pt idx="878">
                  <c:v>1.7500000000000002E-2</c:v>
                </c:pt>
                <c:pt idx="879">
                  <c:v>1.7500000000000002E-2</c:v>
                </c:pt>
                <c:pt idx="880">
                  <c:v>1.7500000000000002E-2</c:v>
                </c:pt>
                <c:pt idx="881">
                  <c:v>1.7500000000000002E-2</c:v>
                </c:pt>
                <c:pt idx="882">
                  <c:v>1.7500000000000002E-2</c:v>
                </c:pt>
                <c:pt idx="883">
                  <c:v>1.7500000000000002E-2</c:v>
                </c:pt>
                <c:pt idx="884">
                  <c:v>1.7500000000000002E-2</c:v>
                </c:pt>
                <c:pt idx="885">
                  <c:v>1.7500000000000002E-2</c:v>
                </c:pt>
                <c:pt idx="886">
                  <c:v>1.7500000000000002E-2</c:v>
                </c:pt>
                <c:pt idx="887">
                  <c:v>1.7500000000000002E-2</c:v>
                </c:pt>
                <c:pt idx="888">
                  <c:v>1.7500000000000002E-2</c:v>
                </c:pt>
                <c:pt idx="889">
                  <c:v>1.7500000000000002E-2</c:v>
                </c:pt>
                <c:pt idx="890">
                  <c:v>1.7500000000000002E-2</c:v>
                </c:pt>
                <c:pt idx="891">
                  <c:v>1.7500000000000002E-2</c:v>
                </c:pt>
                <c:pt idx="892">
                  <c:v>1.7500000000000002E-2</c:v>
                </c:pt>
                <c:pt idx="893">
                  <c:v>1.7500000000000002E-2</c:v>
                </c:pt>
                <c:pt idx="894">
                  <c:v>1.7500000000000002E-2</c:v>
                </c:pt>
                <c:pt idx="895">
                  <c:v>1.7500000000000002E-2</c:v>
                </c:pt>
                <c:pt idx="896">
                  <c:v>1.7500000000000002E-2</c:v>
                </c:pt>
                <c:pt idx="897">
                  <c:v>1.7500000000000002E-2</c:v>
                </c:pt>
                <c:pt idx="898">
                  <c:v>1.7500000000000002E-2</c:v>
                </c:pt>
                <c:pt idx="899">
                  <c:v>1.7500000000000002E-2</c:v>
                </c:pt>
                <c:pt idx="900">
                  <c:v>1.7500000000000002E-2</c:v>
                </c:pt>
                <c:pt idx="901">
                  <c:v>1.7500000000000002E-2</c:v>
                </c:pt>
                <c:pt idx="902">
                  <c:v>1.7500000000000002E-2</c:v>
                </c:pt>
                <c:pt idx="903">
                  <c:v>1.7500000000000002E-2</c:v>
                </c:pt>
                <c:pt idx="904">
                  <c:v>1.7500000000000002E-2</c:v>
                </c:pt>
                <c:pt idx="905">
                  <c:v>1.7500000000000002E-2</c:v>
                </c:pt>
                <c:pt idx="906">
                  <c:v>1.7500000000000002E-2</c:v>
                </c:pt>
                <c:pt idx="907">
                  <c:v>1.7500000000000002E-2</c:v>
                </c:pt>
                <c:pt idx="908">
                  <c:v>1.7500000000000002E-2</c:v>
                </c:pt>
                <c:pt idx="909">
                  <c:v>1.7500000000000002E-2</c:v>
                </c:pt>
                <c:pt idx="910">
                  <c:v>1.7500000000000002E-2</c:v>
                </c:pt>
                <c:pt idx="911">
                  <c:v>1.7500000000000002E-2</c:v>
                </c:pt>
                <c:pt idx="912">
                  <c:v>1.7500000000000002E-2</c:v>
                </c:pt>
                <c:pt idx="913">
                  <c:v>1.7500000000000002E-2</c:v>
                </c:pt>
                <c:pt idx="914">
                  <c:v>1.7500000000000002E-2</c:v>
                </c:pt>
                <c:pt idx="915">
                  <c:v>1.7500000000000002E-2</c:v>
                </c:pt>
                <c:pt idx="916">
                  <c:v>1.7500000000000002E-2</c:v>
                </c:pt>
                <c:pt idx="917">
                  <c:v>1.7500000000000002E-2</c:v>
                </c:pt>
                <c:pt idx="918">
                  <c:v>1.7500000000000002E-2</c:v>
                </c:pt>
                <c:pt idx="919">
                  <c:v>1.7500000000000002E-2</c:v>
                </c:pt>
                <c:pt idx="920">
                  <c:v>1.7500000000000002E-2</c:v>
                </c:pt>
                <c:pt idx="921">
                  <c:v>1.7500000000000002E-2</c:v>
                </c:pt>
                <c:pt idx="922">
                  <c:v>1.7500000000000002E-2</c:v>
                </c:pt>
                <c:pt idx="923">
                  <c:v>1.7500000000000002E-2</c:v>
                </c:pt>
                <c:pt idx="924">
                  <c:v>1.7500000000000002E-2</c:v>
                </c:pt>
                <c:pt idx="925">
                  <c:v>1.7500000000000002E-2</c:v>
                </c:pt>
                <c:pt idx="926">
                  <c:v>1.7500000000000002E-2</c:v>
                </c:pt>
                <c:pt idx="927">
                  <c:v>1.7500000000000002E-2</c:v>
                </c:pt>
                <c:pt idx="928">
                  <c:v>1.7500000000000002E-2</c:v>
                </c:pt>
                <c:pt idx="929">
                  <c:v>1.7500000000000002E-2</c:v>
                </c:pt>
                <c:pt idx="930">
                  <c:v>1.7500000000000002E-2</c:v>
                </c:pt>
                <c:pt idx="931">
                  <c:v>1.7500000000000002E-2</c:v>
                </c:pt>
                <c:pt idx="932">
                  <c:v>1.7500000000000002E-2</c:v>
                </c:pt>
                <c:pt idx="933">
                  <c:v>1.7500000000000002E-2</c:v>
                </c:pt>
                <c:pt idx="934">
                  <c:v>1.7500000000000002E-2</c:v>
                </c:pt>
                <c:pt idx="935">
                  <c:v>1.7500000000000002E-2</c:v>
                </c:pt>
                <c:pt idx="936">
                  <c:v>1.7500000000000002E-2</c:v>
                </c:pt>
                <c:pt idx="937">
                  <c:v>1.7500000000000002E-2</c:v>
                </c:pt>
                <c:pt idx="938">
                  <c:v>1.7500000000000002E-2</c:v>
                </c:pt>
                <c:pt idx="939">
                  <c:v>1.7500000000000002E-2</c:v>
                </c:pt>
                <c:pt idx="940">
                  <c:v>1.7500000000000002E-2</c:v>
                </c:pt>
                <c:pt idx="941">
                  <c:v>1.7500000000000002E-2</c:v>
                </c:pt>
                <c:pt idx="942">
                  <c:v>1.7500000000000002E-2</c:v>
                </c:pt>
                <c:pt idx="943">
                  <c:v>1.7500000000000002E-2</c:v>
                </c:pt>
                <c:pt idx="944">
                  <c:v>1.7500000000000002E-2</c:v>
                </c:pt>
                <c:pt idx="945">
                  <c:v>1.7500000000000002E-2</c:v>
                </c:pt>
                <c:pt idx="946">
                  <c:v>1.7500000000000002E-2</c:v>
                </c:pt>
                <c:pt idx="947">
                  <c:v>1.7500000000000002E-2</c:v>
                </c:pt>
                <c:pt idx="948">
                  <c:v>1.7500000000000002E-2</c:v>
                </c:pt>
                <c:pt idx="949">
                  <c:v>1.7500000000000002E-2</c:v>
                </c:pt>
                <c:pt idx="950">
                  <c:v>1.7500000000000002E-2</c:v>
                </c:pt>
                <c:pt idx="951">
                  <c:v>1.7500000000000002E-2</c:v>
                </c:pt>
                <c:pt idx="952">
                  <c:v>1.7500000000000002E-2</c:v>
                </c:pt>
                <c:pt idx="953">
                  <c:v>1.7500000000000002E-2</c:v>
                </c:pt>
                <c:pt idx="954">
                  <c:v>1.7500000000000002E-2</c:v>
                </c:pt>
                <c:pt idx="955">
                  <c:v>1.7500000000000002E-2</c:v>
                </c:pt>
                <c:pt idx="956">
                  <c:v>1.7500000000000002E-2</c:v>
                </c:pt>
                <c:pt idx="957">
                  <c:v>1.7500000000000002E-2</c:v>
                </c:pt>
                <c:pt idx="958">
                  <c:v>1.7500000000000002E-2</c:v>
                </c:pt>
                <c:pt idx="959">
                  <c:v>1.7500000000000002E-2</c:v>
                </c:pt>
                <c:pt idx="960">
                  <c:v>1.7500000000000002E-2</c:v>
                </c:pt>
                <c:pt idx="961">
                  <c:v>1.7500000000000002E-2</c:v>
                </c:pt>
                <c:pt idx="962">
                  <c:v>1.7500000000000002E-2</c:v>
                </c:pt>
                <c:pt idx="963">
                  <c:v>1.7500000000000002E-2</c:v>
                </c:pt>
                <c:pt idx="964">
                  <c:v>1.7500000000000002E-2</c:v>
                </c:pt>
                <c:pt idx="965">
                  <c:v>1.7500000000000002E-2</c:v>
                </c:pt>
                <c:pt idx="966">
                  <c:v>1.7500000000000002E-2</c:v>
                </c:pt>
                <c:pt idx="967">
                  <c:v>1.7500000000000002E-2</c:v>
                </c:pt>
                <c:pt idx="968">
                  <c:v>1.7500000000000002E-2</c:v>
                </c:pt>
                <c:pt idx="969">
                  <c:v>1.7500000000000002E-2</c:v>
                </c:pt>
                <c:pt idx="970">
                  <c:v>1.7500000000000002E-2</c:v>
                </c:pt>
                <c:pt idx="971">
                  <c:v>1.7500000000000002E-2</c:v>
                </c:pt>
                <c:pt idx="972">
                  <c:v>1.7500000000000002E-2</c:v>
                </c:pt>
                <c:pt idx="973">
                  <c:v>1.7500000000000002E-2</c:v>
                </c:pt>
                <c:pt idx="974">
                  <c:v>1.7500000000000002E-2</c:v>
                </c:pt>
                <c:pt idx="975">
                  <c:v>1.7500000000000002E-2</c:v>
                </c:pt>
                <c:pt idx="976">
                  <c:v>1.7500000000000002E-2</c:v>
                </c:pt>
                <c:pt idx="977">
                  <c:v>1.7500000000000002E-2</c:v>
                </c:pt>
                <c:pt idx="978">
                  <c:v>1.7500000000000002E-2</c:v>
                </c:pt>
                <c:pt idx="979">
                  <c:v>1.7500000000000002E-2</c:v>
                </c:pt>
                <c:pt idx="980">
                  <c:v>1.7500000000000002E-2</c:v>
                </c:pt>
                <c:pt idx="981">
                  <c:v>1.7500000000000002E-2</c:v>
                </c:pt>
                <c:pt idx="982">
                  <c:v>1.7500000000000002E-2</c:v>
                </c:pt>
                <c:pt idx="983">
                  <c:v>1.7500000000000002E-2</c:v>
                </c:pt>
                <c:pt idx="984">
                  <c:v>1.7500000000000002E-2</c:v>
                </c:pt>
                <c:pt idx="985">
                  <c:v>1.7500000000000002E-2</c:v>
                </c:pt>
                <c:pt idx="986">
                  <c:v>1.7500000000000002E-2</c:v>
                </c:pt>
                <c:pt idx="987">
                  <c:v>1.7500000000000002E-2</c:v>
                </c:pt>
                <c:pt idx="988">
                  <c:v>1.7500000000000002E-2</c:v>
                </c:pt>
                <c:pt idx="989">
                  <c:v>1.7500000000000002E-2</c:v>
                </c:pt>
                <c:pt idx="990">
                  <c:v>1.7500000000000002E-2</c:v>
                </c:pt>
                <c:pt idx="991">
                  <c:v>1.7500000000000002E-2</c:v>
                </c:pt>
                <c:pt idx="992">
                  <c:v>1.7500000000000002E-2</c:v>
                </c:pt>
                <c:pt idx="993">
                  <c:v>1.7500000000000002E-2</c:v>
                </c:pt>
                <c:pt idx="994">
                  <c:v>1.7500000000000002E-2</c:v>
                </c:pt>
                <c:pt idx="995">
                  <c:v>1.7500000000000002E-2</c:v>
                </c:pt>
                <c:pt idx="996">
                  <c:v>1.7500000000000002E-2</c:v>
                </c:pt>
                <c:pt idx="997">
                  <c:v>1.7500000000000002E-2</c:v>
                </c:pt>
                <c:pt idx="998">
                  <c:v>1.7500000000000002E-2</c:v>
                </c:pt>
                <c:pt idx="999">
                  <c:v>1.7500000000000002E-2</c:v>
                </c:pt>
                <c:pt idx="1000">
                  <c:v>1.7500000000000002E-2</c:v>
                </c:pt>
                <c:pt idx="1001">
                  <c:v>1.7500000000000002E-2</c:v>
                </c:pt>
                <c:pt idx="1002">
                  <c:v>1.7500000000000002E-2</c:v>
                </c:pt>
                <c:pt idx="1003">
                  <c:v>1.7500000000000002E-2</c:v>
                </c:pt>
                <c:pt idx="1004">
                  <c:v>1.7500000000000002E-2</c:v>
                </c:pt>
                <c:pt idx="1005">
                  <c:v>1.7500000000000002E-2</c:v>
                </c:pt>
                <c:pt idx="1006">
                  <c:v>1.7500000000000002E-2</c:v>
                </c:pt>
                <c:pt idx="1007">
                  <c:v>1.7500000000000002E-2</c:v>
                </c:pt>
                <c:pt idx="1008">
                  <c:v>1.7500000000000002E-2</c:v>
                </c:pt>
                <c:pt idx="1009">
                  <c:v>1.7500000000000002E-2</c:v>
                </c:pt>
                <c:pt idx="1010">
                  <c:v>1.7500000000000002E-2</c:v>
                </c:pt>
                <c:pt idx="1011">
                  <c:v>1.7500000000000002E-2</c:v>
                </c:pt>
                <c:pt idx="1012">
                  <c:v>1.7500000000000002E-2</c:v>
                </c:pt>
                <c:pt idx="1013">
                  <c:v>1.7500000000000002E-2</c:v>
                </c:pt>
                <c:pt idx="1014">
                  <c:v>1.7500000000000002E-2</c:v>
                </c:pt>
                <c:pt idx="1015">
                  <c:v>1.7500000000000002E-2</c:v>
                </c:pt>
                <c:pt idx="1016">
                  <c:v>1.7500000000000002E-2</c:v>
                </c:pt>
                <c:pt idx="1017">
                  <c:v>1.7500000000000002E-2</c:v>
                </c:pt>
                <c:pt idx="1018">
                  <c:v>1.7500000000000002E-2</c:v>
                </c:pt>
                <c:pt idx="1019">
                  <c:v>1.7500000000000002E-2</c:v>
                </c:pt>
                <c:pt idx="1020">
                  <c:v>1.7500000000000002E-2</c:v>
                </c:pt>
                <c:pt idx="1021">
                  <c:v>1.7500000000000002E-2</c:v>
                </c:pt>
                <c:pt idx="1022">
                  <c:v>1.7500000000000002E-2</c:v>
                </c:pt>
                <c:pt idx="1023">
                  <c:v>1.7500000000000002E-2</c:v>
                </c:pt>
                <c:pt idx="1024">
                  <c:v>1.7500000000000002E-2</c:v>
                </c:pt>
                <c:pt idx="1025">
                  <c:v>1.7500000000000002E-2</c:v>
                </c:pt>
                <c:pt idx="1026">
                  <c:v>1.7500000000000002E-2</c:v>
                </c:pt>
                <c:pt idx="1027">
                  <c:v>1.7500000000000002E-2</c:v>
                </c:pt>
                <c:pt idx="1028">
                  <c:v>1.7500000000000002E-2</c:v>
                </c:pt>
                <c:pt idx="1029">
                  <c:v>1.7500000000000002E-2</c:v>
                </c:pt>
                <c:pt idx="1030">
                  <c:v>1.7500000000000002E-2</c:v>
                </c:pt>
                <c:pt idx="1031">
                  <c:v>1.7500000000000002E-2</c:v>
                </c:pt>
                <c:pt idx="1032">
                  <c:v>1.7500000000000002E-2</c:v>
                </c:pt>
                <c:pt idx="1033">
                  <c:v>1.7500000000000002E-2</c:v>
                </c:pt>
                <c:pt idx="1034">
                  <c:v>1.7500000000000002E-2</c:v>
                </c:pt>
                <c:pt idx="1035">
                  <c:v>1.7500000000000002E-2</c:v>
                </c:pt>
                <c:pt idx="1036">
                  <c:v>1.7500000000000002E-2</c:v>
                </c:pt>
                <c:pt idx="1037">
                  <c:v>1.7500000000000002E-2</c:v>
                </c:pt>
                <c:pt idx="1038">
                  <c:v>1.7500000000000002E-2</c:v>
                </c:pt>
                <c:pt idx="1039">
                  <c:v>1.7500000000000002E-2</c:v>
                </c:pt>
                <c:pt idx="1040">
                  <c:v>1.2500000000000001E-2</c:v>
                </c:pt>
                <c:pt idx="1041">
                  <c:v>1.2500000000000001E-2</c:v>
                </c:pt>
                <c:pt idx="1042">
                  <c:v>1.2500000000000001E-2</c:v>
                </c:pt>
                <c:pt idx="1043">
                  <c:v>1.2500000000000001E-2</c:v>
                </c:pt>
                <c:pt idx="1044">
                  <c:v>1.2500000000000001E-2</c:v>
                </c:pt>
                <c:pt idx="1045">
                  <c:v>1.2500000000000001E-2</c:v>
                </c:pt>
                <c:pt idx="1046">
                  <c:v>1.2500000000000001E-2</c:v>
                </c:pt>
                <c:pt idx="1047">
                  <c:v>1.2500000000000001E-2</c:v>
                </c:pt>
                <c:pt idx="1048">
                  <c:v>1.2500000000000001E-2</c:v>
                </c:pt>
                <c:pt idx="1049">
                  <c:v>1.2500000000000001E-2</c:v>
                </c:pt>
                <c:pt idx="1050">
                  <c:v>1.2500000000000001E-2</c:v>
                </c:pt>
                <c:pt idx="1051">
                  <c:v>1.2500000000000001E-2</c:v>
                </c:pt>
                <c:pt idx="1052">
                  <c:v>1.2500000000000001E-2</c:v>
                </c:pt>
                <c:pt idx="1053">
                  <c:v>1.2500000000000001E-2</c:v>
                </c:pt>
                <c:pt idx="1054">
                  <c:v>1.2500000000000001E-2</c:v>
                </c:pt>
                <c:pt idx="1055">
                  <c:v>1.2500000000000001E-2</c:v>
                </c:pt>
                <c:pt idx="1056">
                  <c:v>1.2500000000000001E-2</c:v>
                </c:pt>
                <c:pt idx="1057">
                  <c:v>1.2500000000000001E-2</c:v>
                </c:pt>
                <c:pt idx="1058">
                  <c:v>1.2500000000000001E-2</c:v>
                </c:pt>
                <c:pt idx="1059">
                  <c:v>1.2500000000000001E-2</c:v>
                </c:pt>
                <c:pt idx="1060">
                  <c:v>1.2500000000000001E-2</c:v>
                </c:pt>
                <c:pt idx="1061">
                  <c:v>1.2500000000000001E-2</c:v>
                </c:pt>
                <c:pt idx="1062">
                  <c:v>1.2500000000000001E-2</c:v>
                </c:pt>
                <c:pt idx="1063">
                  <c:v>1.2500000000000001E-2</c:v>
                </c:pt>
                <c:pt idx="1064">
                  <c:v>1.2500000000000001E-2</c:v>
                </c:pt>
                <c:pt idx="1065">
                  <c:v>1.2500000000000001E-2</c:v>
                </c:pt>
                <c:pt idx="1066">
                  <c:v>1.2500000000000001E-2</c:v>
                </c:pt>
                <c:pt idx="1067">
                  <c:v>1.2500000000000001E-2</c:v>
                </c:pt>
                <c:pt idx="1068">
                  <c:v>1.2500000000000001E-2</c:v>
                </c:pt>
                <c:pt idx="1069">
                  <c:v>1.2500000000000001E-2</c:v>
                </c:pt>
                <c:pt idx="1070">
                  <c:v>1.2500000000000001E-2</c:v>
                </c:pt>
                <c:pt idx="1071">
                  <c:v>1.2500000000000001E-2</c:v>
                </c:pt>
                <c:pt idx="1072">
                  <c:v>1.2500000000000001E-2</c:v>
                </c:pt>
                <c:pt idx="1073">
                  <c:v>1.2500000000000001E-2</c:v>
                </c:pt>
                <c:pt idx="1074">
                  <c:v>1.2500000000000001E-2</c:v>
                </c:pt>
                <c:pt idx="1075">
                  <c:v>1.2500000000000001E-2</c:v>
                </c:pt>
                <c:pt idx="1076">
                  <c:v>1.2500000000000001E-2</c:v>
                </c:pt>
                <c:pt idx="1077">
                  <c:v>1.2500000000000001E-2</c:v>
                </c:pt>
                <c:pt idx="1078">
                  <c:v>1.2500000000000001E-2</c:v>
                </c:pt>
                <c:pt idx="1079">
                  <c:v>1.2500000000000001E-2</c:v>
                </c:pt>
                <c:pt idx="1080">
                  <c:v>1.2500000000000001E-2</c:v>
                </c:pt>
                <c:pt idx="1081">
                  <c:v>1.2500000000000001E-2</c:v>
                </c:pt>
                <c:pt idx="1082">
                  <c:v>1.2500000000000001E-2</c:v>
                </c:pt>
                <c:pt idx="1083">
                  <c:v>1.2500000000000001E-2</c:v>
                </c:pt>
                <c:pt idx="1084">
                  <c:v>1.2500000000000001E-2</c:v>
                </c:pt>
                <c:pt idx="1085">
                  <c:v>1.2500000000000001E-2</c:v>
                </c:pt>
                <c:pt idx="1086">
                  <c:v>1.2500000000000001E-2</c:v>
                </c:pt>
                <c:pt idx="1087">
                  <c:v>1.2500000000000001E-2</c:v>
                </c:pt>
                <c:pt idx="1088">
                  <c:v>1.2500000000000001E-2</c:v>
                </c:pt>
                <c:pt idx="1089">
                  <c:v>1.2500000000000001E-2</c:v>
                </c:pt>
                <c:pt idx="1090">
                  <c:v>1.2500000000000001E-2</c:v>
                </c:pt>
                <c:pt idx="1091">
                  <c:v>1.2500000000000001E-2</c:v>
                </c:pt>
                <c:pt idx="1092">
                  <c:v>1.2500000000000001E-2</c:v>
                </c:pt>
                <c:pt idx="1093">
                  <c:v>1.2500000000000001E-2</c:v>
                </c:pt>
                <c:pt idx="1094">
                  <c:v>1.2500000000000001E-2</c:v>
                </c:pt>
                <c:pt idx="1095">
                  <c:v>1.2500000000000001E-2</c:v>
                </c:pt>
                <c:pt idx="1096">
                  <c:v>1.2500000000000001E-2</c:v>
                </c:pt>
                <c:pt idx="1097">
                  <c:v>1.2500000000000001E-2</c:v>
                </c:pt>
                <c:pt idx="1098">
                  <c:v>1.2500000000000001E-2</c:v>
                </c:pt>
                <c:pt idx="1099">
                  <c:v>1.2500000000000001E-2</c:v>
                </c:pt>
                <c:pt idx="1100">
                  <c:v>1.2500000000000001E-2</c:v>
                </c:pt>
                <c:pt idx="1101">
                  <c:v>1.2500000000000001E-2</c:v>
                </c:pt>
                <c:pt idx="1102">
                  <c:v>1.2500000000000001E-2</c:v>
                </c:pt>
                <c:pt idx="1103">
                  <c:v>1.2500000000000001E-2</c:v>
                </c:pt>
                <c:pt idx="1104">
                  <c:v>1.2500000000000001E-2</c:v>
                </c:pt>
                <c:pt idx="1105">
                  <c:v>1.2500000000000001E-2</c:v>
                </c:pt>
                <c:pt idx="1106">
                  <c:v>1.2500000000000001E-2</c:v>
                </c:pt>
                <c:pt idx="1107">
                  <c:v>1.2500000000000001E-2</c:v>
                </c:pt>
                <c:pt idx="1108">
                  <c:v>1.2500000000000001E-2</c:v>
                </c:pt>
                <c:pt idx="1109">
                  <c:v>1.2500000000000001E-2</c:v>
                </c:pt>
                <c:pt idx="1110">
                  <c:v>1.2500000000000001E-2</c:v>
                </c:pt>
                <c:pt idx="1111">
                  <c:v>1.2500000000000001E-2</c:v>
                </c:pt>
                <c:pt idx="1112">
                  <c:v>1.2500000000000001E-2</c:v>
                </c:pt>
                <c:pt idx="1113">
                  <c:v>1.2500000000000001E-2</c:v>
                </c:pt>
                <c:pt idx="1114">
                  <c:v>1.2500000000000001E-2</c:v>
                </c:pt>
                <c:pt idx="1115">
                  <c:v>1.2500000000000001E-2</c:v>
                </c:pt>
                <c:pt idx="1116">
                  <c:v>1.2500000000000001E-2</c:v>
                </c:pt>
                <c:pt idx="1117">
                  <c:v>1.2500000000000001E-2</c:v>
                </c:pt>
                <c:pt idx="1118">
                  <c:v>1.2500000000000001E-2</c:v>
                </c:pt>
                <c:pt idx="1119">
                  <c:v>1.2500000000000001E-2</c:v>
                </c:pt>
                <c:pt idx="1120">
                  <c:v>1.2500000000000001E-2</c:v>
                </c:pt>
                <c:pt idx="1121">
                  <c:v>1.2500000000000001E-2</c:v>
                </c:pt>
                <c:pt idx="1122">
                  <c:v>1.2500000000000001E-2</c:v>
                </c:pt>
                <c:pt idx="1123">
                  <c:v>1.2500000000000001E-2</c:v>
                </c:pt>
                <c:pt idx="1124">
                  <c:v>1.2500000000000001E-2</c:v>
                </c:pt>
                <c:pt idx="1125">
                  <c:v>1.2500000000000001E-2</c:v>
                </c:pt>
                <c:pt idx="1126">
                  <c:v>1.2500000000000001E-2</c:v>
                </c:pt>
                <c:pt idx="1127">
                  <c:v>1.2500000000000001E-2</c:v>
                </c:pt>
                <c:pt idx="1128">
                  <c:v>1.2500000000000001E-2</c:v>
                </c:pt>
                <c:pt idx="1129">
                  <c:v>1.2500000000000001E-2</c:v>
                </c:pt>
                <c:pt idx="1130">
                  <c:v>1.2500000000000001E-2</c:v>
                </c:pt>
                <c:pt idx="1131">
                  <c:v>1.2500000000000001E-2</c:v>
                </c:pt>
                <c:pt idx="1132">
                  <c:v>1.2500000000000001E-2</c:v>
                </c:pt>
                <c:pt idx="1133">
                  <c:v>1.2500000000000001E-2</c:v>
                </c:pt>
                <c:pt idx="1134">
                  <c:v>1.2500000000000001E-2</c:v>
                </c:pt>
                <c:pt idx="1135">
                  <c:v>1.2500000000000001E-2</c:v>
                </c:pt>
                <c:pt idx="1136">
                  <c:v>1.2500000000000001E-2</c:v>
                </c:pt>
                <c:pt idx="1137">
                  <c:v>1.2500000000000001E-2</c:v>
                </c:pt>
                <c:pt idx="1138">
                  <c:v>1.2500000000000001E-2</c:v>
                </c:pt>
                <c:pt idx="1139">
                  <c:v>1.2500000000000001E-2</c:v>
                </c:pt>
                <c:pt idx="1140">
                  <c:v>1.2500000000000001E-2</c:v>
                </c:pt>
                <c:pt idx="1141">
                  <c:v>1.2500000000000001E-2</c:v>
                </c:pt>
                <c:pt idx="1142">
                  <c:v>1.2500000000000001E-2</c:v>
                </c:pt>
                <c:pt idx="1143">
                  <c:v>1.2500000000000001E-2</c:v>
                </c:pt>
                <c:pt idx="1144">
                  <c:v>1.2500000000000001E-2</c:v>
                </c:pt>
                <c:pt idx="1145">
                  <c:v>1.2500000000000001E-2</c:v>
                </c:pt>
                <c:pt idx="1146">
                  <c:v>1.2500000000000001E-2</c:v>
                </c:pt>
                <c:pt idx="1147">
                  <c:v>1.2500000000000001E-2</c:v>
                </c:pt>
                <c:pt idx="1148">
                  <c:v>1.2500000000000001E-2</c:v>
                </c:pt>
                <c:pt idx="1149">
                  <c:v>1.2500000000000001E-2</c:v>
                </c:pt>
                <c:pt idx="1150">
                  <c:v>1.2500000000000001E-2</c:v>
                </c:pt>
                <c:pt idx="1151">
                  <c:v>1.2500000000000001E-2</c:v>
                </c:pt>
                <c:pt idx="1152">
                  <c:v>1.2500000000000001E-2</c:v>
                </c:pt>
                <c:pt idx="1153">
                  <c:v>1.2500000000000001E-2</c:v>
                </c:pt>
                <c:pt idx="1154">
                  <c:v>1.2500000000000001E-2</c:v>
                </c:pt>
                <c:pt idx="1155">
                  <c:v>1.2500000000000001E-2</c:v>
                </c:pt>
                <c:pt idx="1156">
                  <c:v>1.2500000000000001E-2</c:v>
                </c:pt>
                <c:pt idx="1157">
                  <c:v>1.2500000000000001E-2</c:v>
                </c:pt>
                <c:pt idx="1158">
                  <c:v>1.2500000000000001E-2</c:v>
                </c:pt>
                <c:pt idx="1159">
                  <c:v>1.2500000000000001E-2</c:v>
                </c:pt>
                <c:pt idx="1160">
                  <c:v>1.2500000000000001E-2</c:v>
                </c:pt>
                <c:pt idx="1161">
                  <c:v>1.2500000000000001E-2</c:v>
                </c:pt>
                <c:pt idx="1162">
                  <c:v>1.2500000000000001E-2</c:v>
                </c:pt>
                <c:pt idx="1163">
                  <c:v>1.2500000000000001E-2</c:v>
                </c:pt>
                <c:pt idx="1164">
                  <c:v>1.2500000000000001E-2</c:v>
                </c:pt>
                <c:pt idx="1165">
                  <c:v>1.2500000000000001E-2</c:v>
                </c:pt>
                <c:pt idx="1166">
                  <c:v>1.2500000000000001E-2</c:v>
                </c:pt>
                <c:pt idx="1167">
                  <c:v>1.2500000000000001E-2</c:v>
                </c:pt>
                <c:pt idx="1168">
                  <c:v>1.2500000000000001E-2</c:v>
                </c:pt>
                <c:pt idx="1169">
                  <c:v>1.2500000000000001E-2</c:v>
                </c:pt>
                <c:pt idx="1170">
                  <c:v>1.2500000000000001E-2</c:v>
                </c:pt>
                <c:pt idx="1171">
                  <c:v>1.2500000000000001E-2</c:v>
                </c:pt>
                <c:pt idx="1172">
                  <c:v>1.2500000000000001E-2</c:v>
                </c:pt>
                <c:pt idx="1173">
                  <c:v>1.2500000000000001E-2</c:v>
                </c:pt>
                <c:pt idx="1174">
                  <c:v>1.2500000000000001E-2</c:v>
                </c:pt>
                <c:pt idx="1175">
                  <c:v>1.2500000000000001E-2</c:v>
                </c:pt>
                <c:pt idx="1176">
                  <c:v>1.2500000000000001E-2</c:v>
                </c:pt>
                <c:pt idx="1177">
                  <c:v>1.2500000000000001E-2</c:v>
                </c:pt>
                <c:pt idx="1178">
                  <c:v>1.2500000000000001E-2</c:v>
                </c:pt>
                <c:pt idx="1179">
                  <c:v>1.2500000000000001E-2</c:v>
                </c:pt>
                <c:pt idx="1180">
                  <c:v>1.2500000000000001E-2</c:v>
                </c:pt>
                <c:pt idx="1181">
                  <c:v>1.2500000000000001E-2</c:v>
                </c:pt>
                <c:pt idx="1182">
                  <c:v>1.2500000000000001E-2</c:v>
                </c:pt>
                <c:pt idx="1183">
                  <c:v>1.2500000000000001E-2</c:v>
                </c:pt>
                <c:pt idx="1184">
                  <c:v>1.2500000000000001E-2</c:v>
                </c:pt>
                <c:pt idx="1185">
                  <c:v>1.2500000000000001E-2</c:v>
                </c:pt>
                <c:pt idx="1186">
                  <c:v>1.2500000000000001E-2</c:v>
                </c:pt>
                <c:pt idx="1187">
                  <c:v>1.2500000000000001E-2</c:v>
                </c:pt>
                <c:pt idx="1188">
                  <c:v>1.2500000000000001E-2</c:v>
                </c:pt>
                <c:pt idx="1189">
                  <c:v>1.2500000000000001E-2</c:v>
                </c:pt>
                <c:pt idx="1190">
                  <c:v>1.2500000000000001E-2</c:v>
                </c:pt>
                <c:pt idx="1191">
                  <c:v>1.2500000000000001E-2</c:v>
                </c:pt>
                <c:pt idx="1192">
                  <c:v>1.2500000000000001E-2</c:v>
                </c:pt>
                <c:pt idx="1193">
                  <c:v>1.2500000000000001E-2</c:v>
                </c:pt>
                <c:pt idx="1194">
                  <c:v>1.2500000000000001E-2</c:v>
                </c:pt>
                <c:pt idx="1195">
                  <c:v>1.2500000000000001E-2</c:v>
                </c:pt>
                <c:pt idx="1196">
                  <c:v>1.2500000000000001E-2</c:v>
                </c:pt>
                <c:pt idx="1197">
                  <c:v>1.2500000000000001E-2</c:v>
                </c:pt>
                <c:pt idx="1198">
                  <c:v>1.2500000000000001E-2</c:v>
                </c:pt>
                <c:pt idx="1199">
                  <c:v>1.2500000000000001E-2</c:v>
                </c:pt>
                <c:pt idx="1200">
                  <c:v>1.2500000000000001E-2</c:v>
                </c:pt>
                <c:pt idx="1201">
                  <c:v>1.2500000000000001E-2</c:v>
                </c:pt>
                <c:pt idx="1202">
                  <c:v>1.2500000000000001E-2</c:v>
                </c:pt>
                <c:pt idx="1203">
                  <c:v>1.2500000000000001E-2</c:v>
                </c:pt>
                <c:pt idx="1204">
                  <c:v>1.2500000000000001E-2</c:v>
                </c:pt>
                <c:pt idx="1205">
                  <c:v>1.2500000000000001E-2</c:v>
                </c:pt>
                <c:pt idx="1206">
                  <c:v>1.2500000000000001E-2</c:v>
                </c:pt>
                <c:pt idx="1207">
                  <c:v>1.2500000000000001E-2</c:v>
                </c:pt>
                <c:pt idx="1208">
                  <c:v>1.2500000000000001E-2</c:v>
                </c:pt>
                <c:pt idx="1209">
                  <c:v>1.2500000000000001E-2</c:v>
                </c:pt>
                <c:pt idx="1210">
                  <c:v>1.2500000000000001E-2</c:v>
                </c:pt>
                <c:pt idx="1211">
                  <c:v>1.2500000000000001E-2</c:v>
                </c:pt>
                <c:pt idx="1212">
                  <c:v>1.2500000000000001E-2</c:v>
                </c:pt>
                <c:pt idx="1213">
                  <c:v>1.2500000000000001E-2</c:v>
                </c:pt>
                <c:pt idx="1214">
                  <c:v>1.2500000000000001E-2</c:v>
                </c:pt>
                <c:pt idx="1215">
                  <c:v>1.2500000000000001E-2</c:v>
                </c:pt>
                <c:pt idx="1216">
                  <c:v>1.2500000000000001E-2</c:v>
                </c:pt>
                <c:pt idx="1217">
                  <c:v>1.2500000000000001E-2</c:v>
                </c:pt>
                <c:pt idx="1218">
                  <c:v>1.2500000000000001E-2</c:v>
                </c:pt>
                <c:pt idx="1219">
                  <c:v>1.2500000000000001E-2</c:v>
                </c:pt>
                <c:pt idx="1220">
                  <c:v>1.2500000000000001E-2</c:v>
                </c:pt>
                <c:pt idx="1221">
                  <c:v>1.2500000000000001E-2</c:v>
                </c:pt>
                <c:pt idx="1222">
                  <c:v>1.2500000000000001E-2</c:v>
                </c:pt>
                <c:pt idx="1223">
                  <c:v>1.2500000000000001E-2</c:v>
                </c:pt>
                <c:pt idx="1224">
                  <c:v>1.2500000000000001E-2</c:v>
                </c:pt>
                <c:pt idx="1225">
                  <c:v>1.2500000000000001E-2</c:v>
                </c:pt>
                <c:pt idx="1226">
                  <c:v>1.2500000000000001E-2</c:v>
                </c:pt>
                <c:pt idx="1227">
                  <c:v>1.2500000000000001E-2</c:v>
                </c:pt>
                <c:pt idx="1228">
                  <c:v>1.2500000000000001E-2</c:v>
                </c:pt>
                <c:pt idx="1229">
                  <c:v>1.2500000000000001E-2</c:v>
                </c:pt>
                <c:pt idx="1230">
                  <c:v>1.2500000000000001E-2</c:v>
                </c:pt>
                <c:pt idx="1231">
                  <c:v>1.2500000000000001E-2</c:v>
                </c:pt>
                <c:pt idx="1232">
                  <c:v>1.2500000000000001E-2</c:v>
                </c:pt>
                <c:pt idx="1233">
                  <c:v>1.2500000000000001E-2</c:v>
                </c:pt>
                <c:pt idx="1234">
                  <c:v>1.2500000000000001E-2</c:v>
                </c:pt>
                <c:pt idx="1235">
                  <c:v>1.2500000000000001E-2</c:v>
                </c:pt>
                <c:pt idx="1236">
                  <c:v>1.2500000000000001E-2</c:v>
                </c:pt>
                <c:pt idx="1237">
                  <c:v>1.2500000000000001E-2</c:v>
                </c:pt>
                <c:pt idx="1238">
                  <c:v>1.2500000000000001E-2</c:v>
                </c:pt>
                <c:pt idx="1239">
                  <c:v>1.2500000000000001E-2</c:v>
                </c:pt>
                <c:pt idx="1240">
                  <c:v>1.2500000000000001E-2</c:v>
                </c:pt>
                <c:pt idx="1241">
                  <c:v>1.2500000000000001E-2</c:v>
                </c:pt>
                <c:pt idx="1242">
                  <c:v>1.2500000000000001E-2</c:v>
                </c:pt>
                <c:pt idx="1243">
                  <c:v>1.2500000000000001E-2</c:v>
                </c:pt>
                <c:pt idx="1244">
                  <c:v>1.2500000000000001E-2</c:v>
                </c:pt>
                <c:pt idx="1245">
                  <c:v>1.2500000000000001E-2</c:v>
                </c:pt>
                <c:pt idx="1246">
                  <c:v>1.2500000000000001E-2</c:v>
                </c:pt>
                <c:pt idx="1247">
                  <c:v>1.2500000000000001E-2</c:v>
                </c:pt>
                <c:pt idx="1248">
                  <c:v>1.2500000000000001E-2</c:v>
                </c:pt>
                <c:pt idx="1249">
                  <c:v>1.2500000000000001E-2</c:v>
                </c:pt>
                <c:pt idx="1250">
                  <c:v>1.2500000000000001E-2</c:v>
                </c:pt>
                <c:pt idx="1251">
                  <c:v>1.2500000000000001E-2</c:v>
                </c:pt>
                <c:pt idx="1252">
                  <c:v>1.2500000000000001E-2</c:v>
                </c:pt>
                <c:pt idx="1253">
                  <c:v>1.2500000000000001E-2</c:v>
                </c:pt>
                <c:pt idx="1254">
                  <c:v>1.2500000000000001E-2</c:v>
                </c:pt>
                <c:pt idx="1255">
                  <c:v>1.2500000000000001E-2</c:v>
                </c:pt>
                <c:pt idx="1256">
                  <c:v>1.2500000000000001E-2</c:v>
                </c:pt>
                <c:pt idx="1257">
                  <c:v>1.2500000000000001E-2</c:v>
                </c:pt>
                <c:pt idx="1258">
                  <c:v>1.2500000000000001E-2</c:v>
                </c:pt>
                <c:pt idx="1259">
                  <c:v>1.2500000000000001E-2</c:v>
                </c:pt>
                <c:pt idx="1260">
                  <c:v>1.2500000000000001E-2</c:v>
                </c:pt>
                <c:pt idx="1261">
                  <c:v>1.2500000000000001E-2</c:v>
                </c:pt>
                <c:pt idx="1262">
                  <c:v>1.2500000000000001E-2</c:v>
                </c:pt>
                <c:pt idx="1263">
                  <c:v>1.2500000000000001E-2</c:v>
                </c:pt>
                <c:pt idx="1264">
                  <c:v>1.2500000000000001E-2</c:v>
                </c:pt>
                <c:pt idx="1265">
                  <c:v>1.2500000000000001E-2</c:v>
                </c:pt>
                <c:pt idx="1266">
                  <c:v>1.2500000000000001E-2</c:v>
                </c:pt>
                <c:pt idx="1267">
                  <c:v>1.2500000000000001E-2</c:v>
                </c:pt>
                <c:pt idx="1268">
                  <c:v>1.2500000000000001E-2</c:v>
                </c:pt>
                <c:pt idx="1269">
                  <c:v>1.2500000000000001E-2</c:v>
                </c:pt>
                <c:pt idx="1270">
                  <c:v>1.2500000000000001E-2</c:v>
                </c:pt>
                <c:pt idx="1271">
                  <c:v>0.01</c:v>
                </c:pt>
                <c:pt idx="1272">
                  <c:v>0.01</c:v>
                </c:pt>
                <c:pt idx="1273">
                  <c:v>0.01</c:v>
                </c:pt>
                <c:pt idx="1274">
                  <c:v>0.01</c:v>
                </c:pt>
                <c:pt idx="1275">
                  <c:v>0.01</c:v>
                </c:pt>
                <c:pt idx="1276">
                  <c:v>0.01</c:v>
                </c:pt>
                <c:pt idx="1277">
                  <c:v>0.01</c:v>
                </c:pt>
                <c:pt idx="1278">
                  <c:v>0.01</c:v>
                </c:pt>
                <c:pt idx="1279">
                  <c:v>0.01</c:v>
                </c:pt>
                <c:pt idx="1280">
                  <c:v>0.01</c:v>
                </c:pt>
                <c:pt idx="1281">
                  <c:v>0.01</c:v>
                </c:pt>
                <c:pt idx="1282">
                  <c:v>0.01</c:v>
                </c:pt>
                <c:pt idx="1283">
                  <c:v>0.01</c:v>
                </c:pt>
                <c:pt idx="1284">
                  <c:v>0.01</c:v>
                </c:pt>
                <c:pt idx="1285">
                  <c:v>0.01</c:v>
                </c:pt>
                <c:pt idx="1286">
                  <c:v>0.01</c:v>
                </c:pt>
                <c:pt idx="1287">
                  <c:v>0.01</c:v>
                </c:pt>
                <c:pt idx="1288">
                  <c:v>0.01</c:v>
                </c:pt>
                <c:pt idx="1289">
                  <c:v>0.01</c:v>
                </c:pt>
                <c:pt idx="1290">
                  <c:v>0.01</c:v>
                </c:pt>
                <c:pt idx="1291">
                  <c:v>0.01</c:v>
                </c:pt>
                <c:pt idx="1292">
                  <c:v>0.01</c:v>
                </c:pt>
                <c:pt idx="1293">
                  <c:v>0.01</c:v>
                </c:pt>
                <c:pt idx="1294">
                  <c:v>0.01</c:v>
                </c:pt>
                <c:pt idx="1295">
                  <c:v>0.01</c:v>
                </c:pt>
                <c:pt idx="1296">
                  <c:v>0.01</c:v>
                </c:pt>
                <c:pt idx="1297">
                  <c:v>0.01</c:v>
                </c:pt>
                <c:pt idx="1298">
                  <c:v>0.01</c:v>
                </c:pt>
                <c:pt idx="1299">
                  <c:v>0.01</c:v>
                </c:pt>
                <c:pt idx="1300">
                  <c:v>0.01</c:v>
                </c:pt>
                <c:pt idx="1301">
                  <c:v>0.01</c:v>
                </c:pt>
                <c:pt idx="1302">
                  <c:v>0.01</c:v>
                </c:pt>
                <c:pt idx="1303">
                  <c:v>0.01</c:v>
                </c:pt>
                <c:pt idx="1304">
                  <c:v>0.01</c:v>
                </c:pt>
                <c:pt idx="1305">
                  <c:v>0.01</c:v>
                </c:pt>
                <c:pt idx="1306">
                  <c:v>0.01</c:v>
                </c:pt>
                <c:pt idx="1307">
                  <c:v>0.01</c:v>
                </c:pt>
                <c:pt idx="1308">
                  <c:v>0.01</c:v>
                </c:pt>
                <c:pt idx="1309">
                  <c:v>0.01</c:v>
                </c:pt>
                <c:pt idx="1310">
                  <c:v>0.01</c:v>
                </c:pt>
                <c:pt idx="1311">
                  <c:v>0.01</c:v>
                </c:pt>
                <c:pt idx="1312">
                  <c:v>0.01</c:v>
                </c:pt>
                <c:pt idx="1313">
                  <c:v>0.01</c:v>
                </c:pt>
                <c:pt idx="1314">
                  <c:v>0.01</c:v>
                </c:pt>
                <c:pt idx="1315">
                  <c:v>0.01</c:v>
                </c:pt>
                <c:pt idx="1316">
                  <c:v>0.01</c:v>
                </c:pt>
                <c:pt idx="1317">
                  <c:v>0.01</c:v>
                </c:pt>
                <c:pt idx="1318">
                  <c:v>0.01</c:v>
                </c:pt>
                <c:pt idx="1319">
                  <c:v>0.01</c:v>
                </c:pt>
                <c:pt idx="1320">
                  <c:v>0.01</c:v>
                </c:pt>
                <c:pt idx="1321">
                  <c:v>0.01</c:v>
                </c:pt>
                <c:pt idx="1322">
                  <c:v>0.01</c:v>
                </c:pt>
                <c:pt idx="1323">
                  <c:v>0.01</c:v>
                </c:pt>
                <c:pt idx="1324">
                  <c:v>0.01</c:v>
                </c:pt>
                <c:pt idx="1325">
                  <c:v>0.01</c:v>
                </c:pt>
                <c:pt idx="1326">
                  <c:v>0.01</c:v>
                </c:pt>
                <c:pt idx="1327">
                  <c:v>0.01</c:v>
                </c:pt>
                <c:pt idx="1328">
                  <c:v>0.01</c:v>
                </c:pt>
                <c:pt idx="1329">
                  <c:v>0.01</c:v>
                </c:pt>
                <c:pt idx="1330">
                  <c:v>0.01</c:v>
                </c:pt>
                <c:pt idx="1331">
                  <c:v>0.01</c:v>
                </c:pt>
                <c:pt idx="1332">
                  <c:v>0.01</c:v>
                </c:pt>
                <c:pt idx="1333">
                  <c:v>0.01</c:v>
                </c:pt>
                <c:pt idx="1334">
                  <c:v>0.01</c:v>
                </c:pt>
                <c:pt idx="1335">
                  <c:v>0.01</c:v>
                </c:pt>
                <c:pt idx="1336">
                  <c:v>0.01</c:v>
                </c:pt>
                <c:pt idx="1337">
                  <c:v>0.01</c:v>
                </c:pt>
                <c:pt idx="1338">
                  <c:v>0.01</c:v>
                </c:pt>
                <c:pt idx="1339">
                  <c:v>0.01</c:v>
                </c:pt>
                <c:pt idx="1340">
                  <c:v>0.01</c:v>
                </c:pt>
                <c:pt idx="1341">
                  <c:v>0.01</c:v>
                </c:pt>
                <c:pt idx="1342">
                  <c:v>0.01</c:v>
                </c:pt>
                <c:pt idx="1343">
                  <c:v>0.01</c:v>
                </c:pt>
                <c:pt idx="1344">
                  <c:v>0.01</c:v>
                </c:pt>
                <c:pt idx="1345">
                  <c:v>0.01</c:v>
                </c:pt>
                <c:pt idx="1346">
                  <c:v>0.01</c:v>
                </c:pt>
                <c:pt idx="1347">
                  <c:v>0.01</c:v>
                </c:pt>
                <c:pt idx="1348">
                  <c:v>0.01</c:v>
                </c:pt>
                <c:pt idx="1349">
                  <c:v>0.01</c:v>
                </c:pt>
                <c:pt idx="1350">
                  <c:v>0.01</c:v>
                </c:pt>
                <c:pt idx="1351">
                  <c:v>0.01</c:v>
                </c:pt>
                <c:pt idx="1352">
                  <c:v>0.01</c:v>
                </c:pt>
                <c:pt idx="1353">
                  <c:v>0.01</c:v>
                </c:pt>
                <c:pt idx="1354">
                  <c:v>0.01</c:v>
                </c:pt>
                <c:pt idx="1355">
                  <c:v>0.01</c:v>
                </c:pt>
                <c:pt idx="1356">
                  <c:v>0.01</c:v>
                </c:pt>
                <c:pt idx="1357">
                  <c:v>0.01</c:v>
                </c:pt>
                <c:pt idx="1358">
                  <c:v>0.01</c:v>
                </c:pt>
                <c:pt idx="1359">
                  <c:v>0.01</c:v>
                </c:pt>
                <c:pt idx="1360">
                  <c:v>0.01</c:v>
                </c:pt>
                <c:pt idx="1361">
                  <c:v>0.01</c:v>
                </c:pt>
                <c:pt idx="1362">
                  <c:v>0.01</c:v>
                </c:pt>
                <c:pt idx="1363">
                  <c:v>0.01</c:v>
                </c:pt>
                <c:pt idx="1364">
                  <c:v>0.01</c:v>
                </c:pt>
                <c:pt idx="1365">
                  <c:v>0.01</c:v>
                </c:pt>
                <c:pt idx="1366">
                  <c:v>0.01</c:v>
                </c:pt>
                <c:pt idx="1367">
                  <c:v>0.01</c:v>
                </c:pt>
                <c:pt idx="1368">
                  <c:v>0.01</c:v>
                </c:pt>
                <c:pt idx="1369">
                  <c:v>0.01</c:v>
                </c:pt>
                <c:pt idx="1370">
                  <c:v>0.01</c:v>
                </c:pt>
                <c:pt idx="1371">
                  <c:v>0.01</c:v>
                </c:pt>
                <c:pt idx="1372">
                  <c:v>0.01</c:v>
                </c:pt>
                <c:pt idx="1373">
                  <c:v>0.01</c:v>
                </c:pt>
                <c:pt idx="1374">
                  <c:v>0.01</c:v>
                </c:pt>
                <c:pt idx="1375">
                  <c:v>0.01</c:v>
                </c:pt>
                <c:pt idx="1376">
                  <c:v>0.01</c:v>
                </c:pt>
                <c:pt idx="1377">
                  <c:v>0.01</c:v>
                </c:pt>
                <c:pt idx="1378">
                  <c:v>0.01</c:v>
                </c:pt>
                <c:pt idx="1379">
                  <c:v>0.01</c:v>
                </c:pt>
                <c:pt idx="1380">
                  <c:v>0.01</c:v>
                </c:pt>
                <c:pt idx="1381">
                  <c:v>0.01</c:v>
                </c:pt>
                <c:pt idx="1382">
                  <c:v>0.01</c:v>
                </c:pt>
                <c:pt idx="1383">
                  <c:v>0.01</c:v>
                </c:pt>
                <c:pt idx="1384">
                  <c:v>0.01</c:v>
                </c:pt>
                <c:pt idx="1385">
                  <c:v>0.01</c:v>
                </c:pt>
                <c:pt idx="1386">
                  <c:v>0.01</c:v>
                </c:pt>
                <c:pt idx="1387">
                  <c:v>0.01</c:v>
                </c:pt>
                <c:pt idx="1388">
                  <c:v>0.01</c:v>
                </c:pt>
                <c:pt idx="1389">
                  <c:v>0.01</c:v>
                </c:pt>
                <c:pt idx="1390">
                  <c:v>0.01</c:v>
                </c:pt>
                <c:pt idx="1391">
                  <c:v>0.01</c:v>
                </c:pt>
                <c:pt idx="1392">
                  <c:v>0.01</c:v>
                </c:pt>
                <c:pt idx="1393">
                  <c:v>0.01</c:v>
                </c:pt>
                <c:pt idx="1394">
                  <c:v>0.01</c:v>
                </c:pt>
                <c:pt idx="1395">
                  <c:v>0.01</c:v>
                </c:pt>
                <c:pt idx="1396">
                  <c:v>0.01</c:v>
                </c:pt>
                <c:pt idx="1397">
                  <c:v>0.01</c:v>
                </c:pt>
                <c:pt idx="1398">
                  <c:v>0.01</c:v>
                </c:pt>
                <c:pt idx="1399">
                  <c:v>0.01</c:v>
                </c:pt>
                <c:pt idx="1400">
                  <c:v>0.01</c:v>
                </c:pt>
                <c:pt idx="1401">
                  <c:v>0.01</c:v>
                </c:pt>
                <c:pt idx="1402">
                  <c:v>0.01</c:v>
                </c:pt>
                <c:pt idx="1403">
                  <c:v>0.01</c:v>
                </c:pt>
                <c:pt idx="1404">
                  <c:v>0.01</c:v>
                </c:pt>
                <c:pt idx="1405">
                  <c:v>0.01</c:v>
                </c:pt>
                <c:pt idx="1406">
                  <c:v>0.01</c:v>
                </c:pt>
                <c:pt idx="1407">
                  <c:v>0.01</c:v>
                </c:pt>
                <c:pt idx="1408">
                  <c:v>0.01</c:v>
                </c:pt>
                <c:pt idx="1409">
                  <c:v>0.01</c:v>
                </c:pt>
                <c:pt idx="1410">
                  <c:v>0.01</c:v>
                </c:pt>
                <c:pt idx="1411">
                  <c:v>0.01</c:v>
                </c:pt>
                <c:pt idx="1412">
                  <c:v>0.01</c:v>
                </c:pt>
                <c:pt idx="1413">
                  <c:v>0.01</c:v>
                </c:pt>
                <c:pt idx="1414">
                  <c:v>0.01</c:v>
                </c:pt>
                <c:pt idx="1415">
                  <c:v>0.01</c:v>
                </c:pt>
                <c:pt idx="1416">
                  <c:v>0.01</c:v>
                </c:pt>
                <c:pt idx="1417">
                  <c:v>0.01</c:v>
                </c:pt>
                <c:pt idx="1418">
                  <c:v>0.01</c:v>
                </c:pt>
                <c:pt idx="1419">
                  <c:v>0.01</c:v>
                </c:pt>
                <c:pt idx="1420">
                  <c:v>0.01</c:v>
                </c:pt>
                <c:pt idx="1421">
                  <c:v>0.01</c:v>
                </c:pt>
                <c:pt idx="1422">
                  <c:v>0.01</c:v>
                </c:pt>
                <c:pt idx="1423">
                  <c:v>0.01</c:v>
                </c:pt>
                <c:pt idx="1424">
                  <c:v>0.01</c:v>
                </c:pt>
                <c:pt idx="1425">
                  <c:v>0.01</c:v>
                </c:pt>
                <c:pt idx="1426">
                  <c:v>0.01</c:v>
                </c:pt>
                <c:pt idx="1427">
                  <c:v>0.01</c:v>
                </c:pt>
                <c:pt idx="1428">
                  <c:v>0.01</c:v>
                </c:pt>
                <c:pt idx="1429">
                  <c:v>0.01</c:v>
                </c:pt>
                <c:pt idx="1430">
                  <c:v>0.01</c:v>
                </c:pt>
                <c:pt idx="1431">
                  <c:v>0.01</c:v>
                </c:pt>
                <c:pt idx="1432">
                  <c:v>0.01</c:v>
                </c:pt>
                <c:pt idx="1433">
                  <c:v>0.01</c:v>
                </c:pt>
                <c:pt idx="1434">
                  <c:v>0.01</c:v>
                </c:pt>
                <c:pt idx="1435">
                  <c:v>0.01</c:v>
                </c:pt>
                <c:pt idx="1436">
                  <c:v>0.01</c:v>
                </c:pt>
                <c:pt idx="1437">
                  <c:v>0.01</c:v>
                </c:pt>
                <c:pt idx="1438">
                  <c:v>0.01</c:v>
                </c:pt>
                <c:pt idx="1439">
                  <c:v>0.01</c:v>
                </c:pt>
                <c:pt idx="1440">
                  <c:v>0.01</c:v>
                </c:pt>
                <c:pt idx="1441">
                  <c:v>0.01</c:v>
                </c:pt>
                <c:pt idx="1442">
                  <c:v>0.01</c:v>
                </c:pt>
                <c:pt idx="1443">
                  <c:v>0.01</c:v>
                </c:pt>
                <c:pt idx="1444">
                  <c:v>0.01</c:v>
                </c:pt>
                <c:pt idx="1445">
                  <c:v>0.01</c:v>
                </c:pt>
                <c:pt idx="1446">
                  <c:v>0.01</c:v>
                </c:pt>
                <c:pt idx="1447">
                  <c:v>0.01</c:v>
                </c:pt>
                <c:pt idx="1448">
                  <c:v>0.01</c:v>
                </c:pt>
                <c:pt idx="1449">
                  <c:v>0.01</c:v>
                </c:pt>
                <c:pt idx="1450">
                  <c:v>0.01</c:v>
                </c:pt>
                <c:pt idx="1451">
                  <c:v>0.01</c:v>
                </c:pt>
                <c:pt idx="1452">
                  <c:v>0.01</c:v>
                </c:pt>
                <c:pt idx="1453">
                  <c:v>0.01</c:v>
                </c:pt>
                <c:pt idx="1454">
                  <c:v>0.01</c:v>
                </c:pt>
                <c:pt idx="1455">
                  <c:v>0.01</c:v>
                </c:pt>
                <c:pt idx="1456">
                  <c:v>0.01</c:v>
                </c:pt>
                <c:pt idx="1457">
                  <c:v>0.01</c:v>
                </c:pt>
                <c:pt idx="1458">
                  <c:v>0.01</c:v>
                </c:pt>
                <c:pt idx="1459">
                  <c:v>0.01</c:v>
                </c:pt>
                <c:pt idx="1460">
                  <c:v>0.01</c:v>
                </c:pt>
                <c:pt idx="1461">
                  <c:v>0.01</c:v>
                </c:pt>
                <c:pt idx="1462">
                  <c:v>0.01</c:v>
                </c:pt>
                <c:pt idx="1463">
                  <c:v>0.01</c:v>
                </c:pt>
                <c:pt idx="1464">
                  <c:v>0.01</c:v>
                </c:pt>
                <c:pt idx="1465">
                  <c:v>0.01</c:v>
                </c:pt>
                <c:pt idx="1466">
                  <c:v>0.01</c:v>
                </c:pt>
                <c:pt idx="1467">
                  <c:v>0.01</c:v>
                </c:pt>
                <c:pt idx="1468">
                  <c:v>0.01</c:v>
                </c:pt>
                <c:pt idx="1469">
                  <c:v>0.01</c:v>
                </c:pt>
                <c:pt idx="1470">
                  <c:v>0.01</c:v>
                </c:pt>
                <c:pt idx="1471">
                  <c:v>0.01</c:v>
                </c:pt>
                <c:pt idx="1472">
                  <c:v>0.01</c:v>
                </c:pt>
                <c:pt idx="1473">
                  <c:v>0.01</c:v>
                </c:pt>
                <c:pt idx="1474">
                  <c:v>0.01</c:v>
                </c:pt>
                <c:pt idx="1475">
                  <c:v>0.01</c:v>
                </c:pt>
                <c:pt idx="1476">
                  <c:v>0.01</c:v>
                </c:pt>
                <c:pt idx="1477">
                  <c:v>0.01</c:v>
                </c:pt>
                <c:pt idx="1478">
                  <c:v>0.01</c:v>
                </c:pt>
                <c:pt idx="1479">
                  <c:v>0.01</c:v>
                </c:pt>
                <c:pt idx="1480">
                  <c:v>0.01</c:v>
                </c:pt>
                <c:pt idx="1481">
                  <c:v>0.01</c:v>
                </c:pt>
                <c:pt idx="1482">
                  <c:v>0.01</c:v>
                </c:pt>
                <c:pt idx="1483">
                  <c:v>0.01</c:v>
                </c:pt>
                <c:pt idx="1484">
                  <c:v>0.01</c:v>
                </c:pt>
                <c:pt idx="1485">
                  <c:v>0.01</c:v>
                </c:pt>
                <c:pt idx="1486">
                  <c:v>0.01</c:v>
                </c:pt>
                <c:pt idx="1487">
                  <c:v>0.01</c:v>
                </c:pt>
                <c:pt idx="1488">
                  <c:v>0.01</c:v>
                </c:pt>
                <c:pt idx="1489">
                  <c:v>0.01</c:v>
                </c:pt>
                <c:pt idx="1490">
                  <c:v>0.01</c:v>
                </c:pt>
                <c:pt idx="1491">
                  <c:v>0.01</c:v>
                </c:pt>
                <c:pt idx="1492">
                  <c:v>0.01</c:v>
                </c:pt>
                <c:pt idx="1493">
                  <c:v>0.01</c:v>
                </c:pt>
                <c:pt idx="1494">
                  <c:v>0.01</c:v>
                </c:pt>
                <c:pt idx="1495">
                  <c:v>0.01</c:v>
                </c:pt>
                <c:pt idx="1496">
                  <c:v>0.01</c:v>
                </c:pt>
                <c:pt idx="1497">
                  <c:v>0.01</c:v>
                </c:pt>
                <c:pt idx="1498">
                  <c:v>0.01</c:v>
                </c:pt>
                <c:pt idx="1499">
                  <c:v>0.01</c:v>
                </c:pt>
                <c:pt idx="1500">
                  <c:v>0.01</c:v>
                </c:pt>
                <c:pt idx="1501">
                  <c:v>0.01</c:v>
                </c:pt>
                <c:pt idx="1502">
                  <c:v>0.01</c:v>
                </c:pt>
                <c:pt idx="1503">
                  <c:v>0.01</c:v>
                </c:pt>
                <c:pt idx="1504">
                  <c:v>0.01</c:v>
                </c:pt>
                <c:pt idx="1505">
                  <c:v>0.01</c:v>
                </c:pt>
                <c:pt idx="1506">
                  <c:v>0.01</c:v>
                </c:pt>
                <c:pt idx="1507">
                  <c:v>0.01</c:v>
                </c:pt>
                <c:pt idx="1508">
                  <c:v>0.01</c:v>
                </c:pt>
                <c:pt idx="1509">
                  <c:v>0.01</c:v>
                </c:pt>
                <c:pt idx="1510">
                  <c:v>0.01</c:v>
                </c:pt>
                <c:pt idx="1511">
                  <c:v>0.01</c:v>
                </c:pt>
                <c:pt idx="1512">
                  <c:v>0.01</c:v>
                </c:pt>
                <c:pt idx="1513">
                  <c:v>0.01</c:v>
                </c:pt>
                <c:pt idx="1514">
                  <c:v>0.01</c:v>
                </c:pt>
                <c:pt idx="1515">
                  <c:v>0.01</c:v>
                </c:pt>
                <c:pt idx="1516">
                  <c:v>0.01</c:v>
                </c:pt>
                <c:pt idx="1517">
                  <c:v>0.01</c:v>
                </c:pt>
                <c:pt idx="1518">
                  <c:v>0.01</c:v>
                </c:pt>
                <c:pt idx="1519">
                  <c:v>0.01</c:v>
                </c:pt>
                <c:pt idx="1520">
                  <c:v>0.01</c:v>
                </c:pt>
                <c:pt idx="1521">
                  <c:v>0.01</c:v>
                </c:pt>
                <c:pt idx="1522">
                  <c:v>0.01</c:v>
                </c:pt>
                <c:pt idx="1523">
                  <c:v>0.01</c:v>
                </c:pt>
                <c:pt idx="1524">
                  <c:v>0.01</c:v>
                </c:pt>
                <c:pt idx="1525">
                  <c:v>0.01</c:v>
                </c:pt>
                <c:pt idx="1526">
                  <c:v>0.01</c:v>
                </c:pt>
                <c:pt idx="1527">
                  <c:v>0.01</c:v>
                </c:pt>
                <c:pt idx="1528">
                  <c:v>0.01</c:v>
                </c:pt>
                <c:pt idx="1529">
                  <c:v>0.01</c:v>
                </c:pt>
                <c:pt idx="1530">
                  <c:v>0.01</c:v>
                </c:pt>
                <c:pt idx="1531">
                  <c:v>0.01</c:v>
                </c:pt>
                <c:pt idx="1532">
                  <c:v>0.01</c:v>
                </c:pt>
                <c:pt idx="1533">
                  <c:v>0.01</c:v>
                </c:pt>
                <c:pt idx="1534">
                  <c:v>0.01</c:v>
                </c:pt>
                <c:pt idx="1535">
                  <c:v>0.01</c:v>
                </c:pt>
                <c:pt idx="1536">
                  <c:v>0.01</c:v>
                </c:pt>
                <c:pt idx="1537">
                  <c:v>0.01</c:v>
                </c:pt>
                <c:pt idx="1538">
                  <c:v>0.01</c:v>
                </c:pt>
                <c:pt idx="1539">
                  <c:v>0.01</c:v>
                </c:pt>
                <c:pt idx="1540">
                  <c:v>0.01</c:v>
                </c:pt>
                <c:pt idx="1541">
                  <c:v>0.01</c:v>
                </c:pt>
                <c:pt idx="1542">
                  <c:v>0.01</c:v>
                </c:pt>
                <c:pt idx="1543">
                  <c:v>0.01</c:v>
                </c:pt>
                <c:pt idx="1544">
                  <c:v>0.01</c:v>
                </c:pt>
                <c:pt idx="1545">
                  <c:v>0.01</c:v>
                </c:pt>
                <c:pt idx="1546">
                  <c:v>0.01</c:v>
                </c:pt>
                <c:pt idx="1547">
                  <c:v>0.01</c:v>
                </c:pt>
                <c:pt idx="1548">
                  <c:v>0.01</c:v>
                </c:pt>
                <c:pt idx="1549">
                  <c:v>0.01</c:v>
                </c:pt>
                <c:pt idx="1550">
                  <c:v>0.01</c:v>
                </c:pt>
                <c:pt idx="1551">
                  <c:v>0.01</c:v>
                </c:pt>
                <c:pt idx="1552">
                  <c:v>0.01</c:v>
                </c:pt>
                <c:pt idx="1553">
                  <c:v>0.01</c:v>
                </c:pt>
                <c:pt idx="1554">
                  <c:v>0.01</c:v>
                </c:pt>
                <c:pt idx="1555">
                  <c:v>0.01</c:v>
                </c:pt>
                <c:pt idx="1556">
                  <c:v>0.01</c:v>
                </c:pt>
                <c:pt idx="1557">
                  <c:v>0.01</c:v>
                </c:pt>
                <c:pt idx="1558">
                  <c:v>0.01</c:v>
                </c:pt>
                <c:pt idx="1559">
                  <c:v>0.01</c:v>
                </c:pt>
                <c:pt idx="1560">
                  <c:v>0.01</c:v>
                </c:pt>
                <c:pt idx="1561">
                  <c:v>0.01</c:v>
                </c:pt>
                <c:pt idx="1562">
                  <c:v>0.01</c:v>
                </c:pt>
                <c:pt idx="1563">
                  <c:v>0.01</c:v>
                </c:pt>
                <c:pt idx="1564">
                  <c:v>0.01</c:v>
                </c:pt>
                <c:pt idx="1565">
                  <c:v>0.01</c:v>
                </c:pt>
                <c:pt idx="1566">
                  <c:v>0.01</c:v>
                </c:pt>
                <c:pt idx="1567">
                  <c:v>0.01</c:v>
                </c:pt>
                <c:pt idx="1568">
                  <c:v>0.01</c:v>
                </c:pt>
                <c:pt idx="1569">
                  <c:v>0.01</c:v>
                </c:pt>
                <c:pt idx="1570">
                  <c:v>0.01</c:v>
                </c:pt>
                <c:pt idx="1571">
                  <c:v>0.01</c:v>
                </c:pt>
                <c:pt idx="1572">
                  <c:v>0.01</c:v>
                </c:pt>
                <c:pt idx="1573">
                  <c:v>0.01</c:v>
                </c:pt>
                <c:pt idx="1574">
                  <c:v>0.01</c:v>
                </c:pt>
                <c:pt idx="1575">
                  <c:v>0.01</c:v>
                </c:pt>
                <c:pt idx="1576">
                  <c:v>0.01</c:v>
                </c:pt>
                <c:pt idx="1577">
                  <c:v>0.01</c:v>
                </c:pt>
                <c:pt idx="1578">
                  <c:v>0.01</c:v>
                </c:pt>
                <c:pt idx="1579">
                  <c:v>0.01</c:v>
                </c:pt>
                <c:pt idx="1580">
                  <c:v>0.01</c:v>
                </c:pt>
                <c:pt idx="1581">
                  <c:v>0.01</c:v>
                </c:pt>
                <c:pt idx="1582">
                  <c:v>0.01</c:v>
                </c:pt>
                <c:pt idx="1583">
                  <c:v>0.01</c:v>
                </c:pt>
                <c:pt idx="1584">
                  <c:v>0.01</c:v>
                </c:pt>
                <c:pt idx="1585">
                  <c:v>0.01</c:v>
                </c:pt>
                <c:pt idx="1586">
                  <c:v>0.01</c:v>
                </c:pt>
                <c:pt idx="1587">
                  <c:v>0.01</c:v>
                </c:pt>
                <c:pt idx="1588">
                  <c:v>0.01</c:v>
                </c:pt>
                <c:pt idx="1589">
                  <c:v>0.01</c:v>
                </c:pt>
                <c:pt idx="1590">
                  <c:v>0.01</c:v>
                </c:pt>
                <c:pt idx="1591">
                  <c:v>0.01</c:v>
                </c:pt>
                <c:pt idx="1592">
                  <c:v>0.01</c:v>
                </c:pt>
                <c:pt idx="1593">
                  <c:v>0.01</c:v>
                </c:pt>
                <c:pt idx="1594">
                  <c:v>0.01</c:v>
                </c:pt>
                <c:pt idx="1595">
                  <c:v>0.01</c:v>
                </c:pt>
                <c:pt idx="1596">
                  <c:v>0.01</c:v>
                </c:pt>
                <c:pt idx="1597">
                  <c:v>0.01</c:v>
                </c:pt>
                <c:pt idx="1598">
                  <c:v>0.01</c:v>
                </c:pt>
                <c:pt idx="1599">
                  <c:v>0.01</c:v>
                </c:pt>
                <c:pt idx="1600">
                  <c:v>0.01</c:v>
                </c:pt>
                <c:pt idx="1601">
                  <c:v>0.01</c:v>
                </c:pt>
                <c:pt idx="1602">
                  <c:v>0.01</c:v>
                </c:pt>
                <c:pt idx="1603">
                  <c:v>0.01</c:v>
                </c:pt>
                <c:pt idx="1604">
                  <c:v>0.01</c:v>
                </c:pt>
                <c:pt idx="1605">
                  <c:v>0.01</c:v>
                </c:pt>
                <c:pt idx="1606">
                  <c:v>0.01</c:v>
                </c:pt>
                <c:pt idx="1607">
                  <c:v>0.01</c:v>
                </c:pt>
                <c:pt idx="1608">
                  <c:v>0.01</c:v>
                </c:pt>
                <c:pt idx="1609">
                  <c:v>0.01</c:v>
                </c:pt>
                <c:pt idx="1610">
                  <c:v>0.01</c:v>
                </c:pt>
                <c:pt idx="1611">
                  <c:v>0.01</c:v>
                </c:pt>
                <c:pt idx="1612">
                  <c:v>0.01</c:v>
                </c:pt>
                <c:pt idx="1613">
                  <c:v>0.01</c:v>
                </c:pt>
                <c:pt idx="1614">
                  <c:v>0.01</c:v>
                </c:pt>
                <c:pt idx="1615">
                  <c:v>0.01</c:v>
                </c:pt>
                <c:pt idx="1616">
                  <c:v>0.01</c:v>
                </c:pt>
                <c:pt idx="1617">
                  <c:v>0.01</c:v>
                </c:pt>
                <c:pt idx="1618">
                  <c:v>0.01</c:v>
                </c:pt>
                <c:pt idx="1619">
                  <c:v>0.01</c:v>
                </c:pt>
                <c:pt idx="1620">
                  <c:v>0.01</c:v>
                </c:pt>
                <c:pt idx="1621">
                  <c:v>0.01</c:v>
                </c:pt>
                <c:pt idx="1622">
                  <c:v>0.01</c:v>
                </c:pt>
                <c:pt idx="1623">
                  <c:v>0.01</c:v>
                </c:pt>
                <c:pt idx="1624">
                  <c:v>0.01</c:v>
                </c:pt>
                <c:pt idx="1625">
                  <c:v>0.01</c:v>
                </c:pt>
                <c:pt idx="1626">
                  <c:v>0.01</c:v>
                </c:pt>
                <c:pt idx="1627">
                  <c:v>0.01</c:v>
                </c:pt>
                <c:pt idx="1628">
                  <c:v>0.01</c:v>
                </c:pt>
                <c:pt idx="1629">
                  <c:v>0.01</c:v>
                </c:pt>
                <c:pt idx="1630">
                  <c:v>0.01</c:v>
                </c:pt>
                <c:pt idx="1631">
                  <c:v>0.01</c:v>
                </c:pt>
                <c:pt idx="1632">
                  <c:v>0.01</c:v>
                </c:pt>
                <c:pt idx="1633">
                  <c:v>0.01</c:v>
                </c:pt>
                <c:pt idx="1634">
                  <c:v>0.01</c:v>
                </c:pt>
                <c:pt idx="1635">
                  <c:v>0.01</c:v>
                </c:pt>
                <c:pt idx="1636">
                  <c:v>0.01</c:v>
                </c:pt>
                <c:pt idx="1637">
                  <c:v>0.01</c:v>
                </c:pt>
                <c:pt idx="1638">
                  <c:v>0.01</c:v>
                </c:pt>
                <c:pt idx="1639">
                  <c:v>0.01</c:v>
                </c:pt>
                <c:pt idx="1640">
                  <c:v>0.01</c:v>
                </c:pt>
                <c:pt idx="1641">
                  <c:v>0.01</c:v>
                </c:pt>
                <c:pt idx="1642">
                  <c:v>1.2500000000000001E-2</c:v>
                </c:pt>
                <c:pt idx="1643">
                  <c:v>1.2500000000000001E-2</c:v>
                </c:pt>
                <c:pt idx="1644">
                  <c:v>1.2500000000000001E-2</c:v>
                </c:pt>
                <c:pt idx="1645">
                  <c:v>1.2500000000000001E-2</c:v>
                </c:pt>
                <c:pt idx="1646">
                  <c:v>1.2500000000000001E-2</c:v>
                </c:pt>
                <c:pt idx="1647">
                  <c:v>1.2500000000000001E-2</c:v>
                </c:pt>
                <c:pt idx="1648">
                  <c:v>1.2500000000000001E-2</c:v>
                </c:pt>
                <c:pt idx="1649">
                  <c:v>1.2500000000000001E-2</c:v>
                </c:pt>
                <c:pt idx="1650">
                  <c:v>1.2500000000000001E-2</c:v>
                </c:pt>
                <c:pt idx="1651">
                  <c:v>1.2500000000000001E-2</c:v>
                </c:pt>
                <c:pt idx="1652">
                  <c:v>1.2500000000000001E-2</c:v>
                </c:pt>
                <c:pt idx="1653">
                  <c:v>1.2500000000000001E-2</c:v>
                </c:pt>
                <c:pt idx="1654">
                  <c:v>1.2500000000000001E-2</c:v>
                </c:pt>
                <c:pt idx="1655">
                  <c:v>1.2500000000000001E-2</c:v>
                </c:pt>
                <c:pt idx="1656">
                  <c:v>1.2500000000000001E-2</c:v>
                </c:pt>
                <c:pt idx="1657">
                  <c:v>1.2500000000000001E-2</c:v>
                </c:pt>
                <c:pt idx="1658">
                  <c:v>1.2500000000000001E-2</c:v>
                </c:pt>
                <c:pt idx="1659">
                  <c:v>1.2500000000000001E-2</c:v>
                </c:pt>
                <c:pt idx="1660">
                  <c:v>1.2500000000000001E-2</c:v>
                </c:pt>
                <c:pt idx="1661">
                  <c:v>1.2500000000000001E-2</c:v>
                </c:pt>
                <c:pt idx="1662">
                  <c:v>1.2500000000000001E-2</c:v>
                </c:pt>
                <c:pt idx="1663">
                  <c:v>1.2500000000000001E-2</c:v>
                </c:pt>
                <c:pt idx="1664">
                  <c:v>1.2500000000000001E-2</c:v>
                </c:pt>
                <c:pt idx="1665">
                  <c:v>1.2500000000000001E-2</c:v>
                </c:pt>
                <c:pt idx="1666">
                  <c:v>1.2500000000000001E-2</c:v>
                </c:pt>
                <c:pt idx="1667">
                  <c:v>1.2500000000000001E-2</c:v>
                </c:pt>
                <c:pt idx="1668">
                  <c:v>1.2500000000000001E-2</c:v>
                </c:pt>
                <c:pt idx="1669">
                  <c:v>1.2500000000000001E-2</c:v>
                </c:pt>
                <c:pt idx="1670">
                  <c:v>1.2500000000000001E-2</c:v>
                </c:pt>
                <c:pt idx="1671">
                  <c:v>1.2500000000000001E-2</c:v>
                </c:pt>
                <c:pt idx="1672">
                  <c:v>1.2500000000000001E-2</c:v>
                </c:pt>
                <c:pt idx="1673">
                  <c:v>1.2500000000000001E-2</c:v>
                </c:pt>
                <c:pt idx="1674">
                  <c:v>1.2500000000000001E-2</c:v>
                </c:pt>
                <c:pt idx="1675">
                  <c:v>1.2500000000000001E-2</c:v>
                </c:pt>
                <c:pt idx="1676">
                  <c:v>1.2500000000000001E-2</c:v>
                </c:pt>
                <c:pt idx="1677">
                  <c:v>1.2500000000000001E-2</c:v>
                </c:pt>
                <c:pt idx="1678">
                  <c:v>1.2500000000000001E-2</c:v>
                </c:pt>
                <c:pt idx="1679">
                  <c:v>1.2500000000000001E-2</c:v>
                </c:pt>
                <c:pt idx="1680">
                  <c:v>1.2500000000000001E-2</c:v>
                </c:pt>
                <c:pt idx="1681">
                  <c:v>1.2500000000000001E-2</c:v>
                </c:pt>
                <c:pt idx="1682">
                  <c:v>1.2500000000000001E-2</c:v>
                </c:pt>
                <c:pt idx="1683">
                  <c:v>1.4999999999999999E-2</c:v>
                </c:pt>
                <c:pt idx="1684">
                  <c:v>1.4999999999999999E-2</c:v>
                </c:pt>
                <c:pt idx="1685">
                  <c:v>1.4999999999999999E-2</c:v>
                </c:pt>
                <c:pt idx="1686">
                  <c:v>1.4999999999999999E-2</c:v>
                </c:pt>
                <c:pt idx="1687">
                  <c:v>1.4999999999999999E-2</c:v>
                </c:pt>
                <c:pt idx="1688">
                  <c:v>1.4999999999999999E-2</c:v>
                </c:pt>
                <c:pt idx="1689">
                  <c:v>1.4999999999999999E-2</c:v>
                </c:pt>
                <c:pt idx="1690">
                  <c:v>1.4999999999999999E-2</c:v>
                </c:pt>
                <c:pt idx="1691">
                  <c:v>1.4999999999999999E-2</c:v>
                </c:pt>
                <c:pt idx="1692">
                  <c:v>1.4999999999999999E-2</c:v>
                </c:pt>
                <c:pt idx="1693">
                  <c:v>1.4999999999999999E-2</c:v>
                </c:pt>
                <c:pt idx="1694">
                  <c:v>1.4999999999999999E-2</c:v>
                </c:pt>
                <c:pt idx="1695">
                  <c:v>1.4999999999999999E-2</c:v>
                </c:pt>
                <c:pt idx="1696">
                  <c:v>1.4999999999999999E-2</c:v>
                </c:pt>
                <c:pt idx="1697">
                  <c:v>1.4999999999999999E-2</c:v>
                </c:pt>
                <c:pt idx="1698">
                  <c:v>1.4999999999999999E-2</c:v>
                </c:pt>
                <c:pt idx="1699">
                  <c:v>1.4999999999999999E-2</c:v>
                </c:pt>
                <c:pt idx="1700">
                  <c:v>1.4999999999999999E-2</c:v>
                </c:pt>
                <c:pt idx="1701">
                  <c:v>1.4999999999999999E-2</c:v>
                </c:pt>
                <c:pt idx="1702">
                  <c:v>1.4999999999999999E-2</c:v>
                </c:pt>
                <c:pt idx="1703">
                  <c:v>1.4999999999999999E-2</c:v>
                </c:pt>
                <c:pt idx="1704">
                  <c:v>1.4999999999999999E-2</c:v>
                </c:pt>
                <c:pt idx="1705">
                  <c:v>1.4999999999999999E-2</c:v>
                </c:pt>
                <c:pt idx="1706">
                  <c:v>1.4999999999999999E-2</c:v>
                </c:pt>
                <c:pt idx="1707">
                  <c:v>1.4999999999999999E-2</c:v>
                </c:pt>
                <c:pt idx="1708">
                  <c:v>1.4999999999999999E-2</c:v>
                </c:pt>
                <c:pt idx="1709">
                  <c:v>1.4999999999999999E-2</c:v>
                </c:pt>
                <c:pt idx="1710">
                  <c:v>1.4999999999999999E-2</c:v>
                </c:pt>
                <c:pt idx="1711">
                  <c:v>1.4999999999999999E-2</c:v>
                </c:pt>
                <c:pt idx="1712">
                  <c:v>1.4999999999999999E-2</c:v>
                </c:pt>
                <c:pt idx="1713">
                  <c:v>1.4999999999999999E-2</c:v>
                </c:pt>
                <c:pt idx="1714">
                  <c:v>1.4999999999999999E-2</c:v>
                </c:pt>
                <c:pt idx="1715">
                  <c:v>1.4999999999999999E-2</c:v>
                </c:pt>
                <c:pt idx="1716">
                  <c:v>1.4999999999999999E-2</c:v>
                </c:pt>
                <c:pt idx="1717">
                  <c:v>1.4999999999999999E-2</c:v>
                </c:pt>
                <c:pt idx="1718">
                  <c:v>1.4999999999999999E-2</c:v>
                </c:pt>
                <c:pt idx="1719">
                  <c:v>1.4999999999999999E-2</c:v>
                </c:pt>
                <c:pt idx="1720">
                  <c:v>1.4999999999999999E-2</c:v>
                </c:pt>
                <c:pt idx="1721">
                  <c:v>1.4999999999999999E-2</c:v>
                </c:pt>
                <c:pt idx="1722">
                  <c:v>1.4999999999999999E-2</c:v>
                </c:pt>
                <c:pt idx="1723">
                  <c:v>1.4999999999999999E-2</c:v>
                </c:pt>
                <c:pt idx="1724">
                  <c:v>1.4999999999999999E-2</c:v>
                </c:pt>
                <c:pt idx="1725">
                  <c:v>1.7500000000000002E-2</c:v>
                </c:pt>
                <c:pt idx="1726">
                  <c:v>1.7500000000000002E-2</c:v>
                </c:pt>
                <c:pt idx="1727">
                  <c:v>1.7500000000000002E-2</c:v>
                </c:pt>
                <c:pt idx="1728">
                  <c:v>1.7500000000000002E-2</c:v>
                </c:pt>
                <c:pt idx="1729">
                  <c:v>1.7500000000000002E-2</c:v>
                </c:pt>
                <c:pt idx="1730">
                  <c:v>1.7500000000000002E-2</c:v>
                </c:pt>
                <c:pt idx="1731">
                  <c:v>1.7500000000000002E-2</c:v>
                </c:pt>
                <c:pt idx="1732">
                  <c:v>1.7500000000000002E-2</c:v>
                </c:pt>
                <c:pt idx="1733">
                  <c:v>1.7500000000000002E-2</c:v>
                </c:pt>
                <c:pt idx="1734">
                  <c:v>1.7500000000000002E-2</c:v>
                </c:pt>
                <c:pt idx="1735">
                  <c:v>1.7500000000000002E-2</c:v>
                </c:pt>
                <c:pt idx="1736">
                  <c:v>1.7500000000000002E-2</c:v>
                </c:pt>
                <c:pt idx="1737">
                  <c:v>1.7500000000000002E-2</c:v>
                </c:pt>
                <c:pt idx="1738">
                  <c:v>1.7500000000000002E-2</c:v>
                </c:pt>
                <c:pt idx="1739">
                  <c:v>1.7500000000000002E-2</c:v>
                </c:pt>
                <c:pt idx="1740">
                  <c:v>1.7500000000000002E-2</c:v>
                </c:pt>
                <c:pt idx="1741">
                  <c:v>1.7500000000000002E-2</c:v>
                </c:pt>
                <c:pt idx="1742">
                  <c:v>1.7500000000000002E-2</c:v>
                </c:pt>
                <c:pt idx="1743">
                  <c:v>1.7500000000000002E-2</c:v>
                </c:pt>
                <c:pt idx="1744">
                  <c:v>1.7500000000000002E-2</c:v>
                </c:pt>
                <c:pt idx="1745">
                  <c:v>1.7500000000000002E-2</c:v>
                </c:pt>
                <c:pt idx="1746">
                  <c:v>1.7500000000000002E-2</c:v>
                </c:pt>
                <c:pt idx="1747">
                  <c:v>1.7500000000000002E-2</c:v>
                </c:pt>
                <c:pt idx="1748">
                  <c:v>1.7500000000000002E-2</c:v>
                </c:pt>
                <c:pt idx="1749">
                  <c:v>1.7500000000000002E-2</c:v>
                </c:pt>
                <c:pt idx="1750">
                  <c:v>1.7500000000000002E-2</c:v>
                </c:pt>
                <c:pt idx="1751">
                  <c:v>1.7500000000000002E-2</c:v>
                </c:pt>
                <c:pt idx="1752">
                  <c:v>1.7500000000000002E-2</c:v>
                </c:pt>
                <c:pt idx="1753">
                  <c:v>1.7500000000000002E-2</c:v>
                </c:pt>
                <c:pt idx="1754">
                  <c:v>1.7500000000000002E-2</c:v>
                </c:pt>
                <c:pt idx="1755">
                  <c:v>1.7500000000000002E-2</c:v>
                </c:pt>
                <c:pt idx="1756">
                  <c:v>1.7500000000000002E-2</c:v>
                </c:pt>
                <c:pt idx="1757">
                  <c:v>1.7500000000000002E-2</c:v>
                </c:pt>
                <c:pt idx="1758">
                  <c:v>1.7500000000000002E-2</c:v>
                </c:pt>
                <c:pt idx="1759">
                  <c:v>1.7500000000000002E-2</c:v>
                </c:pt>
                <c:pt idx="1760">
                  <c:v>1.7500000000000002E-2</c:v>
                </c:pt>
                <c:pt idx="1761">
                  <c:v>1.7500000000000002E-2</c:v>
                </c:pt>
                <c:pt idx="1762">
                  <c:v>1.7500000000000002E-2</c:v>
                </c:pt>
                <c:pt idx="1763">
                  <c:v>1.7500000000000002E-2</c:v>
                </c:pt>
                <c:pt idx="1764">
                  <c:v>1.7500000000000002E-2</c:v>
                </c:pt>
                <c:pt idx="1765">
                  <c:v>1.7500000000000002E-2</c:v>
                </c:pt>
                <c:pt idx="1766">
                  <c:v>1.7500000000000002E-2</c:v>
                </c:pt>
                <c:pt idx="1767">
                  <c:v>1.7500000000000002E-2</c:v>
                </c:pt>
                <c:pt idx="1768">
                  <c:v>1.7500000000000002E-2</c:v>
                </c:pt>
                <c:pt idx="1769">
                  <c:v>1.7500000000000002E-2</c:v>
                </c:pt>
                <c:pt idx="1770">
                  <c:v>1.7500000000000002E-2</c:v>
                </c:pt>
                <c:pt idx="1771">
                  <c:v>1.7500000000000002E-2</c:v>
                </c:pt>
                <c:pt idx="1772">
                  <c:v>1.7500000000000002E-2</c:v>
                </c:pt>
                <c:pt idx="1773">
                  <c:v>1.7500000000000002E-2</c:v>
                </c:pt>
                <c:pt idx="1774">
                  <c:v>1.7500000000000002E-2</c:v>
                </c:pt>
                <c:pt idx="1775">
                  <c:v>0.02</c:v>
                </c:pt>
                <c:pt idx="1776">
                  <c:v>0.02</c:v>
                </c:pt>
                <c:pt idx="1777">
                  <c:v>0.02</c:v>
                </c:pt>
                <c:pt idx="1778">
                  <c:v>0.02</c:v>
                </c:pt>
                <c:pt idx="1779">
                  <c:v>0.02</c:v>
                </c:pt>
                <c:pt idx="1780">
                  <c:v>0.02</c:v>
                </c:pt>
                <c:pt idx="1781">
                  <c:v>0.02</c:v>
                </c:pt>
                <c:pt idx="1782">
                  <c:v>0.02</c:v>
                </c:pt>
                <c:pt idx="1783">
                  <c:v>0.02</c:v>
                </c:pt>
                <c:pt idx="1784">
                  <c:v>0.02</c:v>
                </c:pt>
                <c:pt idx="1785">
                  <c:v>0.02</c:v>
                </c:pt>
                <c:pt idx="1786">
                  <c:v>0.02</c:v>
                </c:pt>
                <c:pt idx="1787">
                  <c:v>0.02</c:v>
                </c:pt>
                <c:pt idx="1788">
                  <c:v>0.02</c:v>
                </c:pt>
                <c:pt idx="1789">
                  <c:v>0.02</c:v>
                </c:pt>
                <c:pt idx="1790">
                  <c:v>0.02</c:v>
                </c:pt>
                <c:pt idx="1791">
                  <c:v>0.02</c:v>
                </c:pt>
                <c:pt idx="1792">
                  <c:v>0.02</c:v>
                </c:pt>
                <c:pt idx="1793">
                  <c:v>0.02</c:v>
                </c:pt>
                <c:pt idx="1794">
                  <c:v>0.02</c:v>
                </c:pt>
                <c:pt idx="1795">
                  <c:v>0.02</c:v>
                </c:pt>
                <c:pt idx="1796">
                  <c:v>0.02</c:v>
                </c:pt>
                <c:pt idx="1797">
                  <c:v>0.02</c:v>
                </c:pt>
                <c:pt idx="1798">
                  <c:v>0.02</c:v>
                </c:pt>
                <c:pt idx="1799">
                  <c:v>0.02</c:v>
                </c:pt>
                <c:pt idx="1800">
                  <c:v>0.02</c:v>
                </c:pt>
                <c:pt idx="1801">
                  <c:v>0.02</c:v>
                </c:pt>
                <c:pt idx="1802">
                  <c:v>0.02</c:v>
                </c:pt>
                <c:pt idx="1803">
                  <c:v>0.02</c:v>
                </c:pt>
                <c:pt idx="1804">
                  <c:v>0.02</c:v>
                </c:pt>
                <c:pt idx="1805">
                  <c:v>0.02</c:v>
                </c:pt>
                <c:pt idx="1806">
                  <c:v>0.02</c:v>
                </c:pt>
                <c:pt idx="1807">
                  <c:v>0.02</c:v>
                </c:pt>
                <c:pt idx="1808">
                  <c:v>0.02</c:v>
                </c:pt>
                <c:pt idx="1809">
                  <c:v>2.2499999999999999E-2</c:v>
                </c:pt>
                <c:pt idx="1810">
                  <c:v>2.2499999999999999E-2</c:v>
                </c:pt>
                <c:pt idx="1811">
                  <c:v>2.2499999999999999E-2</c:v>
                </c:pt>
                <c:pt idx="1812">
                  <c:v>2.2499999999999999E-2</c:v>
                </c:pt>
                <c:pt idx="1813">
                  <c:v>2.2499999999999999E-2</c:v>
                </c:pt>
                <c:pt idx="1814">
                  <c:v>2.2499999999999999E-2</c:v>
                </c:pt>
                <c:pt idx="1815">
                  <c:v>2.2499999999999999E-2</c:v>
                </c:pt>
                <c:pt idx="1816">
                  <c:v>2.2499999999999999E-2</c:v>
                </c:pt>
                <c:pt idx="1817">
                  <c:v>2.2499999999999999E-2</c:v>
                </c:pt>
                <c:pt idx="1818">
                  <c:v>2.2499999999999999E-2</c:v>
                </c:pt>
                <c:pt idx="1819">
                  <c:v>2.2499999999999999E-2</c:v>
                </c:pt>
                <c:pt idx="1820">
                  <c:v>2.2499999999999999E-2</c:v>
                </c:pt>
                <c:pt idx="1821">
                  <c:v>2.2499999999999999E-2</c:v>
                </c:pt>
                <c:pt idx="1822">
                  <c:v>2.2499999999999999E-2</c:v>
                </c:pt>
                <c:pt idx="1823">
                  <c:v>2.2499999999999999E-2</c:v>
                </c:pt>
                <c:pt idx="1824">
                  <c:v>2.2499999999999999E-2</c:v>
                </c:pt>
                <c:pt idx="1825">
                  <c:v>2.2499999999999999E-2</c:v>
                </c:pt>
                <c:pt idx="1826">
                  <c:v>2.2499999999999999E-2</c:v>
                </c:pt>
                <c:pt idx="1827">
                  <c:v>2.2499999999999999E-2</c:v>
                </c:pt>
                <c:pt idx="1828">
                  <c:v>2.2499999999999999E-2</c:v>
                </c:pt>
                <c:pt idx="1829">
                  <c:v>2.2499999999999999E-2</c:v>
                </c:pt>
                <c:pt idx="1830">
                  <c:v>2.2499999999999999E-2</c:v>
                </c:pt>
                <c:pt idx="1831">
                  <c:v>2.2499999999999999E-2</c:v>
                </c:pt>
                <c:pt idx="1832">
                  <c:v>2.2499999999999999E-2</c:v>
                </c:pt>
                <c:pt idx="1833">
                  <c:v>2.2499999999999999E-2</c:v>
                </c:pt>
                <c:pt idx="1834">
                  <c:v>2.2499999999999999E-2</c:v>
                </c:pt>
                <c:pt idx="1835">
                  <c:v>2.2499999999999999E-2</c:v>
                </c:pt>
                <c:pt idx="1836">
                  <c:v>2.2499999999999999E-2</c:v>
                </c:pt>
                <c:pt idx="1837">
                  <c:v>2.2499999999999999E-2</c:v>
                </c:pt>
                <c:pt idx="1838">
                  <c:v>2.2499999999999999E-2</c:v>
                </c:pt>
                <c:pt idx="1839">
                  <c:v>2.2499999999999999E-2</c:v>
                </c:pt>
                <c:pt idx="1840">
                  <c:v>2.2499999999999999E-2</c:v>
                </c:pt>
                <c:pt idx="1841">
                  <c:v>2.2499999999999999E-2</c:v>
                </c:pt>
                <c:pt idx="1842">
                  <c:v>2.2499999999999999E-2</c:v>
                </c:pt>
                <c:pt idx="1843">
                  <c:v>2.2499999999999999E-2</c:v>
                </c:pt>
                <c:pt idx="1844">
                  <c:v>2.2499999999999999E-2</c:v>
                </c:pt>
                <c:pt idx="1845">
                  <c:v>2.2499999999999999E-2</c:v>
                </c:pt>
                <c:pt idx="1846">
                  <c:v>2.2499999999999999E-2</c:v>
                </c:pt>
                <c:pt idx="1847">
                  <c:v>2.2499999999999999E-2</c:v>
                </c:pt>
                <c:pt idx="1848">
                  <c:v>2.2499999999999999E-2</c:v>
                </c:pt>
                <c:pt idx="1849">
                  <c:v>2.2499999999999999E-2</c:v>
                </c:pt>
                <c:pt idx="1850">
                  <c:v>2.2499999999999999E-2</c:v>
                </c:pt>
                <c:pt idx="1851">
                  <c:v>2.2499999999999999E-2</c:v>
                </c:pt>
                <c:pt idx="1852">
                  <c:v>2.2499999999999999E-2</c:v>
                </c:pt>
                <c:pt idx="1853">
                  <c:v>2.2499999999999999E-2</c:v>
                </c:pt>
                <c:pt idx="1854">
                  <c:v>2.2499999999999999E-2</c:v>
                </c:pt>
                <c:pt idx="1855">
                  <c:v>2.2499999999999999E-2</c:v>
                </c:pt>
                <c:pt idx="1856">
                  <c:v>2.2499999999999999E-2</c:v>
                </c:pt>
                <c:pt idx="1857">
                  <c:v>2.2499999999999999E-2</c:v>
                </c:pt>
                <c:pt idx="1858">
                  <c:v>2.2499999999999999E-2</c:v>
                </c:pt>
                <c:pt idx="1859">
                  <c:v>2.5000000000000001E-2</c:v>
                </c:pt>
                <c:pt idx="1860">
                  <c:v>2.5000000000000001E-2</c:v>
                </c:pt>
                <c:pt idx="1861">
                  <c:v>2.5000000000000001E-2</c:v>
                </c:pt>
                <c:pt idx="1862">
                  <c:v>2.5000000000000001E-2</c:v>
                </c:pt>
                <c:pt idx="1863">
                  <c:v>2.5000000000000001E-2</c:v>
                </c:pt>
                <c:pt idx="1864">
                  <c:v>2.5000000000000001E-2</c:v>
                </c:pt>
                <c:pt idx="1865">
                  <c:v>2.5000000000000001E-2</c:v>
                </c:pt>
                <c:pt idx="1866">
                  <c:v>2.5000000000000001E-2</c:v>
                </c:pt>
                <c:pt idx="1867">
                  <c:v>2.5000000000000001E-2</c:v>
                </c:pt>
                <c:pt idx="1868">
                  <c:v>2.5000000000000001E-2</c:v>
                </c:pt>
                <c:pt idx="1869">
                  <c:v>2.5000000000000001E-2</c:v>
                </c:pt>
                <c:pt idx="1870">
                  <c:v>2.5000000000000001E-2</c:v>
                </c:pt>
                <c:pt idx="1871">
                  <c:v>2.5000000000000001E-2</c:v>
                </c:pt>
                <c:pt idx="1872">
                  <c:v>2.5000000000000001E-2</c:v>
                </c:pt>
                <c:pt idx="1873">
                  <c:v>2.5000000000000001E-2</c:v>
                </c:pt>
                <c:pt idx="1874">
                  <c:v>2.5000000000000001E-2</c:v>
                </c:pt>
                <c:pt idx="1875">
                  <c:v>2.5000000000000001E-2</c:v>
                </c:pt>
                <c:pt idx="1876">
                  <c:v>2.5000000000000001E-2</c:v>
                </c:pt>
                <c:pt idx="1877">
                  <c:v>2.5000000000000001E-2</c:v>
                </c:pt>
                <c:pt idx="1878">
                  <c:v>2.5000000000000001E-2</c:v>
                </c:pt>
                <c:pt idx="1879">
                  <c:v>2.5000000000000001E-2</c:v>
                </c:pt>
                <c:pt idx="1880">
                  <c:v>2.5000000000000001E-2</c:v>
                </c:pt>
                <c:pt idx="1881">
                  <c:v>2.5000000000000001E-2</c:v>
                </c:pt>
                <c:pt idx="1882">
                  <c:v>2.5000000000000001E-2</c:v>
                </c:pt>
                <c:pt idx="1883">
                  <c:v>2.5000000000000001E-2</c:v>
                </c:pt>
                <c:pt idx="1884">
                  <c:v>2.5000000000000001E-2</c:v>
                </c:pt>
                <c:pt idx="1885">
                  <c:v>2.5000000000000001E-2</c:v>
                </c:pt>
                <c:pt idx="1886">
                  <c:v>2.5000000000000001E-2</c:v>
                </c:pt>
                <c:pt idx="1887">
                  <c:v>2.5000000000000001E-2</c:v>
                </c:pt>
                <c:pt idx="1888">
                  <c:v>2.5000000000000001E-2</c:v>
                </c:pt>
                <c:pt idx="1889">
                  <c:v>2.5000000000000001E-2</c:v>
                </c:pt>
                <c:pt idx="1890">
                  <c:v>2.5000000000000001E-2</c:v>
                </c:pt>
                <c:pt idx="1891">
                  <c:v>2.5000000000000001E-2</c:v>
                </c:pt>
                <c:pt idx="1892">
                  <c:v>2.5000000000000001E-2</c:v>
                </c:pt>
                <c:pt idx="1893">
                  <c:v>2.5000000000000001E-2</c:v>
                </c:pt>
                <c:pt idx="1894">
                  <c:v>2.5000000000000001E-2</c:v>
                </c:pt>
                <c:pt idx="1895">
                  <c:v>2.5000000000000001E-2</c:v>
                </c:pt>
                <c:pt idx="1896">
                  <c:v>2.5000000000000001E-2</c:v>
                </c:pt>
                <c:pt idx="1897">
                  <c:v>2.5000000000000001E-2</c:v>
                </c:pt>
                <c:pt idx="1898">
                  <c:v>2.5000000000000001E-2</c:v>
                </c:pt>
                <c:pt idx="1899">
                  <c:v>2.5000000000000001E-2</c:v>
                </c:pt>
                <c:pt idx="1900">
                  <c:v>2.5000000000000001E-2</c:v>
                </c:pt>
                <c:pt idx="1901">
                  <c:v>2.5000000000000001E-2</c:v>
                </c:pt>
                <c:pt idx="1902">
                  <c:v>2.5000000000000001E-2</c:v>
                </c:pt>
                <c:pt idx="1903">
                  <c:v>2.5000000000000001E-2</c:v>
                </c:pt>
                <c:pt idx="1904">
                  <c:v>2.5000000000000001E-2</c:v>
                </c:pt>
                <c:pt idx="1905">
                  <c:v>2.5000000000000001E-2</c:v>
                </c:pt>
                <c:pt idx="1906">
                  <c:v>2.5000000000000001E-2</c:v>
                </c:pt>
                <c:pt idx="1907">
                  <c:v>2.75E-2</c:v>
                </c:pt>
                <c:pt idx="1908">
                  <c:v>2.75E-2</c:v>
                </c:pt>
                <c:pt idx="1909">
                  <c:v>2.75E-2</c:v>
                </c:pt>
                <c:pt idx="1910">
                  <c:v>2.75E-2</c:v>
                </c:pt>
                <c:pt idx="1911">
                  <c:v>2.75E-2</c:v>
                </c:pt>
                <c:pt idx="1912">
                  <c:v>2.75E-2</c:v>
                </c:pt>
                <c:pt idx="1913">
                  <c:v>2.75E-2</c:v>
                </c:pt>
                <c:pt idx="1914">
                  <c:v>2.75E-2</c:v>
                </c:pt>
                <c:pt idx="1915">
                  <c:v>2.75E-2</c:v>
                </c:pt>
                <c:pt idx="1916">
                  <c:v>2.75E-2</c:v>
                </c:pt>
                <c:pt idx="1917">
                  <c:v>2.75E-2</c:v>
                </c:pt>
                <c:pt idx="1918">
                  <c:v>2.75E-2</c:v>
                </c:pt>
                <c:pt idx="1919">
                  <c:v>2.75E-2</c:v>
                </c:pt>
                <c:pt idx="1920">
                  <c:v>2.75E-2</c:v>
                </c:pt>
                <c:pt idx="1921">
                  <c:v>2.75E-2</c:v>
                </c:pt>
                <c:pt idx="1922">
                  <c:v>2.75E-2</c:v>
                </c:pt>
                <c:pt idx="1923">
                  <c:v>2.75E-2</c:v>
                </c:pt>
                <c:pt idx="1924">
                  <c:v>2.75E-2</c:v>
                </c:pt>
                <c:pt idx="1925">
                  <c:v>2.75E-2</c:v>
                </c:pt>
                <c:pt idx="1926">
                  <c:v>2.75E-2</c:v>
                </c:pt>
                <c:pt idx="1927">
                  <c:v>2.75E-2</c:v>
                </c:pt>
                <c:pt idx="1928">
                  <c:v>2.75E-2</c:v>
                </c:pt>
                <c:pt idx="1929">
                  <c:v>2.75E-2</c:v>
                </c:pt>
                <c:pt idx="1930">
                  <c:v>2.75E-2</c:v>
                </c:pt>
                <c:pt idx="1931">
                  <c:v>2.75E-2</c:v>
                </c:pt>
                <c:pt idx="1932">
                  <c:v>2.75E-2</c:v>
                </c:pt>
                <c:pt idx="1933">
                  <c:v>2.75E-2</c:v>
                </c:pt>
                <c:pt idx="1934">
                  <c:v>2.75E-2</c:v>
                </c:pt>
                <c:pt idx="1935">
                  <c:v>2.75E-2</c:v>
                </c:pt>
                <c:pt idx="1936">
                  <c:v>2.75E-2</c:v>
                </c:pt>
                <c:pt idx="1937">
                  <c:v>2.75E-2</c:v>
                </c:pt>
                <c:pt idx="1938">
                  <c:v>2.75E-2</c:v>
                </c:pt>
                <c:pt idx="1939">
                  <c:v>2.75E-2</c:v>
                </c:pt>
                <c:pt idx="1940">
                  <c:v>2.75E-2</c:v>
                </c:pt>
                <c:pt idx="1941">
                  <c:v>2.75E-2</c:v>
                </c:pt>
                <c:pt idx="1942">
                  <c:v>2.75E-2</c:v>
                </c:pt>
                <c:pt idx="1943">
                  <c:v>2.75E-2</c:v>
                </c:pt>
                <c:pt idx="1944">
                  <c:v>2.75E-2</c:v>
                </c:pt>
                <c:pt idx="1945">
                  <c:v>2.75E-2</c:v>
                </c:pt>
                <c:pt idx="1946">
                  <c:v>2.75E-2</c:v>
                </c:pt>
                <c:pt idx="1947">
                  <c:v>2.75E-2</c:v>
                </c:pt>
                <c:pt idx="1948">
                  <c:v>2.75E-2</c:v>
                </c:pt>
                <c:pt idx="1949">
                  <c:v>0.03</c:v>
                </c:pt>
                <c:pt idx="1950">
                  <c:v>0.03</c:v>
                </c:pt>
                <c:pt idx="1951">
                  <c:v>0.03</c:v>
                </c:pt>
                <c:pt idx="1952">
                  <c:v>0.03</c:v>
                </c:pt>
                <c:pt idx="1953">
                  <c:v>0.03</c:v>
                </c:pt>
                <c:pt idx="1954">
                  <c:v>0.03</c:v>
                </c:pt>
                <c:pt idx="1955">
                  <c:v>0.03</c:v>
                </c:pt>
                <c:pt idx="1956">
                  <c:v>0.03</c:v>
                </c:pt>
                <c:pt idx="1957">
                  <c:v>0.03</c:v>
                </c:pt>
                <c:pt idx="1958">
                  <c:v>0.03</c:v>
                </c:pt>
                <c:pt idx="1959">
                  <c:v>0.03</c:v>
                </c:pt>
                <c:pt idx="1960">
                  <c:v>0.03</c:v>
                </c:pt>
                <c:pt idx="1961">
                  <c:v>0.03</c:v>
                </c:pt>
                <c:pt idx="1962">
                  <c:v>0.03</c:v>
                </c:pt>
                <c:pt idx="1963">
                  <c:v>0.03</c:v>
                </c:pt>
                <c:pt idx="1964">
                  <c:v>0.03</c:v>
                </c:pt>
                <c:pt idx="1965">
                  <c:v>0.03</c:v>
                </c:pt>
                <c:pt idx="1966">
                  <c:v>0.03</c:v>
                </c:pt>
                <c:pt idx="1967">
                  <c:v>0.03</c:v>
                </c:pt>
                <c:pt idx="1968">
                  <c:v>0.03</c:v>
                </c:pt>
                <c:pt idx="1969">
                  <c:v>0.03</c:v>
                </c:pt>
                <c:pt idx="1970">
                  <c:v>0.03</c:v>
                </c:pt>
                <c:pt idx="1971">
                  <c:v>0.03</c:v>
                </c:pt>
                <c:pt idx="1972">
                  <c:v>0.03</c:v>
                </c:pt>
                <c:pt idx="1973">
                  <c:v>0.03</c:v>
                </c:pt>
                <c:pt idx="1974">
                  <c:v>0.03</c:v>
                </c:pt>
                <c:pt idx="1975">
                  <c:v>0.03</c:v>
                </c:pt>
                <c:pt idx="1976">
                  <c:v>0.03</c:v>
                </c:pt>
                <c:pt idx="1977">
                  <c:v>0.03</c:v>
                </c:pt>
                <c:pt idx="1978">
                  <c:v>0.03</c:v>
                </c:pt>
                <c:pt idx="1979">
                  <c:v>0.03</c:v>
                </c:pt>
                <c:pt idx="1980">
                  <c:v>0.03</c:v>
                </c:pt>
                <c:pt idx="1981">
                  <c:v>0.03</c:v>
                </c:pt>
                <c:pt idx="1982">
                  <c:v>0.03</c:v>
                </c:pt>
                <c:pt idx="1983">
                  <c:v>0.03</c:v>
                </c:pt>
                <c:pt idx="1984">
                  <c:v>0.03</c:v>
                </c:pt>
                <c:pt idx="1985">
                  <c:v>0.03</c:v>
                </c:pt>
                <c:pt idx="1986">
                  <c:v>0.03</c:v>
                </c:pt>
                <c:pt idx="1987">
                  <c:v>0.03</c:v>
                </c:pt>
                <c:pt idx="1988">
                  <c:v>0.03</c:v>
                </c:pt>
                <c:pt idx="1989">
                  <c:v>0.03</c:v>
                </c:pt>
                <c:pt idx="1990">
                  <c:v>0.03</c:v>
                </c:pt>
                <c:pt idx="1991">
                  <c:v>0.03</c:v>
                </c:pt>
                <c:pt idx="1992">
                  <c:v>0.03</c:v>
                </c:pt>
                <c:pt idx="1993">
                  <c:v>0.03</c:v>
                </c:pt>
                <c:pt idx="1994">
                  <c:v>0.03</c:v>
                </c:pt>
                <c:pt idx="1995">
                  <c:v>0.03</c:v>
                </c:pt>
                <c:pt idx="1996">
                  <c:v>0.03</c:v>
                </c:pt>
                <c:pt idx="1997">
                  <c:v>0.03</c:v>
                </c:pt>
                <c:pt idx="1998">
                  <c:v>0.03</c:v>
                </c:pt>
                <c:pt idx="1999">
                  <c:v>0.03</c:v>
                </c:pt>
                <c:pt idx="2000">
                  <c:v>0.03</c:v>
                </c:pt>
                <c:pt idx="2001">
                  <c:v>0.03</c:v>
                </c:pt>
                <c:pt idx="2002">
                  <c:v>0.03</c:v>
                </c:pt>
                <c:pt idx="2003">
                  <c:v>0.03</c:v>
                </c:pt>
                <c:pt idx="2004">
                  <c:v>0.03</c:v>
                </c:pt>
                <c:pt idx="2005">
                  <c:v>0.03</c:v>
                </c:pt>
                <c:pt idx="2006">
                  <c:v>0.03</c:v>
                </c:pt>
                <c:pt idx="2007">
                  <c:v>3.2500000000000001E-2</c:v>
                </c:pt>
                <c:pt idx="2008">
                  <c:v>3.2500000000000001E-2</c:v>
                </c:pt>
                <c:pt idx="2009">
                  <c:v>3.2500000000000001E-2</c:v>
                </c:pt>
                <c:pt idx="2010">
                  <c:v>3.2500000000000001E-2</c:v>
                </c:pt>
                <c:pt idx="2011">
                  <c:v>3.2500000000000001E-2</c:v>
                </c:pt>
                <c:pt idx="2012">
                  <c:v>3.2500000000000001E-2</c:v>
                </c:pt>
                <c:pt idx="2013">
                  <c:v>3.2500000000000001E-2</c:v>
                </c:pt>
                <c:pt idx="2014">
                  <c:v>3.2500000000000001E-2</c:v>
                </c:pt>
                <c:pt idx="2015">
                  <c:v>3.2500000000000001E-2</c:v>
                </c:pt>
                <c:pt idx="2016">
                  <c:v>3.2500000000000001E-2</c:v>
                </c:pt>
                <c:pt idx="2017">
                  <c:v>3.2500000000000001E-2</c:v>
                </c:pt>
                <c:pt idx="2018">
                  <c:v>3.2500000000000001E-2</c:v>
                </c:pt>
                <c:pt idx="2019">
                  <c:v>3.2500000000000001E-2</c:v>
                </c:pt>
                <c:pt idx="2020">
                  <c:v>3.2500000000000001E-2</c:v>
                </c:pt>
                <c:pt idx="2021">
                  <c:v>3.2500000000000001E-2</c:v>
                </c:pt>
                <c:pt idx="2022">
                  <c:v>3.2500000000000001E-2</c:v>
                </c:pt>
                <c:pt idx="2023">
                  <c:v>3.2500000000000001E-2</c:v>
                </c:pt>
                <c:pt idx="2024">
                  <c:v>3.2500000000000001E-2</c:v>
                </c:pt>
                <c:pt idx="2025">
                  <c:v>3.2500000000000001E-2</c:v>
                </c:pt>
                <c:pt idx="2026">
                  <c:v>3.2500000000000001E-2</c:v>
                </c:pt>
                <c:pt idx="2027">
                  <c:v>3.2500000000000001E-2</c:v>
                </c:pt>
                <c:pt idx="2028">
                  <c:v>3.2500000000000001E-2</c:v>
                </c:pt>
                <c:pt idx="2029">
                  <c:v>3.2500000000000001E-2</c:v>
                </c:pt>
                <c:pt idx="2030">
                  <c:v>3.2500000000000001E-2</c:v>
                </c:pt>
                <c:pt idx="2031">
                  <c:v>3.2500000000000001E-2</c:v>
                </c:pt>
                <c:pt idx="2032">
                  <c:v>3.2500000000000001E-2</c:v>
                </c:pt>
                <c:pt idx="2033">
                  <c:v>3.2500000000000001E-2</c:v>
                </c:pt>
                <c:pt idx="2034">
                  <c:v>3.2500000000000001E-2</c:v>
                </c:pt>
                <c:pt idx="2035">
                  <c:v>3.2500000000000001E-2</c:v>
                </c:pt>
                <c:pt idx="2036">
                  <c:v>3.2500000000000001E-2</c:v>
                </c:pt>
                <c:pt idx="2037">
                  <c:v>3.2500000000000001E-2</c:v>
                </c:pt>
                <c:pt idx="2038">
                  <c:v>3.2500000000000001E-2</c:v>
                </c:pt>
                <c:pt idx="2039">
                  <c:v>3.2500000000000001E-2</c:v>
                </c:pt>
                <c:pt idx="2040">
                  <c:v>3.2500000000000001E-2</c:v>
                </c:pt>
                <c:pt idx="2041">
                  <c:v>3.2500000000000001E-2</c:v>
                </c:pt>
                <c:pt idx="2042">
                  <c:v>3.2500000000000001E-2</c:v>
                </c:pt>
                <c:pt idx="2043">
                  <c:v>3.2500000000000001E-2</c:v>
                </c:pt>
                <c:pt idx="2044">
                  <c:v>3.2500000000000001E-2</c:v>
                </c:pt>
                <c:pt idx="2045">
                  <c:v>3.2500000000000001E-2</c:v>
                </c:pt>
                <c:pt idx="2046">
                  <c:v>3.2500000000000001E-2</c:v>
                </c:pt>
                <c:pt idx="2047">
                  <c:v>3.5000000000000003E-2</c:v>
                </c:pt>
                <c:pt idx="2048">
                  <c:v>3.5000000000000003E-2</c:v>
                </c:pt>
                <c:pt idx="2049">
                  <c:v>3.5000000000000003E-2</c:v>
                </c:pt>
                <c:pt idx="2050">
                  <c:v>3.5000000000000003E-2</c:v>
                </c:pt>
                <c:pt idx="2051">
                  <c:v>3.5000000000000003E-2</c:v>
                </c:pt>
                <c:pt idx="2052">
                  <c:v>3.5000000000000003E-2</c:v>
                </c:pt>
                <c:pt idx="2053">
                  <c:v>3.5000000000000003E-2</c:v>
                </c:pt>
                <c:pt idx="2054">
                  <c:v>3.5000000000000003E-2</c:v>
                </c:pt>
                <c:pt idx="2055">
                  <c:v>3.5000000000000003E-2</c:v>
                </c:pt>
                <c:pt idx="2056">
                  <c:v>3.5000000000000003E-2</c:v>
                </c:pt>
                <c:pt idx="2057">
                  <c:v>3.5000000000000003E-2</c:v>
                </c:pt>
                <c:pt idx="2058">
                  <c:v>3.5000000000000003E-2</c:v>
                </c:pt>
                <c:pt idx="2059">
                  <c:v>3.5000000000000003E-2</c:v>
                </c:pt>
                <c:pt idx="2060">
                  <c:v>3.5000000000000003E-2</c:v>
                </c:pt>
                <c:pt idx="2061">
                  <c:v>3.5000000000000003E-2</c:v>
                </c:pt>
                <c:pt idx="2062">
                  <c:v>3.5000000000000003E-2</c:v>
                </c:pt>
                <c:pt idx="2063">
                  <c:v>3.5000000000000003E-2</c:v>
                </c:pt>
                <c:pt idx="2064">
                  <c:v>3.5000000000000003E-2</c:v>
                </c:pt>
                <c:pt idx="2065">
                  <c:v>3.5000000000000003E-2</c:v>
                </c:pt>
                <c:pt idx="2066">
                  <c:v>3.5000000000000003E-2</c:v>
                </c:pt>
                <c:pt idx="2067">
                  <c:v>3.5000000000000003E-2</c:v>
                </c:pt>
                <c:pt idx="2068">
                  <c:v>3.5000000000000003E-2</c:v>
                </c:pt>
                <c:pt idx="2069">
                  <c:v>3.5000000000000003E-2</c:v>
                </c:pt>
                <c:pt idx="2070">
                  <c:v>3.5000000000000003E-2</c:v>
                </c:pt>
                <c:pt idx="2071">
                  <c:v>3.5000000000000003E-2</c:v>
                </c:pt>
                <c:pt idx="2072">
                  <c:v>3.5000000000000003E-2</c:v>
                </c:pt>
                <c:pt idx="2073">
                  <c:v>3.5000000000000003E-2</c:v>
                </c:pt>
                <c:pt idx="2074">
                  <c:v>3.5000000000000003E-2</c:v>
                </c:pt>
                <c:pt idx="2075">
                  <c:v>3.5000000000000003E-2</c:v>
                </c:pt>
                <c:pt idx="2076">
                  <c:v>3.5000000000000003E-2</c:v>
                </c:pt>
                <c:pt idx="2077">
                  <c:v>3.5000000000000003E-2</c:v>
                </c:pt>
                <c:pt idx="2078">
                  <c:v>3.5000000000000003E-2</c:v>
                </c:pt>
                <c:pt idx="2079">
                  <c:v>3.5000000000000003E-2</c:v>
                </c:pt>
                <c:pt idx="2080">
                  <c:v>3.5000000000000003E-2</c:v>
                </c:pt>
                <c:pt idx="2081">
                  <c:v>3.5000000000000003E-2</c:v>
                </c:pt>
                <c:pt idx="2082">
                  <c:v>3.5000000000000003E-2</c:v>
                </c:pt>
                <c:pt idx="2083">
                  <c:v>3.5000000000000003E-2</c:v>
                </c:pt>
                <c:pt idx="2084">
                  <c:v>3.5000000000000003E-2</c:v>
                </c:pt>
                <c:pt idx="2085">
                  <c:v>3.5000000000000003E-2</c:v>
                </c:pt>
                <c:pt idx="2086">
                  <c:v>3.5000000000000003E-2</c:v>
                </c:pt>
                <c:pt idx="2087">
                  <c:v>3.5000000000000003E-2</c:v>
                </c:pt>
                <c:pt idx="2088">
                  <c:v>3.5000000000000003E-2</c:v>
                </c:pt>
                <c:pt idx="2089">
                  <c:v>3.7499999999999999E-2</c:v>
                </c:pt>
                <c:pt idx="2090">
                  <c:v>3.7499999999999999E-2</c:v>
                </c:pt>
                <c:pt idx="2091">
                  <c:v>3.7499999999999999E-2</c:v>
                </c:pt>
                <c:pt idx="2092">
                  <c:v>3.7499999999999999E-2</c:v>
                </c:pt>
                <c:pt idx="2093">
                  <c:v>3.7499999999999999E-2</c:v>
                </c:pt>
                <c:pt idx="2094">
                  <c:v>3.7499999999999999E-2</c:v>
                </c:pt>
                <c:pt idx="2095">
                  <c:v>3.7499999999999999E-2</c:v>
                </c:pt>
                <c:pt idx="2096">
                  <c:v>3.7499999999999999E-2</c:v>
                </c:pt>
                <c:pt idx="2097">
                  <c:v>3.7499999999999999E-2</c:v>
                </c:pt>
                <c:pt idx="2098">
                  <c:v>3.7499999999999999E-2</c:v>
                </c:pt>
                <c:pt idx="2099">
                  <c:v>3.7499999999999999E-2</c:v>
                </c:pt>
                <c:pt idx="2100">
                  <c:v>3.7499999999999999E-2</c:v>
                </c:pt>
                <c:pt idx="2101">
                  <c:v>3.7499999999999999E-2</c:v>
                </c:pt>
                <c:pt idx="2102">
                  <c:v>3.7499999999999999E-2</c:v>
                </c:pt>
                <c:pt idx="2103">
                  <c:v>3.7499999999999999E-2</c:v>
                </c:pt>
                <c:pt idx="2104">
                  <c:v>3.7499999999999999E-2</c:v>
                </c:pt>
                <c:pt idx="2105">
                  <c:v>3.7499999999999999E-2</c:v>
                </c:pt>
                <c:pt idx="2106">
                  <c:v>3.7499999999999999E-2</c:v>
                </c:pt>
                <c:pt idx="2107">
                  <c:v>3.7499999999999999E-2</c:v>
                </c:pt>
                <c:pt idx="2108">
                  <c:v>3.7499999999999999E-2</c:v>
                </c:pt>
                <c:pt idx="2109">
                  <c:v>3.7499999999999999E-2</c:v>
                </c:pt>
                <c:pt idx="2110">
                  <c:v>3.7499999999999999E-2</c:v>
                </c:pt>
                <c:pt idx="2111">
                  <c:v>3.7499999999999999E-2</c:v>
                </c:pt>
                <c:pt idx="2112">
                  <c:v>3.7499999999999999E-2</c:v>
                </c:pt>
                <c:pt idx="2113">
                  <c:v>3.7499999999999999E-2</c:v>
                </c:pt>
                <c:pt idx="2114">
                  <c:v>3.7499999999999999E-2</c:v>
                </c:pt>
                <c:pt idx="2115">
                  <c:v>3.7499999999999999E-2</c:v>
                </c:pt>
                <c:pt idx="2116">
                  <c:v>3.7499999999999999E-2</c:v>
                </c:pt>
                <c:pt idx="2117">
                  <c:v>3.7499999999999999E-2</c:v>
                </c:pt>
                <c:pt idx="2118">
                  <c:v>3.7499999999999999E-2</c:v>
                </c:pt>
                <c:pt idx="2119">
                  <c:v>3.7499999999999999E-2</c:v>
                </c:pt>
                <c:pt idx="2120">
                  <c:v>3.7499999999999999E-2</c:v>
                </c:pt>
                <c:pt idx="2121">
                  <c:v>3.7499999999999999E-2</c:v>
                </c:pt>
                <c:pt idx="2122">
                  <c:v>3.7499999999999999E-2</c:v>
                </c:pt>
                <c:pt idx="2123">
                  <c:v>3.7499999999999999E-2</c:v>
                </c:pt>
                <c:pt idx="2124">
                  <c:v>3.7499999999999999E-2</c:v>
                </c:pt>
                <c:pt idx="2125">
                  <c:v>3.7499999999999999E-2</c:v>
                </c:pt>
                <c:pt idx="2126">
                  <c:v>3.7499999999999999E-2</c:v>
                </c:pt>
                <c:pt idx="2127">
                  <c:v>3.7499999999999999E-2</c:v>
                </c:pt>
                <c:pt idx="2128">
                  <c:v>3.7499999999999999E-2</c:v>
                </c:pt>
                <c:pt idx="2129">
                  <c:v>3.7499999999999999E-2</c:v>
                </c:pt>
                <c:pt idx="2130">
                  <c:v>3.7499999999999999E-2</c:v>
                </c:pt>
                <c:pt idx="2131">
                  <c:v>0.04</c:v>
                </c:pt>
                <c:pt idx="2132">
                  <c:v>0.04</c:v>
                </c:pt>
                <c:pt idx="2133">
                  <c:v>0.04</c:v>
                </c:pt>
                <c:pt idx="2134">
                  <c:v>0.04</c:v>
                </c:pt>
                <c:pt idx="2135">
                  <c:v>0.04</c:v>
                </c:pt>
                <c:pt idx="2136">
                  <c:v>0.04</c:v>
                </c:pt>
                <c:pt idx="2137">
                  <c:v>0.04</c:v>
                </c:pt>
                <c:pt idx="2138">
                  <c:v>0.04</c:v>
                </c:pt>
                <c:pt idx="2139">
                  <c:v>0.04</c:v>
                </c:pt>
                <c:pt idx="2140">
                  <c:v>0.04</c:v>
                </c:pt>
                <c:pt idx="2141">
                  <c:v>0.04</c:v>
                </c:pt>
                <c:pt idx="2142">
                  <c:v>0.04</c:v>
                </c:pt>
                <c:pt idx="2143">
                  <c:v>0.04</c:v>
                </c:pt>
                <c:pt idx="2144">
                  <c:v>0.04</c:v>
                </c:pt>
                <c:pt idx="2145">
                  <c:v>0.04</c:v>
                </c:pt>
                <c:pt idx="2146">
                  <c:v>0.04</c:v>
                </c:pt>
                <c:pt idx="2147">
                  <c:v>0.04</c:v>
                </c:pt>
                <c:pt idx="2148">
                  <c:v>0.04</c:v>
                </c:pt>
                <c:pt idx="2149">
                  <c:v>0.04</c:v>
                </c:pt>
                <c:pt idx="2150">
                  <c:v>0.04</c:v>
                </c:pt>
                <c:pt idx="2151">
                  <c:v>0.04</c:v>
                </c:pt>
                <c:pt idx="2152">
                  <c:v>0.04</c:v>
                </c:pt>
                <c:pt idx="2153">
                  <c:v>0.04</c:v>
                </c:pt>
                <c:pt idx="2154">
                  <c:v>0.04</c:v>
                </c:pt>
                <c:pt idx="2155">
                  <c:v>0.04</c:v>
                </c:pt>
                <c:pt idx="2156">
                  <c:v>0.04</c:v>
                </c:pt>
                <c:pt idx="2157">
                  <c:v>0.04</c:v>
                </c:pt>
                <c:pt idx="2158">
                  <c:v>0.04</c:v>
                </c:pt>
                <c:pt idx="2159">
                  <c:v>0.04</c:v>
                </c:pt>
                <c:pt idx="2160">
                  <c:v>0.04</c:v>
                </c:pt>
                <c:pt idx="2161">
                  <c:v>0.04</c:v>
                </c:pt>
                <c:pt idx="2162">
                  <c:v>0.04</c:v>
                </c:pt>
                <c:pt idx="2163">
                  <c:v>0.04</c:v>
                </c:pt>
                <c:pt idx="2164">
                  <c:v>0.04</c:v>
                </c:pt>
                <c:pt idx="2165">
                  <c:v>0.04</c:v>
                </c:pt>
                <c:pt idx="2166">
                  <c:v>0.04</c:v>
                </c:pt>
                <c:pt idx="2167">
                  <c:v>0.04</c:v>
                </c:pt>
                <c:pt idx="2168">
                  <c:v>0.04</c:v>
                </c:pt>
                <c:pt idx="2169">
                  <c:v>0.04</c:v>
                </c:pt>
                <c:pt idx="2170">
                  <c:v>0.04</c:v>
                </c:pt>
                <c:pt idx="2171">
                  <c:v>0.04</c:v>
                </c:pt>
                <c:pt idx="2172">
                  <c:v>0.04</c:v>
                </c:pt>
                <c:pt idx="2173">
                  <c:v>4.2500000000000003E-2</c:v>
                </c:pt>
                <c:pt idx="2174">
                  <c:v>4.2500000000000003E-2</c:v>
                </c:pt>
                <c:pt idx="2175">
                  <c:v>4.2500000000000003E-2</c:v>
                </c:pt>
                <c:pt idx="2176">
                  <c:v>4.2500000000000003E-2</c:v>
                </c:pt>
                <c:pt idx="2177">
                  <c:v>4.2500000000000003E-2</c:v>
                </c:pt>
                <c:pt idx="2178">
                  <c:v>4.2500000000000003E-2</c:v>
                </c:pt>
                <c:pt idx="2179">
                  <c:v>4.2500000000000003E-2</c:v>
                </c:pt>
                <c:pt idx="2180">
                  <c:v>4.2500000000000003E-2</c:v>
                </c:pt>
                <c:pt idx="2181">
                  <c:v>4.2500000000000003E-2</c:v>
                </c:pt>
                <c:pt idx="2182">
                  <c:v>4.2500000000000003E-2</c:v>
                </c:pt>
                <c:pt idx="2183">
                  <c:v>4.2500000000000003E-2</c:v>
                </c:pt>
                <c:pt idx="2184">
                  <c:v>4.2500000000000003E-2</c:v>
                </c:pt>
                <c:pt idx="2185">
                  <c:v>4.2500000000000003E-2</c:v>
                </c:pt>
                <c:pt idx="2186">
                  <c:v>4.2500000000000003E-2</c:v>
                </c:pt>
                <c:pt idx="2187">
                  <c:v>4.2500000000000003E-2</c:v>
                </c:pt>
                <c:pt idx="2188">
                  <c:v>4.2500000000000003E-2</c:v>
                </c:pt>
                <c:pt idx="2189">
                  <c:v>4.2500000000000003E-2</c:v>
                </c:pt>
                <c:pt idx="2190">
                  <c:v>4.2500000000000003E-2</c:v>
                </c:pt>
                <c:pt idx="2191">
                  <c:v>4.2500000000000003E-2</c:v>
                </c:pt>
                <c:pt idx="2192">
                  <c:v>4.2500000000000003E-2</c:v>
                </c:pt>
                <c:pt idx="2193">
                  <c:v>4.2500000000000003E-2</c:v>
                </c:pt>
                <c:pt idx="2194">
                  <c:v>4.2500000000000003E-2</c:v>
                </c:pt>
                <c:pt idx="2195">
                  <c:v>4.2500000000000003E-2</c:v>
                </c:pt>
                <c:pt idx="2196">
                  <c:v>4.2500000000000003E-2</c:v>
                </c:pt>
                <c:pt idx="2197">
                  <c:v>4.2500000000000003E-2</c:v>
                </c:pt>
                <c:pt idx="2198">
                  <c:v>4.2500000000000003E-2</c:v>
                </c:pt>
                <c:pt idx="2199">
                  <c:v>4.2500000000000003E-2</c:v>
                </c:pt>
                <c:pt idx="2200">
                  <c:v>4.2500000000000003E-2</c:v>
                </c:pt>
                <c:pt idx="2201">
                  <c:v>4.2500000000000003E-2</c:v>
                </c:pt>
                <c:pt idx="2202">
                  <c:v>4.2500000000000003E-2</c:v>
                </c:pt>
                <c:pt idx="2203">
                  <c:v>4.2500000000000003E-2</c:v>
                </c:pt>
                <c:pt idx="2204">
                  <c:v>4.2500000000000003E-2</c:v>
                </c:pt>
                <c:pt idx="2205">
                  <c:v>4.2500000000000003E-2</c:v>
                </c:pt>
                <c:pt idx="2206">
                  <c:v>4.2500000000000003E-2</c:v>
                </c:pt>
                <c:pt idx="2207">
                  <c:v>4.2500000000000003E-2</c:v>
                </c:pt>
                <c:pt idx="2208">
                  <c:v>4.2500000000000003E-2</c:v>
                </c:pt>
                <c:pt idx="2209">
                  <c:v>4.2500000000000003E-2</c:v>
                </c:pt>
                <c:pt idx="2210">
                  <c:v>4.2500000000000003E-2</c:v>
                </c:pt>
                <c:pt idx="2211">
                  <c:v>4.2500000000000003E-2</c:v>
                </c:pt>
                <c:pt idx="2212">
                  <c:v>4.2500000000000003E-2</c:v>
                </c:pt>
                <c:pt idx="2213">
                  <c:v>4.2500000000000003E-2</c:v>
                </c:pt>
                <c:pt idx="2214">
                  <c:v>4.2500000000000003E-2</c:v>
                </c:pt>
                <c:pt idx="2215">
                  <c:v>4.2500000000000003E-2</c:v>
                </c:pt>
                <c:pt idx="2216">
                  <c:v>4.2500000000000003E-2</c:v>
                </c:pt>
                <c:pt idx="2217">
                  <c:v>4.2500000000000003E-2</c:v>
                </c:pt>
                <c:pt idx="2218">
                  <c:v>4.2500000000000003E-2</c:v>
                </c:pt>
                <c:pt idx="2219">
                  <c:v>4.2500000000000003E-2</c:v>
                </c:pt>
                <c:pt idx="2220">
                  <c:v>4.2500000000000003E-2</c:v>
                </c:pt>
                <c:pt idx="2221">
                  <c:v>4.2500000000000003E-2</c:v>
                </c:pt>
                <c:pt idx="2222">
                  <c:v>4.4999999999999998E-2</c:v>
                </c:pt>
                <c:pt idx="2223">
                  <c:v>4.4999999999999998E-2</c:v>
                </c:pt>
                <c:pt idx="2224">
                  <c:v>4.4999999999999998E-2</c:v>
                </c:pt>
                <c:pt idx="2225">
                  <c:v>4.4999999999999998E-2</c:v>
                </c:pt>
                <c:pt idx="2226">
                  <c:v>4.4999999999999998E-2</c:v>
                </c:pt>
                <c:pt idx="2227">
                  <c:v>4.4999999999999998E-2</c:v>
                </c:pt>
                <c:pt idx="2228">
                  <c:v>4.4999999999999998E-2</c:v>
                </c:pt>
                <c:pt idx="2229">
                  <c:v>4.4999999999999998E-2</c:v>
                </c:pt>
                <c:pt idx="2230">
                  <c:v>4.4999999999999998E-2</c:v>
                </c:pt>
                <c:pt idx="2231">
                  <c:v>4.4999999999999998E-2</c:v>
                </c:pt>
                <c:pt idx="2232">
                  <c:v>4.4999999999999998E-2</c:v>
                </c:pt>
                <c:pt idx="2233">
                  <c:v>4.4999999999999998E-2</c:v>
                </c:pt>
                <c:pt idx="2234">
                  <c:v>4.4999999999999998E-2</c:v>
                </c:pt>
                <c:pt idx="2235">
                  <c:v>4.4999999999999998E-2</c:v>
                </c:pt>
                <c:pt idx="2236">
                  <c:v>4.4999999999999998E-2</c:v>
                </c:pt>
                <c:pt idx="2237">
                  <c:v>4.4999999999999998E-2</c:v>
                </c:pt>
                <c:pt idx="2238">
                  <c:v>4.4999999999999998E-2</c:v>
                </c:pt>
                <c:pt idx="2239">
                  <c:v>4.4999999999999998E-2</c:v>
                </c:pt>
                <c:pt idx="2240">
                  <c:v>4.4999999999999998E-2</c:v>
                </c:pt>
                <c:pt idx="2241">
                  <c:v>4.4999999999999998E-2</c:v>
                </c:pt>
                <c:pt idx="2242">
                  <c:v>4.4999999999999998E-2</c:v>
                </c:pt>
                <c:pt idx="2243">
                  <c:v>4.4999999999999998E-2</c:v>
                </c:pt>
                <c:pt idx="2244">
                  <c:v>4.4999999999999998E-2</c:v>
                </c:pt>
                <c:pt idx="2245">
                  <c:v>4.4999999999999998E-2</c:v>
                </c:pt>
                <c:pt idx="2246">
                  <c:v>4.4999999999999998E-2</c:v>
                </c:pt>
                <c:pt idx="2247">
                  <c:v>4.4999999999999998E-2</c:v>
                </c:pt>
                <c:pt idx="2248">
                  <c:v>4.4999999999999998E-2</c:v>
                </c:pt>
                <c:pt idx="2249">
                  <c:v>4.4999999999999998E-2</c:v>
                </c:pt>
                <c:pt idx="2250">
                  <c:v>4.4999999999999998E-2</c:v>
                </c:pt>
                <c:pt idx="2251">
                  <c:v>4.4999999999999998E-2</c:v>
                </c:pt>
                <c:pt idx="2252">
                  <c:v>4.4999999999999998E-2</c:v>
                </c:pt>
                <c:pt idx="2253">
                  <c:v>4.4999999999999998E-2</c:v>
                </c:pt>
                <c:pt idx="2254">
                  <c:v>4.4999999999999998E-2</c:v>
                </c:pt>
                <c:pt idx="2255">
                  <c:v>4.4999999999999998E-2</c:v>
                </c:pt>
                <c:pt idx="2256">
                  <c:v>4.4999999999999998E-2</c:v>
                </c:pt>
                <c:pt idx="2257">
                  <c:v>4.4999999999999998E-2</c:v>
                </c:pt>
                <c:pt idx="2258">
                  <c:v>4.4999999999999998E-2</c:v>
                </c:pt>
                <c:pt idx="2259">
                  <c:v>4.4999999999999998E-2</c:v>
                </c:pt>
                <c:pt idx="2260">
                  <c:v>4.4999999999999998E-2</c:v>
                </c:pt>
                <c:pt idx="2261">
                  <c:v>4.4999999999999998E-2</c:v>
                </c:pt>
                <c:pt idx="2262">
                  <c:v>4.4999999999999998E-2</c:v>
                </c:pt>
                <c:pt idx="2263">
                  <c:v>4.4999999999999998E-2</c:v>
                </c:pt>
                <c:pt idx="2264">
                  <c:v>4.4999999999999998E-2</c:v>
                </c:pt>
                <c:pt idx="2265">
                  <c:v>4.4999999999999998E-2</c:v>
                </c:pt>
                <c:pt idx="2266">
                  <c:v>4.4999999999999998E-2</c:v>
                </c:pt>
                <c:pt idx="2267">
                  <c:v>4.4999999999999998E-2</c:v>
                </c:pt>
                <c:pt idx="2268">
                  <c:v>4.4999999999999998E-2</c:v>
                </c:pt>
                <c:pt idx="2269">
                  <c:v>4.4999999999999998E-2</c:v>
                </c:pt>
                <c:pt idx="2270">
                  <c:v>4.4999999999999998E-2</c:v>
                </c:pt>
                <c:pt idx="2271">
                  <c:v>4.4999999999999998E-2</c:v>
                </c:pt>
                <c:pt idx="2272">
                  <c:v>4.4999999999999998E-2</c:v>
                </c:pt>
                <c:pt idx="2273">
                  <c:v>4.4999999999999998E-2</c:v>
                </c:pt>
                <c:pt idx="2274">
                  <c:v>4.4999999999999998E-2</c:v>
                </c:pt>
                <c:pt idx="2275">
                  <c:v>4.4999999999999998E-2</c:v>
                </c:pt>
                <c:pt idx="2276">
                  <c:v>4.4999999999999998E-2</c:v>
                </c:pt>
                <c:pt idx="2277">
                  <c:v>4.4999999999999998E-2</c:v>
                </c:pt>
                <c:pt idx="2278">
                  <c:v>4.7500000000000001E-2</c:v>
                </c:pt>
                <c:pt idx="2279">
                  <c:v>4.7500000000000001E-2</c:v>
                </c:pt>
                <c:pt idx="2280">
                  <c:v>4.7500000000000001E-2</c:v>
                </c:pt>
                <c:pt idx="2281">
                  <c:v>4.7500000000000001E-2</c:v>
                </c:pt>
                <c:pt idx="2282">
                  <c:v>4.7500000000000001E-2</c:v>
                </c:pt>
                <c:pt idx="2283">
                  <c:v>4.7500000000000001E-2</c:v>
                </c:pt>
                <c:pt idx="2284">
                  <c:v>4.7500000000000001E-2</c:v>
                </c:pt>
                <c:pt idx="2285">
                  <c:v>4.7500000000000001E-2</c:v>
                </c:pt>
                <c:pt idx="2286">
                  <c:v>4.7500000000000001E-2</c:v>
                </c:pt>
                <c:pt idx="2287">
                  <c:v>4.7500000000000001E-2</c:v>
                </c:pt>
                <c:pt idx="2288">
                  <c:v>4.7500000000000001E-2</c:v>
                </c:pt>
                <c:pt idx="2289">
                  <c:v>4.7500000000000001E-2</c:v>
                </c:pt>
                <c:pt idx="2290">
                  <c:v>4.7500000000000001E-2</c:v>
                </c:pt>
                <c:pt idx="2291">
                  <c:v>4.7500000000000001E-2</c:v>
                </c:pt>
                <c:pt idx="2292">
                  <c:v>4.7500000000000001E-2</c:v>
                </c:pt>
                <c:pt idx="2293">
                  <c:v>4.7500000000000001E-2</c:v>
                </c:pt>
                <c:pt idx="2294">
                  <c:v>4.7500000000000001E-2</c:v>
                </c:pt>
                <c:pt idx="2295">
                  <c:v>4.7500000000000001E-2</c:v>
                </c:pt>
                <c:pt idx="2296">
                  <c:v>4.7500000000000001E-2</c:v>
                </c:pt>
                <c:pt idx="2297">
                  <c:v>4.7500000000000001E-2</c:v>
                </c:pt>
                <c:pt idx="2298">
                  <c:v>4.7500000000000001E-2</c:v>
                </c:pt>
                <c:pt idx="2299">
                  <c:v>4.7500000000000001E-2</c:v>
                </c:pt>
                <c:pt idx="2300">
                  <c:v>4.7500000000000001E-2</c:v>
                </c:pt>
                <c:pt idx="2301">
                  <c:v>4.7500000000000001E-2</c:v>
                </c:pt>
                <c:pt idx="2302">
                  <c:v>4.7500000000000001E-2</c:v>
                </c:pt>
                <c:pt idx="2303">
                  <c:v>4.7500000000000001E-2</c:v>
                </c:pt>
                <c:pt idx="2304">
                  <c:v>4.7500000000000001E-2</c:v>
                </c:pt>
                <c:pt idx="2305">
                  <c:v>4.7500000000000001E-2</c:v>
                </c:pt>
                <c:pt idx="2306">
                  <c:v>4.7500000000000001E-2</c:v>
                </c:pt>
                <c:pt idx="2307">
                  <c:v>4.7500000000000001E-2</c:v>
                </c:pt>
                <c:pt idx="2308">
                  <c:v>4.7500000000000001E-2</c:v>
                </c:pt>
                <c:pt idx="2309">
                  <c:v>4.7500000000000001E-2</c:v>
                </c:pt>
                <c:pt idx="2310">
                  <c:v>4.7500000000000001E-2</c:v>
                </c:pt>
                <c:pt idx="2311">
                  <c:v>4.7500000000000001E-2</c:v>
                </c:pt>
                <c:pt idx="2312">
                  <c:v>4.7500000000000001E-2</c:v>
                </c:pt>
                <c:pt idx="2313">
                  <c:v>4.7500000000000001E-2</c:v>
                </c:pt>
                <c:pt idx="2314">
                  <c:v>4.7500000000000001E-2</c:v>
                </c:pt>
                <c:pt idx="2315">
                  <c:v>4.7500000000000001E-2</c:v>
                </c:pt>
                <c:pt idx="2316">
                  <c:v>4.7500000000000001E-2</c:v>
                </c:pt>
                <c:pt idx="2317">
                  <c:v>4.7500000000000001E-2</c:v>
                </c:pt>
                <c:pt idx="2318">
                  <c:v>4.7500000000000001E-2</c:v>
                </c:pt>
                <c:pt idx="2319">
                  <c:v>4.7500000000000001E-2</c:v>
                </c:pt>
                <c:pt idx="2320">
                  <c:v>4.7500000000000001E-2</c:v>
                </c:pt>
                <c:pt idx="2321">
                  <c:v>0.05</c:v>
                </c:pt>
                <c:pt idx="2322">
                  <c:v>0.05</c:v>
                </c:pt>
                <c:pt idx="2323">
                  <c:v>0.05</c:v>
                </c:pt>
                <c:pt idx="2324">
                  <c:v>0.05</c:v>
                </c:pt>
                <c:pt idx="2325">
                  <c:v>0.05</c:v>
                </c:pt>
                <c:pt idx="2326">
                  <c:v>0.05</c:v>
                </c:pt>
                <c:pt idx="2327">
                  <c:v>0.05</c:v>
                </c:pt>
                <c:pt idx="2328">
                  <c:v>0.05</c:v>
                </c:pt>
                <c:pt idx="2329">
                  <c:v>0.05</c:v>
                </c:pt>
                <c:pt idx="2330">
                  <c:v>0.05</c:v>
                </c:pt>
                <c:pt idx="2331">
                  <c:v>0.05</c:v>
                </c:pt>
                <c:pt idx="2332">
                  <c:v>0.05</c:v>
                </c:pt>
                <c:pt idx="2333">
                  <c:v>0.05</c:v>
                </c:pt>
                <c:pt idx="2334">
                  <c:v>0.05</c:v>
                </c:pt>
                <c:pt idx="2335">
                  <c:v>0.05</c:v>
                </c:pt>
                <c:pt idx="2336">
                  <c:v>0.05</c:v>
                </c:pt>
                <c:pt idx="2337">
                  <c:v>0.05</c:v>
                </c:pt>
                <c:pt idx="2338">
                  <c:v>0.05</c:v>
                </c:pt>
                <c:pt idx="2339">
                  <c:v>0.05</c:v>
                </c:pt>
                <c:pt idx="2340">
                  <c:v>0.05</c:v>
                </c:pt>
                <c:pt idx="2341">
                  <c:v>0.05</c:v>
                </c:pt>
                <c:pt idx="2342">
                  <c:v>0.05</c:v>
                </c:pt>
                <c:pt idx="2343">
                  <c:v>0.05</c:v>
                </c:pt>
                <c:pt idx="2344">
                  <c:v>0.05</c:v>
                </c:pt>
                <c:pt idx="2345">
                  <c:v>0.05</c:v>
                </c:pt>
                <c:pt idx="2346">
                  <c:v>0.05</c:v>
                </c:pt>
                <c:pt idx="2347">
                  <c:v>0.05</c:v>
                </c:pt>
                <c:pt idx="2348">
                  <c:v>0.05</c:v>
                </c:pt>
                <c:pt idx="2349">
                  <c:v>0.05</c:v>
                </c:pt>
                <c:pt idx="2350">
                  <c:v>0.05</c:v>
                </c:pt>
                <c:pt idx="2351">
                  <c:v>0.05</c:v>
                </c:pt>
                <c:pt idx="2352">
                  <c:v>0.05</c:v>
                </c:pt>
                <c:pt idx="2353">
                  <c:v>0.05</c:v>
                </c:pt>
                <c:pt idx="2354">
                  <c:v>0.05</c:v>
                </c:pt>
                <c:pt idx="2355">
                  <c:v>0.05</c:v>
                </c:pt>
                <c:pt idx="2356">
                  <c:v>0.05</c:v>
                </c:pt>
                <c:pt idx="2357">
                  <c:v>0.05</c:v>
                </c:pt>
                <c:pt idx="2358">
                  <c:v>0.05</c:v>
                </c:pt>
                <c:pt idx="2359">
                  <c:v>0.05</c:v>
                </c:pt>
                <c:pt idx="2360">
                  <c:v>0.05</c:v>
                </c:pt>
                <c:pt idx="2361">
                  <c:v>0.05</c:v>
                </c:pt>
                <c:pt idx="2362">
                  <c:v>0.05</c:v>
                </c:pt>
                <c:pt idx="2363">
                  <c:v>0.05</c:v>
                </c:pt>
                <c:pt idx="2364">
                  <c:v>0.05</c:v>
                </c:pt>
                <c:pt idx="2365">
                  <c:v>0.05</c:v>
                </c:pt>
                <c:pt idx="2366">
                  <c:v>0.05</c:v>
                </c:pt>
                <c:pt idx="2367">
                  <c:v>0.05</c:v>
                </c:pt>
                <c:pt idx="2368">
                  <c:v>0.05</c:v>
                </c:pt>
                <c:pt idx="2369">
                  <c:v>0.05</c:v>
                </c:pt>
                <c:pt idx="2370">
                  <c:v>0.05</c:v>
                </c:pt>
                <c:pt idx="2371">
                  <c:v>5.2499999999999998E-2</c:v>
                </c:pt>
                <c:pt idx="2372">
                  <c:v>5.2499999999999998E-2</c:v>
                </c:pt>
                <c:pt idx="2373">
                  <c:v>5.2499999999999998E-2</c:v>
                </c:pt>
                <c:pt idx="2374">
                  <c:v>5.2499999999999998E-2</c:v>
                </c:pt>
                <c:pt idx="2375">
                  <c:v>5.2499999999999998E-2</c:v>
                </c:pt>
                <c:pt idx="2376">
                  <c:v>5.2499999999999998E-2</c:v>
                </c:pt>
                <c:pt idx="2377">
                  <c:v>5.2499999999999998E-2</c:v>
                </c:pt>
                <c:pt idx="2378">
                  <c:v>5.2499999999999998E-2</c:v>
                </c:pt>
                <c:pt idx="2379">
                  <c:v>5.2499999999999998E-2</c:v>
                </c:pt>
                <c:pt idx="2380">
                  <c:v>5.2499999999999998E-2</c:v>
                </c:pt>
                <c:pt idx="2381">
                  <c:v>5.2499999999999998E-2</c:v>
                </c:pt>
                <c:pt idx="2382">
                  <c:v>5.2499999999999998E-2</c:v>
                </c:pt>
                <c:pt idx="2383">
                  <c:v>5.2499999999999998E-2</c:v>
                </c:pt>
                <c:pt idx="2384">
                  <c:v>5.2499999999999998E-2</c:v>
                </c:pt>
                <c:pt idx="2385">
                  <c:v>5.2499999999999998E-2</c:v>
                </c:pt>
                <c:pt idx="2386">
                  <c:v>5.2499999999999998E-2</c:v>
                </c:pt>
                <c:pt idx="2387">
                  <c:v>5.2499999999999998E-2</c:v>
                </c:pt>
                <c:pt idx="2388">
                  <c:v>5.2499999999999998E-2</c:v>
                </c:pt>
                <c:pt idx="2389">
                  <c:v>5.2499999999999998E-2</c:v>
                </c:pt>
                <c:pt idx="2390">
                  <c:v>5.2499999999999998E-2</c:v>
                </c:pt>
                <c:pt idx="2391">
                  <c:v>5.2499999999999998E-2</c:v>
                </c:pt>
                <c:pt idx="2392">
                  <c:v>5.2499999999999998E-2</c:v>
                </c:pt>
                <c:pt idx="2393">
                  <c:v>5.2499999999999998E-2</c:v>
                </c:pt>
                <c:pt idx="2394">
                  <c:v>5.2499999999999998E-2</c:v>
                </c:pt>
                <c:pt idx="2395">
                  <c:v>5.2499999999999998E-2</c:v>
                </c:pt>
                <c:pt idx="2396">
                  <c:v>5.2499999999999998E-2</c:v>
                </c:pt>
                <c:pt idx="2397">
                  <c:v>5.2499999999999998E-2</c:v>
                </c:pt>
                <c:pt idx="2398">
                  <c:v>5.2499999999999998E-2</c:v>
                </c:pt>
                <c:pt idx="2399">
                  <c:v>5.2499999999999998E-2</c:v>
                </c:pt>
                <c:pt idx="2400">
                  <c:v>5.2499999999999998E-2</c:v>
                </c:pt>
                <c:pt idx="2401">
                  <c:v>5.2499999999999998E-2</c:v>
                </c:pt>
                <c:pt idx="2402">
                  <c:v>5.2499999999999998E-2</c:v>
                </c:pt>
                <c:pt idx="2403">
                  <c:v>5.2499999999999998E-2</c:v>
                </c:pt>
                <c:pt idx="2404">
                  <c:v>5.2499999999999998E-2</c:v>
                </c:pt>
                <c:pt idx="2405">
                  <c:v>5.2499999999999998E-2</c:v>
                </c:pt>
                <c:pt idx="2406">
                  <c:v>5.2499999999999998E-2</c:v>
                </c:pt>
                <c:pt idx="2407">
                  <c:v>5.2499999999999998E-2</c:v>
                </c:pt>
                <c:pt idx="2408">
                  <c:v>5.2499999999999998E-2</c:v>
                </c:pt>
                <c:pt idx="2409">
                  <c:v>5.2499999999999998E-2</c:v>
                </c:pt>
                <c:pt idx="2410">
                  <c:v>5.2499999999999998E-2</c:v>
                </c:pt>
                <c:pt idx="2411">
                  <c:v>5.2499999999999998E-2</c:v>
                </c:pt>
                <c:pt idx="2412">
                  <c:v>5.2499999999999998E-2</c:v>
                </c:pt>
                <c:pt idx="2413">
                  <c:v>5.2499999999999998E-2</c:v>
                </c:pt>
                <c:pt idx="2414">
                  <c:v>5.2499999999999998E-2</c:v>
                </c:pt>
                <c:pt idx="2415">
                  <c:v>5.2499999999999998E-2</c:v>
                </c:pt>
                <c:pt idx="2416">
                  <c:v>5.2499999999999998E-2</c:v>
                </c:pt>
                <c:pt idx="2417">
                  <c:v>5.2499999999999998E-2</c:v>
                </c:pt>
                <c:pt idx="2418">
                  <c:v>5.2499999999999998E-2</c:v>
                </c:pt>
                <c:pt idx="2419">
                  <c:v>5.2499999999999998E-2</c:v>
                </c:pt>
                <c:pt idx="2420">
                  <c:v>5.2499999999999998E-2</c:v>
                </c:pt>
                <c:pt idx="2421">
                  <c:v>5.2499999999999998E-2</c:v>
                </c:pt>
                <c:pt idx="2422">
                  <c:v>5.2499999999999998E-2</c:v>
                </c:pt>
                <c:pt idx="2423">
                  <c:v>5.2499999999999998E-2</c:v>
                </c:pt>
                <c:pt idx="2424">
                  <c:v>5.2499999999999998E-2</c:v>
                </c:pt>
                <c:pt idx="2425">
                  <c:v>5.2499999999999998E-2</c:v>
                </c:pt>
                <c:pt idx="2426">
                  <c:v>5.2499999999999998E-2</c:v>
                </c:pt>
                <c:pt idx="2427">
                  <c:v>5.2499999999999998E-2</c:v>
                </c:pt>
                <c:pt idx="2428">
                  <c:v>5.2499999999999998E-2</c:v>
                </c:pt>
                <c:pt idx="2429">
                  <c:v>5.2499999999999998E-2</c:v>
                </c:pt>
                <c:pt idx="2430">
                  <c:v>5.2499999999999998E-2</c:v>
                </c:pt>
                <c:pt idx="2431">
                  <c:v>5.2499999999999998E-2</c:v>
                </c:pt>
                <c:pt idx="2432">
                  <c:v>5.2499999999999998E-2</c:v>
                </c:pt>
                <c:pt idx="2433">
                  <c:v>5.2499999999999998E-2</c:v>
                </c:pt>
                <c:pt idx="2434">
                  <c:v>5.2499999999999998E-2</c:v>
                </c:pt>
                <c:pt idx="2435">
                  <c:v>5.2499999999999998E-2</c:v>
                </c:pt>
                <c:pt idx="2436">
                  <c:v>5.2499999999999998E-2</c:v>
                </c:pt>
                <c:pt idx="2437">
                  <c:v>5.2499999999999998E-2</c:v>
                </c:pt>
                <c:pt idx="2438">
                  <c:v>5.2499999999999998E-2</c:v>
                </c:pt>
                <c:pt idx="2439">
                  <c:v>5.2499999999999998E-2</c:v>
                </c:pt>
                <c:pt idx="2440">
                  <c:v>5.2499999999999998E-2</c:v>
                </c:pt>
                <c:pt idx="2441">
                  <c:v>5.2499999999999998E-2</c:v>
                </c:pt>
                <c:pt idx="2442">
                  <c:v>5.2499999999999998E-2</c:v>
                </c:pt>
                <c:pt idx="2443">
                  <c:v>5.2499999999999998E-2</c:v>
                </c:pt>
                <c:pt idx="2444">
                  <c:v>5.2499999999999998E-2</c:v>
                </c:pt>
                <c:pt idx="2445">
                  <c:v>5.2499999999999998E-2</c:v>
                </c:pt>
                <c:pt idx="2446">
                  <c:v>5.2499999999999998E-2</c:v>
                </c:pt>
                <c:pt idx="2447">
                  <c:v>5.2499999999999998E-2</c:v>
                </c:pt>
                <c:pt idx="2448">
                  <c:v>5.2499999999999998E-2</c:v>
                </c:pt>
                <c:pt idx="2449">
                  <c:v>5.2499999999999998E-2</c:v>
                </c:pt>
                <c:pt idx="2450">
                  <c:v>5.2499999999999998E-2</c:v>
                </c:pt>
                <c:pt idx="2451">
                  <c:v>5.2499999999999998E-2</c:v>
                </c:pt>
                <c:pt idx="2452">
                  <c:v>5.2499999999999998E-2</c:v>
                </c:pt>
                <c:pt idx="2453">
                  <c:v>5.2499999999999998E-2</c:v>
                </c:pt>
                <c:pt idx="2454">
                  <c:v>5.2499999999999998E-2</c:v>
                </c:pt>
                <c:pt idx="2455">
                  <c:v>5.2499999999999998E-2</c:v>
                </c:pt>
                <c:pt idx="2456">
                  <c:v>5.2499999999999998E-2</c:v>
                </c:pt>
                <c:pt idx="2457">
                  <c:v>5.2499999999999998E-2</c:v>
                </c:pt>
                <c:pt idx="2458">
                  <c:v>5.2499999999999998E-2</c:v>
                </c:pt>
                <c:pt idx="2459">
                  <c:v>5.2499999999999998E-2</c:v>
                </c:pt>
                <c:pt idx="2460">
                  <c:v>5.2499999999999998E-2</c:v>
                </c:pt>
                <c:pt idx="2461">
                  <c:v>5.2499999999999998E-2</c:v>
                </c:pt>
                <c:pt idx="2462">
                  <c:v>5.2499999999999998E-2</c:v>
                </c:pt>
                <c:pt idx="2463">
                  <c:v>5.2499999999999998E-2</c:v>
                </c:pt>
                <c:pt idx="2464">
                  <c:v>5.2499999999999998E-2</c:v>
                </c:pt>
                <c:pt idx="2465">
                  <c:v>5.2499999999999998E-2</c:v>
                </c:pt>
                <c:pt idx="2466">
                  <c:v>5.2499999999999998E-2</c:v>
                </c:pt>
                <c:pt idx="2467">
                  <c:v>5.2499999999999998E-2</c:v>
                </c:pt>
                <c:pt idx="2468">
                  <c:v>5.2499999999999998E-2</c:v>
                </c:pt>
                <c:pt idx="2469">
                  <c:v>5.2499999999999998E-2</c:v>
                </c:pt>
                <c:pt idx="2470">
                  <c:v>5.2499999999999998E-2</c:v>
                </c:pt>
                <c:pt idx="2471">
                  <c:v>5.2499999999999998E-2</c:v>
                </c:pt>
                <c:pt idx="2472">
                  <c:v>5.2499999999999998E-2</c:v>
                </c:pt>
                <c:pt idx="2473">
                  <c:v>5.2499999999999998E-2</c:v>
                </c:pt>
                <c:pt idx="2474">
                  <c:v>5.2499999999999998E-2</c:v>
                </c:pt>
                <c:pt idx="2475">
                  <c:v>5.2499999999999998E-2</c:v>
                </c:pt>
                <c:pt idx="2476">
                  <c:v>5.2499999999999998E-2</c:v>
                </c:pt>
                <c:pt idx="2477">
                  <c:v>5.2499999999999998E-2</c:v>
                </c:pt>
                <c:pt idx="2478">
                  <c:v>5.2499999999999998E-2</c:v>
                </c:pt>
                <c:pt idx="2479">
                  <c:v>5.2499999999999998E-2</c:v>
                </c:pt>
                <c:pt idx="2480">
                  <c:v>5.2499999999999998E-2</c:v>
                </c:pt>
                <c:pt idx="2481">
                  <c:v>5.2499999999999998E-2</c:v>
                </c:pt>
                <c:pt idx="2482">
                  <c:v>5.2499999999999998E-2</c:v>
                </c:pt>
                <c:pt idx="2483">
                  <c:v>5.2499999999999998E-2</c:v>
                </c:pt>
                <c:pt idx="2484">
                  <c:v>5.2499999999999998E-2</c:v>
                </c:pt>
                <c:pt idx="2485">
                  <c:v>5.2499999999999998E-2</c:v>
                </c:pt>
                <c:pt idx="2486">
                  <c:v>5.2499999999999998E-2</c:v>
                </c:pt>
                <c:pt idx="2487">
                  <c:v>5.2499999999999998E-2</c:v>
                </c:pt>
                <c:pt idx="2488">
                  <c:v>5.2499999999999998E-2</c:v>
                </c:pt>
                <c:pt idx="2489">
                  <c:v>5.2499999999999998E-2</c:v>
                </c:pt>
                <c:pt idx="2490">
                  <c:v>5.2499999999999998E-2</c:v>
                </c:pt>
                <c:pt idx="2491">
                  <c:v>5.2499999999999998E-2</c:v>
                </c:pt>
                <c:pt idx="2492">
                  <c:v>5.2499999999999998E-2</c:v>
                </c:pt>
                <c:pt idx="2493">
                  <c:v>5.2499999999999998E-2</c:v>
                </c:pt>
                <c:pt idx="2494">
                  <c:v>5.2499999999999998E-2</c:v>
                </c:pt>
                <c:pt idx="2495">
                  <c:v>5.2499999999999998E-2</c:v>
                </c:pt>
                <c:pt idx="2496">
                  <c:v>5.2499999999999998E-2</c:v>
                </c:pt>
                <c:pt idx="2497">
                  <c:v>5.2499999999999998E-2</c:v>
                </c:pt>
                <c:pt idx="2498">
                  <c:v>5.2499999999999998E-2</c:v>
                </c:pt>
                <c:pt idx="2499">
                  <c:v>5.2499999999999998E-2</c:v>
                </c:pt>
                <c:pt idx="2500">
                  <c:v>5.2499999999999998E-2</c:v>
                </c:pt>
                <c:pt idx="2501">
                  <c:v>5.2499999999999998E-2</c:v>
                </c:pt>
                <c:pt idx="2502">
                  <c:v>5.2499999999999998E-2</c:v>
                </c:pt>
                <c:pt idx="2503">
                  <c:v>5.2499999999999998E-2</c:v>
                </c:pt>
                <c:pt idx="2504">
                  <c:v>5.2499999999999998E-2</c:v>
                </c:pt>
                <c:pt idx="2505">
                  <c:v>5.2499999999999998E-2</c:v>
                </c:pt>
                <c:pt idx="2506">
                  <c:v>5.2499999999999998E-2</c:v>
                </c:pt>
                <c:pt idx="2507">
                  <c:v>5.2499999999999998E-2</c:v>
                </c:pt>
                <c:pt idx="2508">
                  <c:v>5.2499999999999998E-2</c:v>
                </c:pt>
                <c:pt idx="2509">
                  <c:v>5.2499999999999998E-2</c:v>
                </c:pt>
                <c:pt idx="2510">
                  <c:v>5.2499999999999998E-2</c:v>
                </c:pt>
                <c:pt idx="2511">
                  <c:v>5.2499999999999998E-2</c:v>
                </c:pt>
                <c:pt idx="2512">
                  <c:v>5.2499999999999998E-2</c:v>
                </c:pt>
                <c:pt idx="2513">
                  <c:v>5.2499999999999998E-2</c:v>
                </c:pt>
                <c:pt idx="2514">
                  <c:v>5.2499999999999998E-2</c:v>
                </c:pt>
                <c:pt idx="2515">
                  <c:v>5.2499999999999998E-2</c:v>
                </c:pt>
                <c:pt idx="2516">
                  <c:v>5.2499999999999998E-2</c:v>
                </c:pt>
                <c:pt idx="2517">
                  <c:v>5.2499999999999998E-2</c:v>
                </c:pt>
                <c:pt idx="2518">
                  <c:v>5.2499999999999998E-2</c:v>
                </c:pt>
                <c:pt idx="2519">
                  <c:v>5.2499999999999998E-2</c:v>
                </c:pt>
                <c:pt idx="2520">
                  <c:v>5.2499999999999998E-2</c:v>
                </c:pt>
                <c:pt idx="2521">
                  <c:v>5.2499999999999998E-2</c:v>
                </c:pt>
                <c:pt idx="2522">
                  <c:v>5.2499999999999998E-2</c:v>
                </c:pt>
                <c:pt idx="2523">
                  <c:v>5.2499999999999998E-2</c:v>
                </c:pt>
                <c:pt idx="2524">
                  <c:v>5.2499999999999998E-2</c:v>
                </c:pt>
                <c:pt idx="2525">
                  <c:v>5.2499999999999998E-2</c:v>
                </c:pt>
                <c:pt idx="2526">
                  <c:v>5.2499999999999998E-2</c:v>
                </c:pt>
                <c:pt idx="2527">
                  <c:v>5.2499999999999998E-2</c:v>
                </c:pt>
                <c:pt idx="2528">
                  <c:v>5.2499999999999998E-2</c:v>
                </c:pt>
                <c:pt idx="2529">
                  <c:v>5.2499999999999998E-2</c:v>
                </c:pt>
                <c:pt idx="2530">
                  <c:v>5.2499999999999998E-2</c:v>
                </c:pt>
                <c:pt idx="2531">
                  <c:v>5.2499999999999998E-2</c:v>
                </c:pt>
                <c:pt idx="2532">
                  <c:v>5.2499999999999998E-2</c:v>
                </c:pt>
                <c:pt idx="2533">
                  <c:v>5.2499999999999998E-2</c:v>
                </c:pt>
                <c:pt idx="2534">
                  <c:v>5.2499999999999998E-2</c:v>
                </c:pt>
                <c:pt idx="2535">
                  <c:v>5.2499999999999998E-2</c:v>
                </c:pt>
                <c:pt idx="2536">
                  <c:v>5.2499999999999998E-2</c:v>
                </c:pt>
                <c:pt idx="2537">
                  <c:v>5.2499999999999998E-2</c:v>
                </c:pt>
                <c:pt idx="2538">
                  <c:v>5.2499999999999998E-2</c:v>
                </c:pt>
                <c:pt idx="2539">
                  <c:v>5.2499999999999998E-2</c:v>
                </c:pt>
                <c:pt idx="2540">
                  <c:v>5.2499999999999998E-2</c:v>
                </c:pt>
                <c:pt idx="2541">
                  <c:v>5.2499999999999998E-2</c:v>
                </c:pt>
                <c:pt idx="2542">
                  <c:v>5.2499999999999998E-2</c:v>
                </c:pt>
                <c:pt idx="2543">
                  <c:v>5.2499999999999998E-2</c:v>
                </c:pt>
                <c:pt idx="2544">
                  <c:v>5.2499999999999998E-2</c:v>
                </c:pt>
                <c:pt idx="2545">
                  <c:v>5.2499999999999998E-2</c:v>
                </c:pt>
                <c:pt idx="2546">
                  <c:v>5.2499999999999998E-2</c:v>
                </c:pt>
                <c:pt idx="2547">
                  <c:v>5.2499999999999998E-2</c:v>
                </c:pt>
                <c:pt idx="2548">
                  <c:v>5.2499999999999998E-2</c:v>
                </c:pt>
                <c:pt idx="2549">
                  <c:v>5.2499999999999998E-2</c:v>
                </c:pt>
                <c:pt idx="2550">
                  <c:v>5.2499999999999998E-2</c:v>
                </c:pt>
                <c:pt idx="2551">
                  <c:v>5.2499999999999998E-2</c:v>
                </c:pt>
                <c:pt idx="2552">
                  <c:v>5.2499999999999998E-2</c:v>
                </c:pt>
                <c:pt idx="2553">
                  <c:v>5.2499999999999998E-2</c:v>
                </c:pt>
                <c:pt idx="2554">
                  <c:v>5.2499999999999998E-2</c:v>
                </c:pt>
                <c:pt idx="2555">
                  <c:v>5.2499999999999998E-2</c:v>
                </c:pt>
                <c:pt idx="2556">
                  <c:v>5.2499999999999998E-2</c:v>
                </c:pt>
                <c:pt idx="2557">
                  <c:v>5.2499999999999998E-2</c:v>
                </c:pt>
                <c:pt idx="2558">
                  <c:v>5.2499999999999998E-2</c:v>
                </c:pt>
                <c:pt idx="2559">
                  <c:v>5.2499999999999998E-2</c:v>
                </c:pt>
                <c:pt idx="2560">
                  <c:v>5.2499999999999998E-2</c:v>
                </c:pt>
                <c:pt idx="2561">
                  <c:v>5.2499999999999998E-2</c:v>
                </c:pt>
                <c:pt idx="2562">
                  <c:v>5.2499999999999998E-2</c:v>
                </c:pt>
                <c:pt idx="2563">
                  <c:v>5.2499999999999998E-2</c:v>
                </c:pt>
                <c:pt idx="2564">
                  <c:v>5.2499999999999998E-2</c:v>
                </c:pt>
                <c:pt idx="2565">
                  <c:v>5.2499999999999998E-2</c:v>
                </c:pt>
                <c:pt idx="2566">
                  <c:v>5.2499999999999998E-2</c:v>
                </c:pt>
                <c:pt idx="2567">
                  <c:v>5.2499999999999998E-2</c:v>
                </c:pt>
                <c:pt idx="2568">
                  <c:v>5.2499999999999998E-2</c:v>
                </c:pt>
                <c:pt idx="2569">
                  <c:v>5.2499999999999998E-2</c:v>
                </c:pt>
                <c:pt idx="2570">
                  <c:v>5.2499999999999998E-2</c:v>
                </c:pt>
                <c:pt idx="2571">
                  <c:v>5.2499999999999998E-2</c:v>
                </c:pt>
                <c:pt idx="2572">
                  <c:v>5.2499999999999998E-2</c:v>
                </c:pt>
                <c:pt idx="2573">
                  <c:v>5.2499999999999998E-2</c:v>
                </c:pt>
                <c:pt idx="2574">
                  <c:v>5.2499999999999998E-2</c:v>
                </c:pt>
                <c:pt idx="2575">
                  <c:v>5.2499999999999998E-2</c:v>
                </c:pt>
                <c:pt idx="2576">
                  <c:v>5.2499999999999998E-2</c:v>
                </c:pt>
                <c:pt idx="2577">
                  <c:v>5.2499999999999998E-2</c:v>
                </c:pt>
                <c:pt idx="2578">
                  <c:v>5.2499999999999998E-2</c:v>
                </c:pt>
                <c:pt idx="2579">
                  <c:v>5.2499999999999998E-2</c:v>
                </c:pt>
                <c:pt idx="2580">
                  <c:v>5.2499999999999998E-2</c:v>
                </c:pt>
                <c:pt idx="2581">
                  <c:v>5.2499999999999998E-2</c:v>
                </c:pt>
                <c:pt idx="2582">
                  <c:v>5.2499999999999998E-2</c:v>
                </c:pt>
                <c:pt idx="2583">
                  <c:v>5.2499999999999998E-2</c:v>
                </c:pt>
                <c:pt idx="2584">
                  <c:v>5.2499999999999998E-2</c:v>
                </c:pt>
                <c:pt idx="2585">
                  <c:v>5.2499999999999998E-2</c:v>
                </c:pt>
                <c:pt idx="2586">
                  <c:v>5.2499999999999998E-2</c:v>
                </c:pt>
                <c:pt idx="2587">
                  <c:v>5.2499999999999998E-2</c:v>
                </c:pt>
                <c:pt idx="2588">
                  <c:v>5.2499999999999998E-2</c:v>
                </c:pt>
                <c:pt idx="2589">
                  <c:v>5.2499999999999998E-2</c:v>
                </c:pt>
                <c:pt idx="2590">
                  <c:v>5.2499999999999998E-2</c:v>
                </c:pt>
                <c:pt idx="2591">
                  <c:v>5.2499999999999998E-2</c:v>
                </c:pt>
                <c:pt idx="2592">
                  <c:v>5.2499999999999998E-2</c:v>
                </c:pt>
                <c:pt idx="2593">
                  <c:v>5.2499999999999998E-2</c:v>
                </c:pt>
                <c:pt idx="2594">
                  <c:v>5.2499999999999998E-2</c:v>
                </c:pt>
                <c:pt idx="2595">
                  <c:v>5.2499999999999998E-2</c:v>
                </c:pt>
                <c:pt idx="2596">
                  <c:v>5.2499999999999998E-2</c:v>
                </c:pt>
                <c:pt idx="2597">
                  <c:v>5.2499999999999998E-2</c:v>
                </c:pt>
                <c:pt idx="2598">
                  <c:v>5.2499999999999998E-2</c:v>
                </c:pt>
                <c:pt idx="2599">
                  <c:v>5.2499999999999998E-2</c:v>
                </c:pt>
                <c:pt idx="2600">
                  <c:v>5.2499999999999998E-2</c:v>
                </c:pt>
                <c:pt idx="2601">
                  <c:v>5.2499999999999998E-2</c:v>
                </c:pt>
                <c:pt idx="2602">
                  <c:v>5.2499999999999998E-2</c:v>
                </c:pt>
                <c:pt idx="2603">
                  <c:v>5.2499999999999998E-2</c:v>
                </c:pt>
                <c:pt idx="2604">
                  <c:v>5.2499999999999998E-2</c:v>
                </c:pt>
                <c:pt idx="2605">
                  <c:v>5.2499999999999998E-2</c:v>
                </c:pt>
                <c:pt idx="2606">
                  <c:v>5.2499999999999998E-2</c:v>
                </c:pt>
                <c:pt idx="2607">
                  <c:v>5.2499999999999998E-2</c:v>
                </c:pt>
                <c:pt idx="2608">
                  <c:v>5.2499999999999998E-2</c:v>
                </c:pt>
                <c:pt idx="2609">
                  <c:v>5.2499999999999998E-2</c:v>
                </c:pt>
                <c:pt idx="2610">
                  <c:v>5.2499999999999998E-2</c:v>
                </c:pt>
                <c:pt idx="2611">
                  <c:v>5.2499999999999998E-2</c:v>
                </c:pt>
                <c:pt idx="2612">
                  <c:v>5.2499999999999998E-2</c:v>
                </c:pt>
                <c:pt idx="2613">
                  <c:v>5.2499999999999998E-2</c:v>
                </c:pt>
                <c:pt idx="2614">
                  <c:v>5.2499999999999998E-2</c:v>
                </c:pt>
                <c:pt idx="2615">
                  <c:v>5.2499999999999998E-2</c:v>
                </c:pt>
                <c:pt idx="2616">
                  <c:v>5.2499999999999998E-2</c:v>
                </c:pt>
                <c:pt idx="2617">
                  <c:v>5.2499999999999998E-2</c:v>
                </c:pt>
                <c:pt idx="2618">
                  <c:v>5.2499999999999998E-2</c:v>
                </c:pt>
                <c:pt idx="2619">
                  <c:v>5.2499999999999998E-2</c:v>
                </c:pt>
                <c:pt idx="2620">
                  <c:v>5.2499999999999998E-2</c:v>
                </c:pt>
                <c:pt idx="2621">
                  <c:v>5.2499999999999998E-2</c:v>
                </c:pt>
                <c:pt idx="2622">
                  <c:v>5.2499999999999998E-2</c:v>
                </c:pt>
                <c:pt idx="2623">
                  <c:v>5.2499999999999998E-2</c:v>
                </c:pt>
                <c:pt idx="2624">
                  <c:v>5.2499999999999998E-2</c:v>
                </c:pt>
                <c:pt idx="2625">
                  <c:v>5.2499999999999998E-2</c:v>
                </c:pt>
                <c:pt idx="2626">
                  <c:v>5.2499999999999998E-2</c:v>
                </c:pt>
                <c:pt idx="2627">
                  <c:v>5.2499999999999998E-2</c:v>
                </c:pt>
                <c:pt idx="2628">
                  <c:v>5.2499999999999998E-2</c:v>
                </c:pt>
                <c:pt idx="2629">
                  <c:v>5.2499999999999998E-2</c:v>
                </c:pt>
                <c:pt idx="2630">
                  <c:v>5.2499999999999998E-2</c:v>
                </c:pt>
                <c:pt idx="2631">
                  <c:v>5.2499999999999998E-2</c:v>
                </c:pt>
                <c:pt idx="2632">
                  <c:v>5.2499999999999998E-2</c:v>
                </c:pt>
                <c:pt idx="2633">
                  <c:v>5.2499999999999998E-2</c:v>
                </c:pt>
                <c:pt idx="2634">
                  <c:v>5.2499999999999998E-2</c:v>
                </c:pt>
                <c:pt idx="2635">
                  <c:v>5.2499999999999998E-2</c:v>
                </c:pt>
                <c:pt idx="2636">
                  <c:v>5.2499999999999998E-2</c:v>
                </c:pt>
                <c:pt idx="2637">
                  <c:v>5.2499999999999998E-2</c:v>
                </c:pt>
                <c:pt idx="2638">
                  <c:v>5.2499999999999998E-2</c:v>
                </c:pt>
                <c:pt idx="2639">
                  <c:v>5.2499999999999998E-2</c:v>
                </c:pt>
                <c:pt idx="2640">
                  <c:v>5.2499999999999998E-2</c:v>
                </c:pt>
                <c:pt idx="2641">
                  <c:v>5.2499999999999998E-2</c:v>
                </c:pt>
                <c:pt idx="2642">
                  <c:v>5.2499999999999998E-2</c:v>
                </c:pt>
                <c:pt idx="2643">
                  <c:v>5.2499999999999998E-2</c:v>
                </c:pt>
                <c:pt idx="2644">
                  <c:v>5.2499999999999998E-2</c:v>
                </c:pt>
                <c:pt idx="2645">
                  <c:v>5.2499999999999998E-2</c:v>
                </c:pt>
                <c:pt idx="2646">
                  <c:v>5.2499999999999998E-2</c:v>
                </c:pt>
                <c:pt idx="2647">
                  <c:v>5.2499999999999998E-2</c:v>
                </c:pt>
                <c:pt idx="2648">
                  <c:v>5.2499999999999998E-2</c:v>
                </c:pt>
                <c:pt idx="2649">
                  <c:v>5.2499999999999998E-2</c:v>
                </c:pt>
                <c:pt idx="2650">
                  <c:v>5.2499999999999998E-2</c:v>
                </c:pt>
                <c:pt idx="2651">
                  <c:v>5.2499999999999998E-2</c:v>
                </c:pt>
                <c:pt idx="2652">
                  <c:v>5.2499999999999998E-2</c:v>
                </c:pt>
                <c:pt idx="2653">
                  <c:v>5.2499999999999998E-2</c:v>
                </c:pt>
                <c:pt idx="2654">
                  <c:v>5.2499999999999998E-2</c:v>
                </c:pt>
                <c:pt idx="2655">
                  <c:v>5.2499999999999998E-2</c:v>
                </c:pt>
                <c:pt idx="2656">
                  <c:v>5.2499999999999998E-2</c:v>
                </c:pt>
                <c:pt idx="2657">
                  <c:v>5.2499999999999998E-2</c:v>
                </c:pt>
                <c:pt idx="2658">
                  <c:v>5.2499999999999998E-2</c:v>
                </c:pt>
                <c:pt idx="2659">
                  <c:v>5.2499999999999998E-2</c:v>
                </c:pt>
                <c:pt idx="2660">
                  <c:v>5.2499999999999998E-2</c:v>
                </c:pt>
                <c:pt idx="2661">
                  <c:v>5.2499999999999998E-2</c:v>
                </c:pt>
                <c:pt idx="2662">
                  <c:v>5.2499999999999998E-2</c:v>
                </c:pt>
                <c:pt idx="2663">
                  <c:v>5.2499999999999998E-2</c:v>
                </c:pt>
                <c:pt idx="2664">
                  <c:v>5.2499999999999998E-2</c:v>
                </c:pt>
                <c:pt idx="2665">
                  <c:v>5.2499999999999998E-2</c:v>
                </c:pt>
                <c:pt idx="2666">
                  <c:v>5.2499999999999998E-2</c:v>
                </c:pt>
                <c:pt idx="2667">
                  <c:v>5.2499999999999998E-2</c:v>
                </c:pt>
                <c:pt idx="2668">
                  <c:v>5.2499999999999998E-2</c:v>
                </c:pt>
                <c:pt idx="2669">
                  <c:v>5.2499999999999998E-2</c:v>
                </c:pt>
                <c:pt idx="2670">
                  <c:v>5.2499999999999998E-2</c:v>
                </c:pt>
                <c:pt idx="2671">
                  <c:v>5.2499999999999998E-2</c:v>
                </c:pt>
                <c:pt idx="2672">
                  <c:v>5.2499999999999998E-2</c:v>
                </c:pt>
                <c:pt idx="2673">
                  <c:v>5.2499999999999998E-2</c:v>
                </c:pt>
                <c:pt idx="2674">
                  <c:v>5.2499999999999998E-2</c:v>
                </c:pt>
                <c:pt idx="2675">
                  <c:v>5.2499999999999998E-2</c:v>
                </c:pt>
                <c:pt idx="2676">
                  <c:v>5.2499999999999998E-2</c:v>
                </c:pt>
                <c:pt idx="2677">
                  <c:v>5.2499999999999998E-2</c:v>
                </c:pt>
                <c:pt idx="2678">
                  <c:v>5.2499999999999998E-2</c:v>
                </c:pt>
                <c:pt idx="2679">
                  <c:v>5.2499999999999998E-2</c:v>
                </c:pt>
                <c:pt idx="2680">
                  <c:v>5.2499999999999998E-2</c:v>
                </c:pt>
                <c:pt idx="2681">
                  <c:v>5.2499999999999998E-2</c:v>
                </c:pt>
                <c:pt idx="2682">
                  <c:v>5.2499999999999998E-2</c:v>
                </c:pt>
                <c:pt idx="2683">
                  <c:v>5.2499999999999998E-2</c:v>
                </c:pt>
                <c:pt idx="2684">
                  <c:v>5.2499999999999998E-2</c:v>
                </c:pt>
                <c:pt idx="2685">
                  <c:v>5.2499999999999998E-2</c:v>
                </c:pt>
                <c:pt idx="2686">
                  <c:v>5.2499999999999998E-2</c:v>
                </c:pt>
                <c:pt idx="2687">
                  <c:v>5.2499999999999998E-2</c:v>
                </c:pt>
                <c:pt idx="2688">
                  <c:v>5.2499999999999998E-2</c:v>
                </c:pt>
                <c:pt idx="2689">
                  <c:v>5.2499999999999998E-2</c:v>
                </c:pt>
                <c:pt idx="2690">
                  <c:v>5.2499999999999998E-2</c:v>
                </c:pt>
                <c:pt idx="2691">
                  <c:v>5.2499999999999998E-2</c:v>
                </c:pt>
                <c:pt idx="2692">
                  <c:v>5.2499999999999998E-2</c:v>
                </c:pt>
                <c:pt idx="2693">
                  <c:v>5.2499999999999998E-2</c:v>
                </c:pt>
                <c:pt idx="2694">
                  <c:v>5.2499999999999998E-2</c:v>
                </c:pt>
                <c:pt idx="2695">
                  <c:v>5.2499999999999998E-2</c:v>
                </c:pt>
                <c:pt idx="2696">
                  <c:v>5.2499999999999998E-2</c:v>
                </c:pt>
                <c:pt idx="2697">
                  <c:v>5.2499999999999998E-2</c:v>
                </c:pt>
                <c:pt idx="2698">
                  <c:v>5.2499999999999998E-2</c:v>
                </c:pt>
                <c:pt idx="2699">
                  <c:v>5.2499999999999998E-2</c:v>
                </c:pt>
                <c:pt idx="2700">
                  <c:v>5.2499999999999998E-2</c:v>
                </c:pt>
                <c:pt idx="2701">
                  <c:v>5.2499999999999998E-2</c:v>
                </c:pt>
                <c:pt idx="2702">
                  <c:v>5.2499999999999998E-2</c:v>
                </c:pt>
                <c:pt idx="2703">
                  <c:v>5.2499999999999998E-2</c:v>
                </c:pt>
                <c:pt idx="2704">
                  <c:v>5.2499999999999998E-2</c:v>
                </c:pt>
                <c:pt idx="2705">
                  <c:v>5.2499999999999998E-2</c:v>
                </c:pt>
                <c:pt idx="2706">
                  <c:v>5.2499999999999998E-2</c:v>
                </c:pt>
                <c:pt idx="2707">
                  <c:v>5.2499999999999998E-2</c:v>
                </c:pt>
                <c:pt idx="2708">
                  <c:v>5.2499999999999998E-2</c:v>
                </c:pt>
                <c:pt idx="2709">
                  <c:v>5.2499999999999998E-2</c:v>
                </c:pt>
                <c:pt idx="2710">
                  <c:v>5.2499999999999998E-2</c:v>
                </c:pt>
                <c:pt idx="2711">
                  <c:v>5.2499999999999998E-2</c:v>
                </c:pt>
                <c:pt idx="2712">
                  <c:v>5.2499999999999998E-2</c:v>
                </c:pt>
                <c:pt idx="2713">
                  <c:v>5.2499999999999998E-2</c:v>
                </c:pt>
                <c:pt idx="2714">
                  <c:v>5.2499999999999998E-2</c:v>
                </c:pt>
                <c:pt idx="2715">
                  <c:v>5.2499999999999998E-2</c:v>
                </c:pt>
                <c:pt idx="2716">
                  <c:v>5.2499999999999998E-2</c:v>
                </c:pt>
                <c:pt idx="2717">
                  <c:v>5.2499999999999998E-2</c:v>
                </c:pt>
                <c:pt idx="2718">
                  <c:v>5.2499999999999998E-2</c:v>
                </c:pt>
                <c:pt idx="2719">
                  <c:v>5.2499999999999998E-2</c:v>
                </c:pt>
                <c:pt idx="2720">
                  <c:v>5.2499999999999998E-2</c:v>
                </c:pt>
                <c:pt idx="2721">
                  <c:v>5.2499999999999998E-2</c:v>
                </c:pt>
                <c:pt idx="2722">
                  <c:v>5.2499999999999998E-2</c:v>
                </c:pt>
                <c:pt idx="2723">
                  <c:v>5.2499999999999998E-2</c:v>
                </c:pt>
                <c:pt idx="2724">
                  <c:v>5.2499999999999998E-2</c:v>
                </c:pt>
                <c:pt idx="2725">
                  <c:v>5.2499999999999998E-2</c:v>
                </c:pt>
                <c:pt idx="2726">
                  <c:v>5.2499999999999998E-2</c:v>
                </c:pt>
                <c:pt idx="2727">
                  <c:v>5.2499999999999998E-2</c:v>
                </c:pt>
                <c:pt idx="2728">
                  <c:v>5.2499999999999998E-2</c:v>
                </c:pt>
                <c:pt idx="2729">
                  <c:v>5.2499999999999998E-2</c:v>
                </c:pt>
                <c:pt idx="2730">
                  <c:v>5.2499999999999998E-2</c:v>
                </c:pt>
                <c:pt idx="2731">
                  <c:v>5.2499999999999998E-2</c:v>
                </c:pt>
                <c:pt idx="2732">
                  <c:v>5.2499999999999998E-2</c:v>
                </c:pt>
                <c:pt idx="2733">
                  <c:v>5.2499999999999998E-2</c:v>
                </c:pt>
                <c:pt idx="2734">
                  <c:v>5.2499999999999998E-2</c:v>
                </c:pt>
                <c:pt idx="2735">
                  <c:v>5.2499999999999998E-2</c:v>
                </c:pt>
                <c:pt idx="2736">
                  <c:v>5.2499999999999998E-2</c:v>
                </c:pt>
                <c:pt idx="2737">
                  <c:v>5.2499999999999998E-2</c:v>
                </c:pt>
                <c:pt idx="2738">
                  <c:v>5.2499999999999998E-2</c:v>
                </c:pt>
                <c:pt idx="2739">
                  <c:v>5.2499999999999998E-2</c:v>
                </c:pt>
                <c:pt idx="2740">
                  <c:v>5.2499999999999998E-2</c:v>
                </c:pt>
                <c:pt idx="2741">
                  <c:v>5.2499999999999998E-2</c:v>
                </c:pt>
                <c:pt idx="2742">
                  <c:v>5.2499999999999998E-2</c:v>
                </c:pt>
                <c:pt idx="2743">
                  <c:v>5.2499999999999998E-2</c:v>
                </c:pt>
                <c:pt idx="2744">
                  <c:v>5.2499999999999998E-2</c:v>
                </c:pt>
                <c:pt idx="2745">
                  <c:v>5.2499999999999998E-2</c:v>
                </c:pt>
                <c:pt idx="2746">
                  <c:v>5.2499999999999998E-2</c:v>
                </c:pt>
                <c:pt idx="2747">
                  <c:v>5.2499999999999998E-2</c:v>
                </c:pt>
                <c:pt idx="2748">
                  <c:v>5.2499999999999998E-2</c:v>
                </c:pt>
                <c:pt idx="2749">
                  <c:v>5.2499999999999998E-2</c:v>
                </c:pt>
                <c:pt idx="2750">
                  <c:v>5.2499999999999998E-2</c:v>
                </c:pt>
                <c:pt idx="2751">
                  <c:v>5.2499999999999998E-2</c:v>
                </c:pt>
                <c:pt idx="2752">
                  <c:v>5.2499999999999998E-2</c:v>
                </c:pt>
                <c:pt idx="2753">
                  <c:v>5.2499999999999998E-2</c:v>
                </c:pt>
                <c:pt idx="2754">
                  <c:v>5.2499999999999998E-2</c:v>
                </c:pt>
                <c:pt idx="2755">
                  <c:v>5.2499999999999998E-2</c:v>
                </c:pt>
                <c:pt idx="2756">
                  <c:v>5.2499999999999998E-2</c:v>
                </c:pt>
                <c:pt idx="2757">
                  <c:v>5.2499999999999998E-2</c:v>
                </c:pt>
                <c:pt idx="2758">
                  <c:v>5.2499999999999998E-2</c:v>
                </c:pt>
                <c:pt idx="2759">
                  <c:v>5.2499999999999998E-2</c:v>
                </c:pt>
                <c:pt idx="2760">
                  <c:v>5.2499999999999998E-2</c:v>
                </c:pt>
                <c:pt idx="2761">
                  <c:v>5.2499999999999998E-2</c:v>
                </c:pt>
                <c:pt idx="2762">
                  <c:v>5.2499999999999998E-2</c:v>
                </c:pt>
                <c:pt idx="2763">
                  <c:v>5.2499999999999998E-2</c:v>
                </c:pt>
                <c:pt idx="2764">
                  <c:v>5.2499999999999998E-2</c:v>
                </c:pt>
                <c:pt idx="2765">
                  <c:v>5.2499999999999998E-2</c:v>
                </c:pt>
                <c:pt idx="2766">
                  <c:v>5.2499999999999998E-2</c:v>
                </c:pt>
                <c:pt idx="2767">
                  <c:v>5.2499999999999998E-2</c:v>
                </c:pt>
                <c:pt idx="2768">
                  <c:v>5.2499999999999998E-2</c:v>
                </c:pt>
                <c:pt idx="2769">
                  <c:v>5.2499999999999998E-2</c:v>
                </c:pt>
                <c:pt idx="2770">
                  <c:v>5.2499999999999998E-2</c:v>
                </c:pt>
                <c:pt idx="2771">
                  <c:v>5.2499999999999998E-2</c:v>
                </c:pt>
                <c:pt idx="2772">
                  <c:v>5.2499999999999998E-2</c:v>
                </c:pt>
                <c:pt idx="2773">
                  <c:v>5.2499999999999998E-2</c:v>
                </c:pt>
                <c:pt idx="2774">
                  <c:v>5.2499999999999998E-2</c:v>
                </c:pt>
                <c:pt idx="2775">
                  <c:v>5.2499999999999998E-2</c:v>
                </c:pt>
                <c:pt idx="2776">
                  <c:v>5.2499999999999998E-2</c:v>
                </c:pt>
                <c:pt idx="2777">
                  <c:v>5.2499999999999998E-2</c:v>
                </c:pt>
                <c:pt idx="2778">
                  <c:v>5.2499999999999998E-2</c:v>
                </c:pt>
                <c:pt idx="2779">
                  <c:v>5.2499999999999998E-2</c:v>
                </c:pt>
                <c:pt idx="2780">
                  <c:v>5.2499999999999998E-2</c:v>
                </c:pt>
                <c:pt idx="2781">
                  <c:v>5.2499999999999998E-2</c:v>
                </c:pt>
                <c:pt idx="2782">
                  <c:v>5.2499999999999998E-2</c:v>
                </c:pt>
                <c:pt idx="2783">
                  <c:v>5.2499999999999998E-2</c:v>
                </c:pt>
                <c:pt idx="2784">
                  <c:v>5.2499999999999998E-2</c:v>
                </c:pt>
                <c:pt idx="2785">
                  <c:v>5.2499999999999998E-2</c:v>
                </c:pt>
                <c:pt idx="2786">
                  <c:v>5.2499999999999998E-2</c:v>
                </c:pt>
                <c:pt idx="2787">
                  <c:v>5.2499999999999998E-2</c:v>
                </c:pt>
                <c:pt idx="2788">
                  <c:v>5.2499999999999998E-2</c:v>
                </c:pt>
                <c:pt idx="2789">
                  <c:v>5.2499999999999998E-2</c:v>
                </c:pt>
                <c:pt idx="2790">
                  <c:v>5.2499999999999998E-2</c:v>
                </c:pt>
                <c:pt idx="2791">
                  <c:v>5.2499999999999998E-2</c:v>
                </c:pt>
                <c:pt idx="2792">
                  <c:v>5.2499999999999998E-2</c:v>
                </c:pt>
                <c:pt idx="2793">
                  <c:v>5.2499999999999998E-2</c:v>
                </c:pt>
                <c:pt idx="2794">
                  <c:v>5.2499999999999998E-2</c:v>
                </c:pt>
                <c:pt idx="2795">
                  <c:v>5.2499999999999998E-2</c:v>
                </c:pt>
                <c:pt idx="2796">
                  <c:v>5.2499999999999998E-2</c:v>
                </c:pt>
                <c:pt idx="2797">
                  <c:v>5.2499999999999998E-2</c:v>
                </c:pt>
                <c:pt idx="2798">
                  <c:v>5.2499999999999998E-2</c:v>
                </c:pt>
                <c:pt idx="2799">
                  <c:v>5.2499999999999998E-2</c:v>
                </c:pt>
                <c:pt idx="2800">
                  <c:v>5.2499999999999998E-2</c:v>
                </c:pt>
                <c:pt idx="2801">
                  <c:v>5.2499999999999998E-2</c:v>
                </c:pt>
                <c:pt idx="2802">
                  <c:v>5.2499999999999998E-2</c:v>
                </c:pt>
                <c:pt idx="2803">
                  <c:v>5.2499999999999998E-2</c:v>
                </c:pt>
                <c:pt idx="2804">
                  <c:v>5.2499999999999998E-2</c:v>
                </c:pt>
                <c:pt idx="2805">
                  <c:v>5.2499999999999998E-2</c:v>
                </c:pt>
                <c:pt idx="2806">
                  <c:v>5.2499999999999998E-2</c:v>
                </c:pt>
                <c:pt idx="2807">
                  <c:v>5.2499999999999998E-2</c:v>
                </c:pt>
                <c:pt idx="2808">
                  <c:v>5.2499999999999998E-2</c:v>
                </c:pt>
                <c:pt idx="2809">
                  <c:v>5.2499999999999998E-2</c:v>
                </c:pt>
                <c:pt idx="2810">
                  <c:v>5.2499999999999998E-2</c:v>
                </c:pt>
                <c:pt idx="2811">
                  <c:v>5.2499999999999998E-2</c:v>
                </c:pt>
                <c:pt idx="2812">
                  <c:v>5.2499999999999998E-2</c:v>
                </c:pt>
                <c:pt idx="2813">
                  <c:v>5.2499999999999998E-2</c:v>
                </c:pt>
                <c:pt idx="2814">
                  <c:v>5.2499999999999998E-2</c:v>
                </c:pt>
                <c:pt idx="2815">
                  <c:v>5.2499999999999998E-2</c:v>
                </c:pt>
                <c:pt idx="2816">
                  <c:v>5.2499999999999998E-2</c:v>
                </c:pt>
                <c:pt idx="2817">
                  <c:v>4.7500000000000001E-2</c:v>
                </c:pt>
                <c:pt idx="2818">
                  <c:v>4.7500000000000001E-2</c:v>
                </c:pt>
                <c:pt idx="2819">
                  <c:v>4.7500000000000001E-2</c:v>
                </c:pt>
                <c:pt idx="2820">
                  <c:v>4.7500000000000001E-2</c:v>
                </c:pt>
                <c:pt idx="2821">
                  <c:v>4.7500000000000001E-2</c:v>
                </c:pt>
                <c:pt idx="2822">
                  <c:v>4.7500000000000001E-2</c:v>
                </c:pt>
                <c:pt idx="2823">
                  <c:v>4.7500000000000001E-2</c:v>
                </c:pt>
                <c:pt idx="2824">
                  <c:v>4.7500000000000001E-2</c:v>
                </c:pt>
                <c:pt idx="2825">
                  <c:v>4.7500000000000001E-2</c:v>
                </c:pt>
                <c:pt idx="2826">
                  <c:v>4.7500000000000001E-2</c:v>
                </c:pt>
                <c:pt idx="2827">
                  <c:v>4.7500000000000001E-2</c:v>
                </c:pt>
                <c:pt idx="2828">
                  <c:v>4.7500000000000001E-2</c:v>
                </c:pt>
                <c:pt idx="2829">
                  <c:v>4.7500000000000001E-2</c:v>
                </c:pt>
                <c:pt idx="2830">
                  <c:v>4.7500000000000001E-2</c:v>
                </c:pt>
                <c:pt idx="2831">
                  <c:v>4.7500000000000001E-2</c:v>
                </c:pt>
                <c:pt idx="2832">
                  <c:v>4.7500000000000001E-2</c:v>
                </c:pt>
                <c:pt idx="2833">
                  <c:v>4.7500000000000001E-2</c:v>
                </c:pt>
                <c:pt idx="2834">
                  <c:v>4.7500000000000001E-2</c:v>
                </c:pt>
                <c:pt idx="2835">
                  <c:v>4.7500000000000001E-2</c:v>
                </c:pt>
                <c:pt idx="2836">
                  <c:v>4.7500000000000001E-2</c:v>
                </c:pt>
                <c:pt idx="2837">
                  <c:v>4.7500000000000001E-2</c:v>
                </c:pt>
                <c:pt idx="2838">
                  <c:v>4.7500000000000001E-2</c:v>
                </c:pt>
                <c:pt idx="2839">
                  <c:v>4.7500000000000001E-2</c:v>
                </c:pt>
                <c:pt idx="2840">
                  <c:v>4.7500000000000001E-2</c:v>
                </c:pt>
                <c:pt idx="2841">
                  <c:v>4.7500000000000001E-2</c:v>
                </c:pt>
                <c:pt idx="2842">
                  <c:v>4.7500000000000001E-2</c:v>
                </c:pt>
                <c:pt idx="2843">
                  <c:v>4.7500000000000001E-2</c:v>
                </c:pt>
                <c:pt idx="2844">
                  <c:v>4.7500000000000001E-2</c:v>
                </c:pt>
                <c:pt idx="2845">
                  <c:v>4.7500000000000001E-2</c:v>
                </c:pt>
                <c:pt idx="2846">
                  <c:v>4.7500000000000001E-2</c:v>
                </c:pt>
                <c:pt idx="2847">
                  <c:v>4.7500000000000001E-2</c:v>
                </c:pt>
                <c:pt idx="2848">
                  <c:v>4.7500000000000001E-2</c:v>
                </c:pt>
                <c:pt idx="2849">
                  <c:v>4.7500000000000001E-2</c:v>
                </c:pt>
                <c:pt idx="2850">
                  <c:v>4.7500000000000001E-2</c:v>
                </c:pt>
                <c:pt idx="2851">
                  <c:v>4.7500000000000001E-2</c:v>
                </c:pt>
                <c:pt idx="2852">
                  <c:v>4.7500000000000001E-2</c:v>
                </c:pt>
                <c:pt idx="2853">
                  <c:v>4.7500000000000001E-2</c:v>
                </c:pt>
                <c:pt idx="2854">
                  <c:v>4.7500000000000001E-2</c:v>
                </c:pt>
                <c:pt idx="2855">
                  <c:v>4.7500000000000001E-2</c:v>
                </c:pt>
                <c:pt idx="2856">
                  <c:v>4.7500000000000001E-2</c:v>
                </c:pt>
                <c:pt idx="2857">
                  <c:v>4.7500000000000001E-2</c:v>
                </c:pt>
                <c:pt idx="2858">
                  <c:v>4.7500000000000001E-2</c:v>
                </c:pt>
                <c:pt idx="2859">
                  <c:v>4.7500000000000001E-2</c:v>
                </c:pt>
                <c:pt idx="2860">
                  <c:v>4.4999999999999998E-2</c:v>
                </c:pt>
                <c:pt idx="2861">
                  <c:v>4.4999999999999998E-2</c:v>
                </c:pt>
                <c:pt idx="2862">
                  <c:v>4.4999999999999998E-2</c:v>
                </c:pt>
                <c:pt idx="2863">
                  <c:v>4.4999999999999998E-2</c:v>
                </c:pt>
                <c:pt idx="2864">
                  <c:v>4.4999999999999998E-2</c:v>
                </c:pt>
                <c:pt idx="2865">
                  <c:v>4.4999999999999998E-2</c:v>
                </c:pt>
                <c:pt idx="2866">
                  <c:v>4.4999999999999998E-2</c:v>
                </c:pt>
                <c:pt idx="2867">
                  <c:v>4.4999999999999998E-2</c:v>
                </c:pt>
                <c:pt idx="2868">
                  <c:v>4.4999999999999998E-2</c:v>
                </c:pt>
                <c:pt idx="2869">
                  <c:v>4.4999999999999998E-2</c:v>
                </c:pt>
                <c:pt idx="2870">
                  <c:v>4.4999999999999998E-2</c:v>
                </c:pt>
                <c:pt idx="2871">
                  <c:v>4.4999999999999998E-2</c:v>
                </c:pt>
                <c:pt idx="2872">
                  <c:v>4.4999999999999998E-2</c:v>
                </c:pt>
                <c:pt idx="2873">
                  <c:v>4.4999999999999998E-2</c:v>
                </c:pt>
                <c:pt idx="2874">
                  <c:v>4.4999999999999998E-2</c:v>
                </c:pt>
                <c:pt idx="2875">
                  <c:v>4.4999999999999998E-2</c:v>
                </c:pt>
                <c:pt idx="2876">
                  <c:v>4.4999999999999998E-2</c:v>
                </c:pt>
                <c:pt idx="2877">
                  <c:v>4.4999999999999998E-2</c:v>
                </c:pt>
                <c:pt idx="2878">
                  <c:v>4.4999999999999998E-2</c:v>
                </c:pt>
                <c:pt idx="2879">
                  <c:v>4.4999999999999998E-2</c:v>
                </c:pt>
                <c:pt idx="2880">
                  <c:v>4.4999999999999998E-2</c:v>
                </c:pt>
                <c:pt idx="2881">
                  <c:v>4.4999999999999998E-2</c:v>
                </c:pt>
                <c:pt idx="2882">
                  <c:v>4.4999999999999998E-2</c:v>
                </c:pt>
                <c:pt idx="2883">
                  <c:v>4.4999999999999998E-2</c:v>
                </c:pt>
                <c:pt idx="2884">
                  <c:v>4.4999999999999998E-2</c:v>
                </c:pt>
                <c:pt idx="2885">
                  <c:v>4.4999999999999998E-2</c:v>
                </c:pt>
                <c:pt idx="2886">
                  <c:v>4.4999999999999998E-2</c:v>
                </c:pt>
                <c:pt idx="2887">
                  <c:v>4.4999999999999998E-2</c:v>
                </c:pt>
                <c:pt idx="2888">
                  <c:v>4.4999999999999998E-2</c:v>
                </c:pt>
                <c:pt idx="2889">
                  <c:v>4.4999999999999998E-2</c:v>
                </c:pt>
                <c:pt idx="2890">
                  <c:v>4.4999999999999998E-2</c:v>
                </c:pt>
                <c:pt idx="2891">
                  <c:v>4.4999999999999998E-2</c:v>
                </c:pt>
                <c:pt idx="2892">
                  <c:v>4.4999999999999998E-2</c:v>
                </c:pt>
                <c:pt idx="2893">
                  <c:v>4.4999999999999998E-2</c:v>
                </c:pt>
                <c:pt idx="2894">
                  <c:v>4.4999999999999998E-2</c:v>
                </c:pt>
                <c:pt idx="2895">
                  <c:v>4.4999999999999998E-2</c:v>
                </c:pt>
                <c:pt idx="2896">
                  <c:v>4.4999999999999998E-2</c:v>
                </c:pt>
                <c:pt idx="2897">
                  <c:v>4.4999999999999998E-2</c:v>
                </c:pt>
                <c:pt idx="2898">
                  <c:v>4.4999999999999998E-2</c:v>
                </c:pt>
                <c:pt idx="2899">
                  <c:v>4.4999999999999998E-2</c:v>
                </c:pt>
                <c:pt idx="2900">
                  <c:v>4.4999999999999998E-2</c:v>
                </c:pt>
                <c:pt idx="2901">
                  <c:v>4.2500000000000003E-2</c:v>
                </c:pt>
                <c:pt idx="2902">
                  <c:v>4.2500000000000003E-2</c:v>
                </c:pt>
                <c:pt idx="2903">
                  <c:v>4.2500000000000003E-2</c:v>
                </c:pt>
                <c:pt idx="2904">
                  <c:v>4.2500000000000003E-2</c:v>
                </c:pt>
                <c:pt idx="2905">
                  <c:v>4.2500000000000003E-2</c:v>
                </c:pt>
                <c:pt idx="2906">
                  <c:v>4.2500000000000003E-2</c:v>
                </c:pt>
                <c:pt idx="2907">
                  <c:v>4.2500000000000003E-2</c:v>
                </c:pt>
                <c:pt idx="2908">
                  <c:v>4.2500000000000003E-2</c:v>
                </c:pt>
                <c:pt idx="2909">
                  <c:v>4.2500000000000003E-2</c:v>
                </c:pt>
                <c:pt idx="2910">
                  <c:v>4.2500000000000003E-2</c:v>
                </c:pt>
                <c:pt idx="2911">
                  <c:v>4.2500000000000003E-2</c:v>
                </c:pt>
                <c:pt idx="2912">
                  <c:v>4.2500000000000003E-2</c:v>
                </c:pt>
                <c:pt idx="2913">
                  <c:v>4.2500000000000003E-2</c:v>
                </c:pt>
                <c:pt idx="2914">
                  <c:v>4.2500000000000003E-2</c:v>
                </c:pt>
                <c:pt idx="2915">
                  <c:v>4.2500000000000003E-2</c:v>
                </c:pt>
                <c:pt idx="2916">
                  <c:v>4.2500000000000003E-2</c:v>
                </c:pt>
                <c:pt idx="2917">
                  <c:v>4.2500000000000003E-2</c:v>
                </c:pt>
                <c:pt idx="2918">
                  <c:v>4.2500000000000003E-2</c:v>
                </c:pt>
                <c:pt idx="2919">
                  <c:v>4.2500000000000003E-2</c:v>
                </c:pt>
                <c:pt idx="2920">
                  <c:v>4.2500000000000003E-2</c:v>
                </c:pt>
                <c:pt idx="2921">
                  <c:v>4.2500000000000003E-2</c:v>
                </c:pt>
                <c:pt idx="2922">
                  <c:v>4.2500000000000003E-2</c:v>
                </c:pt>
                <c:pt idx="2923">
                  <c:v>4.2500000000000003E-2</c:v>
                </c:pt>
                <c:pt idx="2924">
                  <c:v>4.2500000000000003E-2</c:v>
                </c:pt>
                <c:pt idx="2925">
                  <c:v>4.2500000000000003E-2</c:v>
                </c:pt>
                <c:pt idx="2926">
                  <c:v>4.2500000000000003E-2</c:v>
                </c:pt>
                <c:pt idx="2927">
                  <c:v>4.2500000000000003E-2</c:v>
                </c:pt>
                <c:pt idx="2928">
                  <c:v>4.2500000000000003E-2</c:v>
                </c:pt>
                <c:pt idx="2929">
                  <c:v>4.2500000000000003E-2</c:v>
                </c:pt>
                <c:pt idx="2930">
                  <c:v>4.2500000000000003E-2</c:v>
                </c:pt>
                <c:pt idx="2931">
                  <c:v>4.2500000000000003E-2</c:v>
                </c:pt>
                <c:pt idx="2932">
                  <c:v>4.2500000000000003E-2</c:v>
                </c:pt>
                <c:pt idx="2933">
                  <c:v>4.2500000000000003E-2</c:v>
                </c:pt>
                <c:pt idx="2934">
                  <c:v>4.2500000000000003E-2</c:v>
                </c:pt>
                <c:pt idx="2935">
                  <c:v>4.2500000000000003E-2</c:v>
                </c:pt>
                <c:pt idx="2936">
                  <c:v>4.2500000000000003E-2</c:v>
                </c:pt>
                <c:pt idx="2937">
                  <c:v>4.2500000000000003E-2</c:v>
                </c:pt>
                <c:pt idx="2938">
                  <c:v>4.2500000000000003E-2</c:v>
                </c:pt>
                <c:pt idx="2939">
                  <c:v>4.2500000000000003E-2</c:v>
                </c:pt>
                <c:pt idx="2940">
                  <c:v>4.2500000000000003E-2</c:v>
                </c:pt>
                <c:pt idx="2941">
                  <c:v>4.2500000000000003E-2</c:v>
                </c:pt>
                <c:pt idx="2942">
                  <c:v>4.2500000000000003E-2</c:v>
                </c:pt>
                <c:pt idx="2943">
                  <c:v>3.5000000000000003E-2</c:v>
                </c:pt>
                <c:pt idx="2944">
                  <c:v>3.5000000000000003E-2</c:v>
                </c:pt>
                <c:pt idx="2945">
                  <c:v>3.5000000000000003E-2</c:v>
                </c:pt>
                <c:pt idx="2946">
                  <c:v>3.5000000000000003E-2</c:v>
                </c:pt>
                <c:pt idx="2947">
                  <c:v>3.5000000000000003E-2</c:v>
                </c:pt>
                <c:pt idx="2948">
                  <c:v>3.5000000000000003E-2</c:v>
                </c:pt>
                <c:pt idx="2949">
                  <c:v>3.5000000000000003E-2</c:v>
                </c:pt>
                <c:pt idx="2950">
                  <c:v>3.5000000000000003E-2</c:v>
                </c:pt>
                <c:pt idx="2951">
                  <c:v>0.03</c:v>
                </c:pt>
                <c:pt idx="2952">
                  <c:v>0.03</c:v>
                </c:pt>
                <c:pt idx="2953">
                  <c:v>0.03</c:v>
                </c:pt>
                <c:pt idx="2954">
                  <c:v>0.03</c:v>
                </c:pt>
                <c:pt idx="2955">
                  <c:v>0.03</c:v>
                </c:pt>
                <c:pt idx="2956">
                  <c:v>0.03</c:v>
                </c:pt>
                <c:pt idx="2957">
                  <c:v>0.03</c:v>
                </c:pt>
                <c:pt idx="2958">
                  <c:v>0.03</c:v>
                </c:pt>
                <c:pt idx="2959">
                  <c:v>0.03</c:v>
                </c:pt>
                <c:pt idx="2960">
                  <c:v>0.03</c:v>
                </c:pt>
                <c:pt idx="2961">
                  <c:v>0.03</c:v>
                </c:pt>
                <c:pt idx="2962">
                  <c:v>0.03</c:v>
                </c:pt>
                <c:pt idx="2963">
                  <c:v>0.03</c:v>
                </c:pt>
                <c:pt idx="2964">
                  <c:v>0.03</c:v>
                </c:pt>
                <c:pt idx="2965">
                  <c:v>0.03</c:v>
                </c:pt>
                <c:pt idx="2966">
                  <c:v>0.03</c:v>
                </c:pt>
                <c:pt idx="2967">
                  <c:v>0.03</c:v>
                </c:pt>
                <c:pt idx="2968">
                  <c:v>0.03</c:v>
                </c:pt>
                <c:pt idx="2969">
                  <c:v>0.03</c:v>
                </c:pt>
                <c:pt idx="2970">
                  <c:v>0.03</c:v>
                </c:pt>
                <c:pt idx="2971">
                  <c:v>0.03</c:v>
                </c:pt>
                <c:pt idx="2972">
                  <c:v>0.03</c:v>
                </c:pt>
                <c:pt idx="2973">
                  <c:v>0.03</c:v>
                </c:pt>
                <c:pt idx="2974">
                  <c:v>0.03</c:v>
                </c:pt>
                <c:pt idx="2975">
                  <c:v>0.03</c:v>
                </c:pt>
                <c:pt idx="2976">
                  <c:v>0.03</c:v>
                </c:pt>
                <c:pt idx="2977">
                  <c:v>0.03</c:v>
                </c:pt>
                <c:pt idx="2978">
                  <c:v>0.03</c:v>
                </c:pt>
                <c:pt idx="2979">
                  <c:v>0.03</c:v>
                </c:pt>
                <c:pt idx="2980">
                  <c:v>0.03</c:v>
                </c:pt>
                <c:pt idx="2981">
                  <c:v>0.03</c:v>
                </c:pt>
                <c:pt idx="2982">
                  <c:v>0.03</c:v>
                </c:pt>
                <c:pt idx="2983">
                  <c:v>0.03</c:v>
                </c:pt>
                <c:pt idx="2984">
                  <c:v>0.03</c:v>
                </c:pt>
                <c:pt idx="2985">
                  <c:v>0.03</c:v>
                </c:pt>
                <c:pt idx="2986">
                  <c:v>0.03</c:v>
                </c:pt>
                <c:pt idx="2987">
                  <c:v>0.03</c:v>
                </c:pt>
                <c:pt idx="2988">
                  <c:v>0.03</c:v>
                </c:pt>
                <c:pt idx="2989">
                  <c:v>0.03</c:v>
                </c:pt>
                <c:pt idx="2990">
                  <c:v>0.03</c:v>
                </c:pt>
                <c:pt idx="2991">
                  <c:v>0.03</c:v>
                </c:pt>
                <c:pt idx="2992">
                  <c:v>0.03</c:v>
                </c:pt>
                <c:pt idx="2993">
                  <c:v>0.03</c:v>
                </c:pt>
                <c:pt idx="2994">
                  <c:v>0.03</c:v>
                </c:pt>
                <c:pt idx="2995">
                  <c:v>0.03</c:v>
                </c:pt>
                <c:pt idx="2996">
                  <c:v>0.03</c:v>
                </c:pt>
                <c:pt idx="2997">
                  <c:v>0.03</c:v>
                </c:pt>
                <c:pt idx="2998">
                  <c:v>0.03</c:v>
                </c:pt>
                <c:pt idx="2999">
                  <c:v>2.2499999999999999E-2</c:v>
                </c:pt>
                <c:pt idx="3000">
                  <c:v>2.2499999999999999E-2</c:v>
                </c:pt>
                <c:pt idx="3001">
                  <c:v>2.2499999999999999E-2</c:v>
                </c:pt>
                <c:pt idx="3002">
                  <c:v>2.2499999999999999E-2</c:v>
                </c:pt>
                <c:pt idx="3003">
                  <c:v>2.2499999999999999E-2</c:v>
                </c:pt>
                <c:pt idx="3004">
                  <c:v>2.2499999999999999E-2</c:v>
                </c:pt>
                <c:pt idx="3005">
                  <c:v>2.2499999999999999E-2</c:v>
                </c:pt>
                <c:pt idx="3006">
                  <c:v>2.2499999999999999E-2</c:v>
                </c:pt>
                <c:pt idx="3007">
                  <c:v>2.2499999999999999E-2</c:v>
                </c:pt>
                <c:pt idx="3008">
                  <c:v>2.2499999999999999E-2</c:v>
                </c:pt>
                <c:pt idx="3009">
                  <c:v>2.2499999999999999E-2</c:v>
                </c:pt>
                <c:pt idx="3010">
                  <c:v>2.2499999999999999E-2</c:v>
                </c:pt>
                <c:pt idx="3011">
                  <c:v>2.2499999999999999E-2</c:v>
                </c:pt>
                <c:pt idx="3012">
                  <c:v>2.2499999999999999E-2</c:v>
                </c:pt>
                <c:pt idx="3013">
                  <c:v>2.2499999999999999E-2</c:v>
                </c:pt>
                <c:pt idx="3014">
                  <c:v>2.2499999999999999E-2</c:v>
                </c:pt>
                <c:pt idx="3015">
                  <c:v>2.2499999999999999E-2</c:v>
                </c:pt>
                <c:pt idx="3016">
                  <c:v>2.2499999999999999E-2</c:v>
                </c:pt>
                <c:pt idx="3017">
                  <c:v>2.2499999999999999E-2</c:v>
                </c:pt>
                <c:pt idx="3018">
                  <c:v>2.2499999999999999E-2</c:v>
                </c:pt>
                <c:pt idx="3019">
                  <c:v>2.2499999999999999E-2</c:v>
                </c:pt>
                <c:pt idx="3020">
                  <c:v>2.2499999999999999E-2</c:v>
                </c:pt>
                <c:pt idx="3021">
                  <c:v>2.2499999999999999E-2</c:v>
                </c:pt>
                <c:pt idx="3022">
                  <c:v>2.2499999999999999E-2</c:v>
                </c:pt>
                <c:pt idx="3023">
                  <c:v>2.2499999999999999E-2</c:v>
                </c:pt>
                <c:pt idx="3024">
                  <c:v>2.2499999999999999E-2</c:v>
                </c:pt>
                <c:pt idx="3025">
                  <c:v>2.2499999999999999E-2</c:v>
                </c:pt>
                <c:pt idx="3026">
                  <c:v>2.2499999999999999E-2</c:v>
                </c:pt>
                <c:pt idx="3027">
                  <c:v>2.2499999999999999E-2</c:v>
                </c:pt>
                <c:pt idx="3028">
                  <c:v>2.2499999999999999E-2</c:v>
                </c:pt>
                <c:pt idx="3029">
                  <c:v>2.2499999999999999E-2</c:v>
                </c:pt>
                <c:pt idx="3030">
                  <c:v>2.2499999999999999E-2</c:v>
                </c:pt>
                <c:pt idx="3031">
                  <c:v>2.2499999999999999E-2</c:v>
                </c:pt>
                <c:pt idx="3032">
                  <c:v>2.2499999999999999E-2</c:v>
                </c:pt>
                <c:pt idx="3033">
                  <c:v>2.2499999999999999E-2</c:v>
                </c:pt>
                <c:pt idx="3034">
                  <c:v>2.2499999999999999E-2</c:v>
                </c:pt>
                <c:pt idx="3035">
                  <c:v>2.2499999999999999E-2</c:v>
                </c:pt>
                <c:pt idx="3036">
                  <c:v>2.2499999999999999E-2</c:v>
                </c:pt>
                <c:pt idx="3037">
                  <c:v>2.2499999999999999E-2</c:v>
                </c:pt>
                <c:pt idx="3038">
                  <c:v>2.2499999999999999E-2</c:v>
                </c:pt>
                <c:pt idx="3039">
                  <c:v>2.2499999999999999E-2</c:v>
                </c:pt>
                <c:pt idx="3040">
                  <c:v>2.2499999999999999E-2</c:v>
                </c:pt>
                <c:pt idx="3041">
                  <c:v>2.2499999999999999E-2</c:v>
                </c:pt>
                <c:pt idx="3042">
                  <c:v>0.02</c:v>
                </c:pt>
                <c:pt idx="3043">
                  <c:v>0.02</c:v>
                </c:pt>
                <c:pt idx="3044">
                  <c:v>0.02</c:v>
                </c:pt>
                <c:pt idx="3045">
                  <c:v>0.02</c:v>
                </c:pt>
                <c:pt idx="3046">
                  <c:v>0.02</c:v>
                </c:pt>
                <c:pt idx="3047">
                  <c:v>0.02</c:v>
                </c:pt>
                <c:pt idx="3048">
                  <c:v>0.02</c:v>
                </c:pt>
                <c:pt idx="3049">
                  <c:v>0.02</c:v>
                </c:pt>
                <c:pt idx="3050">
                  <c:v>0.02</c:v>
                </c:pt>
                <c:pt idx="3051">
                  <c:v>0.02</c:v>
                </c:pt>
                <c:pt idx="3052">
                  <c:v>0.02</c:v>
                </c:pt>
                <c:pt idx="3053">
                  <c:v>0.02</c:v>
                </c:pt>
                <c:pt idx="3054">
                  <c:v>0.02</c:v>
                </c:pt>
                <c:pt idx="3055">
                  <c:v>0.02</c:v>
                </c:pt>
                <c:pt idx="3056">
                  <c:v>0.02</c:v>
                </c:pt>
                <c:pt idx="3057">
                  <c:v>0.02</c:v>
                </c:pt>
                <c:pt idx="3058">
                  <c:v>0.02</c:v>
                </c:pt>
                <c:pt idx="3059">
                  <c:v>0.02</c:v>
                </c:pt>
                <c:pt idx="3060">
                  <c:v>0.02</c:v>
                </c:pt>
                <c:pt idx="3061">
                  <c:v>0.02</c:v>
                </c:pt>
                <c:pt idx="3062">
                  <c:v>0.02</c:v>
                </c:pt>
                <c:pt idx="3063">
                  <c:v>0.02</c:v>
                </c:pt>
                <c:pt idx="3064">
                  <c:v>0.02</c:v>
                </c:pt>
                <c:pt idx="3065">
                  <c:v>0.02</c:v>
                </c:pt>
                <c:pt idx="3066">
                  <c:v>0.02</c:v>
                </c:pt>
                <c:pt idx="3067">
                  <c:v>0.02</c:v>
                </c:pt>
                <c:pt idx="3068">
                  <c:v>0.02</c:v>
                </c:pt>
                <c:pt idx="3069">
                  <c:v>0.02</c:v>
                </c:pt>
                <c:pt idx="3070">
                  <c:v>0.02</c:v>
                </c:pt>
                <c:pt idx="3071">
                  <c:v>0.02</c:v>
                </c:pt>
                <c:pt idx="3072">
                  <c:v>0.02</c:v>
                </c:pt>
                <c:pt idx="3073">
                  <c:v>0.02</c:v>
                </c:pt>
                <c:pt idx="3074">
                  <c:v>0.02</c:v>
                </c:pt>
                <c:pt idx="3075">
                  <c:v>0.02</c:v>
                </c:pt>
                <c:pt idx="3076">
                  <c:v>0.02</c:v>
                </c:pt>
                <c:pt idx="3077">
                  <c:v>0.02</c:v>
                </c:pt>
                <c:pt idx="3078">
                  <c:v>0.02</c:v>
                </c:pt>
                <c:pt idx="3079">
                  <c:v>0.02</c:v>
                </c:pt>
                <c:pt idx="3080">
                  <c:v>0.02</c:v>
                </c:pt>
                <c:pt idx="3081">
                  <c:v>0.02</c:v>
                </c:pt>
                <c:pt idx="3082">
                  <c:v>0.02</c:v>
                </c:pt>
                <c:pt idx="3083">
                  <c:v>0.02</c:v>
                </c:pt>
                <c:pt idx="3084">
                  <c:v>0.02</c:v>
                </c:pt>
                <c:pt idx="3085">
                  <c:v>0.02</c:v>
                </c:pt>
                <c:pt idx="3086">
                  <c:v>0.02</c:v>
                </c:pt>
                <c:pt idx="3087">
                  <c:v>0.02</c:v>
                </c:pt>
                <c:pt idx="3088">
                  <c:v>0.02</c:v>
                </c:pt>
                <c:pt idx="3089">
                  <c:v>0.02</c:v>
                </c:pt>
                <c:pt idx="3090">
                  <c:v>0.02</c:v>
                </c:pt>
                <c:pt idx="3091">
                  <c:v>0.02</c:v>
                </c:pt>
                <c:pt idx="3092">
                  <c:v>0.02</c:v>
                </c:pt>
                <c:pt idx="3093">
                  <c:v>0.02</c:v>
                </c:pt>
                <c:pt idx="3094">
                  <c:v>0.02</c:v>
                </c:pt>
                <c:pt idx="3095">
                  <c:v>0.02</c:v>
                </c:pt>
                <c:pt idx="3096">
                  <c:v>0.02</c:v>
                </c:pt>
                <c:pt idx="3097">
                  <c:v>0.02</c:v>
                </c:pt>
                <c:pt idx="3098">
                  <c:v>0.02</c:v>
                </c:pt>
                <c:pt idx="3099">
                  <c:v>0.02</c:v>
                </c:pt>
                <c:pt idx="3100">
                  <c:v>0.02</c:v>
                </c:pt>
                <c:pt idx="3101">
                  <c:v>0.02</c:v>
                </c:pt>
                <c:pt idx="3102">
                  <c:v>0.02</c:v>
                </c:pt>
                <c:pt idx="3103">
                  <c:v>0.02</c:v>
                </c:pt>
                <c:pt idx="3104">
                  <c:v>0.02</c:v>
                </c:pt>
                <c:pt idx="3105">
                  <c:v>0.02</c:v>
                </c:pt>
                <c:pt idx="3106">
                  <c:v>0.02</c:v>
                </c:pt>
                <c:pt idx="3107">
                  <c:v>0.02</c:v>
                </c:pt>
                <c:pt idx="3108">
                  <c:v>0.02</c:v>
                </c:pt>
                <c:pt idx="3109">
                  <c:v>0.02</c:v>
                </c:pt>
                <c:pt idx="3110">
                  <c:v>0.02</c:v>
                </c:pt>
                <c:pt idx="3111">
                  <c:v>0.02</c:v>
                </c:pt>
                <c:pt idx="3112">
                  <c:v>0.02</c:v>
                </c:pt>
                <c:pt idx="3113">
                  <c:v>0.02</c:v>
                </c:pt>
                <c:pt idx="3114">
                  <c:v>0.02</c:v>
                </c:pt>
                <c:pt idx="3115">
                  <c:v>0.02</c:v>
                </c:pt>
                <c:pt idx="3116">
                  <c:v>0.02</c:v>
                </c:pt>
                <c:pt idx="3117">
                  <c:v>0.02</c:v>
                </c:pt>
                <c:pt idx="3118">
                  <c:v>0.02</c:v>
                </c:pt>
                <c:pt idx="3119">
                  <c:v>0.02</c:v>
                </c:pt>
                <c:pt idx="3120">
                  <c:v>0.02</c:v>
                </c:pt>
                <c:pt idx="3121">
                  <c:v>0.02</c:v>
                </c:pt>
                <c:pt idx="3122">
                  <c:v>0.02</c:v>
                </c:pt>
                <c:pt idx="3123">
                  <c:v>0.02</c:v>
                </c:pt>
                <c:pt idx="3124">
                  <c:v>0.02</c:v>
                </c:pt>
                <c:pt idx="3125">
                  <c:v>0.02</c:v>
                </c:pt>
                <c:pt idx="3126">
                  <c:v>0.02</c:v>
                </c:pt>
                <c:pt idx="3127">
                  <c:v>0.02</c:v>
                </c:pt>
                <c:pt idx="3128">
                  <c:v>0.02</c:v>
                </c:pt>
                <c:pt idx="3129">
                  <c:v>0.02</c:v>
                </c:pt>
                <c:pt idx="3130">
                  <c:v>0.02</c:v>
                </c:pt>
                <c:pt idx="3131">
                  <c:v>0.02</c:v>
                </c:pt>
                <c:pt idx="3132">
                  <c:v>0.02</c:v>
                </c:pt>
                <c:pt idx="3133">
                  <c:v>0.02</c:v>
                </c:pt>
                <c:pt idx="3134">
                  <c:v>0.02</c:v>
                </c:pt>
                <c:pt idx="3135">
                  <c:v>0.02</c:v>
                </c:pt>
                <c:pt idx="3136">
                  <c:v>0.02</c:v>
                </c:pt>
                <c:pt idx="3137">
                  <c:v>0.02</c:v>
                </c:pt>
                <c:pt idx="3138">
                  <c:v>0.02</c:v>
                </c:pt>
                <c:pt idx="3139">
                  <c:v>0.02</c:v>
                </c:pt>
                <c:pt idx="3140">
                  <c:v>0.02</c:v>
                </c:pt>
                <c:pt idx="3141">
                  <c:v>0.02</c:v>
                </c:pt>
                <c:pt idx="3142">
                  <c:v>0.02</c:v>
                </c:pt>
                <c:pt idx="3143">
                  <c:v>0.02</c:v>
                </c:pt>
                <c:pt idx="3144">
                  <c:v>0.02</c:v>
                </c:pt>
                <c:pt idx="3145">
                  <c:v>0.02</c:v>
                </c:pt>
                <c:pt idx="3146">
                  <c:v>0.02</c:v>
                </c:pt>
                <c:pt idx="3147">
                  <c:v>0.02</c:v>
                </c:pt>
                <c:pt idx="3148">
                  <c:v>0.02</c:v>
                </c:pt>
                <c:pt idx="3149">
                  <c:v>0.02</c:v>
                </c:pt>
                <c:pt idx="3150">
                  <c:v>0.02</c:v>
                </c:pt>
                <c:pt idx="3151">
                  <c:v>0.02</c:v>
                </c:pt>
                <c:pt idx="3152">
                  <c:v>0.02</c:v>
                </c:pt>
                <c:pt idx="3153">
                  <c:v>0.02</c:v>
                </c:pt>
                <c:pt idx="3154">
                  <c:v>0.02</c:v>
                </c:pt>
                <c:pt idx="3155">
                  <c:v>0.02</c:v>
                </c:pt>
                <c:pt idx="3156">
                  <c:v>0.02</c:v>
                </c:pt>
                <c:pt idx="3157">
                  <c:v>0.02</c:v>
                </c:pt>
                <c:pt idx="3158">
                  <c:v>0.02</c:v>
                </c:pt>
                <c:pt idx="3159">
                  <c:v>0.02</c:v>
                </c:pt>
                <c:pt idx="3160">
                  <c:v>0.02</c:v>
                </c:pt>
                <c:pt idx="3161">
                  <c:v>0.02</c:v>
                </c:pt>
                <c:pt idx="3162">
                  <c:v>0.02</c:v>
                </c:pt>
                <c:pt idx="3163">
                  <c:v>0.02</c:v>
                </c:pt>
                <c:pt idx="3164">
                  <c:v>0.02</c:v>
                </c:pt>
                <c:pt idx="3165">
                  <c:v>0.02</c:v>
                </c:pt>
                <c:pt idx="3166">
                  <c:v>0.02</c:v>
                </c:pt>
                <c:pt idx="3167">
                  <c:v>0.02</c:v>
                </c:pt>
                <c:pt idx="3168">
                  <c:v>0.02</c:v>
                </c:pt>
                <c:pt idx="3169">
                  <c:v>0.02</c:v>
                </c:pt>
                <c:pt idx="3170">
                  <c:v>0.02</c:v>
                </c:pt>
                <c:pt idx="3171">
                  <c:v>0.02</c:v>
                </c:pt>
                <c:pt idx="3172">
                  <c:v>0.02</c:v>
                </c:pt>
                <c:pt idx="3173">
                  <c:v>0.02</c:v>
                </c:pt>
                <c:pt idx="3174">
                  <c:v>0.02</c:v>
                </c:pt>
                <c:pt idx="3175">
                  <c:v>0.02</c:v>
                </c:pt>
                <c:pt idx="3176">
                  <c:v>0.02</c:v>
                </c:pt>
                <c:pt idx="3177">
                  <c:v>0.02</c:v>
                </c:pt>
                <c:pt idx="3178">
                  <c:v>0.02</c:v>
                </c:pt>
                <c:pt idx="3179">
                  <c:v>0.02</c:v>
                </c:pt>
                <c:pt idx="3180">
                  <c:v>0.02</c:v>
                </c:pt>
                <c:pt idx="3181">
                  <c:v>0.02</c:v>
                </c:pt>
                <c:pt idx="3182">
                  <c:v>0.02</c:v>
                </c:pt>
                <c:pt idx="3183">
                  <c:v>0.02</c:v>
                </c:pt>
                <c:pt idx="3184">
                  <c:v>0.02</c:v>
                </c:pt>
                <c:pt idx="3185">
                  <c:v>0.02</c:v>
                </c:pt>
                <c:pt idx="3186">
                  <c:v>0.02</c:v>
                </c:pt>
                <c:pt idx="3187">
                  <c:v>0.02</c:v>
                </c:pt>
                <c:pt idx="3188">
                  <c:v>0.02</c:v>
                </c:pt>
                <c:pt idx="3189">
                  <c:v>0.02</c:v>
                </c:pt>
                <c:pt idx="3190">
                  <c:v>0.02</c:v>
                </c:pt>
                <c:pt idx="3191">
                  <c:v>0.02</c:v>
                </c:pt>
                <c:pt idx="3192">
                  <c:v>0.02</c:v>
                </c:pt>
                <c:pt idx="3193">
                  <c:v>0.02</c:v>
                </c:pt>
                <c:pt idx="3194">
                  <c:v>0.02</c:v>
                </c:pt>
                <c:pt idx="3195">
                  <c:v>0.02</c:v>
                </c:pt>
                <c:pt idx="3196">
                  <c:v>0.02</c:v>
                </c:pt>
                <c:pt idx="3197">
                  <c:v>0.02</c:v>
                </c:pt>
                <c:pt idx="3198">
                  <c:v>0.02</c:v>
                </c:pt>
                <c:pt idx="3199">
                  <c:v>0.02</c:v>
                </c:pt>
                <c:pt idx="3200">
                  <c:v>0.02</c:v>
                </c:pt>
                <c:pt idx="3201">
                  <c:v>0.02</c:v>
                </c:pt>
                <c:pt idx="3202">
                  <c:v>0.02</c:v>
                </c:pt>
                <c:pt idx="3203">
                  <c:v>1.4999999999999999E-2</c:v>
                </c:pt>
                <c:pt idx="3204">
                  <c:v>1.4999999999999999E-2</c:v>
                </c:pt>
                <c:pt idx="3205">
                  <c:v>1.4999999999999999E-2</c:v>
                </c:pt>
                <c:pt idx="3206">
                  <c:v>1.4999999999999999E-2</c:v>
                </c:pt>
                <c:pt idx="3207">
                  <c:v>1.4999999999999999E-2</c:v>
                </c:pt>
                <c:pt idx="3208">
                  <c:v>1.4999999999999999E-2</c:v>
                </c:pt>
                <c:pt idx="3209">
                  <c:v>1.4999999999999999E-2</c:v>
                </c:pt>
                <c:pt idx="3210">
                  <c:v>1.4999999999999999E-2</c:v>
                </c:pt>
                <c:pt idx="3211">
                  <c:v>1.4999999999999999E-2</c:v>
                </c:pt>
                <c:pt idx="3212">
                  <c:v>1.4999999999999999E-2</c:v>
                </c:pt>
                <c:pt idx="3213">
                  <c:v>1.4999999999999999E-2</c:v>
                </c:pt>
                <c:pt idx="3214">
                  <c:v>1.4999999999999999E-2</c:v>
                </c:pt>
                <c:pt idx="3215">
                  <c:v>1.4999999999999999E-2</c:v>
                </c:pt>
                <c:pt idx="3216">
                  <c:v>1.4999999999999999E-2</c:v>
                </c:pt>
                <c:pt idx="3217">
                  <c:v>1.4999999999999999E-2</c:v>
                </c:pt>
                <c:pt idx="3218">
                  <c:v>1.4999999999999999E-2</c:v>
                </c:pt>
                <c:pt idx="3219">
                  <c:v>1.4999999999999999E-2</c:v>
                </c:pt>
                <c:pt idx="3220">
                  <c:v>1.4999999999999999E-2</c:v>
                </c:pt>
                <c:pt idx="3221">
                  <c:v>1.4999999999999999E-2</c:v>
                </c:pt>
                <c:pt idx="3222">
                  <c:v>1.4999999999999999E-2</c:v>
                </c:pt>
                <c:pt idx="3223">
                  <c:v>1.4999999999999999E-2</c:v>
                </c:pt>
                <c:pt idx="3224">
                  <c:v>0.01</c:v>
                </c:pt>
                <c:pt idx="3225">
                  <c:v>0.01</c:v>
                </c:pt>
                <c:pt idx="3226">
                  <c:v>0.01</c:v>
                </c:pt>
                <c:pt idx="3227">
                  <c:v>0.01</c:v>
                </c:pt>
                <c:pt idx="3228">
                  <c:v>0.01</c:v>
                </c:pt>
                <c:pt idx="3229">
                  <c:v>0.01</c:v>
                </c:pt>
                <c:pt idx="3230">
                  <c:v>0.01</c:v>
                </c:pt>
                <c:pt idx="3231">
                  <c:v>0.01</c:v>
                </c:pt>
                <c:pt idx="3232">
                  <c:v>0.01</c:v>
                </c:pt>
                <c:pt idx="3233">
                  <c:v>0.01</c:v>
                </c:pt>
                <c:pt idx="3234">
                  <c:v>0.01</c:v>
                </c:pt>
                <c:pt idx="3235">
                  <c:v>0.01</c:v>
                </c:pt>
                <c:pt idx="3236">
                  <c:v>0.01</c:v>
                </c:pt>
                <c:pt idx="3237">
                  <c:v>0.01</c:v>
                </c:pt>
                <c:pt idx="3238">
                  <c:v>0.01</c:v>
                </c:pt>
                <c:pt idx="3239">
                  <c:v>0.01</c:v>
                </c:pt>
                <c:pt idx="3240">
                  <c:v>0.01</c:v>
                </c:pt>
                <c:pt idx="3241">
                  <c:v>0.01</c:v>
                </c:pt>
                <c:pt idx="3242">
                  <c:v>0.01</c:v>
                </c:pt>
                <c:pt idx="3243">
                  <c:v>0.01</c:v>
                </c:pt>
                <c:pt idx="3244">
                  <c:v>0.01</c:v>
                </c:pt>
                <c:pt idx="3245">
                  <c:v>0.01</c:v>
                </c:pt>
                <c:pt idx="3246">
                  <c:v>0.01</c:v>
                </c:pt>
                <c:pt idx="3247">
                  <c:v>0.01</c:v>
                </c:pt>
                <c:pt idx="3248">
                  <c:v>0.01</c:v>
                </c:pt>
                <c:pt idx="3249">
                  <c:v>0.01</c:v>
                </c:pt>
                <c:pt idx="3250">
                  <c:v>0.01</c:v>
                </c:pt>
                <c:pt idx="3251">
                  <c:v>0.01</c:v>
                </c:pt>
                <c:pt idx="3252">
                  <c:v>0.01</c:v>
                </c:pt>
                <c:pt idx="3253">
                  <c:v>0.01</c:v>
                </c:pt>
                <c:pt idx="3254">
                  <c:v>0.01</c:v>
                </c:pt>
                <c:pt idx="3255">
                  <c:v>0.01</c:v>
                </c:pt>
                <c:pt idx="3256">
                  <c:v>0.01</c:v>
                </c:pt>
                <c:pt idx="3257">
                  <c:v>0.01</c:v>
                </c:pt>
                <c:pt idx="3258">
                  <c:v>0.01</c:v>
                </c:pt>
                <c:pt idx="3259">
                  <c:v>0.01</c:v>
                </c:pt>
                <c:pt idx="3260">
                  <c:v>0.01</c:v>
                </c:pt>
                <c:pt idx="3261">
                  <c:v>0.01</c:v>
                </c:pt>
                <c:pt idx="3262">
                  <c:v>0.01</c:v>
                </c:pt>
                <c:pt idx="3263">
                  <c:v>0.01</c:v>
                </c:pt>
                <c:pt idx="3264">
                  <c:v>0.01</c:v>
                </c:pt>
                <c:pt idx="3265">
                  <c:v>0.01</c:v>
                </c:pt>
                <c:pt idx="3266">
                  <c:v>0.01</c:v>
                </c:pt>
                <c:pt idx="3267">
                  <c:v>0.01</c:v>
                </c:pt>
                <c:pt idx="3268">
                  <c:v>0.01</c:v>
                </c:pt>
                <c:pt idx="3269">
                  <c:v>0.01</c:v>
                </c:pt>
                <c:pt idx="3270">
                  <c:v>0.01</c:v>
                </c:pt>
                <c:pt idx="3271">
                  <c:v>0.01</c:v>
                </c:pt>
                <c:pt idx="3272">
                  <c:v>2.5000000000000001E-3</c:v>
                </c:pt>
                <c:pt idx="3273">
                  <c:v>2.5000000000000001E-3</c:v>
                </c:pt>
                <c:pt idx="3274">
                  <c:v>2.5000000000000001E-3</c:v>
                </c:pt>
                <c:pt idx="3275">
                  <c:v>2.5000000000000001E-3</c:v>
                </c:pt>
                <c:pt idx="3276">
                  <c:v>2.5000000000000001E-3</c:v>
                </c:pt>
                <c:pt idx="3277">
                  <c:v>2.5000000000000001E-3</c:v>
                </c:pt>
                <c:pt idx="3278">
                  <c:v>2.5000000000000001E-3</c:v>
                </c:pt>
                <c:pt idx="3279">
                  <c:v>2.5000000000000001E-3</c:v>
                </c:pt>
                <c:pt idx="3280">
                  <c:v>2.5000000000000001E-3</c:v>
                </c:pt>
                <c:pt idx="3281">
                  <c:v>2.5000000000000001E-3</c:v>
                </c:pt>
                <c:pt idx="3282">
                  <c:v>2.5000000000000001E-3</c:v>
                </c:pt>
                <c:pt idx="3283">
                  <c:v>2.5000000000000001E-3</c:v>
                </c:pt>
                <c:pt idx="3284">
                  <c:v>2.5000000000000001E-3</c:v>
                </c:pt>
                <c:pt idx="3285">
                  <c:v>2.5000000000000001E-3</c:v>
                </c:pt>
                <c:pt idx="3286">
                  <c:v>2.5000000000000001E-3</c:v>
                </c:pt>
                <c:pt idx="3287">
                  <c:v>2.5000000000000001E-3</c:v>
                </c:pt>
                <c:pt idx="3288">
                  <c:v>2.5000000000000001E-3</c:v>
                </c:pt>
                <c:pt idx="3289">
                  <c:v>2.5000000000000001E-3</c:v>
                </c:pt>
                <c:pt idx="3290">
                  <c:v>2.5000000000000001E-3</c:v>
                </c:pt>
                <c:pt idx="3291">
                  <c:v>2.5000000000000001E-3</c:v>
                </c:pt>
                <c:pt idx="3292">
                  <c:v>2.5000000000000001E-3</c:v>
                </c:pt>
                <c:pt idx="3293">
                  <c:v>2.5000000000000001E-3</c:v>
                </c:pt>
                <c:pt idx="3294">
                  <c:v>2.5000000000000001E-3</c:v>
                </c:pt>
                <c:pt idx="3295">
                  <c:v>2.5000000000000001E-3</c:v>
                </c:pt>
                <c:pt idx="3296">
                  <c:v>2.5000000000000001E-3</c:v>
                </c:pt>
                <c:pt idx="3297">
                  <c:v>2.5000000000000001E-3</c:v>
                </c:pt>
                <c:pt idx="3298">
                  <c:v>2.5000000000000001E-3</c:v>
                </c:pt>
                <c:pt idx="3299">
                  <c:v>2.5000000000000001E-3</c:v>
                </c:pt>
                <c:pt idx="3300">
                  <c:v>2.5000000000000001E-3</c:v>
                </c:pt>
                <c:pt idx="3301">
                  <c:v>2.5000000000000001E-3</c:v>
                </c:pt>
                <c:pt idx="3302">
                  <c:v>2.5000000000000001E-3</c:v>
                </c:pt>
                <c:pt idx="3303">
                  <c:v>2.5000000000000001E-3</c:v>
                </c:pt>
                <c:pt idx="3304">
                  <c:v>2.5000000000000001E-3</c:v>
                </c:pt>
                <c:pt idx="3305">
                  <c:v>2.5000000000000001E-3</c:v>
                </c:pt>
                <c:pt idx="3306">
                  <c:v>2.5000000000000001E-3</c:v>
                </c:pt>
                <c:pt idx="3307">
                  <c:v>2.5000000000000001E-3</c:v>
                </c:pt>
                <c:pt idx="3308">
                  <c:v>2.5000000000000001E-3</c:v>
                </c:pt>
                <c:pt idx="3309">
                  <c:v>2.5000000000000001E-3</c:v>
                </c:pt>
                <c:pt idx="3310">
                  <c:v>2.5000000000000001E-3</c:v>
                </c:pt>
                <c:pt idx="3311">
                  <c:v>2.5000000000000001E-3</c:v>
                </c:pt>
                <c:pt idx="3312">
                  <c:v>2.5000000000000001E-3</c:v>
                </c:pt>
                <c:pt idx="3313">
                  <c:v>2.5000000000000001E-3</c:v>
                </c:pt>
                <c:pt idx="3314">
                  <c:v>2.5000000000000001E-3</c:v>
                </c:pt>
                <c:pt idx="3315">
                  <c:v>2.5000000000000001E-3</c:v>
                </c:pt>
                <c:pt idx="3316">
                  <c:v>2.5000000000000001E-3</c:v>
                </c:pt>
                <c:pt idx="3317">
                  <c:v>2.5000000000000001E-3</c:v>
                </c:pt>
                <c:pt idx="3318">
                  <c:v>2.5000000000000001E-3</c:v>
                </c:pt>
                <c:pt idx="3319">
                  <c:v>2.5000000000000001E-3</c:v>
                </c:pt>
                <c:pt idx="3320">
                  <c:v>2.5000000000000001E-3</c:v>
                </c:pt>
                <c:pt idx="3321">
                  <c:v>2.5000000000000001E-3</c:v>
                </c:pt>
                <c:pt idx="3322">
                  <c:v>2.5000000000000001E-3</c:v>
                </c:pt>
                <c:pt idx="3323">
                  <c:v>2.5000000000000001E-3</c:v>
                </c:pt>
                <c:pt idx="3324">
                  <c:v>2.5000000000000001E-3</c:v>
                </c:pt>
                <c:pt idx="3325">
                  <c:v>2.5000000000000001E-3</c:v>
                </c:pt>
                <c:pt idx="3326">
                  <c:v>2.5000000000000001E-3</c:v>
                </c:pt>
                <c:pt idx="3327">
                  <c:v>2.5000000000000001E-3</c:v>
                </c:pt>
                <c:pt idx="3328">
                  <c:v>2.5000000000000001E-3</c:v>
                </c:pt>
                <c:pt idx="3329">
                  <c:v>2.5000000000000001E-3</c:v>
                </c:pt>
                <c:pt idx="3330">
                  <c:v>2.5000000000000001E-3</c:v>
                </c:pt>
                <c:pt idx="3331">
                  <c:v>2.5000000000000001E-3</c:v>
                </c:pt>
                <c:pt idx="3332">
                  <c:v>2.5000000000000001E-3</c:v>
                </c:pt>
                <c:pt idx="3333">
                  <c:v>2.5000000000000001E-3</c:v>
                </c:pt>
                <c:pt idx="3334">
                  <c:v>2.5000000000000001E-3</c:v>
                </c:pt>
                <c:pt idx="3335">
                  <c:v>2.5000000000000001E-3</c:v>
                </c:pt>
                <c:pt idx="3336">
                  <c:v>2.5000000000000001E-3</c:v>
                </c:pt>
                <c:pt idx="3337">
                  <c:v>2.5000000000000001E-3</c:v>
                </c:pt>
                <c:pt idx="3338">
                  <c:v>2.5000000000000001E-3</c:v>
                </c:pt>
                <c:pt idx="3339">
                  <c:v>2.5000000000000001E-3</c:v>
                </c:pt>
                <c:pt idx="3340">
                  <c:v>2.5000000000000001E-3</c:v>
                </c:pt>
                <c:pt idx="3341">
                  <c:v>2.5000000000000001E-3</c:v>
                </c:pt>
                <c:pt idx="3342">
                  <c:v>2.5000000000000001E-3</c:v>
                </c:pt>
                <c:pt idx="3343">
                  <c:v>2.5000000000000001E-3</c:v>
                </c:pt>
                <c:pt idx="3344">
                  <c:v>2.5000000000000001E-3</c:v>
                </c:pt>
                <c:pt idx="3345">
                  <c:v>2.5000000000000001E-3</c:v>
                </c:pt>
                <c:pt idx="3346">
                  <c:v>2.5000000000000001E-3</c:v>
                </c:pt>
                <c:pt idx="3347">
                  <c:v>2.5000000000000001E-3</c:v>
                </c:pt>
                <c:pt idx="3348">
                  <c:v>2.5000000000000001E-3</c:v>
                </c:pt>
                <c:pt idx="3349">
                  <c:v>2.5000000000000001E-3</c:v>
                </c:pt>
                <c:pt idx="3350">
                  <c:v>2.5000000000000001E-3</c:v>
                </c:pt>
                <c:pt idx="3351">
                  <c:v>2.5000000000000001E-3</c:v>
                </c:pt>
                <c:pt idx="3352">
                  <c:v>2.5000000000000001E-3</c:v>
                </c:pt>
                <c:pt idx="3353">
                  <c:v>2.5000000000000001E-3</c:v>
                </c:pt>
                <c:pt idx="3354">
                  <c:v>2.5000000000000001E-3</c:v>
                </c:pt>
                <c:pt idx="3355">
                  <c:v>2.5000000000000001E-3</c:v>
                </c:pt>
                <c:pt idx="3356">
                  <c:v>2.5000000000000001E-3</c:v>
                </c:pt>
                <c:pt idx="3357">
                  <c:v>2.5000000000000001E-3</c:v>
                </c:pt>
                <c:pt idx="3358">
                  <c:v>2.5000000000000001E-3</c:v>
                </c:pt>
                <c:pt idx="3359">
                  <c:v>2.5000000000000001E-3</c:v>
                </c:pt>
                <c:pt idx="3360">
                  <c:v>2.5000000000000001E-3</c:v>
                </c:pt>
                <c:pt idx="3361">
                  <c:v>2.5000000000000001E-3</c:v>
                </c:pt>
                <c:pt idx="3362">
                  <c:v>2.5000000000000001E-3</c:v>
                </c:pt>
                <c:pt idx="3363">
                  <c:v>2.5000000000000001E-3</c:v>
                </c:pt>
                <c:pt idx="3364">
                  <c:v>2.5000000000000001E-3</c:v>
                </c:pt>
                <c:pt idx="3365">
                  <c:v>2.5000000000000001E-3</c:v>
                </c:pt>
                <c:pt idx="3366">
                  <c:v>2.5000000000000001E-3</c:v>
                </c:pt>
                <c:pt idx="3367">
                  <c:v>2.5000000000000001E-3</c:v>
                </c:pt>
                <c:pt idx="3368">
                  <c:v>2.5000000000000001E-3</c:v>
                </c:pt>
                <c:pt idx="3369">
                  <c:v>2.5000000000000001E-3</c:v>
                </c:pt>
                <c:pt idx="3370">
                  <c:v>2.5000000000000001E-3</c:v>
                </c:pt>
                <c:pt idx="3371">
                  <c:v>2.5000000000000001E-3</c:v>
                </c:pt>
                <c:pt idx="3372">
                  <c:v>2.5000000000000001E-3</c:v>
                </c:pt>
                <c:pt idx="3373">
                  <c:v>2.5000000000000001E-3</c:v>
                </c:pt>
                <c:pt idx="3374">
                  <c:v>2.5000000000000001E-3</c:v>
                </c:pt>
                <c:pt idx="3375">
                  <c:v>2.5000000000000001E-3</c:v>
                </c:pt>
                <c:pt idx="3376">
                  <c:v>2.5000000000000001E-3</c:v>
                </c:pt>
                <c:pt idx="3377">
                  <c:v>2.5000000000000001E-3</c:v>
                </c:pt>
                <c:pt idx="3378">
                  <c:v>2.5000000000000001E-3</c:v>
                </c:pt>
                <c:pt idx="3379">
                  <c:v>2.5000000000000001E-3</c:v>
                </c:pt>
                <c:pt idx="3380">
                  <c:v>2.5000000000000001E-3</c:v>
                </c:pt>
                <c:pt idx="3381">
                  <c:v>2.5000000000000001E-3</c:v>
                </c:pt>
                <c:pt idx="3382">
                  <c:v>2.5000000000000001E-3</c:v>
                </c:pt>
                <c:pt idx="3383">
                  <c:v>2.5000000000000001E-3</c:v>
                </c:pt>
                <c:pt idx="3384">
                  <c:v>2.5000000000000001E-3</c:v>
                </c:pt>
                <c:pt idx="3385">
                  <c:v>2.5000000000000001E-3</c:v>
                </c:pt>
                <c:pt idx="3386">
                  <c:v>2.5000000000000001E-3</c:v>
                </c:pt>
                <c:pt idx="3387">
                  <c:v>2.5000000000000001E-3</c:v>
                </c:pt>
                <c:pt idx="3388">
                  <c:v>2.5000000000000001E-3</c:v>
                </c:pt>
                <c:pt idx="3389">
                  <c:v>2.5000000000000001E-3</c:v>
                </c:pt>
                <c:pt idx="3390">
                  <c:v>2.5000000000000001E-3</c:v>
                </c:pt>
                <c:pt idx="3391">
                  <c:v>2.5000000000000001E-3</c:v>
                </c:pt>
                <c:pt idx="3392">
                  <c:v>2.5000000000000001E-3</c:v>
                </c:pt>
                <c:pt idx="3393">
                  <c:v>2.5000000000000001E-3</c:v>
                </c:pt>
                <c:pt idx="3394">
                  <c:v>2.5000000000000001E-3</c:v>
                </c:pt>
                <c:pt idx="3395">
                  <c:v>2.5000000000000001E-3</c:v>
                </c:pt>
                <c:pt idx="3396">
                  <c:v>2.5000000000000001E-3</c:v>
                </c:pt>
                <c:pt idx="3397">
                  <c:v>2.5000000000000001E-3</c:v>
                </c:pt>
                <c:pt idx="3398">
                  <c:v>2.5000000000000001E-3</c:v>
                </c:pt>
                <c:pt idx="3399">
                  <c:v>2.5000000000000001E-3</c:v>
                </c:pt>
                <c:pt idx="3400">
                  <c:v>2.5000000000000001E-3</c:v>
                </c:pt>
                <c:pt idx="3401">
                  <c:v>2.5000000000000001E-3</c:v>
                </c:pt>
                <c:pt idx="3402">
                  <c:v>2.5000000000000001E-3</c:v>
                </c:pt>
                <c:pt idx="3403">
                  <c:v>2.5000000000000001E-3</c:v>
                </c:pt>
                <c:pt idx="3404">
                  <c:v>2.5000000000000001E-3</c:v>
                </c:pt>
                <c:pt idx="3405">
                  <c:v>2.5000000000000001E-3</c:v>
                </c:pt>
                <c:pt idx="3406">
                  <c:v>2.5000000000000001E-3</c:v>
                </c:pt>
                <c:pt idx="3407">
                  <c:v>2.5000000000000001E-3</c:v>
                </c:pt>
                <c:pt idx="3408">
                  <c:v>2.5000000000000001E-3</c:v>
                </c:pt>
                <c:pt idx="3409">
                  <c:v>2.5000000000000001E-3</c:v>
                </c:pt>
                <c:pt idx="3410">
                  <c:v>2.5000000000000001E-3</c:v>
                </c:pt>
                <c:pt idx="3411">
                  <c:v>2.5000000000000001E-3</c:v>
                </c:pt>
                <c:pt idx="3412">
                  <c:v>2.5000000000000001E-3</c:v>
                </c:pt>
                <c:pt idx="3413">
                  <c:v>2.5000000000000001E-3</c:v>
                </c:pt>
                <c:pt idx="3414">
                  <c:v>2.5000000000000001E-3</c:v>
                </c:pt>
                <c:pt idx="3415">
                  <c:v>2.5000000000000001E-3</c:v>
                </c:pt>
                <c:pt idx="3416">
                  <c:v>2.5000000000000001E-3</c:v>
                </c:pt>
                <c:pt idx="3417">
                  <c:v>2.5000000000000001E-3</c:v>
                </c:pt>
                <c:pt idx="3418">
                  <c:v>2.5000000000000001E-3</c:v>
                </c:pt>
                <c:pt idx="3419">
                  <c:v>2.5000000000000001E-3</c:v>
                </c:pt>
                <c:pt idx="3420">
                  <c:v>2.5000000000000001E-3</c:v>
                </c:pt>
                <c:pt idx="3421">
                  <c:v>2.5000000000000001E-3</c:v>
                </c:pt>
                <c:pt idx="3422">
                  <c:v>2.5000000000000001E-3</c:v>
                </c:pt>
                <c:pt idx="3423">
                  <c:v>2.5000000000000001E-3</c:v>
                </c:pt>
                <c:pt idx="3424">
                  <c:v>2.5000000000000001E-3</c:v>
                </c:pt>
                <c:pt idx="3425">
                  <c:v>2.5000000000000001E-3</c:v>
                </c:pt>
                <c:pt idx="3426">
                  <c:v>2.5000000000000001E-3</c:v>
                </c:pt>
                <c:pt idx="3427">
                  <c:v>2.5000000000000001E-3</c:v>
                </c:pt>
                <c:pt idx="3428">
                  <c:v>2.5000000000000001E-3</c:v>
                </c:pt>
                <c:pt idx="3429">
                  <c:v>2.5000000000000001E-3</c:v>
                </c:pt>
                <c:pt idx="3430">
                  <c:v>2.5000000000000001E-3</c:v>
                </c:pt>
                <c:pt idx="3431">
                  <c:v>2.5000000000000001E-3</c:v>
                </c:pt>
                <c:pt idx="3432">
                  <c:v>2.5000000000000001E-3</c:v>
                </c:pt>
                <c:pt idx="3433">
                  <c:v>2.5000000000000001E-3</c:v>
                </c:pt>
                <c:pt idx="3434">
                  <c:v>2.5000000000000001E-3</c:v>
                </c:pt>
                <c:pt idx="3435">
                  <c:v>2.5000000000000001E-3</c:v>
                </c:pt>
                <c:pt idx="3436">
                  <c:v>2.5000000000000001E-3</c:v>
                </c:pt>
                <c:pt idx="3437">
                  <c:v>2.5000000000000001E-3</c:v>
                </c:pt>
                <c:pt idx="3438">
                  <c:v>2.5000000000000001E-3</c:v>
                </c:pt>
                <c:pt idx="3439">
                  <c:v>2.5000000000000001E-3</c:v>
                </c:pt>
                <c:pt idx="3440">
                  <c:v>2.5000000000000001E-3</c:v>
                </c:pt>
                <c:pt idx="3441">
                  <c:v>2.5000000000000001E-3</c:v>
                </c:pt>
                <c:pt idx="3442">
                  <c:v>2.5000000000000001E-3</c:v>
                </c:pt>
                <c:pt idx="3443">
                  <c:v>2.5000000000000001E-3</c:v>
                </c:pt>
                <c:pt idx="3444">
                  <c:v>2.5000000000000001E-3</c:v>
                </c:pt>
                <c:pt idx="3445">
                  <c:v>2.5000000000000001E-3</c:v>
                </c:pt>
                <c:pt idx="3446">
                  <c:v>2.5000000000000001E-3</c:v>
                </c:pt>
                <c:pt idx="3447">
                  <c:v>2.5000000000000001E-3</c:v>
                </c:pt>
                <c:pt idx="3448">
                  <c:v>2.5000000000000001E-3</c:v>
                </c:pt>
                <c:pt idx="3449">
                  <c:v>2.5000000000000001E-3</c:v>
                </c:pt>
                <c:pt idx="3450">
                  <c:v>2.5000000000000001E-3</c:v>
                </c:pt>
                <c:pt idx="3451">
                  <c:v>2.5000000000000001E-3</c:v>
                </c:pt>
                <c:pt idx="3452">
                  <c:v>2.5000000000000001E-3</c:v>
                </c:pt>
                <c:pt idx="3453">
                  <c:v>2.5000000000000001E-3</c:v>
                </c:pt>
                <c:pt idx="3454">
                  <c:v>2.5000000000000001E-3</c:v>
                </c:pt>
                <c:pt idx="3455">
                  <c:v>2.5000000000000001E-3</c:v>
                </c:pt>
                <c:pt idx="3456">
                  <c:v>2.5000000000000001E-3</c:v>
                </c:pt>
                <c:pt idx="3457">
                  <c:v>2.5000000000000001E-3</c:v>
                </c:pt>
                <c:pt idx="3458">
                  <c:v>2.5000000000000001E-3</c:v>
                </c:pt>
                <c:pt idx="3459">
                  <c:v>2.5000000000000001E-3</c:v>
                </c:pt>
                <c:pt idx="3460">
                  <c:v>2.5000000000000001E-3</c:v>
                </c:pt>
                <c:pt idx="3461">
                  <c:v>2.5000000000000001E-3</c:v>
                </c:pt>
                <c:pt idx="3462">
                  <c:v>2.5000000000000001E-3</c:v>
                </c:pt>
                <c:pt idx="3463">
                  <c:v>2.5000000000000001E-3</c:v>
                </c:pt>
                <c:pt idx="3464">
                  <c:v>2.5000000000000001E-3</c:v>
                </c:pt>
                <c:pt idx="3465">
                  <c:v>2.5000000000000001E-3</c:v>
                </c:pt>
                <c:pt idx="3466">
                  <c:v>2.5000000000000001E-3</c:v>
                </c:pt>
                <c:pt idx="3467">
                  <c:v>2.5000000000000001E-3</c:v>
                </c:pt>
                <c:pt idx="3468">
                  <c:v>2.5000000000000001E-3</c:v>
                </c:pt>
                <c:pt idx="3469">
                  <c:v>2.5000000000000001E-3</c:v>
                </c:pt>
                <c:pt idx="3470">
                  <c:v>2.5000000000000001E-3</c:v>
                </c:pt>
                <c:pt idx="3471">
                  <c:v>2.5000000000000001E-3</c:v>
                </c:pt>
                <c:pt idx="3472">
                  <c:v>2.5000000000000001E-3</c:v>
                </c:pt>
                <c:pt idx="3473">
                  <c:v>2.5000000000000001E-3</c:v>
                </c:pt>
                <c:pt idx="3474">
                  <c:v>2.5000000000000001E-3</c:v>
                </c:pt>
                <c:pt idx="3475">
                  <c:v>2.5000000000000001E-3</c:v>
                </c:pt>
                <c:pt idx="3476">
                  <c:v>2.5000000000000001E-3</c:v>
                </c:pt>
                <c:pt idx="3477">
                  <c:v>2.5000000000000001E-3</c:v>
                </c:pt>
                <c:pt idx="3478">
                  <c:v>2.5000000000000001E-3</c:v>
                </c:pt>
                <c:pt idx="3479">
                  <c:v>2.5000000000000001E-3</c:v>
                </c:pt>
                <c:pt idx="3480">
                  <c:v>2.5000000000000001E-3</c:v>
                </c:pt>
                <c:pt idx="3481">
                  <c:v>2.5000000000000001E-3</c:v>
                </c:pt>
                <c:pt idx="3482">
                  <c:v>2.5000000000000001E-3</c:v>
                </c:pt>
                <c:pt idx="3483">
                  <c:v>2.5000000000000001E-3</c:v>
                </c:pt>
                <c:pt idx="3484">
                  <c:v>2.5000000000000001E-3</c:v>
                </c:pt>
                <c:pt idx="3485">
                  <c:v>2.5000000000000001E-3</c:v>
                </c:pt>
                <c:pt idx="3486">
                  <c:v>2.5000000000000001E-3</c:v>
                </c:pt>
                <c:pt idx="3487">
                  <c:v>2.5000000000000001E-3</c:v>
                </c:pt>
                <c:pt idx="3488">
                  <c:v>2.5000000000000001E-3</c:v>
                </c:pt>
                <c:pt idx="3489">
                  <c:v>2.5000000000000001E-3</c:v>
                </c:pt>
                <c:pt idx="3490">
                  <c:v>2.5000000000000001E-3</c:v>
                </c:pt>
                <c:pt idx="3491">
                  <c:v>2.5000000000000001E-3</c:v>
                </c:pt>
                <c:pt idx="3492">
                  <c:v>2.5000000000000001E-3</c:v>
                </c:pt>
                <c:pt idx="3493">
                  <c:v>2.5000000000000001E-3</c:v>
                </c:pt>
                <c:pt idx="3494">
                  <c:v>2.5000000000000001E-3</c:v>
                </c:pt>
                <c:pt idx="3495">
                  <c:v>2.5000000000000001E-3</c:v>
                </c:pt>
                <c:pt idx="3496">
                  <c:v>2.5000000000000001E-3</c:v>
                </c:pt>
                <c:pt idx="3497">
                  <c:v>2.5000000000000001E-3</c:v>
                </c:pt>
                <c:pt idx="3498">
                  <c:v>2.5000000000000001E-3</c:v>
                </c:pt>
                <c:pt idx="3499">
                  <c:v>2.5000000000000001E-3</c:v>
                </c:pt>
                <c:pt idx="3500">
                  <c:v>2.5000000000000001E-3</c:v>
                </c:pt>
                <c:pt idx="3501">
                  <c:v>2.5000000000000001E-3</c:v>
                </c:pt>
                <c:pt idx="3502">
                  <c:v>2.5000000000000001E-3</c:v>
                </c:pt>
                <c:pt idx="3503">
                  <c:v>2.5000000000000001E-3</c:v>
                </c:pt>
                <c:pt idx="3504">
                  <c:v>2.5000000000000001E-3</c:v>
                </c:pt>
                <c:pt idx="3505">
                  <c:v>2.5000000000000001E-3</c:v>
                </c:pt>
                <c:pt idx="3506">
                  <c:v>2.5000000000000001E-3</c:v>
                </c:pt>
                <c:pt idx="3507">
                  <c:v>2.5000000000000001E-3</c:v>
                </c:pt>
                <c:pt idx="3508">
                  <c:v>2.5000000000000001E-3</c:v>
                </c:pt>
                <c:pt idx="3509">
                  <c:v>2.5000000000000001E-3</c:v>
                </c:pt>
                <c:pt idx="3510">
                  <c:v>2.5000000000000001E-3</c:v>
                </c:pt>
                <c:pt idx="3511">
                  <c:v>2.5000000000000001E-3</c:v>
                </c:pt>
                <c:pt idx="3512">
                  <c:v>2.5000000000000001E-3</c:v>
                </c:pt>
                <c:pt idx="3513">
                  <c:v>2.5000000000000001E-3</c:v>
                </c:pt>
                <c:pt idx="3514">
                  <c:v>2.5000000000000001E-3</c:v>
                </c:pt>
                <c:pt idx="3515">
                  <c:v>2.5000000000000001E-3</c:v>
                </c:pt>
                <c:pt idx="3516">
                  <c:v>2.5000000000000001E-3</c:v>
                </c:pt>
                <c:pt idx="3517">
                  <c:v>2.5000000000000001E-3</c:v>
                </c:pt>
                <c:pt idx="3518">
                  <c:v>2.5000000000000001E-3</c:v>
                </c:pt>
                <c:pt idx="3519">
                  <c:v>2.5000000000000001E-3</c:v>
                </c:pt>
                <c:pt idx="3520">
                  <c:v>2.5000000000000001E-3</c:v>
                </c:pt>
                <c:pt idx="3521">
                  <c:v>2.5000000000000001E-3</c:v>
                </c:pt>
                <c:pt idx="3522">
                  <c:v>2.5000000000000001E-3</c:v>
                </c:pt>
                <c:pt idx="3523">
                  <c:v>2.5000000000000001E-3</c:v>
                </c:pt>
                <c:pt idx="3524">
                  <c:v>2.5000000000000001E-3</c:v>
                </c:pt>
                <c:pt idx="3525">
                  <c:v>2.5000000000000001E-3</c:v>
                </c:pt>
                <c:pt idx="3526">
                  <c:v>2.5000000000000001E-3</c:v>
                </c:pt>
                <c:pt idx="3527">
                  <c:v>2.5000000000000001E-3</c:v>
                </c:pt>
                <c:pt idx="3528">
                  <c:v>2.5000000000000001E-3</c:v>
                </c:pt>
                <c:pt idx="3529">
                  <c:v>2.5000000000000001E-3</c:v>
                </c:pt>
                <c:pt idx="3530">
                  <c:v>2.5000000000000001E-3</c:v>
                </c:pt>
                <c:pt idx="3531">
                  <c:v>2.5000000000000001E-3</c:v>
                </c:pt>
                <c:pt idx="3532">
                  <c:v>2.5000000000000001E-3</c:v>
                </c:pt>
                <c:pt idx="3533">
                  <c:v>2.5000000000000001E-3</c:v>
                </c:pt>
                <c:pt idx="3534">
                  <c:v>2.5000000000000001E-3</c:v>
                </c:pt>
                <c:pt idx="3535">
                  <c:v>2.5000000000000001E-3</c:v>
                </c:pt>
                <c:pt idx="3536">
                  <c:v>2.5000000000000001E-3</c:v>
                </c:pt>
                <c:pt idx="3537">
                  <c:v>2.5000000000000001E-3</c:v>
                </c:pt>
                <c:pt idx="3538">
                  <c:v>2.5000000000000001E-3</c:v>
                </c:pt>
                <c:pt idx="3539">
                  <c:v>2.5000000000000001E-3</c:v>
                </c:pt>
                <c:pt idx="3540">
                  <c:v>2.5000000000000001E-3</c:v>
                </c:pt>
                <c:pt idx="3541">
                  <c:v>2.5000000000000001E-3</c:v>
                </c:pt>
                <c:pt idx="3542">
                  <c:v>2.5000000000000001E-3</c:v>
                </c:pt>
                <c:pt idx="3543">
                  <c:v>2.5000000000000001E-3</c:v>
                </c:pt>
                <c:pt idx="3544">
                  <c:v>2.5000000000000001E-3</c:v>
                </c:pt>
                <c:pt idx="3545">
                  <c:v>2.5000000000000001E-3</c:v>
                </c:pt>
                <c:pt idx="3546">
                  <c:v>2.5000000000000001E-3</c:v>
                </c:pt>
                <c:pt idx="3547">
                  <c:v>2.5000000000000001E-3</c:v>
                </c:pt>
                <c:pt idx="3548">
                  <c:v>2.5000000000000001E-3</c:v>
                </c:pt>
                <c:pt idx="3549">
                  <c:v>2.5000000000000001E-3</c:v>
                </c:pt>
                <c:pt idx="3550">
                  <c:v>2.5000000000000001E-3</c:v>
                </c:pt>
                <c:pt idx="3551">
                  <c:v>2.5000000000000001E-3</c:v>
                </c:pt>
                <c:pt idx="3552">
                  <c:v>2.5000000000000001E-3</c:v>
                </c:pt>
                <c:pt idx="3553">
                  <c:v>2.5000000000000001E-3</c:v>
                </c:pt>
                <c:pt idx="3554">
                  <c:v>2.5000000000000001E-3</c:v>
                </c:pt>
                <c:pt idx="3555">
                  <c:v>2.5000000000000001E-3</c:v>
                </c:pt>
                <c:pt idx="3556">
                  <c:v>2.5000000000000001E-3</c:v>
                </c:pt>
                <c:pt idx="3557">
                  <c:v>2.5000000000000001E-3</c:v>
                </c:pt>
                <c:pt idx="3558">
                  <c:v>2.5000000000000001E-3</c:v>
                </c:pt>
                <c:pt idx="3559">
                  <c:v>2.5000000000000001E-3</c:v>
                </c:pt>
                <c:pt idx="3560">
                  <c:v>2.5000000000000001E-3</c:v>
                </c:pt>
                <c:pt idx="3561">
                  <c:v>2.5000000000000001E-3</c:v>
                </c:pt>
                <c:pt idx="3562">
                  <c:v>2.5000000000000001E-3</c:v>
                </c:pt>
                <c:pt idx="3563">
                  <c:v>2.5000000000000001E-3</c:v>
                </c:pt>
                <c:pt idx="3564">
                  <c:v>2.5000000000000001E-3</c:v>
                </c:pt>
                <c:pt idx="3565">
                  <c:v>2.5000000000000001E-3</c:v>
                </c:pt>
                <c:pt idx="3566">
                  <c:v>2.5000000000000001E-3</c:v>
                </c:pt>
                <c:pt idx="3567">
                  <c:v>2.5000000000000001E-3</c:v>
                </c:pt>
                <c:pt idx="3568">
                  <c:v>2.5000000000000001E-3</c:v>
                </c:pt>
                <c:pt idx="3569">
                  <c:v>2.5000000000000001E-3</c:v>
                </c:pt>
                <c:pt idx="3570">
                  <c:v>2.5000000000000001E-3</c:v>
                </c:pt>
                <c:pt idx="3571">
                  <c:v>2.5000000000000001E-3</c:v>
                </c:pt>
                <c:pt idx="3572">
                  <c:v>2.5000000000000001E-3</c:v>
                </c:pt>
                <c:pt idx="3573">
                  <c:v>2.5000000000000001E-3</c:v>
                </c:pt>
                <c:pt idx="3574">
                  <c:v>2.5000000000000001E-3</c:v>
                </c:pt>
                <c:pt idx="3575">
                  <c:v>2.5000000000000001E-3</c:v>
                </c:pt>
                <c:pt idx="3576">
                  <c:v>2.5000000000000001E-3</c:v>
                </c:pt>
                <c:pt idx="3577">
                  <c:v>2.5000000000000001E-3</c:v>
                </c:pt>
                <c:pt idx="3578">
                  <c:v>2.5000000000000001E-3</c:v>
                </c:pt>
                <c:pt idx="3579">
                  <c:v>2.5000000000000001E-3</c:v>
                </c:pt>
                <c:pt idx="3580">
                  <c:v>2.5000000000000001E-3</c:v>
                </c:pt>
                <c:pt idx="3581">
                  <c:v>2.5000000000000001E-3</c:v>
                </c:pt>
                <c:pt idx="3582">
                  <c:v>2.5000000000000001E-3</c:v>
                </c:pt>
                <c:pt idx="3583">
                  <c:v>2.5000000000000001E-3</c:v>
                </c:pt>
                <c:pt idx="3584">
                  <c:v>2.5000000000000001E-3</c:v>
                </c:pt>
                <c:pt idx="3585">
                  <c:v>2.5000000000000001E-3</c:v>
                </c:pt>
                <c:pt idx="3586">
                  <c:v>2.5000000000000001E-3</c:v>
                </c:pt>
                <c:pt idx="3587">
                  <c:v>2.5000000000000001E-3</c:v>
                </c:pt>
                <c:pt idx="3588">
                  <c:v>2.5000000000000001E-3</c:v>
                </c:pt>
                <c:pt idx="3589">
                  <c:v>2.5000000000000001E-3</c:v>
                </c:pt>
                <c:pt idx="3590">
                  <c:v>2.5000000000000001E-3</c:v>
                </c:pt>
                <c:pt idx="3591">
                  <c:v>2.5000000000000001E-3</c:v>
                </c:pt>
                <c:pt idx="3592">
                  <c:v>2.5000000000000001E-3</c:v>
                </c:pt>
                <c:pt idx="3593">
                  <c:v>2.5000000000000001E-3</c:v>
                </c:pt>
                <c:pt idx="3594">
                  <c:v>2.5000000000000001E-3</c:v>
                </c:pt>
                <c:pt idx="3595">
                  <c:v>2.5000000000000001E-3</c:v>
                </c:pt>
                <c:pt idx="3596">
                  <c:v>2.5000000000000001E-3</c:v>
                </c:pt>
                <c:pt idx="3597">
                  <c:v>2.5000000000000001E-3</c:v>
                </c:pt>
                <c:pt idx="3598">
                  <c:v>2.5000000000000001E-3</c:v>
                </c:pt>
                <c:pt idx="3599">
                  <c:v>2.5000000000000001E-3</c:v>
                </c:pt>
                <c:pt idx="3600">
                  <c:v>2.5000000000000001E-3</c:v>
                </c:pt>
                <c:pt idx="3601">
                  <c:v>2.5000000000000001E-3</c:v>
                </c:pt>
                <c:pt idx="3602">
                  <c:v>2.5000000000000001E-3</c:v>
                </c:pt>
                <c:pt idx="3603">
                  <c:v>2.5000000000000001E-3</c:v>
                </c:pt>
                <c:pt idx="3604">
                  <c:v>2.5000000000000001E-3</c:v>
                </c:pt>
                <c:pt idx="3605">
                  <c:v>2.5000000000000001E-3</c:v>
                </c:pt>
                <c:pt idx="3606">
                  <c:v>2.5000000000000001E-3</c:v>
                </c:pt>
                <c:pt idx="3607">
                  <c:v>2.5000000000000001E-3</c:v>
                </c:pt>
                <c:pt idx="3608">
                  <c:v>2.5000000000000001E-3</c:v>
                </c:pt>
                <c:pt idx="3609">
                  <c:v>2.5000000000000001E-3</c:v>
                </c:pt>
                <c:pt idx="3610">
                  <c:v>2.5000000000000001E-3</c:v>
                </c:pt>
                <c:pt idx="3611">
                  <c:v>2.5000000000000001E-3</c:v>
                </c:pt>
                <c:pt idx="3612">
                  <c:v>2.5000000000000001E-3</c:v>
                </c:pt>
                <c:pt idx="3613">
                  <c:v>2.5000000000000001E-3</c:v>
                </c:pt>
                <c:pt idx="3614">
                  <c:v>2.5000000000000001E-3</c:v>
                </c:pt>
                <c:pt idx="3615">
                  <c:v>2.5000000000000001E-3</c:v>
                </c:pt>
                <c:pt idx="3616">
                  <c:v>2.5000000000000001E-3</c:v>
                </c:pt>
                <c:pt idx="3617">
                  <c:v>2.5000000000000001E-3</c:v>
                </c:pt>
                <c:pt idx="3618">
                  <c:v>2.5000000000000001E-3</c:v>
                </c:pt>
                <c:pt idx="3619">
                  <c:v>2.5000000000000001E-3</c:v>
                </c:pt>
                <c:pt idx="3620">
                  <c:v>2.5000000000000001E-3</c:v>
                </c:pt>
                <c:pt idx="3621">
                  <c:v>2.5000000000000001E-3</c:v>
                </c:pt>
                <c:pt idx="3622">
                  <c:v>2.5000000000000001E-3</c:v>
                </c:pt>
                <c:pt idx="3623">
                  <c:v>2.5000000000000001E-3</c:v>
                </c:pt>
                <c:pt idx="3624">
                  <c:v>2.5000000000000001E-3</c:v>
                </c:pt>
                <c:pt idx="3625">
                  <c:v>2.5000000000000001E-3</c:v>
                </c:pt>
                <c:pt idx="3626">
                  <c:v>2.5000000000000001E-3</c:v>
                </c:pt>
                <c:pt idx="3627">
                  <c:v>2.5000000000000001E-3</c:v>
                </c:pt>
                <c:pt idx="3628">
                  <c:v>2.5000000000000001E-3</c:v>
                </c:pt>
                <c:pt idx="3629">
                  <c:v>2.5000000000000001E-3</c:v>
                </c:pt>
                <c:pt idx="3630">
                  <c:v>2.5000000000000001E-3</c:v>
                </c:pt>
                <c:pt idx="3631">
                  <c:v>2.5000000000000001E-3</c:v>
                </c:pt>
                <c:pt idx="3632">
                  <c:v>2.5000000000000001E-3</c:v>
                </c:pt>
                <c:pt idx="3633">
                  <c:v>2.5000000000000001E-3</c:v>
                </c:pt>
                <c:pt idx="3634">
                  <c:v>2.5000000000000001E-3</c:v>
                </c:pt>
                <c:pt idx="3635">
                  <c:v>2.5000000000000001E-3</c:v>
                </c:pt>
                <c:pt idx="3636">
                  <c:v>2.5000000000000001E-3</c:v>
                </c:pt>
                <c:pt idx="3637">
                  <c:v>2.5000000000000001E-3</c:v>
                </c:pt>
                <c:pt idx="3638">
                  <c:v>2.5000000000000001E-3</c:v>
                </c:pt>
                <c:pt idx="3639">
                  <c:v>2.5000000000000001E-3</c:v>
                </c:pt>
                <c:pt idx="3640">
                  <c:v>2.5000000000000001E-3</c:v>
                </c:pt>
                <c:pt idx="3641">
                  <c:v>2.5000000000000001E-3</c:v>
                </c:pt>
                <c:pt idx="3642">
                  <c:v>2.5000000000000001E-3</c:v>
                </c:pt>
                <c:pt idx="3643">
                  <c:v>2.5000000000000001E-3</c:v>
                </c:pt>
                <c:pt idx="3644">
                  <c:v>2.5000000000000001E-3</c:v>
                </c:pt>
                <c:pt idx="3645">
                  <c:v>2.5000000000000001E-3</c:v>
                </c:pt>
                <c:pt idx="3646">
                  <c:v>2.5000000000000001E-3</c:v>
                </c:pt>
                <c:pt idx="3647">
                  <c:v>2.5000000000000001E-3</c:v>
                </c:pt>
                <c:pt idx="3648">
                  <c:v>2.5000000000000001E-3</c:v>
                </c:pt>
                <c:pt idx="3649">
                  <c:v>2.5000000000000001E-3</c:v>
                </c:pt>
                <c:pt idx="3650">
                  <c:v>2.5000000000000001E-3</c:v>
                </c:pt>
                <c:pt idx="3651">
                  <c:v>2.5000000000000001E-3</c:v>
                </c:pt>
                <c:pt idx="3652">
                  <c:v>2.5000000000000001E-3</c:v>
                </c:pt>
                <c:pt idx="3653">
                  <c:v>2.5000000000000001E-3</c:v>
                </c:pt>
                <c:pt idx="3654">
                  <c:v>2.5000000000000001E-3</c:v>
                </c:pt>
                <c:pt idx="3655">
                  <c:v>2.5000000000000001E-3</c:v>
                </c:pt>
                <c:pt idx="3656">
                  <c:v>2.5000000000000001E-3</c:v>
                </c:pt>
                <c:pt idx="3657">
                  <c:v>2.5000000000000001E-3</c:v>
                </c:pt>
                <c:pt idx="3658">
                  <c:v>2.5000000000000001E-3</c:v>
                </c:pt>
                <c:pt idx="3659">
                  <c:v>2.5000000000000001E-3</c:v>
                </c:pt>
                <c:pt idx="3660">
                  <c:v>2.5000000000000001E-3</c:v>
                </c:pt>
                <c:pt idx="3661">
                  <c:v>2.5000000000000001E-3</c:v>
                </c:pt>
                <c:pt idx="3662">
                  <c:v>2.5000000000000001E-3</c:v>
                </c:pt>
                <c:pt idx="3663">
                  <c:v>2.5000000000000001E-3</c:v>
                </c:pt>
                <c:pt idx="3664">
                  <c:v>2.5000000000000001E-3</c:v>
                </c:pt>
                <c:pt idx="3665">
                  <c:v>2.5000000000000001E-3</c:v>
                </c:pt>
                <c:pt idx="3666">
                  <c:v>2.5000000000000001E-3</c:v>
                </c:pt>
                <c:pt idx="3667">
                  <c:v>2.5000000000000001E-3</c:v>
                </c:pt>
                <c:pt idx="3668">
                  <c:v>2.5000000000000001E-3</c:v>
                </c:pt>
                <c:pt idx="3669">
                  <c:v>2.5000000000000001E-3</c:v>
                </c:pt>
                <c:pt idx="3670">
                  <c:v>2.5000000000000001E-3</c:v>
                </c:pt>
                <c:pt idx="3671">
                  <c:v>2.5000000000000001E-3</c:v>
                </c:pt>
                <c:pt idx="3672">
                  <c:v>2.5000000000000001E-3</c:v>
                </c:pt>
                <c:pt idx="3673">
                  <c:v>2.5000000000000001E-3</c:v>
                </c:pt>
                <c:pt idx="3674">
                  <c:v>2.5000000000000001E-3</c:v>
                </c:pt>
                <c:pt idx="3675">
                  <c:v>2.5000000000000001E-3</c:v>
                </c:pt>
                <c:pt idx="3676">
                  <c:v>2.5000000000000001E-3</c:v>
                </c:pt>
                <c:pt idx="3677">
                  <c:v>2.5000000000000001E-3</c:v>
                </c:pt>
                <c:pt idx="3678">
                  <c:v>2.5000000000000001E-3</c:v>
                </c:pt>
                <c:pt idx="3679">
                  <c:v>2.5000000000000001E-3</c:v>
                </c:pt>
                <c:pt idx="3680">
                  <c:v>2.5000000000000001E-3</c:v>
                </c:pt>
                <c:pt idx="3681">
                  <c:v>2.5000000000000001E-3</c:v>
                </c:pt>
                <c:pt idx="3682">
                  <c:v>2.5000000000000001E-3</c:v>
                </c:pt>
                <c:pt idx="3683">
                  <c:v>2.5000000000000001E-3</c:v>
                </c:pt>
                <c:pt idx="3684">
                  <c:v>2.5000000000000001E-3</c:v>
                </c:pt>
                <c:pt idx="3685">
                  <c:v>2.5000000000000001E-3</c:v>
                </c:pt>
                <c:pt idx="3686">
                  <c:v>2.5000000000000001E-3</c:v>
                </c:pt>
                <c:pt idx="3687">
                  <c:v>2.5000000000000001E-3</c:v>
                </c:pt>
                <c:pt idx="3688">
                  <c:v>2.5000000000000001E-3</c:v>
                </c:pt>
                <c:pt idx="3689">
                  <c:v>2.5000000000000001E-3</c:v>
                </c:pt>
                <c:pt idx="3690">
                  <c:v>2.5000000000000001E-3</c:v>
                </c:pt>
                <c:pt idx="3691">
                  <c:v>2.5000000000000001E-3</c:v>
                </c:pt>
                <c:pt idx="3692">
                  <c:v>2.5000000000000001E-3</c:v>
                </c:pt>
                <c:pt idx="3693">
                  <c:v>2.5000000000000001E-3</c:v>
                </c:pt>
                <c:pt idx="3694">
                  <c:v>2.5000000000000001E-3</c:v>
                </c:pt>
                <c:pt idx="3695">
                  <c:v>2.5000000000000001E-3</c:v>
                </c:pt>
                <c:pt idx="3696">
                  <c:v>2.5000000000000001E-3</c:v>
                </c:pt>
                <c:pt idx="3697">
                  <c:v>2.5000000000000001E-3</c:v>
                </c:pt>
                <c:pt idx="3698">
                  <c:v>2.5000000000000001E-3</c:v>
                </c:pt>
                <c:pt idx="3699">
                  <c:v>2.5000000000000001E-3</c:v>
                </c:pt>
                <c:pt idx="3700">
                  <c:v>2.5000000000000001E-3</c:v>
                </c:pt>
                <c:pt idx="3701">
                  <c:v>2.5000000000000001E-3</c:v>
                </c:pt>
                <c:pt idx="3702">
                  <c:v>2.5000000000000001E-3</c:v>
                </c:pt>
                <c:pt idx="3703">
                  <c:v>2.5000000000000001E-3</c:v>
                </c:pt>
                <c:pt idx="3704">
                  <c:v>2.5000000000000001E-3</c:v>
                </c:pt>
                <c:pt idx="3705">
                  <c:v>2.5000000000000001E-3</c:v>
                </c:pt>
                <c:pt idx="3706">
                  <c:v>2.5000000000000001E-3</c:v>
                </c:pt>
                <c:pt idx="3707">
                  <c:v>2.5000000000000001E-3</c:v>
                </c:pt>
                <c:pt idx="3708">
                  <c:v>2.5000000000000001E-3</c:v>
                </c:pt>
                <c:pt idx="3709">
                  <c:v>2.5000000000000001E-3</c:v>
                </c:pt>
                <c:pt idx="3710">
                  <c:v>2.5000000000000001E-3</c:v>
                </c:pt>
                <c:pt idx="3711">
                  <c:v>2.5000000000000001E-3</c:v>
                </c:pt>
                <c:pt idx="3712">
                  <c:v>2.5000000000000001E-3</c:v>
                </c:pt>
                <c:pt idx="3713">
                  <c:v>2.5000000000000001E-3</c:v>
                </c:pt>
                <c:pt idx="3714">
                  <c:v>2.5000000000000001E-3</c:v>
                </c:pt>
                <c:pt idx="3715">
                  <c:v>2.5000000000000001E-3</c:v>
                </c:pt>
                <c:pt idx="3716">
                  <c:v>2.5000000000000001E-3</c:v>
                </c:pt>
                <c:pt idx="3717">
                  <c:v>2.5000000000000001E-3</c:v>
                </c:pt>
                <c:pt idx="3718">
                  <c:v>2.5000000000000001E-3</c:v>
                </c:pt>
                <c:pt idx="3719">
                  <c:v>2.5000000000000001E-3</c:v>
                </c:pt>
                <c:pt idx="3720">
                  <c:v>2.5000000000000001E-3</c:v>
                </c:pt>
                <c:pt idx="3721">
                  <c:v>2.5000000000000001E-3</c:v>
                </c:pt>
                <c:pt idx="3722">
                  <c:v>2.5000000000000001E-3</c:v>
                </c:pt>
                <c:pt idx="3723">
                  <c:v>2.5000000000000001E-3</c:v>
                </c:pt>
                <c:pt idx="3724">
                  <c:v>2.5000000000000001E-3</c:v>
                </c:pt>
                <c:pt idx="3725">
                  <c:v>2.5000000000000001E-3</c:v>
                </c:pt>
                <c:pt idx="3726">
                  <c:v>2.5000000000000001E-3</c:v>
                </c:pt>
                <c:pt idx="3727">
                  <c:v>2.5000000000000001E-3</c:v>
                </c:pt>
                <c:pt idx="3728">
                  <c:v>2.5000000000000001E-3</c:v>
                </c:pt>
                <c:pt idx="3729">
                  <c:v>2.5000000000000001E-3</c:v>
                </c:pt>
                <c:pt idx="3730">
                  <c:v>2.5000000000000001E-3</c:v>
                </c:pt>
                <c:pt idx="3731">
                  <c:v>2.5000000000000001E-3</c:v>
                </c:pt>
                <c:pt idx="3732">
                  <c:v>2.5000000000000001E-3</c:v>
                </c:pt>
                <c:pt idx="3733">
                  <c:v>2.5000000000000001E-3</c:v>
                </c:pt>
                <c:pt idx="3734">
                  <c:v>2.5000000000000001E-3</c:v>
                </c:pt>
                <c:pt idx="3735">
                  <c:v>2.5000000000000001E-3</c:v>
                </c:pt>
                <c:pt idx="3736">
                  <c:v>2.5000000000000001E-3</c:v>
                </c:pt>
                <c:pt idx="3737">
                  <c:v>2.5000000000000001E-3</c:v>
                </c:pt>
                <c:pt idx="3738">
                  <c:v>2.5000000000000001E-3</c:v>
                </c:pt>
                <c:pt idx="3739">
                  <c:v>2.5000000000000001E-3</c:v>
                </c:pt>
                <c:pt idx="3740">
                  <c:v>2.5000000000000001E-3</c:v>
                </c:pt>
                <c:pt idx="3741">
                  <c:v>2.5000000000000001E-3</c:v>
                </c:pt>
                <c:pt idx="3742">
                  <c:v>2.5000000000000001E-3</c:v>
                </c:pt>
                <c:pt idx="3743">
                  <c:v>2.5000000000000001E-3</c:v>
                </c:pt>
                <c:pt idx="3744">
                  <c:v>2.5000000000000001E-3</c:v>
                </c:pt>
                <c:pt idx="3745">
                  <c:v>2.5000000000000001E-3</c:v>
                </c:pt>
                <c:pt idx="3746">
                  <c:v>2.5000000000000001E-3</c:v>
                </c:pt>
                <c:pt idx="3747">
                  <c:v>2.5000000000000001E-3</c:v>
                </c:pt>
                <c:pt idx="3748">
                  <c:v>2.5000000000000001E-3</c:v>
                </c:pt>
                <c:pt idx="3749">
                  <c:v>2.5000000000000001E-3</c:v>
                </c:pt>
                <c:pt idx="3750">
                  <c:v>2.5000000000000001E-3</c:v>
                </c:pt>
                <c:pt idx="3751">
                  <c:v>2.5000000000000001E-3</c:v>
                </c:pt>
                <c:pt idx="3752">
                  <c:v>2.5000000000000001E-3</c:v>
                </c:pt>
                <c:pt idx="3753">
                  <c:v>2.5000000000000001E-3</c:v>
                </c:pt>
                <c:pt idx="3754">
                  <c:v>2.5000000000000001E-3</c:v>
                </c:pt>
                <c:pt idx="3755">
                  <c:v>2.5000000000000001E-3</c:v>
                </c:pt>
                <c:pt idx="3756">
                  <c:v>2.5000000000000001E-3</c:v>
                </c:pt>
                <c:pt idx="3757">
                  <c:v>2.5000000000000001E-3</c:v>
                </c:pt>
                <c:pt idx="3758">
                  <c:v>2.5000000000000001E-3</c:v>
                </c:pt>
                <c:pt idx="3759">
                  <c:v>2.5000000000000001E-3</c:v>
                </c:pt>
                <c:pt idx="3760">
                  <c:v>2.5000000000000001E-3</c:v>
                </c:pt>
                <c:pt idx="3761">
                  <c:v>2.5000000000000001E-3</c:v>
                </c:pt>
                <c:pt idx="3762">
                  <c:v>2.5000000000000001E-3</c:v>
                </c:pt>
                <c:pt idx="3763">
                  <c:v>2.5000000000000001E-3</c:v>
                </c:pt>
                <c:pt idx="3764">
                  <c:v>2.5000000000000001E-3</c:v>
                </c:pt>
                <c:pt idx="3765">
                  <c:v>2.5000000000000001E-3</c:v>
                </c:pt>
                <c:pt idx="3766">
                  <c:v>2.5000000000000001E-3</c:v>
                </c:pt>
                <c:pt idx="3767">
                  <c:v>2.5000000000000001E-3</c:v>
                </c:pt>
                <c:pt idx="3768">
                  <c:v>2.5000000000000001E-3</c:v>
                </c:pt>
                <c:pt idx="3769">
                  <c:v>2.5000000000000001E-3</c:v>
                </c:pt>
                <c:pt idx="3770">
                  <c:v>2.5000000000000001E-3</c:v>
                </c:pt>
                <c:pt idx="3771">
                  <c:v>2.5000000000000001E-3</c:v>
                </c:pt>
                <c:pt idx="3772">
                  <c:v>2.5000000000000001E-3</c:v>
                </c:pt>
                <c:pt idx="3773">
                  <c:v>2.5000000000000001E-3</c:v>
                </c:pt>
                <c:pt idx="3774">
                  <c:v>2.5000000000000001E-3</c:v>
                </c:pt>
                <c:pt idx="3775">
                  <c:v>2.5000000000000001E-3</c:v>
                </c:pt>
                <c:pt idx="3776">
                  <c:v>2.5000000000000001E-3</c:v>
                </c:pt>
                <c:pt idx="3777">
                  <c:v>2.5000000000000001E-3</c:v>
                </c:pt>
                <c:pt idx="3778">
                  <c:v>2.5000000000000001E-3</c:v>
                </c:pt>
                <c:pt idx="3779">
                  <c:v>2.5000000000000001E-3</c:v>
                </c:pt>
                <c:pt idx="3780">
                  <c:v>2.5000000000000001E-3</c:v>
                </c:pt>
                <c:pt idx="3781">
                  <c:v>2.5000000000000001E-3</c:v>
                </c:pt>
                <c:pt idx="3782">
                  <c:v>2.5000000000000001E-3</c:v>
                </c:pt>
                <c:pt idx="3783">
                  <c:v>2.5000000000000001E-3</c:v>
                </c:pt>
                <c:pt idx="3784">
                  <c:v>2.5000000000000001E-3</c:v>
                </c:pt>
                <c:pt idx="3785">
                  <c:v>2.5000000000000001E-3</c:v>
                </c:pt>
                <c:pt idx="3786">
                  <c:v>2.5000000000000001E-3</c:v>
                </c:pt>
                <c:pt idx="3787">
                  <c:v>2.5000000000000001E-3</c:v>
                </c:pt>
                <c:pt idx="3788">
                  <c:v>2.5000000000000001E-3</c:v>
                </c:pt>
                <c:pt idx="3789">
                  <c:v>2.5000000000000001E-3</c:v>
                </c:pt>
                <c:pt idx="3790">
                  <c:v>2.5000000000000001E-3</c:v>
                </c:pt>
                <c:pt idx="3791">
                  <c:v>2.5000000000000001E-3</c:v>
                </c:pt>
                <c:pt idx="3792">
                  <c:v>2.5000000000000001E-3</c:v>
                </c:pt>
                <c:pt idx="3793">
                  <c:v>2.5000000000000001E-3</c:v>
                </c:pt>
                <c:pt idx="3794">
                  <c:v>2.5000000000000001E-3</c:v>
                </c:pt>
                <c:pt idx="3795">
                  <c:v>2.5000000000000001E-3</c:v>
                </c:pt>
                <c:pt idx="3796">
                  <c:v>2.5000000000000001E-3</c:v>
                </c:pt>
                <c:pt idx="3797">
                  <c:v>2.5000000000000001E-3</c:v>
                </c:pt>
                <c:pt idx="3798">
                  <c:v>2.5000000000000001E-3</c:v>
                </c:pt>
                <c:pt idx="3799">
                  <c:v>2.5000000000000001E-3</c:v>
                </c:pt>
                <c:pt idx="3800">
                  <c:v>2.5000000000000001E-3</c:v>
                </c:pt>
                <c:pt idx="3801">
                  <c:v>2.5000000000000001E-3</c:v>
                </c:pt>
                <c:pt idx="3802">
                  <c:v>2.5000000000000001E-3</c:v>
                </c:pt>
                <c:pt idx="3803">
                  <c:v>2.5000000000000001E-3</c:v>
                </c:pt>
                <c:pt idx="3804">
                  <c:v>2.5000000000000001E-3</c:v>
                </c:pt>
                <c:pt idx="3805">
                  <c:v>2.5000000000000001E-3</c:v>
                </c:pt>
                <c:pt idx="3806">
                  <c:v>2.5000000000000001E-3</c:v>
                </c:pt>
                <c:pt idx="3807">
                  <c:v>2.5000000000000001E-3</c:v>
                </c:pt>
                <c:pt idx="3808">
                  <c:v>2.5000000000000001E-3</c:v>
                </c:pt>
                <c:pt idx="3809">
                  <c:v>2.5000000000000001E-3</c:v>
                </c:pt>
                <c:pt idx="3810">
                  <c:v>2.5000000000000001E-3</c:v>
                </c:pt>
                <c:pt idx="3811">
                  <c:v>2.5000000000000001E-3</c:v>
                </c:pt>
                <c:pt idx="3812">
                  <c:v>2.5000000000000001E-3</c:v>
                </c:pt>
                <c:pt idx="3813">
                  <c:v>2.5000000000000001E-3</c:v>
                </c:pt>
                <c:pt idx="3814">
                  <c:v>2.5000000000000001E-3</c:v>
                </c:pt>
                <c:pt idx="3815">
                  <c:v>2.5000000000000001E-3</c:v>
                </c:pt>
                <c:pt idx="3816">
                  <c:v>2.5000000000000001E-3</c:v>
                </c:pt>
                <c:pt idx="3817">
                  <c:v>2.5000000000000001E-3</c:v>
                </c:pt>
                <c:pt idx="3818">
                  <c:v>2.5000000000000001E-3</c:v>
                </c:pt>
                <c:pt idx="3819">
                  <c:v>2.5000000000000001E-3</c:v>
                </c:pt>
                <c:pt idx="3820">
                  <c:v>2.5000000000000001E-3</c:v>
                </c:pt>
                <c:pt idx="3821">
                  <c:v>2.5000000000000001E-3</c:v>
                </c:pt>
                <c:pt idx="3822">
                  <c:v>2.5000000000000001E-3</c:v>
                </c:pt>
                <c:pt idx="3823">
                  <c:v>2.5000000000000001E-3</c:v>
                </c:pt>
                <c:pt idx="3824">
                  <c:v>2.5000000000000001E-3</c:v>
                </c:pt>
                <c:pt idx="3825">
                  <c:v>2.5000000000000001E-3</c:v>
                </c:pt>
                <c:pt idx="3826">
                  <c:v>2.5000000000000001E-3</c:v>
                </c:pt>
                <c:pt idx="3827">
                  <c:v>2.5000000000000001E-3</c:v>
                </c:pt>
                <c:pt idx="3828">
                  <c:v>2.5000000000000001E-3</c:v>
                </c:pt>
                <c:pt idx="3829">
                  <c:v>2.5000000000000001E-3</c:v>
                </c:pt>
                <c:pt idx="3830">
                  <c:v>2.5000000000000001E-3</c:v>
                </c:pt>
                <c:pt idx="3831">
                  <c:v>2.5000000000000001E-3</c:v>
                </c:pt>
                <c:pt idx="3832">
                  <c:v>2.5000000000000001E-3</c:v>
                </c:pt>
                <c:pt idx="3833">
                  <c:v>2.5000000000000001E-3</c:v>
                </c:pt>
                <c:pt idx="3834">
                  <c:v>2.5000000000000001E-3</c:v>
                </c:pt>
                <c:pt idx="3835">
                  <c:v>2.5000000000000001E-3</c:v>
                </c:pt>
                <c:pt idx="3836">
                  <c:v>2.5000000000000001E-3</c:v>
                </c:pt>
                <c:pt idx="3837">
                  <c:v>2.5000000000000001E-3</c:v>
                </c:pt>
                <c:pt idx="3838">
                  <c:v>2.5000000000000001E-3</c:v>
                </c:pt>
                <c:pt idx="3839">
                  <c:v>2.5000000000000001E-3</c:v>
                </c:pt>
                <c:pt idx="3840">
                  <c:v>2.5000000000000001E-3</c:v>
                </c:pt>
                <c:pt idx="3841">
                  <c:v>2.5000000000000001E-3</c:v>
                </c:pt>
                <c:pt idx="3842">
                  <c:v>2.5000000000000001E-3</c:v>
                </c:pt>
                <c:pt idx="3843">
                  <c:v>2.5000000000000001E-3</c:v>
                </c:pt>
                <c:pt idx="3844">
                  <c:v>2.5000000000000001E-3</c:v>
                </c:pt>
                <c:pt idx="3845">
                  <c:v>2.5000000000000001E-3</c:v>
                </c:pt>
                <c:pt idx="3846">
                  <c:v>2.5000000000000001E-3</c:v>
                </c:pt>
                <c:pt idx="3847">
                  <c:v>2.5000000000000001E-3</c:v>
                </c:pt>
                <c:pt idx="3848">
                  <c:v>2.5000000000000001E-3</c:v>
                </c:pt>
                <c:pt idx="3849">
                  <c:v>2.5000000000000001E-3</c:v>
                </c:pt>
                <c:pt idx="3850">
                  <c:v>2.5000000000000001E-3</c:v>
                </c:pt>
                <c:pt idx="3851">
                  <c:v>2.5000000000000001E-3</c:v>
                </c:pt>
                <c:pt idx="3852">
                  <c:v>2.5000000000000001E-3</c:v>
                </c:pt>
                <c:pt idx="3853">
                  <c:v>2.5000000000000001E-3</c:v>
                </c:pt>
                <c:pt idx="3854">
                  <c:v>2.5000000000000001E-3</c:v>
                </c:pt>
                <c:pt idx="3855">
                  <c:v>2.5000000000000001E-3</c:v>
                </c:pt>
                <c:pt idx="3856">
                  <c:v>2.5000000000000001E-3</c:v>
                </c:pt>
                <c:pt idx="3857">
                  <c:v>2.5000000000000001E-3</c:v>
                </c:pt>
                <c:pt idx="3858">
                  <c:v>2.5000000000000001E-3</c:v>
                </c:pt>
                <c:pt idx="3859">
                  <c:v>2.5000000000000001E-3</c:v>
                </c:pt>
                <c:pt idx="3860">
                  <c:v>2.5000000000000001E-3</c:v>
                </c:pt>
                <c:pt idx="3861">
                  <c:v>2.5000000000000001E-3</c:v>
                </c:pt>
                <c:pt idx="3862">
                  <c:v>2.5000000000000001E-3</c:v>
                </c:pt>
                <c:pt idx="3863">
                  <c:v>2.5000000000000001E-3</c:v>
                </c:pt>
                <c:pt idx="3864">
                  <c:v>2.5000000000000001E-3</c:v>
                </c:pt>
                <c:pt idx="3865">
                  <c:v>2.5000000000000001E-3</c:v>
                </c:pt>
                <c:pt idx="3866">
                  <c:v>2.5000000000000001E-3</c:v>
                </c:pt>
                <c:pt idx="3867">
                  <c:v>2.5000000000000001E-3</c:v>
                </c:pt>
                <c:pt idx="3868">
                  <c:v>2.5000000000000001E-3</c:v>
                </c:pt>
                <c:pt idx="3869">
                  <c:v>2.5000000000000001E-3</c:v>
                </c:pt>
                <c:pt idx="3870">
                  <c:v>2.5000000000000001E-3</c:v>
                </c:pt>
                <c:pt idx="3871">
                  <c:v>2.5000000000000001E-3</c:v>
                </c:pt>
                <c:pt idx="3872">
                  <c:v>2.5000000000000001E-3</c:v>
                </c:pt>
                <c:pt idx="3873">
                  <c:v>2.5000000000000001E-3</c:v>
                </c:pt>
                <c:pt idx="3874">
                  <c:v>2.5000000000000001E-3</c:v>
                </c:pt>
                <c:pt idx="3875">
                  <c:v>2.5000000000000001E-3</c:v>
                </c:pt>
                <c:pt idx="3876">
                  <c:v>2.5000000000000001E-3</c:v>
                </c:pt>
                <c:pt idx="3877">
                  <c:v>2.5000000000000001E-3</c:v>
                </c:pt>
                <c:pt idx="3878">
                  <c:v>2.5000000000000001E-3</c:v>
                </c:pt>
                <c:pt idx="3879">
                  <c:v>2.5000000000000001E-3</c:v>
                </c:pt>
                <c:pt idx="3880">
                  <c:v>2.5000000000000001E-3</c:v>
                </c:pt>
                <c:pt idx="3881">
                  <c:v>2.5000000000000001E-3</c:v>
                </c:pt>
                <c:pt idx="3882">
                  <c:v>2.5000000000000001E-3</c:v>
                </c:pt>
                <c:pt idx="3883">
                  <c:v>2.5000000000000001E-3</c:v>
                </c:pt>
                <c:pt idx="3884">
                  <c:v>2.5000000000000001E-3</c:v>
                </c:pt>
                <c:pt idx="3885">
                  <c:v>2.5000000000000001E-3</c:v>
                </c:pt>
                <c:pt idx="3886">
                  <c:v>2.5000000000000001E-3</c:v>
                </c:pt>
                <c:pt idx="3887">
                  <c:v>2.5000000000000001E-3</c:v>
                </c:pt>
                <c:pt idx="3888">
                  <c:v>2.5000000000000001E-3</c:v>
                </c:pt>
                <c:pt idx="3889">
                  <c:v>2.5000000000000001E-3</c:v>
                </c:pt>
                <c:pt idx="3890">
                  <c:v>2.5000000000000001E-3</c:v>
                </c:pt>
                <c:pt idx="3891">
                  <c:v>2.5000000000000001E-3</c:v>
                </c:pt>
                <c:pt idx="3892">
                  <c:v>2.5000000000000001E-3</c:v>
                </c:pt>
                <c:pt idx="3893">
                  <c:v>2.5000000000000001E-3</c:v>
                </c:pt>
                <c:pt idx="3894">
                  <c:v>2.5000000000000001E-3</c:v>
                </c:pt>
                <c:pt idx="3895">
                  <c:v>2.5000000000000001E-3</c:v>
                </c:pt>
                <c:pt idx="3896">
                  <c:v>2.5000000000000001E-3</c:v>
                </c:pt>
                <c:pt idx="3897">
                  <c:v>2.5000000000000001E-3</c:v>
                </c:pt>
                <c:pt idx="3898">
                  <c:v>2.5000000000000001E-3</c:v>
                </c:pt>
                <c:pt idx="3899">
                  <c:v>2.5000000000000001E-3</c:v>
                </c:pt>
                <c:pt idx="3900">
                  <c:v>2.5000000000000001E-3</c:v>
                </c:pt>
                <c:pt idx="3901">
                  <c:v>2.5000000000000001E-3</c:v>
                </c:pt>
                <c:pt idx="3902">
                  <c:v>2.5000000000000001E-3</c:v>
                </c:pt>
                <c:pt idx="3903">
                  <c:v>2.5000000000000001E-3</c:v>
                </c:pt>
                <c:pt idx="3904">
                  <c:v>2.5000000000000001E-3</c:v>
                </c:pt>
                <c:pt idx="3905">
                  <c:v>2.5000000000000001E-3</c:v>
                </c:pt>
                <c:pt idx="3906">
                  <c:v>2.5000000000000001E-3</c:v>
                </c:pt>
                <c:pt idx="3907">
                  <c:v>2.5000000000000001E-3</c:v>
                </c:pt>
                <c:pt idx="3908">
                  <c:v>2.5000000000000001E-3</c:v>
                </c:pt>
                <c:pt idx="3909">
                  <c:v>2.5000000000000001E-3</c:v>
                </c:pt>
                <c:pt idx="3910">
                  <c:v>2.5000000000000001E-3</c:v>
                </c:pt>
                <c:pt idx="3911">
                  <c:v>2.5000000000000001E-3</c:v>
                </c:pt>
                <c:pt idx="3912">
                  <c:v>2.5000000000000001E-3</c:v>
                </c:pt>
                <c:pt idx="3913">
                  <c:v>2.5000000000000001E-3</c:v>
                </c:pt>
                <c:pt idx="3914">
                  <c:v>2.5000000000000001E-3</c:v>
                </c:pt>
                <c:pt idx="3915">
                  <c:v>2.5000000000000001E-3</c:v>
                </c:pt>
                <c:pt idx="3916">
                  <c:v>2.5000000000000001E-3</c:v>
                </c:pt>
                <c:pt idx="3917">
                  <c:v>2.5000000000000001E-3</c:v>
                </c:pt>
                <c:pt idx="3918">
                  <c:v>2.5000000000000001E-3</c:v>
                </c:pt>
                <c:pt idx="3919">
                  <c:v>2.5000000000000001E-3</c:v>
                </c:pt>
                <c:pt idx="3920">
                  <c:v>2.5000000000000001E-3</c:v>
                </c:pt>
                <c:pt idx="3921">
                  <c:v>2.5000000000000001E-3</c:v>
                </c:pt>
                <c:pt idx="3922">
                  <c:v>2.5000000000000001E-3</c:v>
                </c:pt>
                <c:pt idx="3923">
                  <c:v>2.5000000000000001E-3</c:v>
                </c:pt>
                <c:pt idx="3924">
                  <c:v>2.5000000000000001E-3</c:v>
                </c:pt>
                <c:pt idx="3925">
                  <c:v>2.5000000000000001E-3</c:v>
                </c:pt>
                <c:pt idx="3926">
                  <c:v>2.5000000000000001E-3</c:v>
                </c:pt>
                <c:pt idx="3927">
                  <c:v>2.5000000000000001E-3</c:v>
                </c:pt>
                <c:pt idx="3928">
                  <c:v>2.5000000000000001E-3</c:v>
                </c:pt>
                <c:pt idx="3929">
                  <c:v>2.5000000000000001E-3</c:v>
                </c:pt>
                <c:pt idx="3930">
                  <c:v>2.5000000000000001E-3</c:v>
                </c:pt>
                <c:pt idx="3931">
                  <c:v>2.5000000000000001E-3</c:v>
                </c:pt>
                <c:pt idx="3932">
                  <c:v>2.5000000000000001E-3</c:v>
                </c:pt>
                <c:pt idx="3933">
                  <c:v>2.5000000000000001E-3</c:v>
                </c:pt>
                <c:pt idx="3934">
                  <c:v>2.5000000000000001E-3</c:v>
                </c:pt>
                <c:pt idx="3935">
                  <c:v>2.5000000000000001E-3</c:v>
                </c:pt>
                <c:pt idx="3936">
                  <c:v>2.5000000000000001E-3</c:v>
                </c:pt>
                <c:pt idx="3937">
                  <c:v>2.5000000000000001E-3</c:v>
                </c:pt>
                <c:pt idx="3938">
                  <c:v>2.5000000000000001E-3</c:v>
                </c:pt>
                <c:pt idx="3939">
                  <c:v>2.5000000000000001E-3</c:v>
                </c:pt>
                <c:pt idx="3940">
                  <c:v>2.5000000000000001E-3</c:v>
                </c:pt>
                <c:pt idx="3941">
                  <c:v>2.5000000000000001E-3</c:v>
                </c:pt>
                <c:pt idx="3942">
                  <c:v>2.5000000000000001E-3</c:v>
                </c:pt>
                <c:pt idx="3943">
                  <c:v>2.5000000000000001E-3</c:v>
                </c:pt>
                <c:pt idx="3944">
                  <c:v>2.5000000000000001E-3</c:v>
                </c:pt>
                <c:pt idx="3945">
                  <c:v>2.5000000000000001E-3</c:v>
                </c:pt>
                <c:pt idx="3946">
                  <c:v>2.5000000000000001E-3</c:v>
                </c:pt>
                <c:pt idx="3947">
                  <c:v>2.5000000000000001E-3</c:v>
                </c:pt>
                <c:pt idx="3948">
                  <c:v>2.5000000000000001E-3</c:v>
                </c:pt>
                <c:pt idx="3949">
                  <c:v>2.5000000000000001E-3</c:v>
                </c:pt>
                <c:pt idx="3950">
                  <c:v>2.5000000000000001E-3</c:v>
                </c:pt>
                <c:pt idx="3951">
                  <c:v>2.5000000000000001E-3</c:v>
                </c:pt>
                <c:pt idx="3952">
                  <c:v>2.5000000000000001E-3</c:v>
                </c:pt>
                <c:pt idx="3953">
                  <c:v>2.5000000000000001E-3</c:v>
                </c:pt>
                <c:pt idx="3954">
                  <c:v>2.5000000000000001E-3</c:v>
                </c:pt>
                <c:pt idx="3955">
                  <c:v>2.5000000000000001E-3</c:v>
                </c:pt>
                <c:pt idx="3956">
                  <c:v>2.5000000000000001E-3</c:v>
                </c:pt>
                <c:pt idx="3957">
                  <c:v>2.5000000000000001E-3</c:v>
                </c:pt>
                <c:pt idx="3958">
                  <c:v>2.5000000000000001E-3</c:v>
                </c:pt>
                <c:pt idx="3959">
                  <c:v>2.5000000000000001E-3</c:v>
                </c:pt>
                <c:pt idx="3960">
                  <c:v>2.5000000000000001E-3</c:v>
                </c:pt>
                <c:pt idx="3961">
                  <c:v>2.5000000000000001E-3</c:v>
                </c:pt>
                <c:pt idx="3962">
                  <c:v>2.5000000000000001E-3</c:v>
                </c:pt>
                <c:pt idx="3963">
                  <c:v>2.5000000000000001E-3</c:v>
                </c:pt>
                <c:pt idx="3964">
                  <c:v>2.5000000000000001E-3</c:v>
                </c:pt>
                <c:pt idx="3965">
                  <c:v>2.5000000000000001E-3</c:v>
                </c:pt>
                <c:pt idx="3966">
                  <c:v>2.5000000000000001E-3</c:v>
                </c:pt>
                <c:pt idx="3967">
                  <c:v>2.5000000000000001E-3</c:v>
                </c:pt>
                <c:pt idx="3968">
                  <c:v>2.5000000000000001E-3</c:v>
                </c:pt>
                <c:pt idx="3969">
                  <c:v>2.5000000000000001E-3</c:v>
                </c:pt>
                <c:pt idx="3970">
                  <c:v>2.5000000000000001E-3</c:v>
                </c:pt>
                <c:pt idx="3971">
                  <c:v>2.5000000000000001E-3</c:v>
                </c:pt>
                <c:pt idx="3972">
                  <c:v>2.5000000000000001E-3</c:v>
                </c:pt>
                <c:pt idx="3973">
                  <c:v>2.5000000000000001E-3</c:v>
                </c:pt>
                <c:pt idx="3974">
                  <c:v>2.5000000000000001E-3</c:v>
                </c:pt>
                <c:pt idx="3975">
                  <c:v>2.5000000000000001E-3</c:v>
                </c:pt>
                <c:pt idx="3976">
                  <c:v>2.5000000000000001E-3</c:v>
                </c:pt>
                <c:pt idx="3977">
                  <c:v>2.5000000000000001E-3</c:v>
                </c:pt>
                <c:pt idx="3978">
                  <c:v>2.5000000000000001E-3</c:v>
                </c:pt>
                <c:pt idx="3979">
                  <c:v>2.5000000000000001E-3</c:v>
                </c:pt>
                <c:pt idx="3980">
                  <c:v>2.5000000000000001E-3</c:v>
                </c:pt>
                <c:pt idx="3981">
                  <c:v>2.5000000000000001E-3</c:v>
                </c:pt>
                <c:pt idx="3982">
                  <c:v>2.5000000000000001E-3</c:v>
                </c:pt>
                <c:pt idx="3983">
                  <c:v>2.5000000000000001E-3</c:v>
                </c:pt>
                <c:pt idx="3984">
                  <c:v>2.5000000000000001E-3</c:v>
                </c:pt>
                <c:pt idx="3985">
                  <c:v>2.5000000000000001E-3</c:v>
                </c:pt>
                <c:pt idx="3986">
                  <c:v>2.5000000000000001E-3</c:v>
                </c:pt>
                <c:pt idx="3987">
                  <c:v>2.5000000000000001E-3</c:v>
                </c:pt>
                <c:pt idx="3988">
                  <c:v>2.5000000000000001E-3</c:v>
                </c:pt>
                <c:pt idx="3989">
                  <c:v>2.5000000000000001E-3</c:v>
                </c:pt>
                <c:pt idx="3990">
                  <c:v>2.5000000000000001E-3</c:v>
                </c:pt>
                <c:pt idx="3991">
                  <c:v>2.5000000000000001E-3</c:v>
                </c:pt>
                <c:pt idx="3992">
                  <c:v>2.5000000000000001E-3</c:v>
                </c:pt>
                <c:pt idx="3993">
                  <c:v>2.5000000000000001E-3</c:v>
                </c:pt>
                <c:pt idx="3994">
                  <c:v>2.5000000000000001E-3</c:v>
                </c:pt>
                <c:pt idx="3995">
                  <c:v>2.5000000000000001E-3</c:v>
                </c:pt>
                <c:pt idx="3996">
                  <c:v>2.5000000000000001E-3</c:v>
                </c:pt>
                <c:pt idx="3997">
                  <c:v>2.5000000000000001E-3</c:v>
                </c:pt>
                <c:pt idx="3998">
                  <c:v>2.5000000000000001E-3</c:v>
                </c:pt>
                <c:pt idx="3999">
                  <c:v>2.5000000000000001E-3</c:v>
                </c:pt>
                <c:pt idx="4000">
                  <c:v>2.5000000000000001E-3</c:v>
                </c:pt>
                <c:pt idx="4001">
                  <c:v>2.5000000000000001E-3</c:v>
                </c:pt>
                <c:pt idx="4002">
                  <c:v>2.5000000000000001E-3</c:v>
                </c:pt>
                <c:pt idx="4003">
                  <c:v>2.5000000000000001E-3</c:v>
                </c:pt>
                <c:pt idx="4004">
                  <c:v>2.5000000000000001E-3</c:v>
                </c:pt>
                <c:pt idx="4005">
                  <c:v>2.5000000000000001E-3</c:v>
                </c:pt>
                <c:pt idx="4006">
                  <c:v>2.5000000000000001E-3</c:v>
                </c:pt>
                <c:pt idx="4007">
                  <c:v>2.5000000000000001E-3</c:v>
                </c:pt>
                <c:pt idx="4008">
                  <c:v>2.5000000000000001E-3</c:v>
                </c:pt>
                <c:pt idx="4009">
                  <c:v>2.5000000000000001E-3</c:v>
                </c:pt>
                <c:pt idx="4010">
                  <c:v>2.5000000000000001E-3</c:v>
                </c:pt>
                <c:pt idx="4011">
                  <c:v>2.5000000000000001E-3</c:v>
                </c:pt>
                <c:pt idx="4012">
                  <c:v>2.5000000000000001E-3</c:v>
                </c:pt>
                <c:pt idx="4013">
                  <c:v>2.5000000000000001E-3</c:v>
                </c:pt>
                <c:pt idx="4014">
                  <c:v>2.5000000000000001E-3</c:v>
                </c:pt>
                <c:pt idx="4015">
                  <c:v>2.5000000000000001E-3</c:v>
                </c:pt>
                <c:pt idx="4016">
                  <c:v>2.5000000000000001E-3</c:v>
                </c:pt>
                <c:pt idx="4017">
                  <c:v>2.5000000000000001E-3</c:v>
                </c:pt>
                <c:pt idx="4018">
                  <c:v>2.5000000000000001E-3</c:v>
                </c:pt>
                <c:pt idx="4019">
                  <c:v>2.5000000000000001E-3</c:v>
                </c:pt>
                <c:pt idx="4020">
                  <c:v>2.5000000000000001E-3</c:v>
                </c:pt>
                <c:pt idx="4021">
                  <c:v>2.5000000000000001E-3</c:v>
                </c:pt>
                <c:pt idx="4022">
                  <c:v>2.5000000000000001E-3</c:v>
                </c:pt>
                <c:pt idx="4023">
                  <c:v>2.5000000000000001E-3</c:v>
                </c:pt>
                <c:pt idx="4024">
                  <c:v>2.5000000000000001E-3</c:v>
                </c:pt>
                <c:pt idx="4025">
                  <c:v>2.5000000000000001E-3</c:v>
                </c:pt>
                <c:pt idx="4026">
                  <c:v>2.5000000000000001E-3</c:v>
                </c:pt>
                <c:pt idx="4027">
                  <c:v>2.5000000000000001E-3</c:v>
                </c:pt>
                <c:pt idx="4028">
                  <c:v>2.5000000000000001E-3</c:v>
                </c:pt>
                <c:pt idx="4029">
                  <c:v>2.5000000000000001E-3</c:v>
                </c:pt>
                <c:pt idx="4030">
                  <c:v>2.5000000000000001E-3</c:v>
                </c:pt>
                <c:pt idx="4031">
                  <c:v>2.5000000000000001E-3</c:v>
                </c:pt>
                <c:pt idx="4032">
                  <c:v>2.5000000000000001E-3</c:v>
                </c:pt>
                <c:pt idx="4033">
                  <c:v>2.5000000000000001E-3</c:v>
                </c:pt>
                <c:pt idx="4034">
                  <c:v>2.5000000000000001E-3</c:v>
                </c:pt>
                <c:pt idx="4035">
                  <c:v>2.5000000000000001E-3</c:v>
                </c:pt>
                <c:pt idx="4036">
                  <c:v>2.5000000000000001E-3</c:v>
                </c:pt>
                <c:pt idx="4037">
                  <c:v>2.5000000000000001E-3</c:v>
                </c:pt>
                <c:pt idx="4038">
                  <c:v>2.5000000000000001E-3</c:v>
                </c:pt>
                <c:pt idx="4039">
                  <c:v>2.5000000000000001E-3</c:v>
                </c:pt>
                <c:pt idx="4040">
                  <c:v>2.5000000000000001E-3</c:v>
                </c:pt>
                <c:pt idx="4041">
                  <c:v>2.5000000000000001E-3</c:v>
                </c:pt>
                <c:pt idx="4042">
                  <c:v>2.5000000000000001E-3</c:v>
                </c:pt>
                <c:pt idx="4043">
                  <c:v>2.5000000000000001E-3</c:v>
                </c:pt>
                <c:pt idx="4044">
                  <c:v>2.5000000000000001E-3</c:v>
                </c:pt>
                <c:pt idx="4045">
                  <c:v>2.5000000000000001E-3</c:v>
                </c:pt>
                <c:pt idx="4046">
                  <c:v>2.5000000000000001E-3</c:v>
                </c:pt>
                <c:pt idx="4047">
                  <c:v>2.5000000000000001E-3</c:v>
                </c:pt>
                <c:pt idx="4048">
                  <c:v>2.5000000000000001E-3</c:v>
                </c:pt>
                <c:pt idx="4049">
                  <c:v>2.5000000000000001E-3</c:v>
                </c:pt>
                <c:pt idx="4050">
                  <c:v>2.5000000000000001E-3</c:v>
                </c:pt>
                <c:pt idx="4051">
                  <c:v>2.5000000000000001E-3</c:v>
                </c:pt>
                <c:pt idx="4052">
                  <c:v>2.5000000000000001E-3</c:v>
                </c:pt>
                <c:pt idx="4053">
                  <c:v>2.5000000000000001E-3</c:v>
                </c:pt>
                <c:pt idx="4054">
                  <c:v>2.5000000000000001E-3</c:v>
                </c:pt>
                <c:pt idx="4055">
                  <c:v>2.5000000000000001E-3</c:v>
                </c:pt>
                <c:pt idx="4056">
                  <c:v>2.5000000000000001E-3</c:v>
                </c:pt>
                <c:pt idx="4057">
                  <c:v>2.5000000000000001E-3</c:v>
                </c:pt>
                <c:pt idx="4058">
                  <c:v>2.5000000000000001E-3</c:v>
                </c:pt>
                <c:pt idx="4059">
                  <c:v>2.5000000000000001E-3</c:v>
                </c:pt>
                <c:pt idx="4060">
                  <c:v>2.5000000000000001E-3</c:v>
                </c:pt>
                <c:pt idx="4061">
                  <c:v>2.5000000000000001E-3</c:v>
                </c:pt>
                <c:pt idx="4062">
                  <c:v>2.5000000000000001E-3</c:v>
                </c:pt>
                <c:pt idx="4063">
                  <c:v>2.5000000000000001E-3</c:v>
                </c:pt>
                <c:pt idx="4064">
                  <c:v>2.5000000000000001E-3</c:v>
                </c:pt>
                <c:pt idx="4065">
                  <c:v>2.5000000000000001E-3</c:v>
                </c:pt>
                <c:pt idx="4066">
                  <c:v>2.5000000000000001E-3</c:v>
                </c:pt>
                <c:pt idx="4067">
                  <c:v>2.5000000000000001E-3</c:v>
                </c:pt>
                <c:pt idx="4068">
                  <c:v>2.5000000000000001E-3</c:v>
                </c:pt>
                <c:pt idx="4069">
                  <c:v>2.5000000000000001E-3</c:v>
                </c:pt>
                <c:pt idx="4070">
                  <c:v>2.5000000000000001E-3</c:v>
                </c:pt>
                <c:pt idx="4071">
                  <c:v>2.5000000000000001E-3</c:v>
                </c:pt>
                <c:pt idx="4072">
                  <c:v>2.5000000000000001E-3</c:v>
                </c:pt>
                <c:pt idx="4073">
                  <c:v>2.5000000000000001E-3</c:v>
                </c:pt>
                <c:pt idx="4074">
                  <c:v>2.5000000000000001E-3</c:v>
                </c:pt>
                <c:pt idx="4075">
                  <c:v>2.5000000000000001E-3</c:v>
                </c:pt>
                <c:pt idx="4076">
                  <c:v>2.5000000000000001E-3</c:v>
                </c:pt>
                <c:pt idx="4077">
                  <c:v>2.5000000000000001E-3</c:v>
                </c:pt>
                <c:pt idx="4078">
                  <c:v>2.5000000000000001E-3</c:v>
                </c:pt>
                <c:pt idx="4079">
                  <c:v>2.5000000000000001E-3</c:v>
                </c:pt>
                <c:pt idx="4080">
                  <c:v>2.5000000000000001E-3</c:v>
                </c:pt>
                <c:pt idx="4081">
                  <c:v>2.5000000000000001E-3</c:v>
                </c:pt>
                <c:pt idx="4082">
                  <c:v>2.5000000000000001E-3</c:v>
                </c:pt>
                <c:pt idx="4083">
                  <c:v>2.5000000000000001E-3</c:v>
                </c:pt>
                <c:pt idx="4084">
                  <c:v>2.5000000000000001E-3</c:v>
                </c:pt>
                <c:pt idx="4085">
                  <c:v>2.5000000000000001E-3</c:v>
                </c:pt>
                <c:pt idx="4086">
                  <c:v>2.5000000000000001E-3</c:v>
                </c:pt>
                <c:pt idx="4087">
                  <c:v>2.5000000000000001E-3</c:v>
                </c:pt>
                <c:pt idx="4088">
                  <c:v>2.5000000000000001E-3</c:v>
                </c:pt>
                <c:pt idx="4089">
                  <c:v>2.5000000000000001E-3</c:v>
                </c:pt>
                <c:pt idx="4090">
                  <c:v>2.5000000000000001E-3</c:v>
                </c:pt>
                <c:pt idx="4091">
                  <c:v>2.5000000000000001E-3</c:v>
                </c:pt>
                <c:pt idx="4092">
                  <c:v>2.5000000000000001E-3</c:v>
                </c:pt>
                <c:pt idx="4093">
                  <c:v>2.5000000000000001E-3</c:v>
                </c:pt>
                <c:pt idx="4094">
                  <c:v>2.5000000000000001E-3</c:v>
                </c:pt>
                <c:pt idx="4095">
                  <c:v>2.5000000000000001E-3</c:v>
                </c:pt>
                <c:pt idx="4096">
                  <c:v>2.5000000000000001E-3</c:v>
                </c:pt>
                <c:pt idx="4097">
                  <c:v>2.5000000000000001E-3</c:v>
                </c:pt>
                <c:pt idx="4098">
                  <c:v>2.5000000000000001E-3</c:v>
                </c:pt>
                <c:pt idx="4099">
                  <c:v>2.5000000000000001E-3</c:v>
                </c:pt>
                <c:pt idx="4100">
                  <c:v>2.5000000000000001E-3</c:v>
                </c:pt>
                <c:pt idx="4101">
                  <c:v>2.5000000000000001E-3</c:v>
                </c:pt>
                <c:pt idx="4102">
                  <c:v>2.5000000000000001E-3</c:v>
                </c:pt>
                <c:pt idx="4103">
                  <c:v>2.5000000000000001E-3</c:v>
                </c:pt>
                <c:pt idx="4104">
                  <c:v>2.5000000000000001E-3</c:v>
                </c:pt>
                <c:pt idx="4105">
                  <c:v>2.5000000000000001E-3</c:v>
                </c:pt>
                <c:pt idx="4106">
                  <c:v>2.5000000000000001E-3</c:v>
                </c:pt>
                <c:pt idx="4107">
                  <c:v>2.5000000000000001E-3</c:v>
                </c:pt>
                <c:pt idx="4108">
                  <c:v>2.5000000000000001E-3</c:v>
                </c:pt>
                <c:pt idx="4109">
                  <c:v>2.5000000000000001E-3</c:v>
                </c:pt>
                <c:pt idx="4110">
                  <c:v>2.5000000000000001E-3</c:v>
                </c:pt>
                <c:pt idx="4111">
                  <c:v>2.5000000000000001E-3</c:v>
                </c:pt>
                <c:pt idx="4112">
                  <c:v>2.5000000000000001E-3</c:v>
                </c:pt>
                <c:pt idx="4113">
                  <c:v>2.5000000000000001E-3</c:v>
                </c:pt>
                <c:pt idx="4114">
                  <c:v>2.5000000000000001E-3</c:v>
                </c:pt>
                <c:pt idx="4115">
                  <c:v>2.5000000000000001E-3</c:v>
                </c:pt>
                <c:pt idx="4116">
                  <c:v>2.5000000000000001E-3</c:v>
                </c:pt>
                <c:pt idx="4117">
                  <c:v>2.5000000000000001E-3</c:v>
                </c:pt>
                <c:pt idx="4118">
                  <c:v>2.5000000000000001E-3</c:v>
                </c:pt>
                <c:pt idx="4119">
                  <c:v>2.5000000000000001E-3</c:v>
                </c:pt>
                <c:pt idx="4120">
                  <c:v>2.5000000000000001E-3</c:v>
                </c:pt>
                <c:pt idx="4121">
                  <c:v>2.5000000000000001E-3</c:v>
                </c:pt>
                <c:pt idx="4122">
                  <c:v>2.5000000000000001E-3</c:v>
                </c:pt>
                <c:pt idx="4123">
                  <c:v>2.5000000000000001E-3</c:v>
                </c:pt>
                <c:pt idx="4124">
                  <c:v>2.5000000000000001E-3</c:v>
                </c:pt>
                <c:pt idx="4125">
                  <c:v>2.5000000000000001E-3</c:v>
                </c:pt>
                <c:pt idx="4126">
                  <c:v>2.5000000000000001E-3</c:v>
                </c:pt>
                <c:pt idx="4127">
                  <c:v>2.5000000000000001E-3</c:v>
                </c:pt>
                <c:pt idx="4128">
                  <c:v>2.5000000000000001E-3</c:v>
                </c:pt>
                <c:pt idx="4129">
                  <c:v>2.5000000000000001E-3</c:v>
                </c:pt>
                <c:pt idx="4130">
                  <c:v>2.5000000000000001E-3</c:v>
                </c:pt>
                <c:pt idx="4131">
                  <c:v>2.5000000000000001E-3</c:v>
                </c:pt>
                <c:pt idx="4132">
                  <c:v>2.5000000000000001E-3</c:v>
                </c:pt>
                <c:pt idx="4133">
                  <c:v>2.5000000000000001E-3</c:v>
                </c:pt>
                <c:pt idx="4134">
                  <c:v>2.5000000000000001E-3</c:v>
                </c:pt>
                <c:pt idx="4135">
                  <c:v>2.5000000000000001E-3</c:v>
                </c:pt>
                <c:pt idx="4136">
                  <c:v>2.5000000000000001E-3</c:v>
                </c:pt>
                <c:pt idx="4137">
                  <c:v>2.5000000000000001E-3</c:v>
                </c:pt>
                <c:pt idx="4138">
                  <c:v>2.5000000000000001E-3</c:v>
                </c:pt>
                <c:pt idx="4139">
                  <c:v>2.5000000000000001E-3</c:v>
                </c:pt>
                <c:pt idx="4140">
                  <c:v>2.5000000000000001E-3</c:v>
                </c:pt>
                <c:pt idx="4141">
                  <c:v>2.5000000000000001E-3</c:v>
                </c:pt>
                <c:pt idx="4142">
                  <c:v>2.5000000000000001E-3</c:v>
                </c:pt>
                <c:pt idx="4143">
                  <c:v>2.5000000000000001E-3</c:v>
                </c:pt>
                <c:pt idx="4144">
                  <c:v>2.5000000000000001E-3</c:v>
                </c:pt>
                <c:pt idx="4145">
                  <c:v>2.5000000000000001E-3</c:v>
                </c:pt>
                <c:pt idx="4146">
                  <c:v>2.5000000000000001E-3</c:v>
                </c:pt>
                <c:pt idx="4147">
                  <c:v>2.5000000000000001E-3</c:v>
                </c:pt>
                <c:pt idx="4148">
                  <c:v>2.5000000000000001E-3</c:v>
                </c:pt>
                <c:pt idx="4149">
                  <c:v>2.5000000000000001E-3</c:v>
                </c:pt>
                <c:pt idx="4150">
                  <c:v>2.5000000000000001E-3</c:v>
                </c:pt>
                <c:pt idx="4151">
                  <c:v>2.5000000000000001E-3</c:v>
                </c:pt>
                <c:pt idx="4152">
                  <c:v>2.5000000000000001E-3</c:v>
                </c:pt>
                <c:pt idx="4153">
                  <c:v>2.5000000000000001E-3</c:v>
                </c:pt>
                <c:pt idx="4154">
                  <c:v>2.5000000000000001E-3</c:v>
                </c:pt>
                <c:pt idx="4155">
                  <c:v>2.5000000000000001E-3</c:v>
                </c:pt>
                <c:pt idx="4156">
                  <c:v>2.5000000000000001E-3</c:v>
                </c:pt>
                <c:pt idx="4157">
                  <c:v>2.5000000000000001E-3</c:v>
                </c:pt>
                <c:pt idx="4158">
                  <c:v>2.5000000000000001E-3</c:v>
                </c:pt>
                <c:pt idx="4159">
                  <c:v>2.5000000000000001E-3</c:v>
                </c:pt>
                <c:pt idx="4160">
                  <c:v>2.5000000000000001E-3</c:v>
                </c:pt>
                <c:pt idx="4161">
                  <c:v>2.5000000000000001E-3</c:v>
                </c:pt>
                <c:pt idx="4162">
                  <c:v>2.5000000000000001E-3</c:v>
                </c:pt>
                <c:pt idx="4163">
                  <c:v>2.5000000000000001E-3</c:v>
                </c:pt>
                <c:pt idx="4164">
                  <c:v>2.5000000000000001E-3</c:v>
                </c:pt>
                <c:pt idx="4165">
                  <c:v>2.5000000000000001E-3</c:v>
                </c:pt>
                <c:pt idx="4166">
                  <c:v>2.5000000000000001E-3</c:v>
                </c:pt>
                <c:pt idx="4167">
                  <c:v>2.5000000000000001E-3</c:v>
                </c:pt>
                <c:pt idx="4168">
                  <c:v>2.5000000000000001E-3</c:v>
                </c:pt>
                <c:pt idx="4169">
                  <c:v>2.5000000000000001E-3</c:v>
                </c:pt>
                <c:pt idx="4170">
                  <c:v>2.5000000000000001E-3</c:v>
                </c:pt>
                <c:pt idx="4171">
                  <c:v>2.5000000000000001E-3</c:v>
                </c:pt>
                <c:pt idx="4172">
                  <c:v>2.5000000000000001E-3</c:v>
                </c:pt>
                <c:pt idx="4173">
                  <c:v>2.5000000000000001E-3</c:v>
                </c:pt>
                <c:pt idx="4174">
                  <c:v>2.5000000000000001E-3</c:v>
                </c:pt>
                <c:pt idx="4175">
                  <c:v>2.5000000000000001E-3</c:v>
                </c:pt>
                <c:pt idx="4176">
                  <c:v>2.5000000000000001E-3</c:v>
                </c:pt>
                <c:pt idx="4177">
                  <c:v>2.5000000000000001E-3</c:v>
                </c:pt>
                <c:pt idx="4178">
                  <c:v>2.5000000000000001E-3</c:v>
                </c:pt>
                <c:pt idx="4179">
                  <c:v>2.5000000000000001E-3</c:v>
                </c:pt>
                <c:pt idx="4180">
                  <c:v>2.5000000000000001E-3</c:v>
                </c:pt>
                <c:pt idx="4181">
                  <c:v>2.5000000000000001E-3</c:v>
                </c:pt>
                <c:pt idx="4182">
                  <c:v>2.5000000000000001E-3</c:v>
                </c:pt>
                <c:pt idx="4183">
                  <c:v>2.5000000000000001E-3</c:v>
                </c:pt>
                <c:pt idx="4184">
                  <c:v>2.5000000000000001E-3</c:v>
                </c:pt>
                <c:pt idx="4185">
                  <c:v>2.5000000000000001E-3</c:v>
                </c:pt>
                <c:pt idx="4186">
                  <c:v>2.5000000000000001E-3</c:v>
                </c:pt>
                <c:pt idx="4187">
                  <c:v>2.5000000000000001E-3</c:v>
                </c:pt>
                <c:pt idx="4188">
                  <c:v>2.5000000000000001E-3</c:v>
                </c:pt>
                <c:pt idx="4189">
                  <c:v>2.5000000000000001E-3</c:v>
                </c:pt>
                <c:pt idx="4190">
                  <c:v>2.5000000000000001E-3</c:v>
                </c:pt>
                <c:pt idx="4191">
                  <c:v>2.5000000000000001E-3</c:v>
                </c:pt>
                <c:pt idx="4192">
                  <c:v>2.5000000000000001E-3</c:v>
                </c:pt>
                <c:pt idx="4193">
                  <c:v>2.5000000000000001E-3</c:v>
                </c:pt>
                <c:pt idx="4194">
                  <c:v>2.5000000000000001E-3</c:v>
                </c:pt>
                <c:pt idx="4195">
                  <c:v>2.5000000000000001E-3</c:v>
                </c:pt>
                <c:pt idx="4196">
                  <c:v>2.5000000000000001E-3</c:v>
                </c:pt>
                <c:pt idx="4197">
                  <c:v>2.5000000000000001E-3</c:v>
                </c:pt>
                <c:pt idx="4198">
                  <c:v>2.5000000000000001E-3</c:v>
                </c:pt>
                <c:pt idx="4199">
                  <c:v>2.5000000000000001E-3</c:v>
                </c:pt>
                <c:pt idx="4200">
                  <c:v>2.5000000000000001E-3</c:v>
                </c:pt>
                <c:pt idx="4201">
                  <c:v>2.5000000000000001E-3</c:v>
                </c:pt>
                <c:pt idx="4202">
                  <c:v>2.5000000000000001E-3</c:v>
                </c:pt>
                <c:pt idx="4203">
                  <c:v>2.5000000000000001E-3</c:v>
                </c:pt>
                <c:pt idx="4204">
                  <c:v>2.5000000000000001E-3</c:v>
                </c:pt>
                <c:pt idx="4205">
                  <c:v>2.5000000000000001E-3</c:v>
                </c:pt>
                <c:pt idx="4206">
                  <c:v>2.5000000000000001E-3</c:v>
                </c:pt>
                <c:pt idx="4207">
                  <c:v>2.5000000000000001E-3</c:v>
                </c:pt>
                <c:pt idx="4208">
                  <c:v>2.5000000000000001E-3</c:v>
                </c:pt>
                <c:pt idx="4209">
                  <c:v>2.5000000000000001E-3</c:v>
                </c:pt>
                <c:pt idx="4210">
                  <c:v>2.5000000000000001E-3</c:v>
                </c:pt>
                <c:pt idx="4211">
                  <c:v>2.5000000000000001E-3</c:v>
                </c:pt>
                <c:pt idx="4212">
                  <c:v>2.5000000000000001E-3</c:v>
                </c:pt>
                <c:pt idx="4213">
                  <c:v>2.5000000000000001E-3</c:v>
                </c:pt>
                <c:pt idx="4214">
                  <c:v>2.5000000000000001E-3</c:v>
                </c:pt>
                <c:pt idx="4215">
                  <c:v>2.5000000000000001E-3</c:v>
                </c:pt>
                <c:pt idx="4216">
                  <c:v>2.5000000000000001E-3</c:v>
                </c:pt>
                <c:pt idx="4217">
                  <c:v>2.5000000000000001E-3</c:v>
                </c:pt>
                <c:pt idx="4218">
                  <c:v>2.5000000000000001E-3</c:v>
                </c:pt>
                <c:pt idx="4219">
                  <c:v>2.5000000000000001E-3</c:v>
                </c:pt>
                <c:pt idx="4220">
                  <c:v>2.5000000000000001E-3</c:v>
                </c:pt>
                <c:pt idx="4221">
                  <c:v>2.5000000000000001E-3</c:v>
                </c:pt>
                <c:pt idx="4222">
                  <c:v>2.5000000000000001E-3</c:v>
                </c:pt>
                <c:pt idx="4223">
                  <c:v>2.5000000000000001E-3</c:v>
                </c:pt>
                <c:pt idx="4224">
                  <c:v>2.5000000000000001E-3</c:v>
                </c:pt>
                <c:pt idx="4225">
                  <c:v>2.5000000000000001E-3</c:v>
                </c:pt>
                <c:pt idx="4226">
                  <c:v>2.5000000000000001E-3</c:v>
                </c:pt>
                <c:pt idx="4227">
                  <c:v>2.5000000000000001E-3</c:v>
                </c:pt>
                <c:pt idx="4228">
                  <c:v>2.5000000000000001E-3</c:v>
                </c:pt>
                <c:pt idx="4229">
                  <c:v>2.5000000000000001E-3</c:v>
                </c:pt>
                <c:pt idx="4230">
                  <c:v>2.5000000000000001E-3</c:v>
                </c:pt>
                <c:pt idx="4231">
                  <c:v>2.5000000000000001E-3</c:v>
                </c:pt>
                <c:pt idx="4232">
                  <c:v>2.5000000000000001E-3</c:v>
                </c:pt>
                <c:pt idx="4233">
                  <c:v>2.5000000000000001E-3</c:v>
                </c:pt>
                <c:pt idx="4234">
                  <c:v>2.5000000000000001E-3</c:v>
                </c:pt>
                <c:pt idx="4235">
                  <c:v>2.5000000000000001E-3</c:v>
                </c:pt>
                <c:pt idx="4236">
                  <c:v>2.5000000000000001E-3</c:v>
                </c:pt>
                <c:pt idx="4237">
                  <c:v>2.5000000000000001E-3</c:v>
                </c:pt>
                <c:pt idx="4238">
                  <c:v>2.5000000000000001E-3</c:v>
                </c:pt>
                <c:pt idx="4239">
                  <c:v>2.5000000000000001E-3</c:v>
                </c:pt>
                <c:pt idx="4240">
                  <c:v>2.5000000000000001E-3</c:v>
                </c:pt>
                <c:pt idx="4241">
                  <c:v>2.5000000000000001E-3</c:v>
                </c:pt>
                <c:pt idx="4242">
                  <c:v>2.5000000000000001E-3</c:v>
                </c:pt>
                <c:pt idx="4243">
                  <c:v>2.5000000000000001E-3</c:v>
                </c:pt>
                <c:pt idx="4244">
                  <c:v>2.5000000000000001E-3</c:v>
                </c:pt>
                <c:pt idx="4245">
                  <c:v>2.5000000000000001E-3</c:v>
                </c:pt>
                <c:pt idx="4246">
                  <c:v>2.5000000000000001E-3</c:v>
                </c:pt>
                <c:pt idx="4247">
                  <c:v>2.5000000000000001E-3</c:v>
                </c:pt>
                <c:pt idx="4248">
                  <c:v>2.5000000000000001E-3</c:v>
                </c:pt>
                <c:pt idx="4249">
                  <c:v>2.5000000000000001E-3</c:v>
                </c:pt>
                <c:pt idx="4250">
                  <c:v>2.5000000000000001E-3</c:v>
                </c:pt>
                <c:pt idx="4251">
                  <c:v>2.5000000000000001E-3</c:v>
                </c:pt>
                <c:pt idx="4252">
                  <c:v>2.5000000000000001E-3</c:v>
                </c:pt>
                <c:pt idx="4253">
                  <c:v>2.5000000000000001E-3</c:v>
                </c:pt>
                <c:pt idx="4254">
                  <c:v>2.5000000000000001E-3</c:v>
                </c:pt>
                <c:pt idx="4255">
                  <c:v>2.5000000000000001E-3</c:v>
                </c:pt>
                <c:pt idx="4256">
                  <c:v>2.5000000000000001E-3</c:v>
                </c:pt>
                <c:pt idx="4257">
                  <c:v>2.5000000000000001E-3</c:v>
                </c:pt>
                <c:pt idx="4258">
                  <c:v>2.5000000000000001E-3</c:v>
                </c:pt>
                <c:pt idx="4259">
                  <c:v>2.5000000000000001E-3</c:v>
                </c:pt>
                <c:pt idx="4260">
                  <c:v>2.5000000000000001E-3</c:v>
                </c:pt>
                <c:pt idx="4261">
                  <c:v>2.5000000000000001E-3</c:v>
                </c:pt>
                <c:pt idx="4262">
                  <c:v>2.5000000000000001E-3</c:v>
                </c:pt>
                <c:pt idx="4263">
                  <c:v>2.5000000000000001E-3</c:v>
                </c:pt>
                <c:pt idx="4264">
                  <c:v>2.5000000000000001E-3</c:v>
                </c:pt>
                <c:pt idx="4265">
                  <c:v>2.5000000000000001E-3</c:v>
                </c:pt>
                <c:pt idx="4266">
                  <c:v>2.5000000000000001E-3</c:v>
                </c:pt>
                <c:pt idx="4267">
                  <c:v>2.5000000000000001E-3</c:v>
                </c:pt>
                <c:pt idx="4268">
                  <c:v>2.5000000000000001E-3</c:v>
                </c:pt>
                <c:pt idx="4269">
                  <c:v>2.5000000000000001E-3</c:v>
                </c:pt>
                <c:pt idx="4270">
                  <c:v>2.5000000000000001E-3</c:v>
                </c:pt>
                <c:pt idx="4271">
                  <c:v>2.5000000000000001E-3</c:v>
                </c:pt>
                <c:pt idx="4272">
                  <c:v>2.5000000000000001E-3</c:v>
                </c:pt>
                <c:pt idx="4273">
                  <c:v>2.5000000000000001E-3</c:v>
                </c:pt>
                <c:pt idx="4274">
                  <c:v>2.5000000000000001E-3</c:v>
                </c:pt>
                <c:pt idx="4275">
                  <c:v>2.5000000000000001E-3</c:v>
                </c:pt>
                <c:pt idx="4276">
                  <c:v>2.5000000000000001E-3</c:v>
                </c:pt>
                <c:pt idx="4277">
                  <c:v>2.5000000000000001E-3</c:v>
                </c:pt>
                <c:pt idx="4278">
                  <c:v>2.5000000000000001E-3</c:v>
                </c:pt>
                <c:pt idx="4279">
                  <c:v>2.5000000000000001E-3</c:v>
                </c:pt>
                <c:pt idx="4280">
                  <c:v>2.5000000000000001E-3</c:v>
                </c:pt>
                <c:pt idx="4281">
                  <c:v>2.5000000000000001E-3</c:v>
                </c:pt>
                <c:pt idx="4282">
                  <c:v>2.5000000000000001E-3</c:v>
                </c:pt>
                <c:pt idx="4283">
                  <c:v>2.5000000000000001E-3</c:v>
                </c:pt>
                <c:pt idx="4284">
                  <c:v>2.5000000000000001E-3</c:v>
                </c:pt>
                <c:pt idx="4285">
                  <c:v>2.5000000000000001E-3</c:v>
                </c:pt>
                <c:pt idx="4286">
                  <c:v>2.5000000000000001E-3</c:v>
                </c:pt>
                <c:pt idx="4287">
                  <c:v>2.5000000000000001E-3</c:v>
                </c:pt>
                <c:pt idx="4288">
                  <c:v>2.5000000000000001E-3</c:v>
                </c:pt>
                <c:pt idx="4289">
                  <c:v>2.5000000000000001E-3</c:v>
                </c:pt>
                <c:pt idx="4290">
                  <c:v>2.5000000000000001E-3</c:v>
                </c:pt>
                <c:pt idx="4291">
                  <c:v>2.5000000000000001E-3</c:v>
                </c:pt>
                <c:pt idx="4292">
                  <c:v>2.5000000000000001E-3</c:v>
                </c:pt>
                <c:pt idx="4293">
                  <c:v>2.5000000000000001E-3</c:v>
                </c:pt>
                <c:pt idx="4294">
                  <c:v>2.5000000000000001E-3</c:v>
                </c:pt>
                <c:pt idx="4295">
                  <c:v>2.5000000000000001E-3</c:v>
                </c:pt>
                <c:pt idx="4296">
                  <c:v>2.5000000000000001E-3</c:v>
                </c:pt>
                <c:pt idx="4297">
                  <c:v>2.5000000000000001E-3</c:v>
                </c:pt>
                <c:pt idx="4298">
                  <c:v>2.5000000000000001E-3</c:v>
                </c:pt>
                <c:pt idx="4299">
                  <c:v>2.5000000000000001E-3</c:v>
                </c:pt>
                <c:pt idx="4300">
                  <c:v>2.5000000000000001E-3</c:v>
                </c:pt>
                <c:pt idx="4301">
                  <c:v>2.5000000000000001E-3</c:v>
                </c:pt>
                <c:pt idx="4302">
                  <c:v>2.5000000000000001E-3</c:v>
                </c:pt>
                <c:pt idx="4303">
                  <c:v>2.5000000000000001E-3</c:v>
                </c:pt>
                <c:pt idx="4304">
                  <c:v>2.5000000000000001E-3</c:v>
                </c:pt>
                <c:pt idx="4305">
                  <c:v>2.5000000000000001E-3</c:v>
                </c:pt>
                <c:pt idx="4306">
                  <c:v>2.5000000000000001E-3</c:v>
                </c:pt>
                <c:pt idx="4307">
                  <c:v>2.5000000000000001E-3</c:v>
                </c:pt>
                <c:pt idx="4308">
                  <c:v>2.5000000000000001E-3</c:v>
                </c:pt>
                <c:pt idx="4309">
                  <c:v>2.5000000000000001E-3</c:v>
                </c:pt>
                <c:pt idx="4310">
                  <c:v>2.5000000000000001E-3</c:v>
                </c:pt>
                <c:pt idx="4311">
                  <c:v>2.5000000000000001E-3</c:v>
                </c:pt>
                <c:pt idx="4312">
                  <c:v>2.5000000000000001E-3</c:v>
                </c:pt>
                <c:pt idx="4313">
                  <c:v>2.5000000000000001E-3</c:v>
                </c:pt>
                <c:pt idx="4314">
                  <c:v>2.5000000000000001E-3</c:v>
                </c:pt>
                <c:pt idx="4315">
                  <c:v>2.5000000000000001E-3</c:v>
                </c:pt>
                <c:pt idx="4316">
                  <c:v>2.5000000000000001E-3</c:v>
                </c:pt>
                <c:pt idx="4317">
                  <c:v>2.5000000000000001E-3</c:v>
                </c:pt>
                <c:pt idx="4318">
                  <c:v>2.5000000000000001E-3</c:v>
                </c:pt>
                <c:pt idx="4319">
                  <c:v>2.5000000000000001E-3</c:v>
                </c:pt>
                <c:pt idx="4320">
                  <c:v>2.5000000000000001E-3</c:v>
                </c:pt>
                <c:pt idx="4321">
                  <c:v>2.5000000000000001E-3</c:v>
                </c:pt>
                <c:pt idx="4322">
                  <c:v>2.5000000000000001E-3</c:v>
                </c:pt>
                <c:pt idx="4323">
                  <c:v>2.5000000000000001E-3</c:v>
                </c:pt>
                <c:pt idx="4324">
                  <c:v>2.5000000000000001E-3</c:v>
                </c:pt>
                <c:pt idx="4325">
                  <c:v>2.5000000000000001E-3</c:v>
                </c:pt>
                <c:pt idx="4326">
                  <c:v>2.5000000000000001E-3</c:v>
                </c:pt>
                <c:pt idx="4327">
                  <c:v>2.5000000000000001E-3</c:v>
                </c:pt>
                <c:pt idx="4328">
                  <c:v>2.5000000000000001E-3</c:v>
                </c:pt>
                <c:pt idx="4329">
                  <c:v>2.5000000000000001E-3</c:v>
                </c:pt>
                <c:pt idx="4330">
                  <c:v>2.5000000000000001E-3</c:v>
                </c:pt>
                <c:pt idx="4331">
                  <c:v>2.5000000000000001E-3</c:v>
                </c:pt>
                <c:pt idx="4332">
                  <c:v>2.5000000000000001E-3</c:v>
                </c:pt>
                <c:pt idx="4333">
                  <c:v>2.5000000000000001E-3</c:v>
                </c:pt>
                <c:pt idx="4334">
                  <c:v>2.5000000000000001E-3</c:v>
                </c:pt>
                <c:pt idx="4335">
                  <c:v>2.5000000000000001E-3</c:v>
                </c:pt>
                <c:pt idx="4336">
                  <c:v>2.5000000000000001E-3</c:v>
                </c:pt>
                <c:pt idx="4337">
                  <c:v>2.5000000000000001E-3</c:v>
                </c:pt>
                <c:pt idx="4338">
                  <c:v>2.5000000000000001E-3</c:v>
                </c:pt>
                <c:pt idx="4339">
                  <c:v>2.5000000000000001E-3</c:v>
                </c:pt>
                <c:pt idx="4340">
                  <c:v>2.5000000000000001E-3</c:v>
                </c:pt>
                <c:pt idx="4341">
                  <c:v>2.5000000000000001E-3</c:v>
                </c:pt>
                <c:pt idx="4342">
                  <c:v>2.5000000000000001E-3</c:v>
                </c:pt>
                <c:pt idx="4343">
                  <c:v>2.5000000000000001E-3</c:v>
                </c:pt>
                <c:pt idx="4344">
                  <c:v>2.5000000000000001E-3</c:v>
                </c:pt>
                <c:pt idx="4345">
                  <c:v>2.5000000000000001E-3</c:v>
                </c:pt>
                <c:pt idx="4346">
                  <c:v>2.5000000000000001E-3</c:v>
                </c:pt>
                <c:pt idx="4347">
                  <c:v>2.5000000000000001E-3</c:v>
                </c:pt>
                <c:pt idx="4348">
                  <c:v>2.5000000000000001E-3</c:v>
                </c:pt>
                <c:pt idx="4349">
                  <c:v>2.5000000000000001E-3</c:v>
                </c:pt>
                <c:pt idx="4350">
                  <c:v>2.5000000000000001E-3</c:v>
                </c:pt>
                <c:pt idx="4351">
                  <c:v>2.5000000000000001E-3</c:v>
                </c:pt>
                <c:pt idx="4352">
                  <c:v>2.5000000000000001E-3</c:v>
                </c:pt>
                <c:pt idx="4353">
                  <c:v>2.5000000000000001E-3</c:v>
                </c:pt>
                <c:pt idx="4354">
                  <c:v>2.5000000000000001E-3</c:v>
                </c:pt>
                <c:pt idx="4355">
                  <c:v>2.5000000000000001E-3</c:v>
                </c:pt>
                <c:pt idx="4356">
                  <c:v>2.5000000000000001E-3</c:v>
                </c:pt>
                <c:pt idx="4357">
                  <c:v>2.5000000000000001E-3</c:v>
                </c:pt>
                <c:pt idx="4358">
                  <c:v>2.5000000000000001E-3</c:v>
                </c:pt>
                <c:pt idx="4359">
                  <c:v>2.5000000000000001E-3</c:v>
                </c:pt>
                <c:pt idx="4360">
                  <c:v>2.5000000000000001E-3</c:v>
                </c:pt>
                <c:pt idx="4361">
                  <c:v>2.5000000000000001E-3</c:v>
                </c:pt>
                <c:pt idx="4362">
                  <c:v>2.5000000000000001E-3</c:v>
                </c:pt>
                <c:pt idx="4363">
                  <c:v>2.5000000000000001E-3</c:v>
                </c:pt>
                <c:pt idx="4364">
                  <c:v>2.5000000000000001E-3</c:v>
                </c:pt>
                <c:pt idx="4365">
                  <c:v>2.5000000000000001E-3</c:v>
                </c:pt>
                <c:pt idx="4366">
                  <c:v>2.5000000000000001E-3</c:v>
                </c:pt>
                <c:pt idx="4367">
                  <c:v>2.5000000000000001E-3</c:v>
                </c:pt>
                <c:pt idx="4368">
                  <c:v>2.5000000000000001E-3</c:v>
                </c:pt>
                <c:pt idx="4369">
                  <c:v>2.5000000000000001E-3</c:v>
                </c:pt>
                <c:pt idx="4370">
                  <c:v>2.5000000000000001E-3</c:v>
                </c:pt>
                <c:pt idx="4371">
                  <c:v>2.5000000000000001E-3</c:v>
                </c:pt>
                <c:pt idx="4372">
                  <c:v>2.5000000000000001E-3</c:v>
                </c:pt>
                <c:pt idx="4373">
                  <c:v>2.5000000000000001E-3</c:v>
                </c:pt>
                <c:pt idx="4374">
                  <c:v>2.5000000000000001E-3</c:v>
                </c:pt>
                <c:pt idx="4375">
                  <c:v>2.5000000000000001E-3</c:v>
                </c:pt>
                <c:pt idx="4376">
                  <c:v>2.5000000000000001E-3</c:v>
                </c:pt>
                <c:pt idx="4377">
                  <c:v>2.5000000000000001E-3</c:v>
                </c:pt>
                <c:pt idx="4378">
                  <c:v>2.5000000000000001E-3</c:v>
                </c:pt>
                <c:pt idx="4379">
                  <c:v>2.5000000000000001E-3</c:v>
                </c:pt>
                <c:pt idx="4380">
                  <c:v>2.5000000000000001E-3</c:v>
                </c:pt>
                <c:pt idx="4381">
                  <c:v>2.5000000000000001E-3</c:v>
                </c:pt>
                <c:pt idx="4382">
                  <c:v>2.5000000000000001E-3</c:v>
                </c:pt>
                <c:pt idx="4383">
                  <c:v>2.5000000000000001E-3</c:v>
                </c:pt>
                <c:pt idx="4384">
                  <c:v>2.5000000000000001E-3</c:v>
                </c:pt>
                <c:pt idx="4385">
                  <c:v>2.5000000000000001E-3</c:v>
                </c:pt>
                <c:pt idx="4386">
                  <c:v>2.5000000000000001E-3</c:v>
                </c:pt>
                <c:pt idx="4387">
                  <c:v>2.5000000000000001E-3</c:v>
                </c:pt>
                <c:pt idx="4388">
                  <c:v>2.5000000000000001E-3</c:v>
                </c:pt>
                <c:pt idx="4389">
                  <c:v>2.5000000000000001E-3</c:v>
                </c:pt>
                <c:pt idx="4390">
                  <c:v>2.5000000000000001E-3</c:v>
                </c:pt>
                <c:pt idx="4391">
                  <c:v>2.5000000000000001E-3</c:v>
                </c:pt>
                <c:pt idx="4392">
                  <c:v>2.5000000000000001E-3</c:v>
                </c:pt>
                <c:pt idx="4393">
                  <c:v>2.5000000000000001E-3</c:v>
                </c:pt>
                <c:pt idx="4394">
                  <c:v>2.5000000000000001E-3</c:v>
                </c:pt>
                <c:pt idx="4395">
                  <c:v>2.5000000000000001E-3</c:v>
                </c:pt>
                <c:pt idx="4396">
                  <c:v>2.5000000000000001E-3</c:v>
                </c:pt>
                <c:pt idx="4397">
                  <c:v>2.5000000000000001E-3</c:v>
                </c:pt>
                <c:pt idx="4398">
                  <c:v>2.5000000000000001E-3</c:v>
                </c:pt>
                <c:pt idx="4399">
                  <c:v>2.5000000000000001E-3</c:v>
                </c:pt>
                <c:pt idx="4400">
                  <c:v>2.5000000000000001E-3</c:v>
                </c:pt>
                <c:pt idx="4401">
                  <c:v>2.5000000000000001E-3</c:v>
                </c:pt>
                <c:pt idx="4402">
                  <c:v>2.5000000000000001E-3</c:v>
                </c:pt>
                <c:pt idx="4403">
                  <c:v>2.5000000000000001E-3</c:v>
                </c:pt>
                <c:pt idx="4404">
                  <c:v>2.5000000000000001E-3</c:v>
                </c:pt>
                <c:pt idx="4405">
                  <c:v>2.5000000000000001E-3</c:v>
                </c:pt>
                <c:pt idx="4406">
                  <c:v>2.5000000000000001E-3</c:v>
                </c:pt>
                <c:pt idx="4407">
                  <c:v>2.5000000000000001E-3</c:v>
                </c:pt>
                <c:pt idx="4408">
                  <c:v>2.5000000000000001E-3</c:v>
                </c:pt>
                <c:pt idx="4409">
                  <c:v>2.5000000000000001E-3</c:v>
                </c:pt>
                <c:pt idx="4410">
                  <c:v>2.5000000000000001E-3</c:v>
                </c:pt>
                <c:pt idx="4411">
                  <c:v>2.5000000000000001E-3</c:v>
                </c:pt>
                <c:pt idx="4412">
                  <c:v>2.5000000000000001E-3</c:v>
                </c:pt>
                <c:pt idx="4413">
                  <c:v>2.5000000000000001E-3</c:v>
                </c:pt>
                <c:pt idx="4414">
                  <c:v>2.5000000000000001E-3</c:v>
                </c:pt>
                <c:pt idx="4415">
                  <c:v>2.5000000000000001E-3</c:v>
                </c:pt>
                <c:pt idx="4416">
                  <c:v>2.5000000000000001E-3</c:v>
                </c:pt>
                <c:pt idx="4417">
                  <c:v>2.5000000000000001E-3</c:v>
                </c:pt>
                <c:pt idx="4418">
                  <c:v>2.5000000000000001E-3</c:v>
                </c:pt>
                <c:pt idx="4419">
                  <c:v>2.5000000000000001E-3</c:v>
                </c:pt>
                <c:pt idx="4420">
                  <c:v>2.5000000000000001E-3</c:v>
                </c:pt>
                <c:pt idx="4421">
                  <c:v>2.5000000000000001E-3</c:v>
                </c:pt>
                <c:pt idx="4422">
                  <c:v>2.5000000000000001E-3</c:v>
                </c:pt>
                <c:pt idx="4423">
                  <c:v>2.5000000000000001E-3</c:v>
                </c:pt>
                <c:pt idx="4424">
                  <c:v>2.5000000000000001E-3</c:v>
                </c:pt>
                <c:pt idx="4425">
                  <c:v>2.5000000000000001E-3</c:v>
                </c:pt>
                <c:pt idx="4426">
                  <c:v>2.5000000000000001E-3</c:v>
                </c:pt>
                <c:pt idx="4427">
                  <c:v>2.5000000000000001E-3</c:v>
                </c:pt>
                <c:pt idx="4428">
                  <c:v>2.5000000000000001E-3</c:v>
                </c:pt>
                <c:pt idx="4429">
                  <c:v>2.5000000000000001E-3</c:v>
                </c:pt>
                <c:pt idx="4430">
                  <c:v>2.5000000000000001E-3</c:v>
                </c:pt>
                <c:pt idx="4431">
                  <c:v>2.5000000000000001E-3</c:v>
                </c:pt>
                <c:pt idx="4432">
                  <c:v>2.5000000000000001E-3</c:v>
                </c:pt>
                <c:pt idx="4433">
                  <c:v>2.5000000000000001E-3</c:v>
                </c:pt>
                <c:pt idx="4434">
                  <c:v>2.5000000000000001E-3</c:v>
                </c:pt>
                <c:pt idx="4435">
                  <c:v>2.5000000000000001E-3</c:v>
                </c:pt>
                <c:pt idx="4436">
                  <c:v>2.5000000000000001E-3</c:v>
                </c:pt>
                <c:pt idx="4437">
                  <c:v>2.5000000000000001E-3</c:v>
                </c:pt>
                <c:pt idx="4438">
                  <c:v>2.5000000000000001E-3</c:v>
                </c:pt>
                <c:pt idx="4439">
                  <c:v>2.5000000000000001E-3</c:v>
                </c:pt>
                <c:pt idx="4440">
                  <c:v>2.5000000000000001E-3</c:v>
                </c:pt>
                <c:pt idx="4441">
                  <c:v>2.5000000000000001E-3</c:v>
                </c:pt>
                <c:pt idx="4442">
                  <c:v>2.5000000000000001E-3</c:v>
                </c:pt>
                <c:pt idx="4443">
                  <c:v>2.5000000000000001E-3</c:v>
                </c:pt>
                <c:pt idx="4444">
                  <c:v>2.5000000000000001E-3</c:v>
                </c:pt>
                <c:pt idx="4445">
                  <c:v>2.5000000000000001E-3</c:v>
                </c:pt>
                <c:pt idx="4446">
                  <c:v>2.5000000000000001E-3</c:v>
                </c:pt>
                <c:pt idx="4447">
                  <c:v>2.5000000000000001E-3</c:v>
                </c:pt>
                <c:pt idx="4448">
                  <c:v>2.5000000000000001E-3</c:v>
                </c:pt>
                <c:pt idx="4449">
                  <c:v>2.5000000000000001E-3</c:v>
                </c:pt>
                <c:pt idx="4450">
                  <c:v>2.5000000000000001E-3</c:v>
                </c:pt>
                <c:pt idx="4451">
                  <c:v>2.5000000000000001E-3</c:v>
                </c:pt>
                <c:pt idx="4452">
                  <c:v>2.5000000000000001E-3</c:v>
                </c:pt>
                <c:pt idx="4453">
                  <c:v>2.5000000000000001E-3</c:v>
                </c:pt>
                <c:pt idx="4454">
                  <c:v>2.5000000000000001E-3</c:v>
                </c:pt>
                <c:pt idx="4455">
                  <c:v>2.5000000000000001E-3</c:v>
                </c:pt>
                <c:pt idx="4456">
                  <c:v>2.5000000000000001E-3</c:v>
                </c:pt>
                <c:pt idx="4457">
                  <c:v>2.5000000000000001E-3</c:v>
                </c:pt>
                <c:pt idx="4458">
                  <c:v>2.5000000000000001E-3</c:v>
                </c:pt>
                <c:pt idx="4459">
                  <c:v>2.5000000000000001E-3</c:v>
                </c:pt>
                <c:pt idx="4460">
                  <c:v>2.5000000000000001E-3</c:v>
                </c:pt>
                <c:pt idx="4461">
                  <c:v>2.5000000000000001E-3</c:v>
                </c:pt>
                <c:pt idx="4462">
                  <c:v>2.5000000000000001E-3</c:v>
                </c:pt>
                <c:pt idx="4463">
                  <c:v>2.5000000000000001E-3</c:v>
                </c:pt>
                <c:pt idx="4464">
                  <c:v>2.5000000000000001E-3</c:v>
                </c:pt>
                <c:pt idx="4465">
                  <c:v>2.5000000000000001E-3</c:v>
                </c:pt>
                <c:pt idx="4466">
                  <c:v>2.5000000000000001E-3</c:v>
                </c:pt>
                <c:pt idx="4467">
                  <c:v>2.5000000000000001E-3</c:v>
                </c:pt>
                <c:pt idx="4468">
                  <c:v>2.5000000000000001E-3</c:v>
                </c:pt>
                <c:pt idx="4469">
                  <c:v>2.5000000000000001E-3</c:v>
                </c:pt>
                <c:pt idx="4470">
                  <c:v>2.5000000000000001E-3</c:v>
                </c:pt>
                <c:pt idx="4471">
                  <c:v>2.5000000000000001E-3</c:v>
                </c:pt>
                <c:pt idx="4472">
                  <c:v>2.5000000000000001E-3</c:v>
                </c:pt>
                <c:pt idx="4473">
                  <c:v>2.5000000000000001E-3</c:v>
                </c:pt>
                <c:pt idx="4474">
                  <c:v>2.5000000000000001E-3</c:v>
                </c:pt>
                <c:pt idx="4475">
                  <c:v>2.5000000000000001E-3</c:v>
                </c:pt>
                <c:pt idx="4476">
                  <c:v>2.5000000000000001E-3</c:v>
                </c:pt>
                <c:pt idx="4477">
                  <c:v>2.5000000000000001E-3</c:v>
                </c:pt>
                <c:pt idx="4478">
                  <c:v>2.5000000000000001E-3</c:v>
                </c:pt>
                <c:pt idx="4479">
                  <c:v>2.5000000000000001E-3</c:v>
                </c:pt>
                <c:pt idx="4480">
                  <c:v>2.5000000000000001E-3</c:v>
                </c:pt>
                <c:pt idx="4481">
                  <c:v>2.5000000000000001E-3</c:v>
                </c:pt>
                <c:pt idx="4482">
                  <c:v>2.5000000000000001E-3</c:v>
                </c:pt>
                <c:pt idx="4483">
                  <c:v>2.5000000000000001E-3</c:v>
                </c:pt>
                <c:pt idx="4484">
                  <c:v>2.5000000000000001E-3</c:v>
                </c:pt>
                <c:pt idx="4485">
                  <c:v>2.5000000000000001E-3</c:v>
                </c:pt>
                <c:pt idx="4486">
                  <c:v>2.5000000000000001E-3</c:v>
                </c:pt>
                <c:pt idx="4487">
                  <c:v>2.5000000000000001E-3</c:v>
                </c:pt>
                <c:pt idx="4488">
                  <c:v>2.5000000000000001E-3</c:v>
                </c:pt>
                <c:pt idx="4489">
                  <c:v>2.5000000000000001E-3</c:v>
                </c:pt>
                <c:pt idx="4490">
                  <c:v>2.5000000000000001E-3</c:v>
                </c:pt>
                <c:pt idx="4491">
                  <c:v>2.5000000000000001E-3</c:v>
                </c:pt>
                <c:pt idx="4492">
                  <c:v>2.5000000000000001E-3</c:v>
                </c:pt>
                <c:pt idx="4493">
                  <c:v>2.5000000000000001E-3</c:v>
                </c:pt>
                <c:pt idx="4494">
                  <c:v>2.5000000000000001E-3</c:v>
                </c:pt>
                <c:pt idx="4495">
                  <c:v>2.5000000000000001E-3</c:v>
                </c:pt>
                <c:pt idx="4496">
                  <c:v>2.5000000000000001E-3</c:v>
                </c:pt>
                <c:pt idx="4497">
                  <c:v>2.5000000000000001E-3</c:v>
                </c:pt>
                <c:pt idx="4498">
                  <c:v>2.5000000000000001E-3</c:v>
                </c:pt>
                <c:pt idx="4499">
                  <c:v>2.5000000000000001E-3</c:v>
                </c:pt>
                <c:pt idx="4500">
                  <c:v>2.5000000000000001E-3</c:v>
                </c:pt>
                <c:pt idx="4501">
                  <c:v>2.5000000000000001E-3</c:v>
                </c:pt>
                <c:pt idx="4502">
                  <c:v>2.5000000000000001E-3</c:v>
                </c:pt>
                <c:pt idx="4503">
                  <c:v>2.5000000000000001E-3</c:v>
                </c:pt>
                <c:pt idx="4504">
                  <c:v>2.5000000000000001E-3</c:v>
                </c:pt>
                <c:pt idx="4505">
                  <c:v>2.5000000000000001E-3</c:v>
                </c:pt>
                <c:pt idx="4506">
                  <c:v>2.5000000000000001E-3</c:v>
                </c:pt>
                <c:pt idx="4507">
                  <c:v>2.5000000000000001E-3</c:v>
                </c:pt>
                <c:pt idx="4508">
                  <c:v>2.5000000000000001E-3</c:v>
                </c:pt>
                <c:pt idx="4509">
                  <c:v>2.5000000000000001E-3</c:v>
                </c:pt>
                <c:pt idx="4510">
                  <c:v>2.5000000000000001E-3</c:v>
                </c:pt>
                <c:pt idx="4511">
                  <c:v>2.5000000000000001E-3</c:v>
                </c:pt>
                <c:pt idx="4512">
                  <c:v>2.5000000000000001E-3</c:v>
                </c:pt>
                <c:pt idx="4513">
                  <c:v>2.5000000000000001E-3</c:v>
                </c:pt>
                <c:pt idx="4514">
                  <c:v>2.5000000000000001E-3</c:v>
                </c:pt>
                <c:pt idx="4515">
                  <c:v>2.5000000000000001E-3</c:v>
                </c:pt>
                <c:pt idx="4516">
                  <c:v>2.5000000000000001E-3</c:v>
                </c:pt>
                <c:pt idx="4517">
                  <c:v>2.5000000000000001E-3</c:v>
                </c:pt>
                <c:pt idx="4518">
                  <c:v>2.5000000000000001E-3</c:v>
                </c:pt>
                <c:pt idx="4519">
                  <c:v>2.5000000000000001E-3</c:v>
                </c:pt>
                <c:pt idx="4520">
                  <c:v>2.5000000000000001E-3</c:v>
                </c:pt>
                <c:pt idx="4521">
                  <c:v>2.5000000000000001E-3</c:v>
                </c:pt>
                <c:pt idx="4522">
                  <c:v>2.5000000000000001E-3</c:v>
                </c:pt>
                <c:pt idx="4523">
                  <c:v>2.5000000000000001E-3</c:v>
                </c:pt>
                <c:pt idx="4524">
                  <c:v>2.5000000000000001E-3</c:v>
                </c:pt>
                <c:pt idx="4525">
                  <c:v>2.5000000000000001E-3</c:v>
                </c:pt>
                <c:pt idx="4526">
                  <c:v>2.5000000000000001E-3</c:v>
                </c:pt>
                <c:pt idx="4527">
                  <c:v>2.5000000000000001E-3</c:v>
                </c:pt>
                <c:pt idx="4528">
                  <c:v>2.5000000000000001E-3</c:v>
                </c:pt>
                <c:pt idx="4529">
                  <c:v>2.5000000000000001E-3</c:v>
                </c:pt>
                <c:pt idx="4530">
                  <c:v>2.5000000000000001E-3</c:v>
                </c:pt>
                <c:pt idx="4531">
                  <c:v>2.5000000000000001E-3</c:v>
                </c:pt>
                <c:pt idx="4532">
                  <c:v>2.5000000000000001E-3</c:v>
                </c:pt>
                <c:pt idx="4533">
                  <c:v>2.5000000000000001E-3</c:v>
                </c:pt>
                <c:pt idx="4534">
                  <c:v>2.5000000000000001E-3</c:v>
                </c:pt>
                <c:pt idx="4535">
                  <c:v>2.5000000000000001E-3</c:v>
                </c:pt>
                <c:pt idx="4536">
                  <c:v>2.5000000000000001E-3</c:v>
                </c:pt>
                <c:pt idx="4537">
                  <c:v>2.5000000000000001E-3</c:v>
                </c:pt>
                <c:pt idx="4538">
                  <c:v>2.5000000000000001E-3</c:v>
                </c:pt>
                <c:pt idx="4539">
                  <c:v>2.5000000000000001E-3</c:v>
                </c:pt>
                <c:pt idx="4540">
                  <c:v>2.5000000000000001E-3</c:v>
                </c:pt>
                <c:pt idx="4541">
                  <c:v>2.5000000000000001E-3</c:v>
                </c:pt>
                <c:pt idx="4542">
                  <c:v>2.5000000000000001E-3</c:v>
                </c:pt>
                <c:pt idx="4543">
                  <c:v>2.5000000000000001E-3</c:v>
                </c:pt>
                <c:pt idx="4544">
                  <c:v>2.5000000000000001E-3</c:v>
                </c:pt>
                <c:pt idx="4545">
                  <c:v>2.5000000000000001E-3</c:v>
                </c:pt>
                <c:pt idx="4546">
                  <c:v>2.5000000000000001E-3</c:v>
                </c:pt>
                <c:pt idx="4547">
                  <c:v>2.5000000000000001E-3</c:v>
                </c:pt>
                <c:pt idx="4548">
                  <c:v>2.5000000000000001E-3</c:v>
                </c:pt>
                <c:pt idx="4549">
                  <c:v>2.5000000000000001E-3</c:v>
                </c:pt>
                <c:pt idx="4550">
                  <c:v>2.5000000000000001E-3</c:v>
                </c:pt>
                <c:pt idx="4551">
                  <c:v>2.5000000000000001E-3</c:v>
                </c:pt>
                <c:pt idx="4552">
                  <c:v>2.5000000000000001E-3</c:v>
                </c:pt>
                <c:pt idx="4553">
                  <c:v>2.5000000000000001E-3</c:v>
                </c:pt>
                <c:pt idx="4554">
                  <c:v>2.5000000000000001E-3</c:v>
                </c:pt>
                <c:pt idx="4555">
                  <c:v>2.5000000000000001E-3</c:v>
                </c:pt>
                <c:pt idx="4556">
                  <c:v>2.5000000000000001E-3</c:v>
                </c:pt>
                <c:pt idx="4557">
                  <c:v>2.5000000000000001E-3</c:v>
                </c:pt>
                <c:pt idx="4558">
                  <c:v>2.5000000000000001E-3</c:v>
                </c:pt>
                <c:pt idx="4559">
                  <c:v>2.5000000000000001E-3</c:v>
                </c:pt>
                <c:pt idx="4560">
                  <c:v>2.5000000000000001E-3</c:v>
                </c:pt>
                <c:pt idx="4561">
                  <c:v>2.5000000000000001E-3</c:v>
                </c:pt>
                <c:pt idx="4562">
                  <c:v>2.5000000000000001E-3</c:v>
                </c:pt>
                <c:pt idx="4563">
                  <c:v>2.5000000000000001E-3</c:v>
                </c:pt>
                <c:pt idx="4564">
                  <c:v>2.5000000000000001E-3</c:v>
                </c:pt>
                <c:pt idx="4565">
                  <c:v>2.5000000000000001E-3</c:v>
                </c:pt>
                <c:pt idx="4566">
                  <c:v>2.5000000000000001E-3</c:v>
                </c:pt>
                <c:pt idx="4567">
                  <c:v>2.5000000000000001E-3</c:v>
                </c:pt>
                <c:pt idx="4568">
                  <c:v>2.5000000000000001E-3</c:v>
                </c:pt>
                <c:pt idx="4569">
                  <c:v>2.5000000000000001E-3</c:v>
                </c:pt>
                <c:pt idx="4570">
                  <c:v>2.5000000000000001E-3</c:v>
                </c:pt>
                <c:pt idx="4571">
                  <c:v>2.5000000000000001E-3</c:v>
                </c:pt>
                <c:pt idx="4572">
                  <c:v>2.5000000000000001E-3</c:v>
                </c:pt>
                <c:pt idx="4573">
                  <c:v>2.5000000000000001E-3</c:v>
                </c:pt>
                <c:pt idx="4574">
                  <c:v>2.5000000000000001E-3</c:v>
                </c:pt>
                <c:pt idx="4575">
                  <c:v>2.5000000000000001E-3</c:v>
                </c:pt>
                <c:pt idx="4576">
                  <c:v>2.5000000000000001E-3</c:v>
                </c:pt>
                <c:pt idx="4577">
                  <c:v>2.5000000000000001E-3</c:v>
                </c:pt>
                <c:pt idx="4578">
                  <c:v>2.5000000000000001E-3</c:v>
                </c:pt>
                <c:pt idx="4579">
                  <c:v>2.5000000000000001E-3</c:v>
                </c:pt>
                <c:pt idx="4580">
                  <c:v>2.5000000000000001E-3</c:v>
                </c:pt>
                <c:pt idx="4581">
                  <c:v>2.5000000000000001E-3</c:v>
                </c:pt>
                <c:pt idx="4582">
                  <c:v>2.5000000000000001E-3</c:v>
                </c:pt>
                <c:pt idx="4583">
                  <c:v>2.5000000000000001E-3</c:v>
                </c:pt>
                <c:pt idx="4584">
                  <c:v>2.5000000000000001E-3</c:v>
                </c:pt>
                <c:pt idx="4585">
                  <c:v>2.5000000000000001E-3</c:v>
                </c:pt>
                <c:pt idx="4586">
                  <c:v>2.5000000000000001E-3</c:v>
                </c:pt>
                <c:pt idx="4587">
                  <c:v>2.5000000000000001E-3</c:v>
                </c:pt>
                <c:pt idx="4588">
                  <c:v>2.5000000000000001E-3</c:v>
                </c:pt>
                <c:pt idx="4589">
                  <c:v>2.5000000000000001E-3</c:v>
                </c:pt>
                <c:pt idx="4590">
                  <c:v>2.5000000000000001E-3</c:v>
                </c:pt>
                <c:pt idx="4591">
                  <c:v>2.5000000000000001E-3</c:v>
                </c:pt>
                <c:pt idx="4592">
                  <c:v>2.5000000000000001E-3</c:v>
                </c:pt>
                <c:pt idx="4593">
                  <c:v>2.5000000000000001E-3</c:v>
                </c:pt>
                <c:pt idx="4594">
                  <c:v>2.5000000000000001E-3</c:v>
                </c:pt>
                <c:pt idx="4595">
                  <c:v>2.5000000000000001E-3</c:v>
                </c:pt>
                <c:pt idx="4596">
                  <c:v>2.5000000000000001E-3</c:v>
                </c:pt>
                <c:pt idx="4597">
                  <c:v>2.5000000000000001E-3</c:v>
                </c:pt>
                <c:pt idx="4598">
                  <c:v>2.5000000000000001E-3</c:v>
                </c:pt>
                <c:pt idx="4599">
                  <c:v>2.5000000000000001E-3</c:v>
                </c:pt>
                <c:pt idx="4600">
                  <c:v>2.5000000000000001E-3</c:v>
                </c:pt>
                <c:pt idx="4601">
                  <c:v>2.5000000000000001E-3</c:v>
                </c:pt>
                <c:pt idx="4602">
                  <c:v>2.5000000000000001E-3</c:v>
                </c:pt>
                <c:pt idx="4603">
                  <c:v>2.5000000000000001E-3</c:v>
                </c:pt>
                <c:pt idx="4604">
                  <c:v>2.5000000000000001E-3</c:v>
                </c:pt>
                <c:pt idx="4605">
                  <c:v>2.5000000000000001E-3</c:v>
                </c:pt>
                <c:pt idx="4606">
                  <c:v>2.5000000000000001E-3</c:v>
                </c:pt>
                <c:pt idx="4607">
                  <c:v>2.5000000000000001E-3</c:v>
                </c:pt>
                <c:pt idx="4608">
                  <c:v>2.5000000000000001E-3</c:v>
                </c:pt>
                <c:pt idx="4609">
                  <c:v>2.5000000000000001E-3</c:v>
                </c:pt>
                <c:pt idx="4610">
                  <c:v>2.5000000000000001E-3</c:v>
                </c:pt>
                <c:pt idx="4611">
                  <c:v>2.5000000000000001E-3</c:v>
                </c:pt>
                <c:pt idx="4612">
                  <c:v>2.5000000000000001E-3</c:v>
                </c:pt>
                <c:pt idx="4613">
                  <c:v>2.5000000000000001E-3</c:v>
                </c:pt>
                <c:pt idx="4614">
                  <c:v>2.5000000000000001E-3</c:v>
                </c:pt>
                <c:pt idx="4615">
                  <c:v>2.5000000000000001E-3</c:v>
                </c:pt>
                <c:pt idx="4616">
                  <c:v>2.5000000000000001E-3</c:v>
                </c:pt>
                <c:pt idx="4617">
                  <c:v>2.5000000000000001E-3</c:v>
                </c:pt>
                <c:pt idx="4618">
                  <c:v>2.5000000000000001E-3</c:v>
                </c:pt>
                <c:pt idx="4619">
                  <c:v>2.5000000000000001E-3</c:v>
                </c:pt>
                <c:pt idx="4620">
                  <c:v>2.5000000000000001E-3</c:v>
                </c:pt>
                <c:pt idx="4621">
                  <c:v>2.5000000000000001E-3</c:v>
                </c:pt>
                <c:pt idx="4622">
                  <c:v>2.5000000000000001E-3</c:v>
                </c:pt>
                <c:pt idx="4623">
                  <c:v>2.5000000000000001E-3</c:v>
                </c:pt>
                <c:pt idx="4624">
                  <c:v>2.5000000000000001E-3</c:v>
                </c:pt>
                <c:pt idx="4625">
                  <c:v>2.5000000000000001E-3</c:v>
                </c:pt>
                <c:pt idx="4626">
                  <c:v>2.5000000000000001E-3</c:v>
                </c:pt>
                <c:pt idx="4627">
                  <c:v>2.5000000000000001E-3</c:v>
                </c:pt>
                <c:pt idx="4628">
                  <c:v>2.5000000000000001E-3</c:v>
                </c:pt>
                <c:pt idx="4629">
                  <c:v>2.5000000000000001E-3</c:v>
                </c:pt>
                <c:pt idx="4630">
                  <c:v>2.5000000000000001E-3</c:v>
                </c:pt>
                <c:pt idx="4631">
                  <c:v>2.5000000000000001E-3</c:v>
                </c:pt>
                <c:pt idx="4632">
                  <c:v>2.5000000000000001E-3</c:v>
                </c:pt>
                <c:pt idx="4633">
                  <c:v>2.5000000000000001E-3</c:v>
                </c:pt>
                <c:pt idx="4634">
                  <c:v>2.5000000000000001E-3</c:v>
                </c:pt>
                <c:pt idx="4635">
                  <c:v>2.5000000000000001E-3</c:v>
                </c:pt>
                <c:pt idx="4636">
                  <c:v>2.5000000000000001E-3</c:v>
                </c:pt>
                <c:pt idx="4637">
                  <c:v>2.5000000000000001E-3</c:v>
                </c:pt>
                <c:pt idx="4638">
                  <c:v>2.5000000000000001E-3</c:v>
                </c:pt>
                <c:pt idx="4639">
                  <c:v>2.5000000000000001E-3</c:v>
                </c:pt>
                <c:pt idx="4640">
                  <c:v>2.5000000000000001E-3</c:v>
                </c:pt>
                <c:pt idx="4641">
                  <c:v>2.5000000000000001E-3</c:v>
                </c:pt>
                <c:pt idx="4642">
                  <c:v>2.5000000000000001E-3</c:v>
                </c:pt>
                <c:pt idx="4643">
                  <c:v>2.5000000000000001E-3</c:v>
                </c:pt>
                <c:pt idx="4644">
                  <c:v>2.5000000000000001E-3</c:v>
                </c:pt>
                <c:pt idx="4645">
                  <c:v>2.5000000000000001E-3</c:v>
                </c:pt>
                <c:pt idx="4646">
                  <c:v>2.5000000000000001E-3</c:v>
                </c:pt>
                <c:pt idx="4647">
                  <c:v>2.5000000000000001E-3</c:v>
                </c:pt>
                <c:pt idx="4648">
                  <c:v>2.5000000000000001E-3</c:v>
                </c:pt>
                <c:pt idx="4649">
                  <c:v>2.5000000000000001E-3</c:v>
                </c:pt>
                <c:pt idx="4650">
                  <c:v>2.5000000000000001E-3</c:v>
                </c:pt>
                <c:pt idx="4651">
                  <c:v>2.5000000000000001E-3</c:v>
                </c:pt>
                <c:pt idx="4652">
                  <c:v>2.5000000000000001E-3</c:v>
                </c:pt>
                <c:pt idx="4653">
                  <c:v>2.5000000000000001E-3</c:v>
                </c:pt>
                <c:pt idx="4654">
                  <c:v>2.5000000000000001E-3</c:v>
                </c:pt>
                <c:pt idx="4655">
                  <c:v>2.5000000000000001E-3</c:v>
                </c:pt>
                <c:pt idx="4656">
                  <c:v>2.5000000000000001E-3</c:v>
                </c:pt>
                <c:pt idx="4657">
                  <c:v>2.5000000000000001E-3</c:v>
                </c:pt>
                <c:pt idx="4658">
                  <c:v>2.5000000000000001E-3</c:v>
                </c:pt>
                <c:pt idx="4659">
                  <c:v>2.5000000000000001E-3</c:v>
                </c:pt>
                <c:pt idx="4660">
                  <c:v>2.5000000000000001E-3</c:v>
                </c:pt>
                <c:pt idx="4661">
                  <c:v>2.5000000000000001E-3</c:v>
                </c:pt>
                <c:pt idx="4662">
                  <c:v>2.5000000000000001E-3</c:v>
                </c:pt>
                <c:pt idx="4663">
                  <c:v>2.5000000000000001E-3</c:v>
                </c:pt>
                <c:pt idx="4664">
                  <c:v>2.5000000000000001E-3</c:v>
                </c:pt>
                <c:pt idx="4665">
                  <c:v>2.5000000000000001E-3</c:v>
                </c:pt>
                <c:pt idx="4666">
                  <c:v>2.5000000000000001E-3</c:v>
                </c:pt>
                <c:pt idx="4667">
                  <c:v>2.5000000000000001E-3</c:v>
                </c:pt>
                <c:pt idx="4668">
                  <c:v>2.5000000000000001E-3</c:v>
                </c:pt>
                <c:pt idx="4669">
                  <c:v>2.5000000000000001E-3</c:v>
                </c:pt>
                <c:pt idx="4670">
                  <c:v>2.5000000000000001E-3</c:v>
                </c:pt>
                <c:pt idx="4671">
                  <c:v>2.5000000000000001E-3</c:v>
                </c:pt>
                <c:pt idx="4672">
                  <c:v>2.5000000000000001E-3</c:v>
                </c:pt>
                <c:pt idx="4673">
                  <c:v>2.5000000000000001E-3</c:v>
                </c:pt>
                <c:pt idx="4674">
                  <c:v>2.5000000000000001E-3</c:v>
                </c:pt>
                <c:pt idx="4675">
                  <c:v>2.5000000000000001E-3</c:v>
                </c:pt>
                <c:pt idx="4676">
                  <c:v>2.5000000000000001E-3</c:v>
                </c:pt>
                <c:pt idx="4677">
                  <c:v>2.5000000000000001E-3</c:v>
                </c:pt>
                <c:pt idx="4678">
                  <c:v>2.5000000000000001E-3</c:v>
                </c:pt>
                <c:pt idx="4679">
                  <c:v>2.5000000000000001E-3</c:v>
                </c:pt>
                <c:pt idx="4680">
                  <c:v>2.5000000000000001E-3</c:v>
                </c:pt>
                <c:pt idx="4681">
                  <c:v>2.5000000000000001E-3</c:v>
                </c:pt>
                <c:pt idx="4682">
                  <c:v>2.5000000000000001E-3</c:v>
                </c:pt>
                <c:pt idx="4683">
                  <c:v>2.5000000000000001E-3</c:v>
                </c:pt>
                <c:pt idx="4684">
                  <c:v>2.5000000000000001E-3</c:v>
                </c:pt>
                <c:pt idx="4685">
                  <c:v>2.5000000000000001E-3</c:v>
                </c:pt>
                <c:pt idx="4686">
                  <c:v>2.5000000000000001E-3</c:v>
                </c:pt>
                <c:pt idx="4687">
                  <c:v>2.5000000000000001E-3</c:v>
                </c:pt>
                <c:pt idx="4688">
                  <c:v>2.5000000000000001E-3</c:v>
                </c:pt>
                <c:pt idx="4689">
                  <c:v>2.5000000000000001E-3</c:v>
                </c:pt>
                <c:pt idx="4690">
                  <c:v>2.5000000000000001E-3</c:v>
                </c:pt>
                <c:pt idx="4691">
                  <c:v>2.5000000000000001E-3</c:v>
                </c:pt>
                <c:pt idx="4692">
                  <c:v>2.5000000000000001E-3</c:v>
                </c:pt>
                <c:pt idx="4693">
                  <c:v>2.5000000000000001E-3</c:v>
                </c:pt>
                <c:pt idx="4694">
                  <c:v>2.5000000000000001E-3</c:v>
                </c:pt>
                <c:pt idx="4695">
                  <c:v>2.5000000000000001E-3</c:v>
                </c:pt>
                <c:pt idx="4696">
                  <c:v>2.5000000000000001E-3</c:v>
                </c:pt>
                <c:pt idx="4697">
                  <c:v>2.5000000000000001E-3</c:v>
                </c:pt>
                <c:pt idx="4698">
                  <c:v>2.5000000000000001E-3</c:v>
                </c:pt>
                <c:pt idx="4699">
                  <c:v>2.5000000000000001E-3</c:v>
                </c:pt>
                <c:pt idx="4700">
                  <c:v>2.5000000000000001E-3</c:v>
                </c:pt>
                <c:pt idx="4701">
                  <c:v>2.5000000000000001E-3</c:v>
                </c:pt>
                <c:pt idx="4702">
                  <c:v>2.5000000000000001E-3</c:v>
                </c:pt>
                <c:pt idx="4703">
                  <c:v>2.5000000000000001E-3</c:v>
                </c:pt>
                <c:pt idx="4704">
                  <c:v>2.5000000000000001E-3</c:v>
                </c:pt>
                <c:pt idx="4705">
                  <c:v>2.5000000000000001E-3</c:v>
                </c:pt>
                <c:pt idx="4706">
                  <c:v>2.5000000000000001E-3</c:v>
                </c:pt>
                <c:pt idx="4707">
                  <c:v>2.5000000000000001E-3</c:v>
                </c:pt>
                <c:pt idx="4708">
                  <c:v>2.5000000000000001E-3</c:v>
                </c:pt>
                <c:pt idx="4709">
                  <c:v>2.5000000000000001E-3</c:v>
                </c:pt>
                <c:pt idx="4710">
                  <c:v>2.5000000000000001E-3</c:v>
                </c:pt>
                <c:pt idx="4711">
                  <c:v>2.5000000000000001E-3</c:v>
                </c:pt>
                <c:pt idx="4712">
                  <c:v>2.5000000000000001E-3</c:v>
                </c:pt>
                <c:pt idx="4713">
                  <c:v>2.5000000000000001E-3</c:v>
                </c:pt>
                <c:pt idx="4714">
                  <c:v>2.5000000000000001E-3</c:v>
                </c:pt>
                <c:pt idx="4715">
                  <c:v>2.5000000000000001E-3</c:v>
                </c:pt>
                <c:pt idx="4716">
                  <c:v>2.5000000000000001E-3</c:v>
                </c:pt>
                <c:pt idx="4717">
                  <c:v>2.5000000000000001E-3</c:v>
                </c:pt>
                <c:pt idx="4718">
                  <c:v>2.5000000000000001E-3</c:v>
                </c:pt>
                <c:pt idx="4719">
                  <c:v>2.5000000000000001E-3</c:v>
                </c:pt>
                <c:pt idx="4720">
                  <c:v>2.5000000000000001E-3</c:v>
                </c:pt>
                <c:pt idx="4721">
                  <c:v>2.5000000000000001E-3</c:v>
                </c:pt>
                <c:pt idx="4722">
                  <c:v>2.5000000000000001E-3</c:v>
                </c:pt>
                <c:pt idx="4723">
                  <c:v>2.5000000000000001E-3</c:v>
                </c:pt>
                <c:pt idx="4724">
                  <c:v>2.5000000000000001E-3</c:v>
                </c:pt>
                <c:pt idx="4725">
                  <c:v>2.5000000000000001E-3</c:v>
                </c:pt>
                <c:pt idx="4726">
                  <c:v>2.5000000000000001E-3</c:v>
                </c:pt>
                <c:pt idx="4727">
                  <c:v>2.5000000000000001E-3</c:v>
                </c:pt>
                <c:pt idx="4728">
                  <c:v>2.5000000000000001E-3</c:v>
                </c:pt>
                <c:pt idx="4729">
                  <c:v>2.5000000000000001E-3</c:v>
                </c:pt>
                <c:pt idx="4730">
                  <c:v>2.5000000000000001E-3</c:v>
                </c:pt>
                <c:pt idx="4731">
                  <c:v>2.5000000000000001E-3</c:v>
                </c:pt>
                <c:pt idx="4732">
                  <c:v>2.5000000000000001E-3</c:v>
                </c:pt>
                <c:pt idx="4733">
                  <c:v>2.5000000000000001E-3</c:v>
                </c:pt>
                <c:pt idx="4734">
                  <c:v>2.5000000000000001E-3</c:v>
                </c:pt>
                <c:pt idx="4735">
                  <c:v>2.5000000000000001E-3</c:v>
                </c:pt>
                <c:pt idx="4736">
                  <c:v>2.5000000000000001E-3</c:v>
                </c:pt>
                <c:pt idx="4737">
                  <c:v>2.5000000000000001E-3</c:v>
                </c:pt>
                <c:pt idx="4738">
                  <c:v>2.5000000000000001E-3</c:v>
                </c:pt>
                <c:pt idx="4739">
                  <c:v>2.5000000000000001E-3</c:v>
                </c:pt>
                <c:pt idx="4740">
                  <c:v>2.5000000000000001E-3</c:v>
                </c:pt>
                <c:pt idx="4741">
                  <c:v>2.5000000000000001E-3</c:v>
                </c:pt>
                <c:pt idx="4742">
                  <c:v>2.5000000000000001E-3</c:v>
                </c:pt>
                <c:pt idx="4743">
                  <c:v>2.5000000000000001E-3</c:v>
                </c:pt>
                <c:pt idx="4744">
                  <c:v>2.5000000000000001E-3</c:v>
                </c:pt>
                <c:pt idx="4745">
                  <c:v>2.5000000000000001E-3</c:v>
                </c:pt>
                <c:pt idx="4746">
                  <c:v>2.5000000000000001E-3</c:v>
                </c:pt>
                <c:pt idx="4747">
                  <c:v>2.5000000000000001E-3</c:v>
                </c:pt>
                <c:pt idx="4748">
                  <c:v>2.5000000000000001E-3</c:v>
                </c:pt>
                <c:pt idx="4749">
                  <c:v>2.5000000000000001E-3</c:v>
                </c:pt>
                <c:pt idx="4750">
                  <c:v>2.5000000000000001E-3</c:v>
                </c:pt>
                <c:pt idx="4751">
                  <c:v>2.5000000000000001E-3</c:v>
                </c:pt>
                <c:pt idx="4752">
                  <c:v>2.5000000000000001E-3</c:v>
                </c:pt>
                <c:pt idx="4753">
                  <c:v>2.5000000000000001E-3</c:v>
                </c:pt>
                <c:pt idx="4754">
                  <c:v>2.5000000000000001E-3</c:v>
                </c:pt>
                <c:pt idx="4755">
                  <c:v>2.5000000000000001E-3</c:v>
                </c:pt>
                <c:pt idx="4756">
                  <c:v>2.5000000000000001E-3</c:v>
                </c:pt>
                <c:pt idx="4757">
                  <c:v>2.5000000000000001E-3</c:v>
                </c:pt>
                <c:pt idx="4758">
                  <c:v>2.5000000000000001E-3</c:v>
                </c:pt>
                <c:pt idx="4759">
                  <c:v>2.5000000000000001E-3</c:v>
                </c:pt>
                <c:pt idx="4760">
                  <c:v>2.5000000000000001E-3</c:v>
                </c:pt>
                <c:pt idx="4761">
                  <c:v>2.5000000000000001E-3</c:v>
                </c:pt>
                <c:pt idx="4762">
                  <c:v>2.5000000000000001E-3</c:v>
                </c:pt>
                <c:pt idx="4763">
                  <c:v>2.5000000000000001E-3</c:v>
                </c:pt>
                <c:pt idx="4764">
                  <c:v>2.5000000000000001E-3</c:v>
                </c:pt>
                <c:pt idx="4765">
                  <c:v>2.5000000000000001E-3</c:v>
                </c:pt>
                <c:pt idx="4766">
                  <c:v>2.5000000000000001E-3</c:v>
                </c:pt>
                <c:pt idx="4767">
                  <c:v>2.5000000000000001E-3</c:v>
                </c:pt>
                <c:pt idx="4768">
                  <c:v>2.5000000000000001E-3</c:v>
                </c:pt>
                <c:pt idx="4769">
                  <c:v>2.5000000000000001E-3</c:v>
                </c:pt>
                <c:pt idx="4770">
                  <c:v>2.5000000000000001E-3</c:v>
                </c:pt>
                <c:pt idx="4771">
                  <c:v>2.5000000000000001E-3</c:v>
                </c:pt>
                <c:pt idx="4772">
                  <c:v>2.5000000000000001E-3</c:v>
                </c:pt>
                <c:pt idx="4773">
                  <c:v>2.5000000000000001E-3</c:v>
                </c:pt>
                <c:pt idx="4774">
                  <c:v>2.5000000000000001E-3</c:v>
                </c:pt>
                <c:pt idx="4775">
                  <c:v>2.5000000000000001E-3</c:v>
                </c:pt>
                <c:pt idx="4776">
                  <c:v>2.5000000000000001E-3</c:v>
                </c:pt>
                <c:pt idx="4777">
                  <c:v>2.5000000000000001E-3</c:v>
                </c:pt>
                <c:pt idx="4778">
                  <c:v>2.5000000000000001E-3</c:v>
                </c:pt>
                <c:pt idx="4779">
                  <c:v>2.5000000000000001E-3</c:v>
                </c:pt>
                <c:pt idx="4780">
                  <c:v>2.5000000000000001E-3</c:v>
                </c:pt>
                <c:pt idx="4781">
                  <c:v>2.5000000000000001E-3</c:v>
                </c:pt>
                <c:pt idx="4782">
                  <c:v>2.5000000000000001E-3</c:v>
                </c:pt>
                <c:pt idx="4783">
                  <c:v>2.5000000000000001E-3</c:v>
                </c:pt>
                <c:pt idx="4784">
                  <c:v>2.5000000000000001E-3</c:v>
                </c:pt>
                <c:pt idx="4785">
                  <c:v>2.5000000000000001E-3</c:v>
                </c:pt>
                <c:pt idx="4786">
                  <c:v>2.5000000000000001E-3</c:v>
                </c:pt>
                <c:pt idx="4787">
                  <c:v>2.5000000000000001E-3</c:v>
                </c:pt>
                <c:pt idx="4788">
                  <c:v>2.5000000000000001E-3</c:v>
                </c:pt>
                <c:pt idx="4789">
                  <c:v>2.5000000000000001E-3</c:v>
                </c:pt>
                <c:pt idx="4790">
                  <c:v>2.5000000000000001E-3</c:v>
                </c:pt>
                <c:pt idx="4791">
                  <c:v>2.5000000000000001E-3</c:v>
                </c:pt>
                <c:pt idx="4792">
                  <c:v>2.5000000000000001E-3</c:v>
                </c:pt>
                <c:pt idx="4793">
                  <c:v>2.5000000000000001E-3</c:v>
                </c:pt>
                <c:pt idx="4794">
                  <c:v>2.5000000000000001E-3</c:v>
                </c:pt>
                <c:pt idx="4795">
                  <c:v>2.5000000000000001E-3</c:v>
                </c:pt>
                <c:pt idx="4796">
                  <c:v>2.5000000000000001E-3</c:v>
                </c:pt>
                <c:pt idx="4797">
                  <c:v>2.5000000000000001E-3</c:v>
                </c:pt>
                <c:pt idx="4798">
                  <c:v>2.5000000000000001E-3</c:v>
                </c:pt>
                <c:pt idx="4799">
                  <c:v>2.5000000000000001E-3</c:v>
                </c:pt>
                <c:pt idx="4800">
                  <c:v>2.5000000000000001E-3</c:v>
                </c:pt>
                <c:pt idx="4801">
                  <c:v>2.5000000000000001E-3</c:v>
                </c:pt>
                <c:pt idx="4802">
                  <c:v>2.5000000000000001E-3</c:v>
                </c:pt>
                <c:pt idx="4803">
                  <c:v>2.5000000000000001E-3</c:v>
                </c:pt>
                <c:pt idx="4804">
                  <c:v>2.5000000000000001E-3</c:v>
                </c:pt>
                <c:pt idx="4805">
                  <c:v>2.5000000000000001E-3</c:v>
                </c:pt>
                <c:pt idx="4806">
                  <c:v>2.5000000000000001E-3</c:v>
                </c:pt>
                <c:pt idx="4807">
                  <c:v>2.5000000000000001E-3</c:v>
                </c:pt>
                <c:pt idx="4808">
                  <c:v>2.5000000000000001E-3</c:v>
                </c:pt>
                <c:pt idx="4809">
                  <c:v>2.5000000000000001E-3</c:v>
                </c:pt>
                <c:pt idx="4810">
                  <c:v>2.5000000000000001E-3</c:v>
                </c:pt>
                <c:pt idx="4811">
                  <c:v>2.5000000000000001E-3</c:v>
                </c:pt>
                <c:pt idx="4812">
                  <c:v>2.5000000000000001E-3</c:v>
                </c:pt>
                <c:pt idx="4813">
                  <c:v>2.5000000000000001E-3</c:v>
                </c:pt>
                <c:pt idx="4814">
                  <c:v>2.5000000000000001E-3</c:v>
                </c:pt>
                <c:pt idx="4815">
                  <c:v>2.5000000000000001E-3</c:v>
                </c:pt>
                <c:pt idx="4816">
                  <c:v>2.5000000000000001E-3</c:v>
                </c:pt>
                <c:pt idx="4817">
                  <c:v>2.5000000000000001E-3</c:v>
                </c:pt>
                <c:pt idx="4818">
                  <c:v>2.5000000000000001E-3</c:v>
                </c:pt>
                <c:pt idx="4819">
                  <c:v>2.5000000000000001E-3</c:v>
                </c:pt>
                <c:pt idx="4820">
                  <c:v>2.5000000000000001E-3</c:v>
                </c:pt>
                <c:pt idx="4821">
                  <c:v>2.5000000000000001E-3</c:v>
                </c:pt>
                <c:pt idx="4822">
                  <c:v>2.5000000000000001E-3</c:v>
                </c:pt>
                <c:pt idx="4823">
                  <c:v>2.5000000000000001E-3</c:v>
                </c:pt>
                <c:pt idx="4824">
                  <c:v>2.5000000000000001E-3</c:v>
                </c:pt>
                <c:pt idx="4825">
                  <c:v>2.5000000000000001E-3</c:v>
                </c:pt>
                <c:pt idx="4826">
                  <c:v>2.5000000000000001E-3</c:v>
                </c:pt>
                <c:pt idx="4827">
                  <c:v>2.5000000000000001E-3</c:v>
                </c:pt>
                <c:pt idx="4828">
                  <c:v>2.5000000000000001E-3</c:v>
                </c:pt>
                <c:pt idx="4829">
                  <c:v>2.5000000000000001E-3</c:v>
                </c:pt>
                <c:pt idx="4830">
                  <c:v>2.5000000000000001E-3</c:v>
                </c:pt>
                <c:pt idx="4831">
                  <c:v>2.5000000000000001E-3</c:v>
                </c:pt>
                <c:pt idx="4832">
                  <c:v>2.5000000000000001E-3</c:v>
                </c:pt>
                <c:pt idx="4833">
                  <c:v>2.5000000000000001E-3</c:v>
                </c:pt>
                <c:pt idx="4834">
                  <c:v>2.5000000000000001E-3</c:v>
                </c:pt>
                <c:pt idx="4835">
                  <c:v>2.5000000000000001E-3</c:v>
                </c:pt>
                <c:pt idx="4836">
                  <c:v>2.5000000000000001E-3</c:v>
                </c:pt>
                <c:pt idx="4837">
                  <c:v>2.5000000000000001E-3</c:v>
                </c:pt>
                <c:pt idx="4838">
                  <c:v>2.5000000000000001E-3</c:v>
                </c:pt>
                <c:pt idx="4839">
                  <c:v>2.5000000000000001E-3</c:v>
                </c:pt>
                <c:pt idx="4840">
                  <c:v>2.5000000000000001E-3</c:v>
                </c:pt>
                <c:pt idx="4841">
                  <c:v>2.5000000000000001E-3</c:v>
                </c:pt>
                <c:pt idx="4842">
                  <c:v>2.5000000000000001E-3</c:v>
                </c:pt>
                <c:pt idx="4843">
                  <c:v>2.5000000000000001E-3</c:v>
                </c:pt>
                <c:pt idx="4844">
                  <c:v>2.5000000000000001E-3</c:v>
                </c:pt>
                <c:pt idx="4845">
                  <c:v>2.5000000000000001E-3</c:v>
                </c:pt>
                <c:pt idx="4846">
                  <c:v>2.5000000000000001E-3</c:v>
                </c:pt>
                <c:pt idx="4847">
                  <c:v>2.5000000000000001E-3</c:v>
                </c:pt>
                <c:pt idx="4848">
                  <c:v>2.5000000000000001E-3</c:v>
                </c:pt>
                <c:pt idx="4849">
                  <c:v>2.5000000000000001E-3</c:v>
                </c:pt>
                <c:pt idx="4850">
                  <c:v>2.5000000000000001E-3</c:v>
                </c:pt>
                <c:pt idx="4851">
                  <c:v>2.5000000000000001E-3</c:v>
                </c:pt>
                <c:pt idx="4852">
                  <c:v>2.5000000000000001E-3</c:v>
                </c:pt>
                <c:pt idx="4853">
                  <c:v>2.5000000000000001E-3</c:v>
                </c:pt>
                <c:pt idx="4854">
                  <c:v>2.5000000000000001E-3</c:v>
                </c:pt>
                <c:pt idx="4855">
                  <c:v>2.5000000000000001E-3</c:v>
                </c:pt>
                <c:pt idx="4856">
                  <c:v>2.5000000000000001E-3</c:v>
                </c:pt>
                <c:pt idx="4857">
                  <c:v>2.5000000000000001E-3</c:v>
                </c:pt>
                <c:pt idx="4858">
                  <c:v>2.5000000000000001E-3</c:v>
                </c:pt>
                <c:pt idx="4859">
                  <c:v>2.5000000000000001E-3</c:v>
                </c:pt>
                <c:pt idx="4860">
                  <c:v>2.5000000000000001E-3</c:v>
                </c:pt>
                <c:pt idx="4861">
                  <c:v>2.5000000000000001E-3</c:v>
                </c:pt>
                <c:pt idx="4862">
                  <c:v>2.5000000000000001E-3</c:v>
                </c:pt>
                <c:pt idx="4863">
                  <c:v>2.5000000000000001E-3</c:v>
                </c:pt>
                <c:pt idx="4864">
                  <c:v>2.5000000000000001E-3</c:v>
                </c:pt>
                <c:pt idx="4865">
                  <c:v>2.5000000000000001E-3</c:v>
                </c:pt>
                <c:pt idx="4866">
                  <c:v>2.5000000000000001E-3</c:v>
                </c:pt>
                <c:pt idx="4867">
                  <c:v>2.5000000000000001E-3</c:v>
                </c:pt>
                <c:pt idx="4868">
                  <c:v>2.5000000000000001E-3</c:v>
                </c:pt>
                <c:pt idx="4869">
                  <c:v>2.5000000000000001E-3</c:v>
                </c:pt>
                <c:pt idx="4870">
                  <c:v>2.5000000000000001E-3</c:v>
                </c:pt>
                <c:pt idx="4871">
                  <c:v>2.5000000000000001E-3</c:v>
                </c:pt>
                <c:pt idx="4872">
                  <c:v>2.5000000000000001E-3</c:v>
                </c:pt>
                <c:pt idx="4873">
                  <c:v>2.5000000000000001E-3</c:v>
                </c:pt>
                <c:pt idx="4874">
                  <c:v>2.5000000000000001E-3</c:v>
                </c:pt>
                <c:pt idx="4875">
                  <c:v>2.5000000000000001E-3</c:v>
                </c:pt>
                <c:pt idx="4876">
                  <c:v>2.5000000000000001E-3</c:v>
                </c:pt>
                <c:pt idx="4877">
                  <c:v>2.5000000000000001E-3</c:v>
                </c:pt>
                <c:pt idx="4878">
                  <c:v>2.5000000000000001E-3</c:v>
                </c:pt>
                <c:pt idx="4879">
                  <c:v>2.5000000000000001E-3</c:v>
                </c:pt>
                <c:pt idx="4880">
                  <c:v>2.5000000000000001E-3</c:v>
                </c:pt>
                <c:pt idx="4881">
                  <c:v>2.5000000000000001E-3</c:v>
                </c:pt>
                <c:pt idx="4882">
                  <c:v>2.5000000000000001E-3</c:v>
                </c:pt>
                <c:pt idx="4883">
                  <c:v>2.5000000000000001E-3</c:v>
                </c:pt>
                <c:pt idx="4884">
                  <c:v>2.5000000000000001E-3</c:v>
                </c:pt>
                <c:pt idx="4885">
                  <c:v>2.5000000000000001E-3</c:v>
                </c:pt>
                <c:pt idx="4886">
                  <c:v>2.5000000000000001E-3</c:v>
                </c:pt>
                <c:pt idx="4887">
                  <c:v>2.5000000000000001E-3</c:v>
                </c:pt>
                <c:pt idx="4888">
                  <c:v>2.5000000000000001E-3</c:v>
                </c:pt>
                <c:pt idx="4889">
                  <c:v>2.5000000000000001E-3</c:v>
                </c:pt>
                <c:pt idx="4890">
                  <c:v>2.5000000000000001E-3</c:v>
                </c:pt>
                <c:pt idx="4891">
                  <c:v>2.5000000000000001E-3</c:v>
                </c:pt>
                <c:pt idx="4892">
                  <c:v>2.5000000000000001E-3</c:v>
                </c:pt>
                <c:pt idx="4893">
                  <c:v>2.5000000000000001E-3</c:v>
                </c:pt>
                <c:pt idx="4894">
                  <c:v>2.5000000000000001E-3</c:v>
                </c:pt>
                <c:pt idx="4895">
                  <c:v>2.5000000000000001E-3</c:v>
                </c:pt>
                <c:pt idx="4896">
                  <c:v>2.5000000000000001E-3</c:v>
                </c:pt>
                <c:pt idx="4897">
                  <c:v>2.5000000000000001E-3</c:v>
                </c:pt>
                <c:pt idx="4898">
                  <c:v>2.5000000000000001E-3</c:v>
                </c:pt>
                <c:pt idx="4899">
                  <c:v>2.5000000000000001E-3</c:v>
                </c:pt>
                <c:pt idx="4900">
                  <c:v>2.5000000000000001E-3</c:v>
                </c:pt>
                <c:pt idx="4901">
                  <c:v>2.5000000000000001E-3</c:v>
                </c:pt>
                <c:pt idx="4902">
                  <c:v>2.5000000000000001E-3</c:v>
                </c:pt>
                <c:pt idx="4903">
                  <c:v>2.5000000000000001E-3</c:v>
                </c:pt>
                <c:pt idx="4904">
                  <c:v>2.5000000000000001E-3</c:v>
                </c:pt>
                <c:pt idx="4905">
                  <c:v>2.5000000000000001E-3</c:v>
                </c:pt>
                <c:pt idx="4906">
                  <c:v>2.5000000000000001E-3</c:v>
                </c:pt>
                <c:pt idx="4907">
                  <c:v>2.5000000000000001E-3</c:v>
                </c:pt>
                <c:pt idx="4908">
                  <c:v>2.5000000000000001E-3</c:v>
                </c:pt>
                <c:pt idx="4909">
                  <c:v>2.5000000000000001E-3</c:v>
                </c:pt>
                <c:pt idx="4910">
                  <c:v>2.5000000000000001E-3</c:v>
                </c:pt>
                <c:pt idx="4911">
                  <c:v>2.5000000000000001E-3</c:v>
                </c:pt>
                <c:pt idx="4912">
                  <c:v>2.5000000000000001E-3</c:v>
                </c:pt>
                <c:pt idx="4913">
                  <c:v>2.5000000000000001E-3</c:v>
                </c:pt>
                <c:pt idx="4914">
                  <c:v>2.5000000000000001E-3</c:v>
                </c:pt>
                <c:pt idx="4915">
                  <c:v>2.5000000000000001E-3</c:v>
                </c:pt>
                <c:pt idx="4916">
                  <c:v>2.5000000000000001E-3</c:v>
                </c:pt>
                <c:pt idx="4917">
                  <c:v>2.5000000000000001E-3</c:v>
                </c:pt>
                <c:pt idx="4918">
                  <c:v>2.5000000000000001E-3</c:v>
                </c:pt>
                <c:pt idx="4919">
                  <c:v>2.5000000000000001E-3</c:v>
                </c:pt>
                <c:pt idx="4920">
                  <c:v>2.5000000000000001E-3</c:v>
                </c:pt>
                <c:pt idx="4921">
                  <c:v>2.5000000000000001E-3</c:v>
                </c:pt>
                <c:pt idx="4922">
                  <c:v>2.5000000000000001E-3</c:v>
                </c:pt>
                <c:pt idx="4923">
                  <c:v>2.5000000000000001E-3</c:v>
                </c:pt>
                <c:pt idx="4924">
                  <c:v>2.5000000000000001E-3</c:v>
                </c:pt>
                <c:pt idx="4925">
                  <c:v>2.5000000000000001E-3</c:v>
                </c:pt>
                <c:pt idx="4926">
                  <c:v>2.5000000000000001E-3</c:v>
                </c:pt>
                <c:pt idx="4927">
                  <c:v>2.5000000000000001E-3</c:v>
                </c:pt>
                <c:pt idx="4928">
                  <c:v>2.5000000000000001E-3</c:v>
                </c:pt>
                <c:pt idx="4929">
                  <c:v>2.5000000000000001E-3</c:v>
                </c:pt>
                <c:pt idx="4930">
                  <c:v>2.5000000000000001E-3</c:v>
                </c:pt>
                <c:pt idx="4931">
                  <c:v>2.5000000000000001E-3</c:v>
                </c:pt>
                <c:pt idx="4932">
                  <c:v>2.5000000000000001E-3</c:v>
                </c:pt>
                <c:pt idx="4933">
                  <c:v>2.5000000000000001E-3</c:v>
                </c:pt>
                <c:pt idx="4934">
                  <c:v>2.5000000000000001E-3</c:v>
                </c:pt>
                <c:pt idx="4935">
                  <c:v>2.5000000000000001E-3</c:v>
                </c:pt>
                <c:pt idx="4936">
                  <c:v>2.5000000000000001E-3</c:v>
                </c:pt>
                <c:pt idx="4937">
                  <c:v>2.5000000000000001E-3</c:v>
                </c:pt>
                <c:pt idx="4938">
                  <c:v>2.5000000000000001E-3</c:v>
                </c:pt>
                <c:pt idx="4939">
                  <c:v>2.5000000000000001E-3</c:v>
                </c:pt>
                <c:pt idx="4940">
                  <c:v>2.5000000000000001E-3</c:v>
                </c:pt>
                <c:pt idx="4941">
                  <c:v>2.5000000000000001E-3</c:v>
                </c:pt>
                <c:pt idx="4942">
                  <c:v>2.5000000000000001E-3</c:v>
                </c:pt>
                <c:pt idx="4943">
                  <c:v>2.5000000000000001E-3</c:v>
                </c:pt>
                <c:pt idx="4944">
                  <c:v>2.5000000000000001E-3</c:v>
                </c:pt>
                <c:pt idx="4945">
                  <c:v>2.5000000000000001E-3</c:v>
                </c:pt>
                <c:pt idx="4946">
                  <c:v>2.5000000000000001E-3</c:v>
                </c:pt>
                <c:pt idx="4947">
                  <c:v>2.5000000000000001E-3</c:v>
                </c:pt>
                <c:pt idx="4948">
                  <c:v>2.5000000000000001E-3</c:v>
                </c:pt>
                <c:pt idx="4949">
                  <c:v>2.5000000000000001E-3</c:v>
                </c:pt>
                <c:pt idx="4950">
                  <c:v>2.5000000000000001E-3</c:v>
                </c:pt>
                <c:pt idx="4951">
                  <c:v>2.5000000000000001E-3</c:v>
                </c:pt>
                <c:pt idx="4952">
                  <c:v>2.5000000000000001E-3</c:v>
                </c:pt>
                <c:pt idx="4953">
                  <c:v>2.5000000000000001E-3</c:v>
                </c:pt>
                <c:pt idx="4954">
                  <c:v>2.5000000000000001E-3</c:v>
                </c:pt>
                <c:pt idx="4955">
                  <c:v>2.5000000000000001E-3</c:v>
                </c:pt>
                <c:pt idx="4956">
                  <c:v>2.5000000000000001E-3</c:v>
                </c:pt>
                <c:pt idx="4957">
                  <c:v>2.5000000000000001E-3</c:v>
                </c:pt>
                <c:pt idx="4958">
                  <c:v>2.5000000000000001E-3</c:v>
                </c:pt>
                <c:pt idx="4959">
                  <c:v>2.5000000000000001E-3</c:v>
                </c:pt>
                <c:pt idx="4960">
                  <c:v>2.5000000000000001E-3</c:v>
                </c:pt>
                <c:pt idx="4961">
                  <c:v>2.5000000000000001E-3</c:v>
                </c:pt>
                <c:pt idx="4962">
                  <c:v>2.5000000000000001E-3</c:v>
                </c:pt>
                <c:pt idx="4963">
                  <c:v>2.5000000000000001E-3</c:v>
                </c:pt>
                <c:pt idx="4964">
                  <c:v>2.5000000000000001E-3</c:v>
                </c:pt>
                <c:pt idx="4965">
                  <c:v>2.5000000000000001E-3</c:v>
                </c:pt>
                <c:pt idx="4966">
                  <c:v>2.5000000000000001E-3</c:v>
                </c:pt>
                <c:pt idx="4967">
                  <c:v>2.5000000000000001E-3</c:v>
                </c:pt>
                <c:pt idx="4968">
                  <c:v>2.5000000000000001E-3</c:v>
                </c:pt>
                <c:pt idx="4969">
                  <c:v>2.5000000000000001E-3</c:v>
                </c:pt>
                <c:pt idx="4970">
                  <c:v>2.5000000000000001E-3</c:v>
                </c:pt>
                <c:pt idx="4971">
                  <c:v>2.5000000000000001E-3</c:v>
                </c:pt>
                <c:pt idx="4972">
                  <c:v>2.5000000000000001E-3</c:v>
                </c:pt>
                <c:pt idx="4973">
                  <c:v>2.5000000000000001E-3</c:v>
                </c:pt>
                <c:pt idx="4974">
                  <c:v>2.5000000000000001E-3</c:v>
                </c:pt>
                <c:pt idx="4975">
                  <c:v>2.5000000000000001E-3</c:v>
                </c:pt>
                <c:pt idx="4976">
                  <c:v>2.5000000000000001E-3</c:v>
                </c:pt>
                <c:pt idx="4977">
                  <c:v>2.5000000000000001E-3</c:v>
                </c:pt>
                <c:pt idx="4978">
                  <c:v>2.5000000000000001E-3</c:v>
                </c:pt>
                <c:pt idx="4979">
                  <c:v>2.5000000000000001E-3</c:v>
                </c:pt>
                <c:pt idx="4980">
                  <c:v>2.5000000000000001E-3</c:v>
                </c:pt>
                <c:pt idx="4981">
                  <c:v>2.5000000000000001E-3</c:v>
                </c:pt>
                <c:pt idx="4982">
                  <c:v>2.5000000000000001E-3</c:v>
                </c:pt>
                <c:pt idx="4983">
                  <c:v>2.5000000000000001E-3</c:v>
                </c:pt>
                <c:pt idx="4984">
                  <c:v>2.5000000000000001E-3</c:v>
                </c:pt>
                <c:pt idx="4985">
                  <c:v>2.5000000000000001E-3</c:v>
                </c:pt>
                <c:pt idx="4986">
                  <c:v>2.5000000000000001E-3</c:v>
                </c:pt>
                <c:pt idx="4987">
                  <c:v>2.5000000000000001E-3</c:v>
                </c:pt>
                <c:pt idx="4988">
                  <c:v>2.5000000000000001E-3</c:v>
                </c:pt>
                <c:pt idx="4989">
                  <c:v>2.5000000000000001E-3</c:v>
                </c:pt>
                <c:pt idx="4990">
                  <c:v>2.5000000000000001E-3</c:v>
                </c:pt>
                <c:pt idx="4991">
                  <c:v>2.5000000000000001E-3</c:v>
                </c:pt>
                <c:pt idx="4992">
                  <c:v>2.5000000000000001E-3</c:v>
                </c:pt>
                <c:pt idx="4993">
                  <c:v>2.5000000000000001E-3</c:v>
                </c:pt>
                <c:pt idx="4994">
                  <c:v>2.5000000000000001E-3</c:v>
                </c:pt>
                <c:pt idx="4995">
                  <c:v>2.5000000000000001E-3</c:v>
                </c:pt>
                <c:pt idx="4996">
                  <c:v>2.5000000000000001E-3</c:v>
                </c:pt>
                <c:pt idx="4997">
                  <c:v>2.5000000000000001E-3</c:v>
                </c:pt>
                <c:pt idx="4998">
                  <c:v>2.5000000000000001E-3</c:v>
                </c:pt>
                <c:pt idx="4999">
                  <c:v>2.5000000000000001E-3</c:v>
                </c:pt>
                <c:pt idx="5000">
                  <c:v>2.5000000000000001E-3</c:v>
                </c:pt>
                <c:pt idx="5001">
                  <c:v>2.5000000000000001E-3</c:v>
                </c:pt>
                <c:pt idx="5002">
                  <c:v>2.5000000000000001E-3</c:v>
                </c:pt>
                <c:pt idx="5003">
                  <c:v>2.5000000000000001E-3</c:v>
                </c:pt>
                <c:pt idx="5004">
                  <c:v>2.5000000000000001E-3</c:v>
                </c:pt>
                <c:pt idx="5005">
                  <c:v>2.5000000000000001E-3</c:v>
                </c:pt>
                <c:pt idx="5006">
                  <c:v>2.5000000000000001E-3</c:v>
                </c:pt>
                <c:pt idx="5007">
                  <c:v>2.5000000000000001E-3</c:v>
                </c:pt>
                <c:pt idx="5008">
                  <c:v>2.5000000000000001E-3</c:v>
                </c:pt>
                <c:pt idx="5009">
                  <c:v>2.5000000000000001E-3</c:v>
                </c:pt>
                <c:pt idx="5010">
                  <c:v>2.5000000000000001E-3</c:v>
                </c:pt>
                <c:pt idx="5011">
                  <c:v>2.5000000000000001E-3</c:v>
                </c:pt>
                <c:pt idx="5012">
                  <c:v>2.5000000000000001E-3</c:v>
                </c:pt>
                <c:pt idx="5013">
                  <c:v>2.5000000000000001E-3</c:v>
                </c:pt>
                <c:pt idx="5014">
                  <c:v>2.5000000000000001E-3</c:v>
                </c:pt>
                <c:pt idx="5015">
                  <c:v>2.5000000000000001E-3</c:v>
                </c:pt>
                <c:pt idx="5016">
                  <c:v>2.5000000000000001E-3</c:v>
                </c:pt>
                <c:pt idx="5017">
                  <c:v>2.5000000000000001E-3</c:v>
                </c:pt>
                <c:pt idx="5018">
                  <c:v>2.5000000000000001E-3</c:v>
                </c:pt>
                <c:pt idx="5019">
                  <c:v>2.5000000000000001E-3</c:v>
                </c:pt>
                <c:pt idx="5020">
                  <c:v>2.5000000000000001E-3</c:v>
                </c:pt>
                <c:pt idx="5021">
                  <c:v>2.5000000000000001E-3</c:v>
                </c:pt>
                <c:pt idx="5022">
                  <c:v>2.5000000000000001E-3</c:v>
                </c:pt>
                <c:pt idx="5023">
                  <c:v>2.5000000000000001E-3</c:v>
                </c:pt>
                <c:pt idx="5024">
                  <c:v>2.5000000000000001E-3</c:v>
                </c:pt>
                <c:pt idx="5025">
                  <c:v>2.5000000000000001E-3</c:v>
                </c:pt>
                <c:pt idx="5026">
                  <c:v>2.5000000000000001E-3</c:v>
                </c:pt>
                <c:pt idx="5027">
                  <c:v>2.5000000000000001E-3</c:v>
                </c:pt>
                <c:pt idx="5028">
                  <c:v>2.5000000000000001E-3</c:v>
                </c:pt>
                <c:pt idx="5029">
                  <c:v>2.5000000000000001E-3</c:v>
                </c:pt>
                <c:pt idx="5030">
                  <c:v>2.5000000000000001E-3</c:v>
                </c:pt>
                <c:pt idx="5031">
                  <c:v>2.5000000000000001E-3</c:v>
                </c:pt>
                <c:pt idx="5032">
                  <c:v>2.5000000000000001E-3</c:v>
                </c:pt>
                <c:pt idx="5033">
                  <c:v>2.5000000000000001E-3</c:v>
                </c:pt>
                <c:pt idx="5034">
                  <c:v>2.5000000000000001E-3</c:v>
                </c:pt>
                <c:pt idx="5035">
                  <c:v>2.5000000000000001E-3</c:v>
                </c:pt>
                <c:pt idx="5036">
                  <c:v>2.5000000000000001E-3</c:v>
                </c:pt>
                <c:pt idx="5037">
                  <c:v>2.5000000000000001E-3</c:v>
                </c:pt>
                <c:pt idx="5038">
                  <c:v>2.5000000000000001E-3</c:v>
                </c:pt>
                <c:pt idx="5039">
                  <c:v>2.5000000000000001E-3</c:v>
                </c:pt>
                <c:pt idx="5040">
                  <c:v>2.5000000000000001E-3</c:v>
                </c:pt>
                <c:pt idx="5041">
                  <c:v>2.5000000000000001E-3</c:v>
                </c:pt>
                <c:pt idx="5042">
                  <c:v>2.5000000000000001E-3</c:v>
                </c:pt>
                <c:pt idx="5043">
                  <c:v>2.5000000000000001E-3</c:v>
                </c:pt>
                <c:pt idx="5044">
                  <c:v>2.5000000000000001E-3</c:v>
                </c:pt>
                <c:pt idx="5045">
                  <c:v>2.5000000000000001E-3</c:v>
                </c:pt>
                <c:pt idx="5046">
                  <c:v>2.5000000000000001E-3</c:v>
                </c:pt>
                <c:pt idx="5047">
                  <c:v>2.5000000000000001E-3</c:v>
                </c:pt>
                <c:pt idx="5048">
                  <c:v>2.5000000000000001E-3</c:v>
                </c:pt>
                <c:pt idx="5049">
                  <c:v>2.5000000000000001E-3</c:v>
                </c:pt>
                <c:pt idx="5050">
                  <c:v>2.5000000000000001E-3</c:v>
                </c:pt>
                <c:pt idx="5051">
                  <c:v>2.5000000000000001E-3</c:v>
                </c:pt>
                <c:pt idx="5052">
                  <c:v>2.5000000000000001E-3</c:v>
                </c:pt>
                <c:pt idx="5053">
                  <c:v>2.5000000000000001E-3</c:v>
                </c:pt>
                <c:pt idx="5054">
                  <c:v>2.5000000000000001E-3</c:v>
                </c:pt>
                <c:pt idx="5055">
                  <c:v>2.5000000000000001E-3</c:v>
                </c:pt>
                <c:pt idx="5056">
                  <c:v>2.5000000000000001E-3</c:v>
                </c:pt>
                <c:pt idx="5057">
                  <c:v>2.5000000000000001E-3</c:v>
                </c:pt>
                <c:pt idx="5058">
                  <c:v>2.5000000000000001E-3</c:v>
                </c:pt>
                <c:pt idx="5059">
                  <c:v>2.5000000000000001E-3</c:v>
                </c:pt>
                <c:pt idx="5060">
                  <c:v>2.5000000000000001E-3</c:v>
                </c:pt>
                <c:pt idx="5061">
                  <c:v>2.5000000000000001E-3</c:v>
                </c:pt>
                <c:pt idx="5062">
                  <c:v>2.5000000000000001E-3</c:v>
                </c:pt>
                <c:pt idx="5063">
                  <c:v>2.5000000000000001E-3</c:v>
                </c:pt>
                <c:pt idx="5064">
                  <c:v>2.5000000000000001E-3</c:v>
                </c:pt>
                <c:pt idx="5065">
                  <c:v>2.5000000000000001E-3</c:v>
                </c:pt>
                <c:pt idx="5066">
                  <c:v>2.5000000000000001E-3</c:v>
                </c:pt>
                <c:pt idx="5067">
                  <c:v>2.5000000000000001E-3</c:v>
                </c:pt>
                <c:pt idx="5068">
                  <c:v>2.5000000000000001E-3</c:v>
                </c:pt>
                <c:pt idx="5069">
                  <c:v>2.5000000000000001E-3</c:v>
                </c:pt>
                <c:pt idx="5070">
                  <c:v>2.5000000000000001E-3</c:v>
                </c:pt>
                <c:pt idx="5071">
                  <c:v>2.5000000000000001E-3</c:v>
                </c:pt>
                <c:pt idx="5072">
                  <c:v>2.5000000000000001E-3</c:v>
                </c:pt>
                <c:pt idx="5073">
                  <c:v>2.5000000000000001E-3</c:v>
                </c:pt>
                <c:pt idx="5074">
                  <c:v>2.5000000000000001E-3</c:v>
                </c:pt>
                <c:pt idx="5075">
                  <c:v>2.5000000000000001E-3</c:v>
                </c:pt>
                <c:pt idx="5076">
                  <c:v>2.5000000000000001E-3</c:v>
                </c:pt>
                <c:pt idx="5077">
                  <c:v>2.5000000000000001E-3</c:v>
                </c:pt>
                <c:pt idx="5078">
                  <c:v>2.5000000000000001E-3</c:v>
                </c:pt>
                <c:pt idx="5079">
                  <c:v>2.5000000000000001E-3</c:v>
                </c:pt>
                <c:pt idx="5080">
                  <c:v>2.5000000000000001E-3</c:v>
                </c:pt>
                <c:pt idx="5081">
                  <c:v>2.5000000000000001E-3</c:v>
                </c:pt>
                <c:pt idx="5082">
                  <c:v>2.5000000000000001E-3</c:v>
                </c:pt>
                <c:pt idx="5083">
                  <c:v>2.5000000000000001E-3</c:v>
                </c:pt>
                <c:pt idx="5084">
                  <c:v>2.5000000000000001E-3</c:v>
                </c:pt>
                <c:pt idx="5085">
                  <c:v>2.5000000000000001E-3</c:v>
                </c:pt>
                <c:pt idx="5086">
                  <c:v>2.5000000000000001E-3</c:v>
                </c:pt>
                <c:pt idx="5087">
                  <c:v>2.5000000000000001E-3</c:v>
                </c:pt>
                <c:pt idx="5088">
                  <c:v>2.5000000000000001E-3</c:v>
                </c:pt>
                <c:pt idx="5089">
                  <c:v>2.5000000000000001E-3</c:v>
                </c:pt>
                <c:pt idx="5090">
                  <c:v>2.5000000000000001E-3</c:v>
                </c:pt>
                <c:pt idx="5091">
                  <c:v>2.5000000000000001E-3</c:v>
                </c:pt>
                <c:pt idx="5092">
                  <c:v>2.5000000000000001E-3</c:v>
                </c:pt>
                <c:pt idx="5093">
                  <c:v>2.5000000000000001E-3</c:v>
                </c:pt>
                <c:pt idx="5094">
                  <c:v>2.5000000000000001E-3</c:v>
                </c:pt>
                <c:pt idx="5095">
                  <c:v>2.5000000000000001E-3</c:v>
                </c:pt>
                <c:pt idx="5096">
                  <c:v>2.5000000000000001E-3</c:v>
                </c:pt>
                <c:pt idx="5097">
                  <c:v>2.5000000000000001E-3</c:v>
                </c:pt>
                <c:pt idx="5098">
                  <c:v>2.5000000000000001E-3</c:v>
                </c:pt>
                <c:pt idx="5099">
                  <c:v>2.5000000000000001E-3</c:v>
                </c:pt>
                <c:pt idx="5100">
                  <c:v>2.5000000000000001E-3</c:v>
                </c:pt>
                <c:pt idx="5101">
                  <c:v>2.5000000000000001E-3</c:v>
                </c:pt>
                <c:pt idx="5102">
                  <c:v>2.5000000000000001E-3</c:v>
                </c:pt>
                <c:pt idx="5103">
                  <c:v>2.5000000000000001E-3</c:v>
                </c:pt>
                <c:pt idx="5104">
                  <c:v>2.5000000000000001E-3</c:v>
                </c:pt>
                <c:pt idx="5105">
                  <c:v>2.5000000000000001E-3</c:v>
                </c:pt>
                <c:pt idx="5106">
                  <c:v>2.5000000000000001E-3</c:v>
                </c:pt>
                <c:pt idx="5107">
                  <c:v>2.5000000000000001E-3</c:v>
                </c:pt>
                <c:pt idx="5108">
                  <c:v>2.5000000000000001E-3</c:v>
                </c:pt>
                <c:pt idx="5109">
                  <c:v>2.5000000000000001E-3</c:v>
                </c:pt>
                <c:pt idx="5110">
                  <c:v>2.5000000000000001E-3</c:v>
                </c:pt>
                <c:pt idx="5111">
                  <c:v>2.5000000000000001E-3</c:v>
                </c:pt>
                <c:pt idx="5112">
                  <c:v>2.5000000000000001E-3</c:v>
                </c:pt>
                <c:pt idx="5113">
                  <c:v>2.5000000000000001E-3</c:v>
                </c:pt>
                <c:pt idx="5114">
                  <c:v>2.5000000000000001E-3</c:v>
                </c:pt>
                <c:pt idx="5115">
                  <c:v>2.5000000000000001E-3</c:v>
                </c:pt>
                <c:pt idx="5116">
                  <c:v>2.5000000000000001E-3</c:v>
                </c:pt>
                <c:pt idx="5117">
                  <c:v>2.5000000000000001E-3</c:v>
                </c:pt>
                <c:pt idx="5118">
                  <c:v>2.5000000000000001E-3</c:v>
                </c:pt>
                <c:pt idx="5119">
                  <c:v>2.5000000000000001E-3</c:v>
                </c:pt>
                <c:pt idx="5120">
                  <c:v>2.5000000000000001E-3</c:v>
                </c:pt>
                <c:pt idx="5121">
                  <c:v>2.5000000000000001E-3</c:v>
                </c:pt>
                <c:pt idx="5122">
                  <c:v>2.5000000000000001E-3</c:v>
                </c:pt>
                <c:pt idx="5123">
                  <c:v>2.5000000000000001E-3</c:v>
                </c:pt>
                <c:pt idx="5124">
                  <c:v>2.5000000000000001E-3</c:v>
                </c:pt>
                <c:pt idx="5125">
                  <c:v>2.5000000000000001E-3</c:v>
                </c:pt>
                <c:pt idx="5126">
                  <c:v>2.5000000000000001E-3</c:v>
                </c:pt>
                <c:pt idx="5127">
                  <c:v>2.5000000000000001E-3</c:v>
                </c:pt>
                <c:pt idx="5128">
                  <c:v>2.5000000000000001E-3</c:v>
                </c:pt>
                <c:pt idx="5129">
                  <c:v>2.5000000000000001E-3</c:v>
                </c:pt>
                <c:pt idx="5130">
                  <c:v>2.5000000000000001E-3</c:v>
                </c:pt>
                <c:pt idx="5131">
                  <c:v>2.5000000000000001E-3</c:v>
                </c:pt>
                <c:pt idx="5132">
                  <c:v>2.5000000000000001E-3</c:v>
                </c:pt>
                <c:pt idx="5133">
                  <c:v>2.5000000000000001E-3</c:v>
                </c:pt>
                <c:pt idx="5134">
                  <c:v>2.5000000000000001E-3</c:v>
                </c:pt>
                <c:pt idx="5135">
                  <c:v>2.5000000000000001E-3</c:v>
                </c:pt>
                <c:pt idx="5136">
                  <c:v>2.5000000000000001E-3</c:v>
                </c:pt>
                <c:pt idx="5137">
                  <c:v>2.5000000000000001E-3</c:v>
                </c:pt>
                <c:pt idx="5138">
                  <c:v>2.5000000000000001E-3</c:v>
                </c:pt>
                <c:pt idx="5139">
                  <c:v>2.5000000000000001E-3</c:v>
                </c:pt>
                <c:pt idx="5140">
                  <c:v>2.5000000000000001E-3</c:v>
                </c:pt>
                <c:pt idx="5141">
                  <c:v>2.5000000000000001E-3</c:v>
                </c:pt>
                <c:pt idx="5142">
                  <c:v>2.5000000000000001E-3</c:v>
                </c:pt>
                <c:pt idx="5143">
                  <c:v>2.5000000000000001E-3</c:v>
                </c:pt>
                <c:pt idx="5144">
                  <c:v>2.5000000000000001E-3</c:v>
                </c:pt>
                <c:pt idx="5145">
                  <c:v>2.5000000000000001E-3</c:v>
                </c:pt>
                <c:pt idx="5146">
                  <c:v>2.5000000000000001E-3</c:v>
                </c:pt>
                <c:pt idx="5147">
                  <c:v>2.5000000000000001E-3</c:v>
                </c:pt>
                <c:pt idx="5148">
                  <c:v>2.5000000000000001E-3</c:v>
                </c:pt>
                <c:pt idx="5149">
                  <c:v>2.5000000000000001E-3</c:v>
                </c:pt>
                <c:pt idx="5150">
                  <c:v>2.5000000000000001E-3</c:v>
                </c:pt>
                <c:pt idx="5151">
                  <c:v>2.5000000000000001E-3</c:v>
                </c:pt>
                <c:pt idx="5152">
                  <c:v>2.5000000000000001E-3</c:v>
                </c:pt>
                <c:pt idx="5153">
                  <c:v>2.5000000000000001E-3</c:v>
                </c:pt>
                <c:pt idx="5154">
                  <c:v>2.5000000000000001E-3</c:v>
                </c:pt>
                <c:pt idx="5155">
                  <c:v>2.5000000000000001E-3</c:v>
                </c:pt>
                <c:pt idx="5156">
                  <c:v>2.5000000000000001E-3</c:v>
                </c:pt>
                <c:pt idx="5157">
                  <c:v>2.5000000000000001E-3</c:v>
                </c:pt>
                <c:pt idx="5158">
                  <c:v>2.5000000000000001E-3</c:v>
                </c:pt>
                <c:pt idx="5159">
                  <c:v>2.5000000000000001E-3</c:v>
                </c:pt>
                <c:pt idx="5160">
                  <c:v>2.5000000000000001E-3</c:v>
                </c:pt>
                <c:pt idx="5161">
                  <c:v>2.5000000000000001E-3</c:v>
                </c:pt>
                <c:pt idx="5162">
                  <c:v>2.5000000000000001E-3</c:v>
                </c:pt>
                <c:pt idx="5163">
                  <c:v>2.5000000000000001E-3</c:v>
                </c:pt>
                <c:pt idx="5164">
                  <c:v>2.5000000000000001E-3</c:v>
                </c:pt>
                <c:pt idx="5165">
                  <c:v>2.5000000000000001E-3</c:v>
                </c:pt>
                <c:pt idx="5166">
                  <c:v>2.5000000000000001E-3</c:v>
                </c:pt>
                <c:pt idx="5167">
                  <c:v>2.5000000000000001E-3</c:v>
                </c:pt>
                <c:pt idx="5168">
                  <c:v>2.5000000000000001E-3</c:v>
                </c:pt>
                <c:pt idx="5169">
                  <c:v>2.5000000000000001E-3</c:v>
                </c:pt>
                <c:pt idx="5170">
                  <c:v>2.5000000000000001E-3</c:v>
                </c:pt>
                <c:pt idx="5171">
                  <c:v>2.5000000000000001E-3</c:v>
                </c:pt>
                <c:pt idx="5172">
                  <c:v>2.5000000000000001E-3</c:v>
                </c:pt>
                <c:pt idx="5173">
                  <c:v>2.5000000000000001E-3</c:v>
                </c:pt>
                <c:pt idx="5174">
                  <c:v>2.5000000000000001E-3</c:v>
                </c:pt>
                <c:pt idx="5175">
                  <c:v>2.5000000000000001E-3</c:v>
                </c:pt>
                <c:pt idx="5176">
                  <c:v>2.5000000000000001E-3</c:v>
                </c:pt>
                <c:pt idx="5177">
                  <c:v>2.5000000000000001E-3</c:v>
                </c:pt>
                <c:pt idx="5178">
                  <c:v>2.5000000000000001E-3</c:v>
                </c:pt>
                <c:pt idx="5179">
                  <c:v>2.5000000000000001E-3</c:v>
                </c:pt>
                <c:pt idx="5180">
                  <c:v>2.5000000000000001E-3</c:v>
                </c:pt>
                <c:pt idx="5181">
                  <c:v>2.5000000000000001E-3</c:v>
                </c:pt>
                <c:pt idx="5182">
                  <c:v>2.5000000000000001E-3</c:v>
                </c:pt>
                <c:pt idx="5183">
                  <c:v>2.5000000000000001E-3</c:v>
                </c:pt>
                <c:pt idx="5184">
                  <c:v>2.5000000000000001E-3</c:v>
                </c:pt>
                <c:pt idx="5185">
                  <c:v>2.5000000000000001E-3</c:v>
                </c:pt>
                <c:pt idx="5186">
                  <c:v>2.5000000000000001E-3</c:v>
                </c:pt>
                <c:pt idx="5187">
                  <c:v>2.5000000000000001E-3</c:v>
                </c:pt>
                <c:pt idx="5188">
                  <c:v>2.5000000000000001E-3</c:v>
                </c:pt>
                <c:pt idx="5189">
                  <c:v>2.5000000000000001E-3</c:v>
                </c:pt>
                <c:pt idx="5190">
                  <c:v>2.5000000000000001E-3</c:v>
                </c:pt>
                <c:pt idx="5191">
                  <c:v>2.5000000000000001E-3</c:v>
                </c:pt>
                <c:pt idx="5192">
                  <c:v>2.5000000000000001E-3</c:v>
                </c:pt>
                <c:pt idx="5193">
                  <c:v>2.5000000000000001E-3</c:v>
                </c:pt>
                <c:pt idx="5194">
                  <c:v>2.5000000000000001E-3</c:v>
                </c:pt>
                <c:pt idx="5195">
                  <c:v>2.5000000000000001E-3</c:v>
                </c:pt>
                <c:pt idx="5196">
                  <c:v>2.5000000000000001E-3</c:v>
                </c:pt>
                <c:pt idx="5197">
                  <c:v>2.5000000000000001E-3</c:v>
                </c:pt>
                <c:pt idx="5198">
                  <c:v>2.5000000000000001E-3</c:v>
                </c:pt>
                <c:pt idx="5199">
                  <c:v>2.5000000000000001E-3</c:v>
                </c:pt>
                <c:pt idx="5200">
                  <c:v>2.5000000000000001E-3</c:v>
                </c:pt>
                <c:pt idx="5201">
                  <c:v>2.5000000000000001E-3</c:v>
                </c:pt>
                <c:pt idx="5202">
                  <c:v>2.5000000000000001E-3</c:v>
                </c:pt>
                <c:pt idx="5203">
                  <c:v>2.5000000000000001E-3</c:v>
                </c:pt>
                <c:pt idx="5204">
                  <c:v>2.5000000000000001E-3</c:v>
                </c:pt>
                <c:pt idx="5205">
                  <c:v>2.5000000000000001E-3</c:v>
                </c:pt>
                <c:pt idx="5206">
                  <c:v>2.5000000000000001E-3</c:v>
                </c:pt>
                <c:pt idx="5207">
                  <c:v>2.5000000000000001E-3</c:v>
                </c:pt>
                <c:pt idx="5208">
                  <c:v>2.5000000000000001E-3</c:v>
                </c:pt>
                <c:pt idx="5209">
                  <c:v>2.5000000000000001E-3</c:v>
                </c:pt>
                <c:pt idx="5210">
                  <c:v>2.5000000000000001E-3</c:v>
                </c:pt>
                <c:pt idx="5211">
                  <c:v>2.5000000000000001E-3</c:v>
                </c:pt>
                <c:pt idx="5212">
                  <c:v>2.5000000000000001E-3</c:v>
                </c:pt>
                <c:pt idx="5213">
                  <c:v>2.5000000000000001E-3</c:v>
                </c:pt>
                <c:pt idx="5214">
                  <c:v>2.5000000000000001E-3</c:v>
                </c:pt>
                <c:pt idx="5215">
                  <c:v>2.5000000000000001E-3</c:v>
                </c:pt>
                <c:pt idx="5216">
                  <c:v>2.5000000000000001E-3</c:v>
                </c:pt>
                <c:pt idx="5217">
                  <c:v>2.5000000000000001E-3</c:v>
                </c:pt>
                <c:pt idx="5218">
                  <c:v>2.5000000000000001E-3</c:v>
                </c:pt>
                <c:pt idx="5219">
                  <c:v>2.5000000000000001E-3</c:v>
                </c:pt>
                <c:pt idx="5220">
                  <c:v>2.5000000000000001E-3</c:v>
                </c:pt>
                <c:pt idx="5221">
                  <c:v>2.5000000000000001E-3</c:v>
                </c:pt>
                <c:pt idx="5222">
                  <c:v>2.5000000000000001E-3</c:v>
                </c:pt>
                <c:pt idx="5223">
                  <c:v>2.5000000000000001E-3</c:v>
                </c:pt>
                <c:pt idx="5224">
                  <c:v>2.5000000000000001E-3</c:v>
                </c:pt>
                <c:pt idx="5225">
                  <c:v>2.5000000000000001E-3</c:v>
                </c:pt>
                <c:pt idx="5226">
                  <c:v>2.5000000000000001E-3</c:v>
                </c:pt>
                <c:pt idx="5227">
                  <c:v>2.5000000000000001E-3</c:v>
                </c:pt>
                <c:pt idx="5228">
                  <c:v>2.5000000000000001E-3</c:v>
                </c:pt>
                <c:pt idx="5229">
                  <c:v>2.5000000000000001E-3</c:v>
                </c:pt>
                <c:pt idx="5230">
                  <c:v>2.5000000000000001E-3</c:v>
                </c:pt>
                <c:pt idx="5231">
                  <c:v>2.5000000000000001E-3</c:v>
                </c:pt>
                <c:pt idx="5232">
                  <c:v>2.5000000000000001E-3</c:v>
                </c:pt>
                <c:pt idx="5233">
                  <c:v>2.5000000000000001E-3</c:v>
                </c:pt>
                <c:pt idx="5234">
                  <c:v>2.5000000000000001E-3</c:v>
                </c:pt>
                <c:pt idx="5235">
                  <c:v>2.5000000000000001E-3</c:v>
                </c:pt>
                <c:pt idx="5236">
                  <c:v>2.5000000000000001E-3</c:v>
                </c:pt>
                <c:pt idx="5237">
                  <c:v>2.5000000000000001E-3</c:v>
                </c:pt>
                <c:pt idx="5238">
                  <c:v>2.5000000000000001E-3</c:v>
                </c:pt>
                <c:pt idx="5239">
                  <c:v>2.5000000000000001E-3</c:v>
                </c:pt>
                <c:pt idx="5240">
                  <c:v>2.5000000000000001E-3</c:v>
                </c:pt>
                <c:pt idx="5241">
                  <c:v>2.5000000000000001E-3</c:v>
                </c:pt>
                <c:pt idx="5242">
                  <c:v>2.5000000000000001E-3</c:v>
                </c:pt>
                <c:pt idx="5243">
                  <c:v>2.5000000000000001E-3</c:v>
                </c:pt>
                <c:pt idx="5244">
                  <c:v>2.5000000000000001E-3</c:v>
                </c:pt>
                <c:pt idx="5245">
                  <c:v>2.5000000000000001E-3</c:v>
                </c:pt>
                <c:pt idx="5246">
                  <c:v>2.5000000000000001E-3</c:v>
                </c:pt>
                <c:pt idx="5247">
                  <c:v>2.5000000000000001E-3</c:v>
                </c:pt>
                <c:pt idx="5248">
                  <c:v>2.5000000000000001E-3</c:v>
                </c:pt>
                <c:pt idx="5249">
                  <c:v>2.5000000000000001E-3</c:v>
                </c:pt>
                <c:pt idx="5250">
                  <c:v>2.5000000000000001E-3</c:v>
                </c:pt>
                <c:pt idx="5251">
                  <c:v>2.5000000000000001E-3</c:v>
                </c:pt>
                <c:pt idx="5252">
                  <c:v>2.5000000000000001E-3</c:v>
                </c:pt>
                <c:pt idx="5253">
                  <c:v>2.5000000000000001E-3</c:v>
                </c:pt>
                <c:pt idx="5254">
                  <c:v>2.5000000000000001E-3</c:v>
                </c:pt>
                <c:pt idx="5255">
                  <c:v>2.5000000000000001E-3</c:v>
                </c:pt>
                <c:pt idx="5256">
                  <c:v>2.5000000000000001E-3</c:v>
                </c:pt>
                <c:pt idx="5257">
                  <c:v>2.5000000000000001E-3</c:v>
                </c:pt>
                <c:pt idx="5258">
                  <c:v>2.5000000000000001E-3</c:v>
                </c:pt>
                <c:pt idx="5259">
                  <c:v>2.5000000000000001E-3</c:v>
                </c:pt>
                <c:pt idx="5260">
                  <c:v>2.5000000000000001E-3</c:v>
                </c:pt>
                <c:pt idx="5261">
                  <c:v>2.5000000000000001E-3</c:v>
                </c:pt>
                <c:pt idx="5262">
                  <c:v>2.5000000000000001E-3</c:v>
                </c:pt>
                <c:pt idx="5263">
                  <c:v>2.5000000000000001E-3</c:v>
                </c:pt>
                <c:pt idx="5264">
                  <c:v>2.5000000000000001E-3</c:v>
                </c:pt>
                <c:pt idx="5265">
                  <c:v>2.5000000000000001E-3</c:v>
                </c:pt>
                <c:pt idx="5266">
                  <c:v>2.5000000000000001E-3</c:v>
                </c:pt>
                <c:pt idx="5267">
                  <c:v>2.5000000000000001E-3</c:v>
                </c:pt>
                <c:pt idx="5268">
                  <c:v>2.5000000000000001E-3</c:v>
                </c:pt>
                <c:pt idx="5269">
                  <c:v>2.5000000000000001E-3</c:v>
                </c:pt>
                <c:pt idx="5270">
                  <c:v>2.5000000000000001E-3</c:v>
                </c:pt>
                <c:pt idx="5271">
                  <c:v>2.5000000000000001E-3</c:v>
                </c:pt>
                <c:pt idx="5272">
                  <c:v>2.5000000000000001E-3</c:v>
                </c:pt>
                <c:pt idx="5273">
                  <c:v>2.5000000000000001E-3</c:v>
                </c:pt>
                <c:pt idx="5274">
                  <c:v>2.5000000000000001E-3</c:v>
                </c:pt>
                <c:pt idx="5275">
                  <c:v>2.5000000000000001E-3</c:v>
                </c:pt>
                <c:pt idx="5276">
                  <c:v>2.5000000000000001E-3</c:v>
                </c:pt>
                <c:pt idx="5277">
                  <c:v>2.5000000000000001E-3</c:v>
                </c:pt>
                <c:pt idx="5278">
                  <c:v>2.5000000000000001E-3</c:v>
                </c:pt>
                <c:pt idx="5279">
                  <c:v>2.5000000000000001E-3</c:v>
                </c:pt>
                <c:pt idx="5280">
                  <c:v>2.5000000000000001E-3</c:v>
                </c:pt>
                <c:pt idx="5281">
                  <c:v>2.5000000000000001E-3</c:v>
                </c:pt>
                <c:pt idx="5282">
                  <c:v>2.5000000000000001E-3</c:v>
                </c:pt>
                <c:pt idx="5283">
                  <c:v>2.5000000000000001E-3</c:v>
                </c:pt>
                <c:pt idx="5284">
                  <c:v>2.5000000000000001E-3</c:v>
                </c:pt>
                <c:pt idx="5285">
                  <c:v>2.5000000000000001E-3</c:v>
                </c:pt>
                <c:pt idx="5286">
                  <c:v>2.5000000000000001E-3</c:v>
                </c:pt>
                <c:pt idx="5287">
                  <c:v>2.5000000000000001E-3</c:v>
                </c:pt>
                <c:pt idx="5288">
                  <c:v>2.5000000000000001E-3</c:v>
                </c:pt>
                <c:pt idx="5289">
                  <c:v>2.5000000000000001E-3</c:v>
                </c:pt>
                <c:pt idx="5290">
                  <c:v>2.5000000000000001E-3</c:v>
                </c:pt>
                <c:pt idx="5291">
                  <c:v>2.5000000000000001E-3</c:v>
                </c:pt>
                <c:pt idx="5292">
                  <c:v>2.5000000000000001E-3</c:v>
                </c:pt>
                <c:pt idx="5293">
                  <c:v>2.5000000000000001E-3</c:v>
                </c:pt>
                <c:pt idx="5294">
                  <c:v>2.5000000000000001E-3</c:v>
                </c:pt>
                <c:pt idx="5295">
                  <c:v>2.5000000000000001E-3</c:v>
                </c:pt>
                <c:pt idx="5296">
                  <c:v>2.5000000000000001E-3</c:v>
                </c:pt>
                <c:pt idx="5297">
                  <c:v>2.5000000000000001E-3</c:v>
                </c:pt>
                <c:pt idx="5298">
                  <c:v>2.5000000000000001E-3</c:v>
                </c:pt>
                <c:pt idx="5299">
                  <c:v>2.5000000000000001E-3</c:v>
                </c:pt>
                <c:pt idx="5300">
                  <c:v>2.5000000000000001E-3</c:v>
                </c:pt>
                <c:pt idx="5301">
                  <c:v>2.5000000000000001E-3</c:v>
                </c:pt>
                <c:pt idx="5302">
                  <c:v>2.5000000000000001E-3</c:v>
                </c:pt>
                <c:pt idx="5303">
                  <c:v>2.5000000000000001E-3</c:v>
                </c:pt>
                <c:pt idx="5304">
                  <c:v>2.5000000000000001E-3</c:v>
                </c:pt>
                <c:pt idx="5305">
                  <c:v>2.5000000000000001E-3</c:v>
                </c:pt>
                <c:pt idx="5306">
                  <c:v>2.5000000000000001E-3</c:v>
                </c:pt>
                <c:pt idx="5307">
                  <c:v>2.5000000000000001E-3</c:v>
                </c:pt>
                <c:pt idx="5308">
                  <c:v>2.5000000000000001E-3</c:v>
                </c:pt>
                <c:pt idx="5309">
                  <c:v>2.5000000000000001E-3</c:v>
                </c:pt>
                <c:pt idx="5310">
                  <c:v>2.5000000000000001E-3</c:v>
                </c:pt>
                <c:pt idx="5311">
                  <c:v>2.5000000000000001E-3</c:v>
                </c:pt>
                <c:pt idx="5312">
                  <c:v>2.5000000000000001E-3</c:v>
                </c:pt>
                <c:pt idx="5313">
                  <c:v>2.5000000000000001E-3</c:v>
                </c:pt>
                <c:pt idx="5314">
                  <c:v>2.5000000000000001E-3</c:v>
                </c:pt>
                <c:pt idx="5315">
                  <c:v>2.5000000000000001E-3</c:v>
                </c:pt>
                <c:pt idx="5316">
                  <c:v>2.5000000000000001E-3</c:v>
                </c:pt>
                <c:pt idx="5317">
                  <c:v>2.5000000000000001E-3</c:v>
                </c:pt>
                <c:pt idx="5318">
                  <c:v>2.5000000000000001E-3</c:v>
                </c:pt>
                <c:pt idx="5319">
                  <c:v>2.5000000000000001E-3</c:v>
                </c:pt>
                <c:pt idx="5320">
                  <c:v>2.5000000000000001E-3</c:v>
                </c:pt>
                <c:pt idx="5321">
                  <c:v>2.5000000000000001E-3</c:v>
                </c:pt>
                <c:pt idx="5322">
                  <c:v>2.5000000000000001E-3</c:v>
                </c:pt>
                <c:pt idx="5323">
                  <c:v>2.5000000000000001E-3</c:v>
                </c:pt>
                <c:pt idx="5324">
                  <c:v>2.5000000000000001E-3</c:v>
                </c:pt>
                <c:pt idx="5325">
                  <c:v>2.5000000000000001E-3</c:v>
                </c:pt>
                <c:pt idx="5326">
                  <c:v>2.5000000000000001E-3</c:v>
                </c:pt>
                <c:pt idx="5327">
                  <c:v>2.5000000000000001E-3</c:v>
                </c:pt>
                <c:pt idx="5328">
                  <c:v>2.5000000000000001E-3</c:v>
                </c:pt>
                <c:pt idx="5329">
                  <c:v>2.5000000000000001E-3</c:v>
                </c:pt>
                <c:pt idx="5330">
                  <c:v>2.5000000000000001E-3</c:v>
                </c:pt>
                <c:pt idx="5331">
                  <c:v>2.5000000000000001E-3</c:v>
                </c:pt>
                <c:pt idx="5332">
                  <c:v>2.5000000000000001E-3</c:v>
                </c:pt>
                <c:pt idx="5333">
                  <c:v>2.5000000000000001E-3</c:v>
                </c:pt>
                <c:pt idx="5334">
                  <c:v>2.5000000000000001E-3</c:v>
                </c:pt>
                <c:pt idx="5335">
                  <c:v>2.5000000000000001E-3</c:v>
                </c:pt>
                <c:pt idx="5336">
                  <c:v>2.5000000000000001E-3</c:v>
                </c:pt>
                <c:pt idx="5337">
                  <c:v>2.5000000000000001E-3</c:v>
                </c:pt>
                <c:pt idx="5338">
                  <c:v>2.5000000000000001E-3</c:v>
                </c:pt>
                <c:pt idx="5339">
                  <c:v>2.5000000000000001E-3</c:v>
                </c:pt>
                <c:pt idx="5340">
                  <c:v>2.5000000000000001E-3</c:v>
                </c:pt>
                <c:pt idx="5341">
                  <c:v>2.5000000000000001E-3</c:v>
                </c:pt>
                <c:pt idx="5342">
                  <c:v>2.5000000000000001E-3</c:v>
                </c:pt>
                <c:pt idx="5343">
                  <c:v>2.5000000000000001E-3</c:v>
                </c:pt>
                <c:pt idx="5344">
                  <c:v>2.5000000000000001E-3</c:v>
                </c:pt>
                <c:pt idx="5345">
                  <c:v>2.5000000000000001E-3</c:v>
                </c:pt>
                <c:pt idx="5346">
                  <c:v>2.5000000000000001E-3</c:v>
                </c:pt>
                <c:pt idx="5347">
                  <c:v>2.5000000000000001E-3</c:v>
                </c:pt>
                <c:pt idx="5348">
                  <c:v>2.5000000000000001E-3</c:v>
                </c:pt>
                <c:pt idx="5349">
                  <c:v>2.5000000000000001E-3</c:v>
                </c:pt>
                <c:pt idx="5350">
                  <c:v>2.5000000000000001E-3</c:v>
                </c:pt>
                <c:pt idx="5351">
                  <c:v>2.5000000000000001E-3</c:v>
                </c:pt>
                <c:pt idx="5352">
                  <c:v>2.5000000000000001E-3</c:v>
                </c:pt>
                <c:pt idx="5353">
                  <c:v>2.5000000000000001E-3</c:v>
                </c:pt>
                <c:pt idx="5354">
                  <c:v>2.5000000000000001E-3</c:v>
                </c:pt>
                <c:pt idx="5355">
                  <c:v>2.5000000000000001E-3</c:v>
                </c:pt>
                <c:pt idx="5356">
                  <c:v>2.5000000000000001E-3</c:v>
                </c:pt>
                <c:pt idx="5357">
                  <c:v>2.5000000000000001E-3</c:v>
                </c:pt>
                <c:pt idx="5358">
                  <c:v>2.5000000000000001E-3</c:v>
                </c:pt>
                <c:pt idx="5359">
                  <c:v>2.5000000000000001E-3</c:v>
                </c:pt>
                <c:pt idx="5360">
                  <c:v>2.5000000000000001E-3</c:v>
                </c:pt>
                <c:pt idx="5361">
                  <c:v>2.5000000000000001E-3</c:v>
                </c:pt>
                <c:pt idx="5362">
                  <c:v>2.5000000000000001E-3</c:v>
                </c:pt>
                <c:pt idx="5363">
                  <c:v>2.5000000000000001E-3</c:v>
                </c:pt>
                <c:pt idx="5364">
                  <c:v>2.5000000000000001E-3</c:v>
                </c:pt>
                <c:pt idx="5365">
                  <c:v>2.5000000000000001E-3</c:v>
                </c:pt>
                <c:pt idx="5366">
                  <c:v>2.5000000000000001E-3</c:v>
                </c:pt>
                <c:pt idx="5367">
                  <c:v>2.5000000000000001E-3</c:v>
                </c:pt>
                <c:pt idx="5368">
                  <c:v>2.5000000000000001E-3</c:v>
                </c:pt>
                <c:pt idx="5369">
                  <c:v>2.5000000000000001E-3</c:v>
                </c:pt>
                <c:pt idx="5370">
                  <c:v>2.5000000000000001E-3</c:v>
                </c:pt>
                <c:pt idx="5371">
                  <c:v>2.5000000000000001E-3</c:v>
                </c:pt>
                <c:pt idx="5372">
                  <c:v>2.5000000000000001E-3</c:v>
                </c:pt>
                <c:pt idx="5373">
                  <c:v>2.5000000000000001E-3</c:v>
                </c:pt>
                <c:pt idx="5374">
                  <c:v>2.5000000000000001E-3</c:v>
                </c:pt>
                <c:pt idx="5375">
                  <c:v>2.5000000000000001E-3</c:v>
                </c:pt>
                <c:pt idx="5376">
                  <c:v>2.5000000000000001E-3</c:v>
                </c:pt>
                <c:pt idx="5377">
                  <c:v>2.5000000000000001E-3</c:v>
                </c:pt>
                <c:pt idx="5378">
                  <c:v>2.5000000000000001E-3</c:v>
                </c:pt>
                <c:pt idx="5379">
                  <c:v>2.5000000000000001E-3</c:v>
                </c:pt>
                <c:pt idx="5380">
                  <c:v>2.5000000000000001E-3</c:v>
                </c:pt>
                <c:pt idx="5381">
                  <c:v>2.5000000000000001E-3</c:v>
                </c:pt>
                <c:pt idx="5382">
                  <c:v>2.5000000000000001E-3</c:v>
                </c:pt>
                <c:pt idx="5383">
                  <c:v>2.5000000000000001E-3</c:v>
                </c:pt>
                <c:pt idx="5384">
                  <c:v>2.5000000000000001E-3</c:v>
                </c:pt>
                <c:pt idx="5385">
                  <c:v>2.5000000000000001E-3</c:v>
                </c:pt>
                <c:pt idx="5386">
                  <c:v>2.5000000000000001E-3</c:v>
                </c:pt>
                <c:pt idx="5387">
                  <c:v>2.5000000000000001E-3</c:v>
                </c:pt>
                <c:pt idx="5388">
                  <c:v>2.5000000000000001E-3</c:v>
                </c:pt>
                <c:pt idx="5389">
                  <c:v>2.5000000000000001E-3</c:v>
                </c:pt>
                <c:pt idx="5390">
                  <c:v>2.5000000000000001E-3</c:v>
                </c:pt>
                <c:pt idx="5391">
                  <c:v>2.5000000000000001E-3</c:v>
                </c:pt>
                <c:pt idx="5392">
                  <c:v>2.5000000000000001E-3</c:v>
                </c:pt>
                <c:pt idx="5393">
                  <c:v>2.5000000000000001E-3</c:v>
                </c:pt>
                <c:pt idx="5394">
                  <c:v>2.5000000000000001E-3</c:v>
                </c:pt>
                <c:pt idx="5395">
                  <c:v>2.5000000000000001E-3</c:v>
                </c:pt>
                <c:pt idx="5396">
                  <c:v>2.5000000000000001E-3</c:v>
                </c:pt>
                <c:pt idx="5397">
                  <c:v>2.5000000000000001E-3</c:v>
                </c:pt>
                <c:pt idx="5398">
                  <c:v>2.5000000000000001E-3</c:v>
                </c:pt>
                <c:pt idx="5399">
                  <c:v>2.5000000000000001E-3</c:v>
                </c:pt>
                <c:pt idx="5400">
                  <c:v>2.5000000000000001E-3</c:v>
                </c:pt>
                <c:pt idx="5401">
                  <c:v>2.5000000000000001E-3</c:v>
                </c:pt>
                <c:pt idx="5402">
                  <c:v>2.5000000000000001E-3</c:v>
                </c:pt>
                <c:pt idx="5403">
                  <c:v>2.5000000000000001E-3</c:v>
                </c:pt>
                <c:pt idx="5404">
                  <c:v>2.5000000000000001E-3</c:v>
                </c:pt>
                <c:pt idx="5405">
                  <c:v>2.5000000000000001E-3</c:v>
                </c:pt>
                <c:pt idx="5406">
                  <c:v>2.5000000000000001E-3</c:v>
                </c:pt>
                <c:pt idx="5407">
                  <c:v>2.5000000000000001E-3</c:v>
                </c:pt>
                <c:pt idx="5408">
                  <c:v>2.5000000000000001E-3</c:v>
                </c:pt>
                <c:pt idx="5409">
                  <c:v>2.5000000000000001E-3</c:v>
                </c:pt>
                <c:pt idx="5410">
                  <c:v>2.5000000000000001E-3</c:v>
                </c:pt>
                <c:pt idx="5411">
                  <c:v>2.5000000000000001E-3</c:v>
                </c:pt>
                <c:pt idx="5412">
                  <c:v>2.5000000000000001E-3</c:v>
                </c:pt>
                <c:pt idx="5413">
                  <c:v>2.5000000000000001E-3</c:v>
                </c:pt>
                <c:pt idx="5414">
                  <c:v>2.5000000000000001E-3</c:v>
                </c:pt>
                <c:pt idx="5415">
                  <c:v>2.5000000000000001E-3</c:v>
                </c:pt>
                <c:pt idx="5416">
                  <c:v>2.5000000000000001E-3</c:v>
                </c:pt>
                <c:pt idx="5417">
                  <c:v>2.5000000000000001E-3</c:v>
                </c:pt>
                <c:pt idx="5418">
                  <c:v>2.5000000000000001E-3</c:v>
                </c:pt>
                <c:pt idx="5419">
                  <c:v>2.5000000000000001E-3</c:v>
                </c:pt>
                <c:pt idx="5420">
                  <c:v>2.5000000000000001E-3</c:v>
                </c:pt>
                <c:pt idx="5421">
                  <c:v>2.5000000000000001E-3</c:v>
                </c:pt>
                <c:pt idx="5422">
                  <c:v>2.5000000000000001E-3</c:v>
                </c:pt>
                <c:pt idx="5423">
                  <c:v>2.5000000000000001E-3</c:v>
                </c:pt>
                <c:pt idx="5424">
                  <c:v>2.5000000000000001E-3</c:v>
                </c:pt>
                <c:pt idx="5425">
                  <c:v>2.5000000000000001E-3</c:v>
                </c:pt>
                <c:pt idx="5426">
                  <c:v>2.5000000000000001E-3</c:v>
                </c:pt>
                <c:pt idx="5427">
                  <c:v>2.5000000000000001E-3</c:v>
                </c:pt>
                <c:pt idx="5428">
                  <c:v>2.5000000000000001E-3</c:v>
                </c:pt>
                <c:pt idx="5429">
                  <c:v>2.5000000000000001E-3</c:v>
                </c:pt>
                <c:pt idx="5430">
                  <c:v>2.5000000000000001E-3</c:v>
                </c:pt>
                <c:pt idx="5431">
                  <c:v>2.5000000000000001E-3</c:v>
                </c:pt>
                <c:pt idx="5432">
                  <c:v>2.5000000000000001E-3</c:v>
                </c:pt>
                <c:pt idx="5433">
                  <c:v>2.5000000000000001E-3</c:v>
                </c:pt>
                <c:pt idx="5434">
                  <c:v>2.5000000000000001E-3</c:v>
                </c:pt>
                <c:pt idx="5435">
                  <c:v>2.5000000000000001E-3</c:v>
                </c:pt>
                <c:pt idx="5436">
                  <c:v>2.5000000000000001E-3</c:v>
                </c:pt>
                <c:pt idx="5437">
                  <c:v>2.5000000000000001E-3</c:v>
                </c:pt>
                <c:pt idx="5438">
                  <c:v>2.5000000000000001E-3</c:v>
                </c:pt>
                <c:pt idx="5439">
                  <c:v>2.5000000000000001E-3</c:v>
                </c:pt>
                <c:pt idx="5440">
                  <c:v>2.5000000000000001E-3</c:v>
                </c:pt>
                <c:pt idx="5441">
                  <c:v>2.5000000000000001E-3</c:v>
                </c:pt>
                <c:pt idx="5442">
                  <c:v>2.5000000000000001E-3</c:v>
                </c:pt>
                <c:pt idx="5443">
                  <c:v>2.5000000000000001E-3</c:v>
                </c:pt>
                <c:pt idx="5444">
                  <c:v>2.5000000000000001E-3</c:v>
                </c:pt>
                <c:pt idx="5445">
                  <c:v>2.5000000000000001E-3</c:v>
                </c:pt>
                <c:pt idx="5446">
                  <c:v>2.5000000000000001E-3</c:v>
                </c:pt>
                <c:pt idx="5447">
                  <c:v>2.5000000000000001E-3</c:v>
                </c:pt>
                <c:pt idx="5448">
                  <c:v>2.5000000000000001E-3</c:v>
                </c:pt>
                <c:pt idx="5449">
                  <c:v>2.5000000000000001E-3</c:v>
                </c:pt>
                <c:pt idx="5450">
                  <c:v>2.5000000000000001E-3</c:v>
                </c:pt>
                <c:pt idx="5451">
                  <c:v>2.5000000000000001E-3</c:v>
                </c:pt>
                <c:pt idx="5452">
                  <c:v>2.5000000000000001E-3</c:v>
                </c:pt>
                <c:pt idx="5453">
                  <c:v>2.5000000000000001E-3</c:v>
                </c:pt>
                <c:pt idx="5454">
                  <c:v>2.5000000000000001E-3</c:v>
                </c:pt>
                <c:pt idx="5455">
                  <c:v>2.5000000000000001E-3</c:v>
                </c:pt>
                <c:pt idx="5456">
                  <c:v>2.5000000000000001E-3</c:v>
                </c:pt>
                <c:pt idx="5457">
                  <c:v>2.5000000000000001E-3</c:v>
                </c:pt>
                <c:pt idx="5458">
                  <c:v>2.5000000000000001E-3</c:v>
                </c:pt>
                <c:pt idx="5459">
                  <c:v>2.5000000000000001E-3</c:v>
                </c:pt>
                <c:pt idx="5460">
                  <c:v>2.5000000000000001E-3</c:v>
                </c:pt>
                <c:pt idx="5461">
                  <c:v>2.5000000000000001E-3</c:v>
                </c:pt>
                <c:pt idx="5462">
                  <c:v>2.5000000000000001E-3</c:v>
                </c:pt>
                <c:pt idx="5463">
                  <c:v>2.5000000000000001E-3</c:v>
                </c:pt>
                <c:pt idx="5464">
                  <c:v>2.5000000000000001E-3</c:v>
                </c:pt>
                <c:pt idx="5465">
                  <c:v>2.5000000000000001E-3</c:v>
                </c:pt>
                <c:pt idx="5466">
                  <c:v>2.5000000000000001E-3</c:v>
                </c:pt>
                <c:pt idx="5467">
                  <c:v>2.5000000000000001E-3</c:v>
                </c:pt>
                <c:pt idx="5468">
                  <c:v>2.5000000000000001E-3</c:v>
                </c:pt>
                <c:pt idx="5469">
                  <c:v>2.5000000000000001E-3</c:v>
                </c:pt>
                <c:pt idx="5470">
                  <c:v>2.5000000000000001E-3</c:v>
                </c:pt>
                <c:pt idx="5471">
                  <c:v>2.5000000000000001E-3</c:v>
                </c:pt>
                <c:pt idx="5472">
                  <c:v>2.5000000000000001E-3</c:v>
                </c:pt>
                <c:pt idx="5473">
                  <c:v>2.5000000000000001E-3</c:v>
                </c:pt>
                <c:pt idx="5474">
                  <c:v>2.5000000000000001E-3</c:v>
                </c:pt>
                <c:pt idx="5475">
                  <c:v>2.5000000000000001E-3</c:v>
                </c:pt>
                <c:pt idx="5476">
                  <c:v>2.5000000000000001E-3</c:v>
                </c:pt>
                <c:pt idx="5477">
                  <c:v>2.5000000000000001E-3</c:v>
                </c:pt>
                <c:pt idx="5478">
                  <c:v>2.5000000000000001E-3</c:v>
                </c:pt>
                <c:pt idx="5479">
                  <c:v>2.5000000000000001E-3</c:v>
                </c:pt>
                <c:pt idx="5480">
                  <c:v>2.5000000000000001E-3</c:v>
                </c:pt>
                <c:pt idx="5481">
                  <c:v>2.5000000000000001E-3</c:v>
                </c:pt>
                <c:pt idx="5482">
                  <c:v>2.5000000000000001E-3</c:v>
                </c:pt>
                <c:pt idx="5483">
                  <c:v>2.5000000000000001E-3</c:v>
                </c:pt>
                <c:pt idx="5484">
                  <c:v>2.5000000000000001E-3</c:v>
                </c:pt>
                <c:pt idx="5485">
                  <c:v>2.5000000000000001E-3</c:v>
                </c:pt>
                <c:pt idx="5486">
                  <c:v>2.5000000000000001E-3</c:v>
                </c:pt>
                <c:pt idx="5487">
                  <c:v>2.5000000000000001E-3</c:v>
                </c:pt>
                <c:pt idx="5488">
                  <c:v>2.5000000000000001E-3</c:v>
                </c:pt>
                <c:pt idx="5489">
                  <c:v>2.5000000000000001E-3</c:v>
                </c:pt>
                <c:pt idx="5490">
                  <c:v>2.5000000000000001E-3</c:v>
                </c:pt>
                <c:pt idx="5491">
                  <c:v>2.5000000000000001E-3</c:v>
                </c:pt>
                <c:pt idx="5492">
                  <c:v>2.5000000000000001E-3</c:v>
                </c:pt>
                <c:pt idx="5493">
                  <c:v>2.5000000000000001E-3</c:v>
                </c:pt>
                <c:pt idx="5494">
                  <c:v>2.5000000000000001E-3</c:v>
                </c:pt>
                <c:pt idx="5495">
                  <c:v>2.5000000000000001E-3</c:v>
                </c:pt>
                <c:pt idx="5496">
                  <c:v>2.5000000000000001E-3</c:v>
                </c:pt>
                <c:pt idx="5497">
                  <c:v>2.5000000000000001E-3</c:v>
                </c:pt>
                <c:pt idx="5498">
                  <c:v>2.5000000000000001E-3</c:v>
                </c:pt>
                <c:pt idx="5499">
                  <c:v>2.5000000000000001E-3</c:v>
                </c:pt>
                <c:pt idx="5500">
                  <c:v>2.5000000000000001E-3</c:v>
                </c:pt>
                <c:pt idx="5501">
                  <c:v>2.5000000000000001E-3</c:v>
                </c:pt>
                <c:pt idx="5502">
                  <c:v>2.5000000000000001E-3</c:v>
                </c:pt>
                <c:pt idx="5503">
                  <c:v>2.5000000000000001E-3</c:v>
                </c:pt>
                <c:pt idx="5504">
                  <c:v>2.5000000000000001E-3</c:v>
                </c:pt>
                <c:pt idx="5505">
                  <c:v>2.5000000000000001E-3</c:v>
                </c:pt>
                <c:pt idx="5506">
                  <c:v>2.5000000000000001E-3</c:v>
                </c:pt>
                <c:pt idx="5507">
                  <c:v>2.5000000000000001E-3</c:v>
                </c:pt>
                <c:pt idx="5508">
                  <c:v>2.5000000000000001E-3</c:v>
                </c:pt>
                <c:pt idx="5509">
                  <c:v>2.5000000000000001E-3</c:v>
                </c:pt>
                <c:pt idx="5510">
                  <c:v>2.5000000000000001E-3</c:v>
                </c:pt>
                <c:pt idx="5511">
                  <c:v>2.5000000000000001E-3</c:v>
                </c:pt>
                <c:pt idx="5512">
                  <c:v>2.5000000000000001E-3</c:v>
                </c:pt>
                <c:pt idx="5513">
                  <c:v>2.5000000000000001E-3</c:v>
                </c:pt>
                <c:pt idx="5514">
                  <c:v>2.5000000000000001E-3</c:v>
                </c:pt>
                <c:pt idx="5515">
                  <c:v>2.5000000000000001E-3</c:v>
                </c:pt>
                <c:pt idx="5516">
                  <c:v>2.5000000000000001E-3</c:v>
                </c:pt>
                <c:pt idx="5517">
                  <c:v>2.5000000000000001E-3</c:v>
                </c:pt>
                <c:pt idx="5518">
                  <c:v>2.5000000000000001E-3</c:v>
                </c:pt>
                <c:pt idx="5519">
                  <c:v>2.5000000000000001E-3</c:v>
                </c:pt>
                <c:pt idx="5520">
                  <c:v>2.5000000000000001E-3</c:v>
                </c:pt>
                <c:pt idx="5521">
                  <c:v>2.5000000000000001E-3</c:v>
                </c:pt>
                <c:pt idx="5522">
                  <c:v>2.5000000000000001E-3</c:v>
                </c:pt>
                <c:pt idx="5523">
                  <c:v>2.5000000000000001E-3</c:v>
                </c:pt>
                <c:pt idx="5524">
                  <c:v>2.5000000000000001E-3</c:v>
                </c:pt>
                <c:pt idx="5525">
                  <c:v>2.5000000000000001E-3</c:v>
                </c:pt>
                <c:pt idx="5526">
                  <c:v>2.5000000000000001E-3</c:v>
                </c:pt>
                <c:pt idx="5527">
                  <c:v>2.5000000000000001E-3</c:v>
                </c:pt>
                <c:pt idx="5528">
                  <c:v>2.5000000000000001E-3</c:v>
                </c:pt>
                <c:pt idx="5529">
                  <c:v>2.5000000000000001E-3</c:v>
                </c:pt>
                <c:pt idx="5530">
                  <c:v>2.5000000000000001E-3</c:v>
                </c:pt>
                <c:pt idx="5531">
                  <c:v>2.5000000000000001E-3</c:v>
                </c:pt>
                <c:pt idx="5532">
                  <c:v>2.5000000000000001E-3</c:v>
                </c:pt>
                <c:pt idx="5533">
                  <c:v>2.5000000000000001E-3</c:v>
                </c:pt>
                <c:pt idx="5534">
                  <c:v>2.5000000000000001E-3</c:v>
                </c:pt>
                <c:pt idx="5535">
                  <c:v>2.5000000000000001E-3</c:v>
                </c:pt>
                <c:pt idx="5536">
                  <c:v>2.5000000000000001E-3</c:v>
                </c:pt>
                <c:pt idx="5537">
                  <c:v>2.5000000000000001E-3</c:v>
                </c:pt>
                <c:pt idx="5538">
                  <c:v>2.5000000000000001E-3</c:v>
                </c:pt>
                <c:pt idx="5539">
                  <c:v>2.5000000000000001E-3</c:v>
                </c:pt>
                <c:pt idx="5540">
                  <c:v>2.5000000000000001E-3</c:v>
                </c:pt>
                <c:pt idx="5541">
                  <c:v>2.5000000000000001E-3</c:v>
                </c:pt>
                <c:pt idx="5542">
                  <c:v>2.5000000000000001E-3</c:v>
                </c:pt>
                <c:pt idx="5543">
                  <c:v>2.5000000000000001E-3</c:v>
                </c:pt>
                <c:pt idx="5544">
                  <c:v>2.5000000000000001E-3</c:v>
                </c:pt>
                <c:pt idx="5545">
                  <c:v>2.5000000000000001E-3</c:v>
                </c:pt>
                <c:pt idx="5546">
                  <c:v>2.5000000000000001E-3</c:v>
                </c:pt>
                <c:pt idx="5547">
                  <c:v>2.5000000000000001E-3</c:v>
                </c:pt>
                <c:pt idx="5548">
                  <c:v>2.5000000000000001E-3</c:v>
                </c:pt>
                <c:pt idx="5549">
                  <c:v>2.5000000000000001E-3</c:v>
                </c:pt>
                <c:pt idx="5550">
                  <c:v>2.5000000000000001E-3</c:v>
                </c:pt>
                <c:pt idx="5551">
                  <c:v>2.5000000000000001E-3</c:v>
                </c:pt>
                <c:pt idx="5552">
                  <c:v>2.5000000000000001E-3</c:v>
                </c:pt>
                <c:pt idx="5553">
                  <c:v>2.5000000000000001E-3</c:v>
                </c:pt>
                <c:pt idx="5554">
                  <c:v>2.5000000000000001E-3</c:v>
                </c:pt>
                <c:pt idx="5555">
                  <c:v>2.5000000000000001E-3</c:v>
                </c:pt>
                <c:pt idx="5556">
                  <c:v>2.5000000000000001E-3</c:v>
                </c:pt>
                <c:pt idx="5557">
                  <c:v>2.5000000000000001E-3</c:v>
                </c:pt>
                <c:pt idx="5558">
                  <c:v>2.5000000000000001E-3</c:v>
                </c:pt>
                <c:pt idx="5559">
                  <c:v>2.5000000000000001E-3</c:v>
                </c:pt>
                <c:pt idx="5560">
                  <c:v>2.5000000000000001E-3</c:v>
                </c:pt>
                <c:pt idx="5561">
                  <c:v>2.5000000000000001E-3</c:v>
                </c:pt>
                <c:pt idx="5562">
                  <c:v>2.5000000000000001E-3</c:v>
                </c:pt>
                <c:pt idx="5563">
                  <c:v>2.5000000000000001E-3</c:v>
                </c:pt>
                <c:pt idx="5564">
                  <c:v>2.5000000000000001E-3</c:v>
                </c:pt>
                <c:pt idx="5565">
                  <c:v>2.5000000000000001E-3</c:v>
                </c:pt>
                <c:pt idx="5566">
                  <c:v>2.5000000000000001E-3</c:v>
                </c:pt>
                <c:pt idx="5567">
                  <c:v>2.5000000000000001E-3</c:v>
                </c:pt>
                <c:pt idx="5568">
                  <c:v>2.5000000000000001E-3</c:v>
                </c:pt>
                <c:pt idx="5569">
                  <c:v>2.5000000000000001E-3</c:v>
                </c:pt>
                <c:pt idx="5570">
                  <c:v>2.5000000000000001E-3</c:v>
                </c:pt>
                <c:pt idx="5571">
                  <c:v>2.5000000000000001E-3</c:v>
                </c:pt>
                <c:pt idx="5572">
                  <c:v>2.5000000000000001E-3</c:v>
                </c:pt>
                <c:pt idx="5573">
                  <c:v>2.5000000000000001E-3</c:v>
                </c:pt>
                <c:pt idx="5574">
                  <c:v>2.5000000000000001E-3</c:v>
                </c:pt>
                <c:pt idx="5575">
                  <c:v>2.5000000000000001E-3</c:v>
                </c:pt>
                <c:pt idx="5576">
                  <c:v>2.5000000000000001E-3</c:v>
                </c:pt>
                <c:pt idx="5577">
                  <c:v>2.5000000000000001E-3</c:v>
                </c:pt>
                <c:pt idx="5578">
                  <c:v>2.5000000000000001E-3</c:v>
                </c:pt>
                <c:pt idx="5579">
                  <c:v>2.5000000000000001E-3</c:v>
                </c:pt>
                <c:pt idx="5580">
                  <c:v>2.5000000000000001E-3</c:v>
                </c:pt>
                <c:pt idx="5581">
                  <c:v>2.5000000000000001E-3</c:v>
                </c:pt>
                <c:pt idx="5582">
                  <c:v>2.5000000000000001E-3</c:v>
                </c:pt>
                <c:pt idx="5583">
                  <c:v>2.5000000000000001E-3</c:v>
                </c:pt>
                <c:pt idx="5584">
                  <c:v>2.5000000000000001E-3</c:v>
                </c:pt>
                <c:pt idx="5585">
                  <c:v>2.5000000000000001E-3</c:v>
                </c:pt>
                <c:pt idx="5586">
                  <c:v>2.5000000000000001E-3</c:v>
                </c:pt>
                <c:pt idx="5587">
                  <c:v>2.5000000000000001E-3</c:v>
                </c:pt>
                <c:pt idx="5588">
                  <c:v>2.5000000000000001E-3</c:v>
                </c:pt>
                <c:pt idx="5589">
                  <c:v>2.5000000000000001E-3</c:v>
                </c:pt>
                <c:pt idx="5590">
                  <c:v>2.5000000000000001E-3</c:v>
                </c:pt>
                <c:pt idx="5591">
                  <c:v>2.5000000000000001E-3</c:v>
                </c:pt>
                <c:pt idx="5592">
                  <c:v>2.5000000000000001E-3</c:v>
                </c:pt>
                <c:pt idx="5593">
                  <c:v>2.5000000000000001E-3</c:v>
                </c:pt>
                <c:pt idx="5594">
                  <c:v>2.5000000000000001E-3</c:v>
                </c:pt>
                <c:pt idx="5595">
                  <c:v>2.5000000000000001E-3</c:v>
                </c:pt>
                <c:pt idx="5596">
                  <c:v>2.5000000000000001E-3</c:v>
                </c:pt>
                <c:pt idx="5597">
                  <c:v>2.5000000000000001E-3</c:v>
                </c:pt>
                <c:pt idx="5598">
                  <c:v>2.5000000000000001E-3</c:v>
                </c:pt>
                <c:pt idx="5599">
                  <c:v>2.5000000000000001E-3</c:v>
                </c:pt>
                <c:pt idx="5600">
                  <c:v>2.5000000000000001E-3</c:v>
                </c:pt>
                <c:pt idx="5601">
                  <c:v>2.5000000000000001E-3</c:v>
                </c:pt>
                <c:pt idx="5602">
                  <c:v>2.5000000000000001E-3</c:v>
                </c:pt>
                <c:pt idx="5603">
                  <c:v>2.5000000000000001E-3</c:v>
                </c:pt>
                <c:pt idx="5604">
                  <c:v>2.5000000000000001E-3</c:v>
                </c:pt>
                <c:pt idx="5605">
                  <c:v>2.5000000000000001E-3</c:v>
                </c:pt>
                <c:pt idx="5606">
                  <c:v>2.5000000000000001E-3</c:v>
                </c:pt>
                <c:pt idx="5607">
                  <c:v>2.5000000000000001E-3</c:v>
                </c:pt>
                <c:pt idx="5608">
                  <c:v>2.5000000000000001E-3</c:v>
                </c:pt>
                <c:pt idx="5609">
                  <c:v>2.5000000000000001E-3</c:v>
                </c:pt>
                <c:pt idx="5610">
                  <c:v>2.5000000000000001E-3</c:v>
                </c:pt>
                <c:pt idx="5611">
                  <c:v>2.5000000000000001E-3</c:v>
                </c:pt>
                <c:pt idx="5612">
                  <c:v>2.5000000000000001E-3</c:v>
                </c:pt>
                <c:pt idx="5613">
                  <c:v>2.5000000000000001E-3</c:v>
                </c:pt>
                <c:pt idx="5614">
                  <c:v>2.5000000000000001E-3</c:v>
                </c:pt>
                <c:pt idx="5615">
                  <c:v>2.5000000000000001E-3</c:v>
                </c:pt>
                <c:pt idx="5616">
                  <c:v>2.5000000000000001E-3</c:v>
                </c:pt>
                <c:pt idx="5617">
                  <c:v>2.5000000000000001E-3</c:v>
                </c:pt>
                <c:pt idx="5618">
                  <c:v>2.5000000000000001E-3</c:v>
                </c:pt>
                <c:pt idx="5619">
                  <c:v>2.5000000000000001E-3</c:v>
                </c:pt>
                <c:pt idx="5620">
                  <c:v>2.5000000000000001E-3</c:v>
                </c:pt>
                <c:pt idx="5621">
                  <c:v>2.5000000000000001E-3</c:v>
                </c:pt>
                <c:pt idx="5622">
                  <c:v>2.5000000000000001E-3</c:v>
                </c:pt>
                <c:pt idx="5623">
                  <c:v>2.5000000000000001E-3</c:v>
                </c:pt>
                <c:pt idx="5624">
                  <c:v>2.5000000000000001E-3</c:v>
                </c:pt>
                <c:pt idx="5625">
                  <c:v>2.5000000000000001E-3</c:v>
                </c:pt>
                <c:pt idx="5626">
                  <c:v>2.5000000000000001E-3</c:v>
                </c:pt>
                <c:pt idx="5627">
                  <c:v>2.5000000000000001E-3</c:v>
                </c:pt>
                <c:pt idx="5628">
                  <c:v>2.5000000000000001E-3</c:v>
                </c:pt>
                <c:pt idx="5629">
                  <c:v>2.5000000000000001E-3</c:v>
                </c:pt>
                <c:pt idx="5630">
                  <c:v>2.5000000000000001E-3</c:v>
                </c:pt>
                <c:pt idx="5631">
                  <c:v>2.5000000000000001E-3</c:v>
                </c:pt>
                <c:pt idx="5632">
                  <c:v>2.5000000000000001E-3</c:v>
                </c:pt>
                <c:pt idx="5633">
                  <c:v>2.5000000000000001E-3</c:v>
                </c:pt>
                <c:pt idx="5634">
                  <c:v>2.5000000000000001E-3</c:v>
                </c:pt>
                <c:pt idx="5635">
                  <c:v>2.5000000000000001E-3</c:v>
                </c:pt>
                <c:pt idx="5636">
                  <c:v>2.5000000000000001E-3</c:v>
                </c:pt>
                <c:pt idx="5637">
                  <c:v>2.5000000000000001E-3</c:v>
                </c:pt>
                <c:pt idx="5638">
                  <c:v>2.5000000000000001E-3</c:v>
                </c:pt>
                <c:pt idx="5639">
                  <c:v>2.5000000000000001E-3</c:v>
                </c:pt>
                <c:pt idx="5640">
                  <c:v>2.5000000000000001E-3</c:v>
                </c:pt>
                <c:pt idx="5641">
                  <c:v>2.5000000000000001E-3</c:v>
                </c:pt>
                <c:pt idx="5642">
                  <c:v>2.5000000000000001E-3</c:v>
                </c:pt>
                <c:pt idx="5643">
                  <c:v>2.5000000000000001E-3</c:v>
                </c:pt>
                <c:pt idx="5644">
                  <c:v>2.5000000000000001E-3</c:v>
                </c:pt>
                <c:pt idx="5645">
                  <c:v>2.5000000000000001E-3</c:v>
                </c:pt>
                <c:pt idx="5646">
                  <c:v>2.5000000000000001E-3</c:v>
                </c:pt>
                <c:pt idx="5647">
                  <c:v>2.5000000000000001E-3</c:v>
                </c:pt>
                <c:pt idx="5648">
                  <c:v>2.5000000000000001E-3</c:v>
                </c:pt>
                <c:pt idx="5649">
                  <c:v>2.5000000000000001E-3</c:v>
                </c:pt>
                <c:pt idx="5650">
                  <c:v>2.5000000000000001E-3</c:v>
                </c:pt>
                <c:pt idx="5651">
                  <c:v>2.5000000000000001E-3</c:v>
                </c:pt>
                <c:pt idx="5652">
                  <c:v>2.5000000000000001E-3</c:v>
                </c:pt>
                <c:pt idx="5653">
                  <c:v>2.5000000000000001E-3</c:v>
                </c:pt>
                <c:pt idx="5654">
                  <c:v>2.5000000000000001E-3</c:v>
                </c:pt>
                <c:pt idx="5655">
                  <c:v>2.5000000000000001E-3</c:v>
                </c:pt>
                <c:pt idx="5656">
                  <c:v>2.5000000000000001E-3</c:v>
                </c:pt>
                <c:pt idx="5657">
                  <c:v>2.5000000000000001E-3</c:v>
                </c:pt>
                <c:pt idx="5658">
                  <c:v>2.5000000000000001E-3</c:v>
                </c:pt>
                <c:pt idx="5659">
                  <c:v>2.5000000000000001E-3</c:v>
                </c:pt>
                <c:pt idx="5660">
                  <c:v>2.5000000000000001E-3</c:v>
                </c:pt>
                <c:pt idx="5661">
                  <c:v>2.5000000000000001E-3</c:v>
                </c:pt>
                <c:pt idx="5662">
                  <c:v>2.5000000000000001E-3</c:v>
                </c:pt>
                <c:pt idx="5663">
                  <c:v>2.5000000000000001E-3</c:v>
                </c:pt>
                <c:pt idx="5664">
                  <c:v>2.5000000000000001E-3</c:v>
                </c:pt>
                <c:pt idx="5665">
                  <c:v>2.5000000000000001E-3</c:v>
                </c:pt>
                <c:pt idx="5666">
                  <c:v>2.5000000000000001E-3</c:v>
                </c:pt>
                <c:pt idx="5667">
                  <c:v>2.5000000000000001E-3</c:v>
                </c:pt>
                <c:pt idx="5668">
                  <c:v>2.5000000000000001E-3</c:v>
                </c:pt>
                <c:pt idx="5669">
                  <c:v>2.5000000000000001E-3</c:v>
                </c:pt>
                <c:pt idx="5670">
                  <c:v>2.5000000000000001E-3</c:v>
                </c:pt>
                <c:pt idx="5671">
                  <c:v>2.5000000000000001E-3</c:v>
                </c:pt>
                <c:pt idx="5672">
                  <c:v>2.5000000000000001E-3</c:v>
                </c:pt>
                <c:pt idx="5673">
                  <c:v>2.5000000000000001E-3</c:v>
                </c:pt>
                <c:pt idx="5674">
                  <c:v>2.5000000000000001E-3</c:v>
                </c:pt>
                <c:pt idx="5675">
                  <c:v>2.5000000000000001E-3</c:v>
                </c:pt>
                <c:pt idx="5676">
                  <c:v>2.5000000000000001E-3</c:v>
                </c:pt>
                <c:pt idx="5677">
                  <c:v>2.5000000000000001E-3</c:v>
                </c:pt>
                <c:pt idx="5678">
                  <c:v>2.5000000000000001E-3</c:v>
                </c:pt>
                <c:pt idx="5679">
                  <c:v>2.5000000000000001E-3</c:v>
                </c:pt>
                <c:pt idx="5680">
                  <c:v>2.5000000000000001E-3</c:v>
                </c:pt>
                <c:pt idx="5681">
                  <c:v>2.5000000000000001E-3</c:v>
                </c:pt>
                <c:pt idx="5682">
                  <c:v>2.5000000000000001E-3</c:v>
                </c:pt>
                <c:pt idx="5683">
                  <c:v>2.5000000000000001E-3</c:v>
                </c:pt>
                <c:pt idx="5684">
                  <c:v>2.5000000000000001E-3</c:v>
                </c:pt>
                <c:pt idx="5685">
                  <c:v>2.5000000000000001E-3</c:v>
                </c:pt>
                <c:pt idx="5686">
                  <c:v>2.5000000000000001E-3</c:v>
                </c:pt>
                <c:pt idx="5687">
                  <c:v>2.5000000000000001E-3</c:v>
                </c:pt>
                <c:pt idx="5688">
                  <c:v>2.5000000000000001E-3</c:v>
                </c:pt>
                <c:pt idx="5689">
                  <c:v>2.5000000000000001E-3</c:v>
                </c:pt>
                <c:pt idx="5690">
                  <c:v>2.5000000000000001E-3</c:v>
                </c:pt>
                <c:pt idx="5691">
                  <c:v>2.5000000000000001E-3</c:v>
                </c:pt>
                <c:pt idx="5692">
                  <c:v>2.5000000000000001E-3</c:v>
                </c:pt>
                <c:pt idx="5693">
                  <c:v>2.5000000000000001E-3</c:v>
                </c:pt>
                <c:pt idx="5694">
                  <c:v>2.5000000000000001E-3</c:v>
                </c:pt>
                <c:pt idx="5695">
                  <c:v>2.5000000000000001E-3</c:v>
                </c:pt>
                <c:pt idx="5696">
                  <c:v>2.5000000000000001E-3</c:v>
                </c:pt>
                <c:pt idx="5697">
                  <c:v>2.5000000000000001E-3</c:v>
                </c:pt>
                <c:pt idx="5698">
                  <c:v>2.5000000000000001E-3</c:v>
                </c:pt>
                <c:pt idx="5699">
                  <c:v>2.5000000000000001E-3</c:v>
                </c:pt>
                <c:pt idx="5700">
                  <c:v>2.5000000000000001E-3</c:v>
                </c:pt>
                <c:pt idx="5701">
                  <c:v>2.5000000000000001E-3</c:v>
                </c:pt>
                <c:pt idx="5702">
                  <c:v>2.5000000000000001E-3</c:v>
                </c:pt>
                <c:pt idx="5703">
                  <c:v>2.5000000000000001E-3</c:v>
                </c:pt>
                <c:pt idx="5704">
                  <c:v>2.5000000000000001E-3</c:v>
                </c:pt>
                <c:pt idx="5705">
                  <c:v>2.5000000000000001E-3</c:v>
                </c:pt>
                <c:pt idx="5706">
                  <c:v>2.5000000000000001E-3</c:v>
                </c:pt>
                <c:pt idx="5707">
                  <c:v>2.5000000000000001E-3</c:v>
                </c:pt>
                <c:pt idx="5708">
                  <c:v>2.5000000000000001E-3</c:v>
                </c:pt>
                <c:pt idx="5709">
                  <c:v>2.5000000000000001E-3</c:v>
                </c:pt>
                <c:pt idx="5710">
                  <c:v>2.5000000000000001E-3</c:v>
                </c:pt>
                <c:pt idx="5711">
                  <c:v>2.5000000000000001E-3</c:v>
                </c:pt>
                <c:pt idx="5712">
                  <c:v>2.5000000000000001E-3</c:v>
                </c:pt>
                <c:pt idx="5713">
                  <c:v>2.5000000000000001E-3</c:v>
                </c:pt>
                <c:pt idx="5714">
                  <c:v>2.5000000000000001E-3</c:v>
                </c:pt>
                <c:pt idx="5715">
                  <c:v>2.5000000000000001E-3</c:v>
                </c:pt>
                <c:pt idx="5716">
                  <c:v>2.5000000000000001E-3</c:v>
                </c:pt>
                <c:pt idx="5717">
                  <c:v>2.5000000000000001E-3</c:v>
                </c:pt>
                <c:pt idx="5718">
                  <c:v>2.5000000000000001E-3</c:v>
                </c:pt>
                <c:pt idx="5719">
                  <c:v>2.5000000000000001E-3</c:v>
                </c:pt>
                <c:pt idx="5720">
                  <c:v>2.5000000000000001E-3</c:v>
                </c:pt>
                <c:pt idx="5721">
                  <c:v>2.5000000000000001E-3</c:v>
                </c:pt>
                <c:pt idx="5722">
                  <c:v>2.5000000000000001E-3</c:v>
                </c:pt>
                <c:pt idx="5723">
                  <c:v>2.5000000000000001E-3</c:v>
                </c:pt>
                <c:pt idx="5724">
                  <c:v>2.5000000000000001E-3</c:v>
                </c:pt>
                <c:pt idx="5725">
                  <c:v>2.5000000000000001E-3</c:v>
                </c:pt>
                <c:pt idx="5726">
                  <c:v>2.5000000000000001E-3</c:v>
                </c:pt>
                <c:pt idx="5727">
                  <c:v>2.5000000000000001E-3</c:v>
                </c:pt>
                <c:pt idx="5728">
                  <c:v>2.5000000000000001E-3</c:v>
                </c:pt>
                <c:pt idx="5729">
                  <c:v>2.5000000000000001E-3</c:v>
                </c:pt>
                <c:pt idx="5730">
                  <c:v>2.5000000000000001E-3</c:v>
                </c:pt>
                <c:pt idx="5731">
                  <c:v>2.5000000000000001E-3</c:v>
                </c:pt>
                <c:pt idx="5732">
                  <c:v>2.5000000000000001E-3</c:v>
                </c:pt>
                <c:pt idx="5733">
                  <c:v>2.5000000000000001E-3</c:v>
                </c:pt>
                <c:pt idx="5734">
                  <c:v>2.5000000000000001E-3</c:v>
                </c:pt>
                <c:pt idx="5735">
                  <c:v>2.5000000000000001E-3</c:v>
                </c:pt>
                <c:pt idx="5736">
                  <c:v>2.5000000000000001E-3</c:v>
                </c:pt>
                <c:pt idx="5737">
                  <c:v>2.5000000000000001E-3</c:v>
                </c:pt>
                <c:pt idx="5738">
                  <c:v>2.5000000000000001E-3</c:v>
                </c:pt>
                <c:pt idx="5739">
                  <c:v>2.5000000000000001E-3</c:v>
                </c:pt>
                <c:pt idx="5740">
                  <c:v>2.5000000000000001E-3</c:v>
                </c:pt>
                <c:pt idx="5741">
                  <c:v>2.5000000000000001E-3</c:v>
                </c:pt>
                <c:pt idx="5742">
                  <c:v>2.5000000000000001E-3</c:v>
                </c:pt>
                <c:pt idx="5743">
                  <c:v>2.5000000000000001E-3</c:v>
                </c:pt>
                <c:pt idx="5744">
                  <c:v>2.5000000000000001E-3</c:v>
                </c:pt>
                <c:pt idx="5745">
                  <c:v>2.5000000000000001E-3</c:v>
                </c:pt>
                <c:pt idx="5746">
                  <c:v>2.5000000000000001E-3</c:v>
                </c:pt>
                <c:pt idx="5747">
                  <c:v>2.5000000000000001E-3</c:v>
                </c:pt>
                <c:pt idx="5748">
                  <c:v>2.5000000000000001E-3</c:v>
                </c:pt>
                <c:pt idx="5749">
                  <c:v>2.5000000000000001E-3</c:v>
                </c:pt>
                <c:pt idx="5750">
                  <c:v>2.5000000000000001E-3</c:v>
                </c:pt>
                <c:pt idx="5751">
                  <c:v>2.5000000000000001E-3</c:v>
                </c:pt>
                <c:pt idx="5752">
                  <c:v>2.5000000000000001E-3</c:v>
                </c:pt>
                <c:pt idx="5753">
                  <c:v>2.5000000000000001E-3</c:v>
                </c:pt>
                <c:pt idx="5754">
                  <c:v>2.5000000000000001E-3</c:v>
                </c:pt>
                <c:pt idx="5755">
                  <c:v>2.5000000000000001E-3</c:v>
                </c:pt>
                <c:pt idx="5756">
                  <c:v>2.5000000000000001E-3</c:v>
                </c:pt>
                <c:pt idx="5757">
                  <c:v>2.5000000000000001E-3</c:v>
                </c:pt>
                <c:pt idx="5758">
                  <c:v>2.5000000000000001E-3</c:v>
                </c:pt>
                <c:pt idx="5759">
                  <c:v>2.5000000000000001E-3</c:v>
                </c:pt>
                <c:pt idx="5760">
                  <c:v>2.5000000000000001E-3</c:v>
                </c:pt>
                <c:pt idx="5761">
                  <c:v>2.5000000000000001E-3</c:v>
                </c:pt>
                <c:pt idx="5762">
                  <c:v>2.5000000000000001E-3</c:v>
                </c:pt>
                <c:pt idx="5763">
                  <c:v>2.5000000000000001E-3</c:v>
                </c:pt>
                <c:pt idx="5764">
                  <c:v>2.5000000000000001E-3</c:v>
                </c:pt>
                <c:pt idx="5765">
                  <c:v>2.5000000000000001E-3</c:v>
                </c:pt>
                <c:pt idx="5766">
                  <c:v>2.5000000000000001E-3</c:v>
                </c:pt>
                <c:pt idx="5767">
                  <c:v>2.5000000000000001E-3</c:v>
                </c:pt>
                <c:pt idx="5768">
                  <c:v>2.5000000000000001E-3</c:v>
                </c:pt>
                <c:pt idx="5769">
                  <c:v>2.5000000000000001E-3</c:v>
                </c:pt>
                <c:pt idx="5770">
                  <c:v>2.5000000000000001E-3</c:v>
                </c:pt>
                <c:pt idx="5771">
                  <c:v>2.5000000000000001E-3</c:v>
                </c:pt>
                <c:pt idx="5772">
                  <c:v>2.5000000000000001E-3</c:v>
                </c:pt>
                <c:pt idx="5773">
                  <c:v>2.5000000000000001E-3</c:v>
                </c:pt>
                <c:pt idx="5774">
                  <c:v>2.5000000000000001E-3</c:v>
                </c:pt>
                <c:pt idx="5775">
                  <c:v>2.5000000000000001E-3</c:v>
                </c:pt>
                <c:pt idx="5776">
                  <c:v>2.5000000000000001E-3</c:v>
                </c:pt>
                <c:pt idx="5777">
                  <c:v>2.5000000000000001E-3</c:v>
                </c:pt>
                <c:pt idx="5778">
                  <c:v>2.5000000000000001E-3</c:v>
                </c:pt>
                <c:pt idx="5779">
                  <c:v>2.5000000000000001E-3</c:v>
                </c:pt>
                <c:pt idx="5780">
                  <c:v>2.5000000000000001E-3</c:v>
                </c:pt>
                <c:pt idx="5781">
                  <c:v>2.5000000000000001E-3</c:v>
                </c:pt>
                <c:pt idx="5782">
                  <c:v>2.5000000000000001E-3</c:v>
                </c:pt>
                <c:pt idx="5783">
                  <c:v>2.5000000000000001E-3</c:v>
                </c:pt>
                <c:pt idx="5784">
                  <c:v>2.5000000000000001E-3</c:v>
                </c:pt>
                <c:pt idx="5785">
                  <c:v>2.5000000000000001E-3</c:v>
                </c:pt>
                <c:pt idx="5786">
                  <c:v>2.5000000000000001E-3</c:v>
                </c:pt>
                <c:pt idx="5787">
                  <c:v>2.5000000000000001E-3</c:v>
                </c:pt>
                <c:pt idx="5788">
                  <c:v>2.5000000000000001E-3</c:v>
                </c:pt>
                <c:pt idx="5789">
                  <c:v>2.5000000000000001E-3</c:v>
                </c:pt>
                <c:pt idx="5790">
                  <c:v>2.5000000000000001E-3</c:v>
                </c:pt>
                <c:pt idx="5791">
                  <c:v>2.5000000000000001E-3</c:v>
                </c:pt>
                <c:pt idx="5792">
                  <c:v>2.5000000000000001E-3</c:v>
                </c:pt>
                <c:pt idx="5793">
                  <c:v>2.5000000000000001E-3</c:v>
                </c:pt>
                <c:pt idx="5794">
                  <c:v>2.5000000000000001E-3</c:v>
                </c:pt>
                <c:pt idx="5795">
                  <c:v>2.5000000000000001E-3</c:v>
                </c:pt>
                <c:pt idx="5796">
                  <c:v>2.5000000000000001E-3</c:v>
                </c:pt>
                <c:pt idx="5797">
                  <c:v>2.5000000000000001E-3</c:v>
                </c:pt>
                <c:pt idx="5798">
                  <c:v>2.5000000000000001E-3</c:v>
                </c:pt>
                <c:pt idx="5799">
                  <c:v>2.5000000000000001E-3</c:v>
                </c:pt>
                <c:pt idx="5800">
                  <c:v>2.5000000000000001E-3</c:v>
                </c:pt>
                <c:pt idx="5801">
                  <c:v>2.5000000000000001E-3</c:v>
                </c:pt>
                <c:pt idx="5802">
                  <c:v>2.5000000000000001E-3</c:v>
                </c:pt>
                <c:pt idx="5803">
                  <c:v>2.5000000000000001E-3</c:v>
                </c:pt>
                <c:pt idx="5804">
                  <c:v>2.5000000000000001E-3</c:v>
                </c:pt>
                <c:pt idx="5805">
                  <c:v>2.5000000000000001E-3</c:v>
                </c:pt>
                <c:pt idx="5806">
                  <c:v>2.5000000000000001E-3</c:v>
                </c:pt>
                <c:pt idx="5807">
                  <c:v>2.5000000000000001E-3</c:v>
                </c:pt>
                <c:pt idx="5808">
                  <c:v>2.5000000000000001E-3</c:v>
                </c:pt>
                <c:pt idx="5809">
                  <c:v>2.5000000000000001E-3</c:v>
                </c:pt>
                <c:pt idx="5810">
                  <c:v>2.5000000000000001E-3</c:v>
                </c:pt>
                <c:pt idx="5811">
                  <c:v>2.5000000000000001E-3</c:v>
                </c:pt>
                <c:pt idx="5812">
                  <c:v>2.5000000000000001E-3</c:v>
                </c:pt>
                <c:pt idx="5813">
                  <c:v>2.5000000000000001E-3</c:v>
                </c:pt>
                <c:pt idx="5814">
                  <c:v>2.5000000000000001E-3</c:v>
                </c:pt>
                <c:pt idx="5815">
                  <c:v>2.5000000000000001E-3</c:v>
                </c:pt>
                <c:pt idx="5816">
                  <c:v>2.5000000000000001E-3</c:v>
                </c:pt>
                <c:pt idx="5817">
                  <c:v>2.5000000000000001E-3</c:v>
                </c:pt>
                <c:pt idx="5818">
                  <c:v>2.5000000000000001E-3</c:v>
                </c:pt>
                <c:pt idx="5819">
                  <c:v>2.5000000000000001E-3</c:v>
                </c:pt>
                <c:pt idx="5820">
                  <c:v>2.5000000000000001E-3</c:v>
                </c:pt>
                <c:pt idx="5821">
                  <c:v>2.5000000000000001E-3</c:v>
                </c:pt>
                <c:pt idx="5822">
                  <c:v>2.5000000000000001E-3</c:v>
                </c:pt>
                <c:pt idx="5823">
                  <c:v>2.5000000000000001E-3</c:v>
                </c:pt>
                <c:pt idx="5824">
                  <c:v>2.5000000000000001E-3</c:v>
                </c:pt>
                <c:pt idx="5825">
                  <c:v>2.5000000000000001E-3</c:v>
                </c:pt>
                <c:pt idx="5826">
                  <c:v>2.5000000000000001E-3</c:v>
                </c:pt>
                <c:pt idx="5827">
                  <c:v>2.5000000000000001E-3</c:v>
                </c:pt>
                <c:pt idx="5828">
                  <c:v>2.5000000000000001E-3</c:v>
                </c:pt>
                <c:pt idx="5829">
                  <c:v>5.0000000000000001E-3</c:v>
                </c:pt>
                <c:pt idx="5830">
                  <c:v>5.0000000000000001E-3</c:v>
                </c:pt>
                <c:pt idx="5831">
                  <c:v>5.0000000000000001E-3</c:v>
                </c:pt>
                <c:pt idx="5832">
                  <c:v>5.0000000000000001E-3</c:v>
                </c:pt>
                <c:pt idx="5833">
                  <c:v>5.0000000000000001E-3</c:v>
                </c:pt>
                <c:pt idx="5834">
                  <c:v>5.0000000000000001E-3</c:v>
                </c:pt>
                <c:pt idx="5835">
                  <c:v>5.0000000000000001E-3</c:v>
                </c:pt>
                <c:pt idx="5836">
                  <c:v>5.0000000000000001E-3</c:v>
                </c:pt>
                <c:pt idx="5837">
                  <c:v>5.0000000000000001E-3</c:v>
                </c:pt>
                <c:pt idx="5838">
                  <c:v>5.0000000000000001E-3</c:v>
                </c:pt>
                <c:pt idx="5839">
                  <c:v>5.0000000000000001E-3</c:v>
                </c:pt>
                <c:pt idx="5840">
                  <c:v>5.0000000000000001E-3</c:v>
                </c:pt>
                <c:pt idx="5841">
                  <c:v>5.0000000000000001E-3</c:v>
                </c:pt>
                <c:pt idx="5842">
                  <c:v>5.0000000000000001E-3</c:v>
                </c:pt>
                <c:pt idx="5843">
                  <c:v>5.0000000000000001E-3</c:v>
                </c:pt>
                <c:pt idx="5844">
                  <c:v>5.0000000000000001E-3</c:v>
                </c:pt>
                <c:pt idx="5845">
                  <c:v>5.0000000000000001E-3</c:v>
                </c:pt>
                <c:pt idx="5846">
                  <c:v>5.0000000000000001E-3</c:v>
                </c:pt>
                <c:pt idx="5847">
                  <c:v>5.0000000000000001E-3</c:v>
                </c:pt>
                <c:pt idx="5848">
                  <c:v>5.0000000000000001E-3</c:v>
                </c:pt>
                <c:pt idx="5849">
                  <c:v>5.0000000000000001E-3</c:v>
                </c:pt>
                <c:pt idx="5850">
                  <c:v>5.0000000000000001E-3</c:v>
                </c:pt>
                <c:pt idx="5851">
                  <c:v>5.0000000000000001E-3</c:v>
                </c:pt>
                <c:pt idx="5852">
                  <c:v>5.0000000000000001E-3</c:v>
                </c:pt>
                <c:pt idx="5853">
                  <c:v>5.0000000000000001E-3</c:v>
                </c:pt>
                <c:pt idx="5854">
                  <c:v>5.0000000000000001E-3</c:v>
                </c:pt>
                <c:pt idx="5855">
                  <c:v>5.0000000000000001E-3</c:v>
                </c:pt>
                <c:pt idx="5856">
                  <c:v>5.0000000000000001E-3</c:v>
                </c:pt>
                <c:pt idx="5857">
                  <c:v>5.0000000000000001E-3</c:v>
                </c:pt>
                <c:pt idx="5858">
                  <c:v>5.0000000000000001E-3</c:v>
                </c:pt>
                <c:pt idx="5859">
                  <c:v>5.0000000000000001E-3</c:v>
                </c:pt>
                <c:pt idx="5860">
                  <c:v>5.0000000000000001E-3</c:v>
                </c:pt>
                <c:pt idx="5861">
                  <c:v>5.0000000000000001E-3</c:v>
                </c:pt>
                <c:pt idx="5862">
                  <c:v>5.0000000000000001E-3</c:v>
                </c:pt>
                <c:pt idx="5863">
                  <c:v>5.0000000000000001E-3</c:v>
                </c:pt>
                <c:pt idx="5864">
                  <c:v>5.0000000000000001E-3</c:v>
                </c:pt>
                <c:pt idx="5865">
                  <c:v>5.0000000000000001E-3</c:v>
                </c:pt>
                <c:pt idx="5866">
                  <c:v>5.0000000000000001E-3</c:v>
                </c:pt>
                <c:pt idx="5867">
                  <c:v>5.0000000000000001E-3</c:v>
                </c:pt>
                <c:pt idx="5868">
                  <c:v>5.0000000000000001E-3</c:v>
                </c:pt>
                <c:pt idx="5869">
                  <c:v>5.0000000000000001E-3</c:v>
                </c:pt>
                <c:pt idx="5870">
                  <c:v>5.0000000000000001E-3</c:v>
                </c:pt>
                <c:pt idx="5871">
                  <c:v>5.0000000000000001E-3</c:v>
                </c:pt>
                <c:pt idx="5872">
                  <c:v>5.0000000000000001E-3</c:v>
                </c:pt>
                <c:pt idx="5873">
                  <c:v>5.0000000000000001E-3</c:v>
                </c:pt>
                <c:pt idx="5874">
                  <c:v>5.0000000000000001E-3</c:v>
                </c:pt>
                <c:pt idx="5875">
                  <c:v>5.0000000000000001E-3</c:v>
                </c:pt>
                <c:pt idx="5876">
                  <c:v>5.0000000000000001E-3</c:v>
                </c:pt>
                <c:pt idx="5877">
                  <c:v>5.0000000000000001E-3</c:v>
                </c:pt>
                <c:pt idx="5878">
                  <c:v>5.0000000000000001E-3</c:v>
                </c:pt>
                <c:pt idx="5879">
                  <c:v>5.0000000000000001E-3</c:v>
                </c:pt>
                <c:pt idx="5880">
                  <c:v>5.0000000000000001E-3</c:v>
                </c:pt>
                <c:pt idx="5881">
                  <c:v>5.0000000000000001E-3</c:v>
                </c:pt>
                <c:pt idx="5882">
                  <c:v>5.0000000000000001E-3</c:v>
                </c:pt>
                <c:pt idx="5883">
                  <c:v>5.0000000000000001E-3</c:v>
                </c:pt>
                <c:pt idx="5884">
                  <c:v>5.0000000000000001E-3</c:v>
                </c:pt>
                <c:pt idx="5885">
                  <c:v>5.0000000000000001E-3</c:v>
                </c:pt>
                <c:pt idx="5886">
                  <c:v>5.0000000000000001E-3</c:v>
                </c:pt>
                <c:pt idx="5887">
                  <c:v>5.0000000000000001E-3</c:v>
                </c:pt>
                <c:pt idx="5888">
                  <c:v>5.0000000000000001E-3</c:v>
                </c:pt>
                <c:pt idx="5889">
                  <c:v>5.0000000000000001E-3</c:v>
                </c:pt>
                <c:pt idx="5890">
                  <c:v>5.0000000000000001E-3</c:v>
                </c:pt>
                <c:pt idx="5891">
                  <c:v>5.0000000000000001E-3</c:v>
                </c:pt>
                <c:pt idx="5892">
                  <c:v>5.0000000000000001E-3</c:v>
                </c:pt>
                <c:pt idx="5893">
                  <c:v>5.0000000000000001E-3</c:v>
                </c:pt>
                <c:pt idx="5894">
                  <c:v>5.0000000000000001E-3</c:v>
                </c:pt>
                <c:pt idx="5895">
                  <c:v>5.0000000000000001E-3</c:v>
                </c:pt>
                <c:pt idx="5896">
                  <c:v>5.0000000000000001E-3</c:v>
                </c:pt>
                <c:pt idx="5897">
                  <c:v>5.0000000000000001E-3</c:v>
                </c:pt>
                <c:pt idx="5898">
                  <c:v>5.0000000000000001E-3</c:v>
                </c:pt>
                <c:pt idx="5899">
                  <c:v>5.0000000000000001E-3</c:v>
                </c:pt>
                <c:pt idx="5900">
                  <c:v>5.0000000000000001E-3</c:v>
                </c:pt>
                <c:pt idx="5901">
                  <c:v>5.0000000000000001E-3</c:v>
                </c:pt>
                <c:pt idx="5902">
                  <c:v>5.0000000000000001E-3</c:v>
                </c:pt>
                <c:pt idx="5903">
                  <c:v>5.0000000000000001E-3</c:v>
                </c:pt>
                <c:pt idx="5904">
                  <c:v>5.0000000000000001E-3</c:v>
                </c:pt>
                <c:pt idx="5905">
                  <c:v>5.0000000000000001E-3</c:v>
                </c:pt>
                <c:pt idx="5906">
                  <c:v>5.0000000000000001E-3</c:v>
                </c:pt>
                <c:pt idx="5907">
                  <c:v>5.0000000000000001E-3</c:v>
                </c:pt>
                <c:pt idx="5908">
                  <c:v>5.0000000000000001E-3</c:v>
                </c:pt>
                <c:pt idx="5909">
                  <c:v>5.0000000000000001E-3</c:v>
                </c:pt>
                <c:pt idx="5910">
                  <c:v>5.0000000000000001E-3</c:v>
                </c:pt>
                <c:pt idx="5911">
                  <c:v>5.0000000000000001E-3</c:v>
                </c:pt>
                <c:pt idx="5912">
                  <c:v>5.0000000000000001E-3</c:v>
                </c:pt>
                <c:pt idx="5913">
                  <c:v>5.0000000000000001E-3</c:v>
                </c:pt>
                <c:pt idx="5914">
                  <c:v>5.0000000000000001E-3</c:v>
                </c:pt>
                <c:pt idx="5915">
                  <c:v>5.0000000000000001E-3</c:v>
                </c:pt>
                <c:pt idx="5916">
                  <c:v>5.0000000000000001E-3</c:v>
                </c:pt>
                <c:pt idx="5917">
                  <c:v>5.0000000000000001E-3</c:v>
                </c:pt>
                <c:pt idx="5918">
                  <c:v>5.0000000000000001E-3</c:v>
                </c:pt>
                <c:pt idx="5919">
                  <c:v>5.0000000000000001E-3</c:v>
                </c:pt>
                <c:pt idx="5920">
                  <c:v>5.0000000000000001E-3</c:v>
                </c:pt>
                <c:pt idx="5921">
                  <c:v>5.0000000000000001E-3</c:v>
                </c:pt>
                <c:pt idx="5922">
                  <c:v>5.0000000000000001E-3</c:v>
                </c:pt>
                <c:pt idx="5923">
                  <c:v>5.0000000000000001E-3</c:v>
                </c:pt>
                <c:pt idx="5924">
                  <c:v>5.0000000000000001E-3</c:v>
                </c:pt>
                <c:pt idx="5925">
                  <c:v>5.0000000000000001E-3</c:v>
                </c:pt>
                <c:pt idx="5926">
                  <c:v>5.0000000000000001E-3</c:v>
                </c:pt>
                <c:pt idx="5927">
                  <c:v>5.0000000000000001E-3</c:v>
                </c:pt>
                <c:pt idx="5928">
                  <c:v>5.0000000000000001E-3</c:v>
                </c:pt>
                <c:pt idx="5929">
                  <c:v>5.0000000000000001E-3</c:v>
                </c:pt>
                <c:pt idx="5930">
                  <c:v>5.0000000000000001E-3</c:v>
                </c:pt>
                <c:pt idx="5931">
                  <c:v>5.0000000000000001E-3</c:v>
                </c:pt>
                <c:pt idx="5932">
                  <c:v>5.0000000000000001E-3</c:v>
                </c:pt>
                <c:pt idx="5933">
                  <c:v>5.0000000000000001E-3</c:v>
                </c:pt>
                <c:pt idx="5934">
                  <c:v>5.0000000000000001E-3</c:v>
                </c:pt>
                <c:pt idx="5935">
                  <c:v>5.0000000000000001E-3</c:v>
                </c:pt>
                <c:pt idx="5936">
                  <c:v>5.0000000000000001E-3</c:v>
                </c:pt>
                <c:pt idx="5937">
                  <c:v>5.0000000000000001E-3</c:v>
                </c:pt>
                <c:pt idx="5938">
                  <c:v>5.0000000000000001E-3</c:v>
                </c:pt>
                <c:pt idx="5939">
                  <c:v>5.0000000000000001E-3</c:v>
                </c:pt>
                <c:pt idx="5940">
                  <c:v>5.0000000000000001E-3</c:v>
                </c:pt>
                <c:pt idx="5941">
                  <c:v>5.0000000000000001E-3</c:v>
                </c:pt>
                <c:pt idx="5942">
                  <c:v>5.0000000000000001E-3</c:v>
                </c:pt>
                <c:pt idx="5943">
                  <c:v>5.0000000000000001E-3</c:v>
                </c:pt>
                <c:pt idx="5944">
                  <c:v>5.0000000000000001E-3</c:v>
                </c:pt>
                <c:pt idx="5945">
                  <c:v>5.0000000000000001E-3</c:v>
                </c:pt>
                <c:pt idx="5946">
                  <c:v>5.0000000000000001E-3</c:v>
                </c:pt>
                <c:pt idx="5947">
                  <c:v>5.0000000000000001E-3</c:v>
                </c:pt>
                <c:pt idx="5948">
                  <c:v>5.0000000000000001E-3</c:v>
                </c:pt>
                <c:pt idx="5949">
                  <c:v>5.0000000000000001E-3</c:v>
                </c:pt>
                <c:pt idx="5950">
                  <c:v>5.0000000000000001E-3</c:v>
                </c:pt>
                <c:pt idx="5951">
                  <c:v>5.0000000000000001E-3</c:v>
                </c:pt>
                <c:pt idx="5952">
                  <c:v>5.0000000000000001E-3</c:v>
                </c:pt>
                <c:pt idx="5953">
                  <c:v>5.0000000000000001E-3</c:v>
                </c:pt>
                <c:pt idx="5954">
                  <c:v>5.0000000000000001E-3</c:v>
                </c:pt>
                <c:pt idx="5955">
                  <c:v>5.0000000000000001E-3</c:v>
                </c:pt>
                <c:pt idx="5956">
                  <c:v>5.0000000000000001E-3</c:v>
                </c:pt>
                <c:pt idx="5957">
                  <c:v>5.0000000000000001E-3</c:v>
                </c:pt>
                <c:pt idx="5958">
                  <c:v>5.0000000000000001E-3</c:v>
                </c:pt>
                <c:pt idx="5959">
                  <c:v>5.0000000000000001E-3</c:v>
                </c:pt>
                <c:pt idx="5960">
                  <c:v>5.0000000000000001E-3</c:v>
                </c:pt>
                <c:pt idx="5961">
                  <c:v>5.0000000000000001E-3</c:v>
                </c:pt>
                <c:pt idx="5962">
                  <c:v>5.0000000000000001E-3</c:v>
                </c:pt>
                <c:pt idx="5963">
                  <c:v>5.0000000000000001E-3</c:v>
                </c:pt>
                <c:pt idx="5964">
                  <c:v>5.0000000000000001E-3</c:v>
                </c:pt>
                <c:pt idx="5965">
                  <c:v>5.0000000000000001E-3</c:v>
                </c:pt>
                <c:pt idx="5966">
                  <c:v>5.0000000000000001E-3</c:v>
                </c:pt>
                <c:pt idx="5967">
                  <c:v>5.0000000000000001E-3</c:v>
                </c:pt>
                <c:pt idx="5968">
                  <c:v>5.0000000000000001E-3</c:v>
                </c:pt>
                <c:pt idx="5969">
                  <c:v>5.0000000000000001E-3</c:v>
                </c:pt>
                <c:pt idx="5970">
                  <c:v>5.0000000000000001E-3</c:v>
                </c:pt>
                <c:pt idx="5971">
                  <c:v>5.0000000000000001E-3</c:v>
                </c:pt>
                <c:pt idx="5972">
                  <c:v>5.0000000000000001E-3</c:v>
                </c:pt>
                <c:pt idx="5973">
                  <c:v>5.0000000000000001E-3</c:v>
                </c:pt>
                <c:pt idx="5974">
                  <c:v>5.0000000000000001E-3</c:v>
                </c:pt>
                <c:pt idx="5975">
                  <c:v>5.0000000000000001E-3</c:v>
                </c:pt>
                <c:pt idx="5976">
                  <c:v>5.0000000000000001E-3</c:v>
                </c:pt>
                <c:pt idx="5977">
                  <c:v>5.0000000000000001E-3</c:v>
                </c:pt>
                <c:pt idx="5978">
                  <c:v>5.0000000000000001E-3</c:v>
                </c:pt>
                <c:pt idx="5979">
                  <c:v>5.0000000000000001E-3</c:v>
                </c:pt>
                <c:pt idx="5980">
                  <c:v>5.0000000000000001E-3</c:v>
                </c:pt>
                <c:pt idx="5981">
                  <c:v>5.0000000000000001E-3</c:v>
                </c:pt>
                <c:pt idx="5982">
                  <c:v>5.0000000000000001E-3</c:v>
                </c:pt>
                <c:pt idx="5983">
                  <c:v>5.0000000000000001E-3</c:v>
                </c:pt>
                <c:pt idx="5984">
                  <c:v>5.0000000000000001E-3</c:v>
                </c:pt>
                <c:pt idx="5985">
                  <c:v>5.0000000000000001E-3</c:v>
                </c:pt>
                <c:pt idx="5986">
                  <c:v>5.0000000000000001E-3</c:v>
                </c:pt>
                <c:pt idx="5987">
                  <c:v>5.0000000000000001E-3</c:v>
                </c:pt>
                <c:pt idx="5988">
                  <c:v>5.0000000000000001E-3</c:v>
                </c:pt>
                <c:pt idx="5989">
                  <c:v>5.0000000000000001E-3</c:v>
                </c:pt>
                <c:pt idx="5990">
                  <c:v>5.0000000000000001E-3</c:v>
                </c:pt>
                <c:pt idx="5991">
                  <c:v>5.0000000000000001E-3</c:v>
                </c:pt>
                <c:pt idx="5992">
                  <c:v>5.0000000000000001E-3</c:v>
                </c:pt>
                <c:pt idx="5993">
                  <c:v>5.0000000000000001E-3</c:v>
                </c:pt>
                <c:pt idx="5994">
                  <c:v>5.0000000000000001E-3</c:v>
                </c:pt>
                <c:pt idx="5995">
                  <c:v>5.0000000000000001E-3</c:v>
                </c:pt>
                <c:pt idx="5996">
                  <c:v>5.0000000000000001E-3</c:v>
                </c:pt>
                <c:pt idx="5997">
                  <c:v>5.0000000000000001E-3</c:v>
                </c:pt>
                <c:pt idx="5998">
                  <c:v>5.0000000000000001E-3</c:v>
                </c:pt>
                <c:pt idx="5999">
                  <c:v>5.0000000000000001E-3</c:v>
                </c:pt>
                <c:pt idx="6000">
                  <c:v>5.0000000000000001E-3</c:v>
                </c:pt>
                <c:pt idx="6001">
                  <c:v>5.0000000000000001E-3</c:v>
                </c:pt>
                <c:pt idx="6002">
                  <c:v>5.0000000000000001E-3</c:v>
                </c:pt>
                <c:pt idx="6003">
                  <c:v>5.0000000000000001E-3</c:v>
                </c:pt>
                <c:pt idx="6004">
                  <c:v>5.0000000000000001E-3</c:v>
                </c:pt>
                <c:pt idx="6005">
                  <c:v>5.0000000000000001E-3</c:v>
                </c:pt>
                <c:pt idx="6006">
                  <c:v>5.0000000000000001E-3</c:v>
                </c:pt>
                <c:pt idx="6007">
                  <c:v>5.0000000000000001E-3</c:v>
                </c:pt>
                <c:pt idx="6008">
                  <c:v>5.0000000000000001E-3</c:v>
                </c:pt>
                <c:pt idx="6009">
                  <c:v>5.0000000000000001E-3</c:v>
                </c:pt>
                <c:pt idx="6010">
                  <c:v>5.0000000000000001E-3</c:v>
                </c:pt>
                <c:pt idx="6011">
                  <c:v>5.0000000000000001E-3</c:v>
                </c:pt>
                <c:pt idx="6012">
                  <c:v>5.0000000000000001E-3</c:v>
                </c:pt>
                <c:pt idx="6013">
                  <c:v>5.0000000000000001E-3</c:v>
                </c:pt>
                <c:pt idx="6014">
                  <c:v>5.0000000000000001E-3</c:v>
                </c:pt>
                <c:pt idx="6015">
                  <c:v>5.0000000000000001E-3</c:v>
                </c:pt>
                <c:pt idx="6016">
                  <c:v>5.0000000000000001E-3</c:v>
                </c:pt>
                <c:pt idx="6017">
                  <c:v>5.0000000000000001E-3</c:v>
                </c:pt>
                <c:pt idx="6018">
                  <c:v>5.0000000000000001E-3</c:v>
                </c:pt>
                <c:pt idx="6019">
                  <c:v>5.0000000000000001E-3</c:v>
                </c:pt>
                <c:pt idx="6020">
                  <c:v>5.0000000000000001E-3</c:v>
                </c:pt>
                <c:pt idx="6021">
                  <c:v>5.0000000000000001E-3</c:v>
                </c:pt>
                <c:pt idx="6022">
                  <c:v>5.0000000000000001E-3</c:v>
                </c:pt>
                <c:pt idx="6023">
                  <c:v>5.0000000000000001E-3</c:v>
                </c:pt>
                <c:pt idx="6024">
                  <c:v>5.0000000000000001E-3</c:v>
                </c:pt>
                <c:pt idx="6025">
                  <c:v>5.0000000000000001E-3</c:v>
                </c:pt>
                <c:pt idx="6026">
                  <c:v>5.0000000000000001E-3</c:v>
                </c:pt>
                <c:pt idx="6027">
                  <c:v>5.0000000000000001E-3</c:v>
                </c:pt>
                <c:pt idx="6028">
                  <c:v>5.0000000000000001E-3</c:v>
                </c:pt>
                <c:pt idx="6029">
                  <c:v>5.0000000000000001E-3</c:v>
                </c:pt>
                <c:pt idx="6030">
                  <c:v>5.0000000000000001E-3</c:v>
                </c:pt>
                <c:pt idx="6031">
                  <c:v>5.0000000000000001E-3</c:v>
                </c:pt>
                <c:pt idx="6032">
                  <c:v>5.0000000000000001E-3</c:v>
                </c:pt>
                <c:pt idx="6033">
                  <c:v>5.0000000000000001E-3</c:v>
                </c:pt>
                <c:pt idx="6034">
                  <c:v>5.0000000000000001E-3</c:v>
                </c:pt>
                <c:pt idx="6035">
                  <c:v>5.0000000000000001E-3</c:v>
                </c:pt>
                <c:pt idx="6036">
                  <c:v>5.0000000000000001E-3</c:v>
                </c:pt>
                <c:pt idx="6037">
                  <c:v>5.0000000000000001E-3</c:v>
                </c:pt>
                <c:pt idx="6038">
                  <c:v>5.0000000000000001E-3</c:v>
                </c:pt>
                <c:pt idx="6039">
                  <c:v>5.0000000000000001E-3</c:v>
                </c:pt>
                <c:pt idx="6040">
                  <c:v>5.0000000000000001E-3</c:v>
                </c:pt>
                <c:pt idx="6041">
                  <c:v>5.0000000000000001E-3</c:v>
                </c:pt>
                <c:pt idx="6042">
                  <c:v>5.0000000000000001E-3</c:v>
                </c:pt>
                <c:pt idx="6043">
                  <c:v>5.0000000000000001E-3</c:v>
                </c:pt>
                <c:pt idx="6044">
                  <c:v>5.0000000000000001E-3</c:v>
                </c:pt>
                <c:pt idx="6045">
                  <c:v>5.0000000000000001E-3</c:v>
                </c:pt>
                <c:pt idx="6046">
                  <c:v>5.0000000000000001E-3</c:v>
                </c:pt>
                <c:pt idx="6047">
                  <c:v>5.0000000000000001E-3</c:v>
                </c:pt>
                <c:pt idx="6048">
                  <c:v>5.0000000000000001E-3</c:v>
                </c:pt>
                <c:pt idx="6049">
                  <c:v>5.0000000000000001E-3</c:v>
                </c:pt>
                <c:pt idx="6050">
                  <c:v>5.0000000000000001E-3</c:v>
                </c:pt>
                <c:pt idx="6051">
                  <c:v>5.0000000000000001E-3</c:v>
                </c:pt>
                <c:pt idx="6052">
                  <c:v>5.0000000000000001E-3</c:v>
                </c:pt>
                <c:pt idx="6053">
                  <c:v>5.0000000000000001E-3</c:v>
                </c:pt>
                <c:pt idx="6054">
                  <c:v>5.0000000000000001E-3</c:v>
                </c:pt>
                <c:pt idx="6055">
                  <c:v>5.0000000000000001E-3</c:v>
                </c:pt>
                <c:pt idx="6056">
                  <c:v>5.0000000000000001E-3</c:v>
                </c:pt>
                <c:pt idx="6057">
                  <c:v>5.0000000000000001E-3</c:v>
                </c:pt>
                <c:pt idx="6058">
                  <c:v>5.0000000000000001E-3</c:v>
                </c:pt>
                <c:pt idx="6059">
                  <c:v>5.0000000000000001E-3</c:v>
                </c:pt>
                <c:pt idx="6060">
                  <c:v>5.0000000000000001E-3</c:v>
                </c:pt>
                <c:pt idx="6061">
                  <c:v>5.0000000000000001E-3</c:v>
                </c:pt>
                <c:pt idx="6062">
                  <c:v>5.0000000000000001E-3</c:v>
                </c:pt>
                <c:pt idx="6063">
                  <c:v>5.0000000000000001E-3</c:v>
                </c:pt>
                <c:pt idx="6064">
                  <c:v>5.0000000000000001E-3</c:v>
                </c:pt>
                <c:pt idx="6065">
                  <c:v>5.0000000000000001E-3</c:v>
                </c:pt>
                <c:pt idx="6066">
                  <c:v>5.0000000000000001E-3</c:v>
                </c:pt>
                <c:pt idx="6067">
                  <c:v>5.0000000000000001E-3</c:v>
                </c:pt>
                <c:pt idx="6068">
                  <c:v>5.0000000000000001E-3</c:v>
                </c:pt>
                <c:pt idx="6069">
                  <c:v>5.0000000000000001E-3</c:v>
                </c:pt>
                <c:pt idx="6070">
                  <c:v>5.0000000000000001E-3</c:v>
                </c:pt>
                <c:pt idx="6071">
                  <c:v>5.0000000000000001E-3</c:v>
                </c:pt>
                <c:pt idx="6072">
                  <c:v>5.0000000000000001E-3</c:v>
                </c:pt>
                <c:pt idx="6073">
                  <c:v>5.0000000000000001E-3</c:v>
                </c:pt>
                <c:pt idx="6074">
                  <c:v>5.0000000000000001E-3</c:v>
                </c:pt>
                <c:pt idx="6075">
                  <c:v>5.0000000000000001E-3</c:v>
                </c:pt>
                <c:pt idx="6076">
                  <c:v>5.0000000000000001E-3</c:v>
                </c:pt>
                <c:pt idx="6077">
                  <c:v>5.0000000000000001E-3</c:v>
                </c:pt>
                <c:pt idx="6078">
                  <c:v>5.0000000000000001E-3</c:v>
                </c:pt>
                <c:pt idx="6079">
                  <c:v>5.0000000000000001E-3</c:v>
                </c:pt>
                <c:pt idx="6080">
                  <c:v>5.0000000000000001E-3</c:v>
                </c:pt>
                <c:pt idx="6081">
                  <c:v>5.0000000000000001E-3</c:v>
                </c:pt>
                <c:pt idx="6082">
                  <c:v>5.0000000000000001E-3</c:v>
                </c:pt>
                <c:pt idx="6083">
                  <c:v>5.0000000000000001E-3</c:v>
                </c:pt>
                <c:pt idx="6084">
                  <c:v>5.0000000000000001E-3</c:v>
                </c:pt>
                <c:pt idx="6085">
                  <c:v>5.0000000000000001E-3</c:v>
                </c:pt>
                <c:pt idx="6086">
                  <c:v>5.0000000000000001E-3</c:v>
                </c:pt>
                <c:pt idx="6087">
                  <c:v>5.0000000000000001E-3</c:v>
                </c:pt>
                <c:pt idx="6088">
                  <c:v>5.0000000000000001E-3</c:v>
                </c:pt>
                <c:pt idx="6089">
                  <c:v>5.0000000000000001E-3</c:v>
                </c:pt>
                <c:pt idx="6090">
                  <c:v>5.0000000000000001E-3</c:v>
                </c:pt>
                <c:pt idx="6091">
                  <c:v>5.0000000000000001E-3</c:v>
                </c:pt>
                <c:pt idx="6092">
                  <c:v>5.0000000000000001E-3</c:v>
                </c:pt>
                <c:pt idx="6093">
                  <c:v>5.0000000000000001E-3</c:v>
                </c:pt>
                <c:pt idx="6094">
                  <c:v>5.0000000000000001E-3</c:v>
                </c:pt>
                <c:pt idx="6095">
                  <c:v>5.0000000000000001E-3</c:v>
                </c:pt>
                <c:pt idx="6096">
                  <c:v>5.0000000000000001E-3</c:v>
                </c:pt>
                <c:pt idx="6097">
                  <c:v>5.0000000000000001E-3</c:v>
                </c:pt>
                <c:pt idx="6098">
                  <c:v>5.0000000000000001E-3</c:v>
                </c:pt>
                <c:pt idx="6099">
                  <c:v>5.0000000000000001E-3</c:v>
                </c:pt>
                <c:pt idx="6100">
                  <c:v>5.0000000000000001E-3</c:v>
                </c:pt>
                <c:pt idx="6101">
                  <c:v>5.0000000000000001E-3</c:v>
                </c:pt>
                <c:pt idx="6102">
                  <c:v>5.0000000000000001E-3</c:v>
                </c:pt>
                <c:pt idx="6103">
                  <c:v>5.0000000000000001E-3</c:v>
                </c:pt>
                <c:pt idx="6104">
                  <c:v>5.0000000000000001E-3</c:v>
                </c:pt>
                <c:pt idx="6105">
                  <c:v>5.0000000000000001E-3</c:v>
                </c:pt>
                <c:pt idx="6106">
                  <c:v>5.0000000000000001E-3</c:v>
                </c:pt>
                <c:pt idx="6107">
                  <c:v>5.0000000000000001E-3</c:v>
                </c:pt>
                <c:pt idx="6108">
                  <c:v>5.0000000000000001E-3</c:v>
                </c:pt>
                <c:pt idx="6109">
                  <c:v>5.0000000000000001E-3</c:v>
                </c:pt>
                <c:pt idx="6110">
                  <c:v>5.0000000000000001E-3</c:v>
                </c:pt>
                <c:pt idx="6111">
                  <c:v>5.0000000000000001E-3</c:v>
                </c:pt>
                <c:pt idx="6112">
                  <c:v>5.0000000000000001E-3</c:v>
                </c:pt>
                <c:pt idx="6113">
                  <c:v>5.0000000000000001E-3</c:v>
                </c:pt>
                <c:pt idx="6114">
                  <c:v>5.0000000000000001E-3</c:v>
                </c:pt>
                <c:pt idx="6115">
                  <c:v>5.0000000000000001E-3</c:v>
                </c:pt>
                <c:pt idx="6116">
                  <c:v>5.0000000000000001E-3</c:v>
                </c:pt>
                <c:pt idx="6117">
                  <c:v>5.0000000000000001E-3</c:v>
                </c:pt>
                <c:pt idx="6118">
                  <c:v>5.0000000000000001E-3</c:v>
                </c:pt>
                <c:pt idx="6119">
                  <c:v>5.0000000000000001E-3</c:v>
                </c:pt>
                <c:pt idx="6120">
                  <c:v>5.0000000000000001E-3</c:v>
                </c:pt>
                <c:pt idx="6121">
                  <c:v>5.0000000000000001E-3</c:v>
                </c:pt>
                <c:pt idx="6122">
                  <c:v>5.0000000000000001E-3</c:v>
                </c:pt>
                <c:pt idx="6123">
                  <c:v>5.0000000000000001E-3</c:v>
                </c:pt>
                <c:pt idx="6124">
                  <c:v>5.0000000000000001E-3</c:v>
                </c:pt>
                <c:pt idx="6125">
                  <c:v>5.0000000000000001E-3</c:v>
                </c:pt>
                <c:pt idx="6126">
                  <c:v>5.0000000000000001E-3</c:v>
                </c:pt>
                <c:pt idx="6127">
                  <c:v>5.0000000000000001E-3</c:v>
                </c:pt>
                <c:pt idx="6128">
                  <c:v>5.0000000000000001E-3</c:v>
                </c:pt>
                <c:pt idx="6129">
                  <c:v>5.0000000000000001E-3</c:v>
                </c:pt>
                <c:pt idx="6130">
                  <c:v>5.0000000000000001E-3</c:v>
                </c:pt>
                <c:pt idx="6131">
                  <c:v>5.0000000000000001E-3</c:v>
                </c:pt>
                <c:pt idx="6132">
                  <c:v>5.0000000000000001E-3</c:v>
                </c:pt>
                <c:pt idx="6133">
                  <c:v>5.0000000000000001E-3</c:v>
                </c:pt>
                <c:pt idx="6134">
                  <c:v>5.0000000000000001E-3</c:v>
                </c:pt>
                <c:pt idx="6135">
                  <c:v>5.0000000000000001E-3</c:v>
                </c:pt>
                <c:pt idx="6136">
                  <c:v>5.0000000000000001E-3</c:v>
                </c:pt>
                <c:pt idx="6137">
                  <c:v>5.0000000000000001E-3</c:v>
                </c:pt>
                <c:pt idx="6138">
                  <c:v>5.0000000000000001E-3</c:v>
                </c:pt>
                <c:pt idx="6139">
                  <c:v>5.0000000000000001E-3</c:v>
                </c:pt>
                <c:pt idx="6140">
                  <c:v>5.0000000000000001E-3</c:v>
                </c:pt>
                <c:pt idx="6141">
                  <c:v>5.0000000000000001E-3</c:v>
                </c:pt>
                <c:pt idx="6142">
                  <c:v>5.0000000000000001E-3</c:v>
                </c:pt>
                <c:pt idx="6143">
                  <c:v>5.0000000000000001E-3</c:v>
                </c:pt>
                <c:pt idx="6144">
                  <c:v>5.0000000000000001E-3</c:v>
                </c:pt>
                <c:pt idx="6145">
                  <c:v>5.0000000000000001E-3</c:v>
                </c:pt>
                <c:pt idx="6146">
                  <c:v>5.0000000000000001E-3</c:v>
                </c:pt>
                <c:pt idx="6147">
                  <c:v>5.0000000000000001E-3</c:v>
                </c:pt>
                <c:pt idx="6148">
                  <c:v>5.0000000000000001E-3</c:v>
                </c:pt>
                <c:pt idx="6149">
                  <c:v>5.0000000000000001E-3</c:v>
                </c:pt>
                <c:pt idx="6150">
                  <c:v>5.0000000000000001E-3</c:v>
                </c:pt>
                <c:pt idx="6151">
                  <c:v>5.0000000000000001E-3</c:v>
                </c:pt>
                <c:pt idx="6152">
                  <c:v>5.0000000000000001E-3</c:v>
                </c:pt>
                <c:pt idx="6153">
                  <c:v>5.0000000000000001E-3</c:v>
                </c:pt>
                <c:pt idx="6154">
                  <c:v>5.0000000000000001E-3</c:v>
                </c:pt>
                <c:pt idx="6155">
                  <c:v>5.0000000000000001E-3</c:v>
                </c:pt>
                <c:pt idx="6156">
                  <c:v>5.0000000000000001E-3</c:v>
                </c:pt>
                <c:pt idx="6157">
                  <c:v>5.0000000000000001E-3</c:v>
                </c:pt>
                <c:pt idx="6158">
                  <c:v>5.0000000000000001E-3</c:v>
                </c:pt>
                <c:pt idx="6159">
                  <c:v>5.0000000000000001E-3</c:v>
                </c:pt>
                <c:pt idx="6160">
                  <c:v>5.0000000000000001E-3</c:v>
                </c:pt>
                <c:pt idx="6161">
                  <c:v>5.0000000000000001E-3</c:v>
                </c:pt>
                <c:pt idx="6162">
                  <c:v>5.0000000000000001E-3</c:v>
                </c:pt>
                <c:pt idx="6163">
                  <c:v>5.0000000000000001E-3</c:v>
                </c:pt>
                <c:pt idx="6164">
                  <c:v>5.0000000000000001E-3</c:v>
                </c:pt>
                <c:pt idx="6165">
                  <c:v>5.0000000000000001E-3</c:v>
                </c:pt>
                <c:pt idx="6166">
                  <c:v>5.0000000000000001E-3</c:v>
                </c:pt>
                <c:pt idx="6167">
                  <c:v>5.0000000000000001E-3</c:v>
                </c:pt>
                <c:pt idx="6168">
                  <c:v>5.0000000000000001E-3</c:v>
                </c:pt>
                <c:pt idx="6169">
                  <c:v>5.0000000000000001E-3</c:v>
                </c:pt>
                <c:pt idx="6170">
                  <c:v>5.0000000000000001E-3</c:v>
                </c:pt>
                <c:pt idx="6171">
                  <c:v>5.0000000000000001E-3</c:v>
                </c:pt>
                <c:pt idx="6172">
                  <c:v>5.0000000000000001E-3</c:v>
                </c:pt>
                <c:pt idx="6173">
                  <c:v>5.0000000000000001E-3</c:v>
                </c:pt>
                <c:pt idx="6174">
                  <c:v>5.0000000000000001E-3</c:v>
                </c:pt>
                <c:pt idx="6175">
                  <c:v>5.0000000000000001E-3</c:v>
                </c:pt>
                <c:pt idx="6176">
                  <c:v>5.0000000000000001E-3</c:v>
                </c:pt>
                <c:pt idx="6177">
                  <c:v>5.0000000000000001E-3</c:v>
                </c:pt>
                <c:pt idx="6178">
                  <c:v>5.0000000000000001E-3</c:v>
                </c:pt>
                <c:pt idx="6179">
                  <c:v>5.0000000000000001E-3</c:v>
                </c:pt>
                <c:pt idx="6180">
                  <c:v>5.0000000000000001E-3</c:v>
                </c:pt>
                <c:pt idx="6181">
                  <c:v>5.0000000000000001E-3</c:v>
                </c:pt>
                <c:pt idx="6182">
                  <c:v>5.0000000000000001E-3</c:v>
                </c:pt>
                <c:pt idx="6183">
                  <c:v>5.0000000000000001E-3</c:v>
                </c:pt>
                <c:pt idx="6184">
                  <c:v>5.0000000000000001E-3</c:v>
                </c:pt>
                <c:pt idx="6185">
                  <c:v>5.0000000000000001E-3</c:v>
                </c:pt>
                <c:pt idx="6186">
                  <c:v>5.0000000000000001E-3</c:v>
                </c:pt>
                <c:pt idx="6187">
                  <c:v>5.0000000000000001E-3</c:v>
                </c:pt>
                <c:pt idx="6188">
                  <c:v>5.0000000000000001E-3</c:v>
                </c:pt>
                <c:pt idx="6189">
                  <c:v>5.0000000000000001E-3</c:v>
                </c:pt>
                <c:pt idx="6190">
                  <c:v>5.0000000000000001E-3</c:v>
                </c:pt>
                <c:pt idx="6191">
                  <c:v>5.0000000000000001E-3</c:v>
                </c:pt>
                <c:pt idx="6192">
                  <c:v>5.0000000000000001E-3</c:v>
                </c:pt>
                <c:pt idx="6193">
                  <c:v>7.4999999999999997E-3</c:v>
                </c:pt>
                <c:pt idx="6194">
                  <c:v>7.4999999999999997E-3</c:v>
                </c:pt>
                <c:pt idx="6195">
                  <c:v>7.4999999999999997E-3</c:v>
                </c:pt>
                <c:pt idx="6196">
                  <c:v>7.4999999999999997E-3</c:v>
                </c:pt>
                <c:pt idx="6197">
                  <c:v>7.4999999999999997E-3</c:v>
                </c:pt>
                <c:pt idx="6198">
                  <c:v>7.4999999999999997E-3</c:v>
                </c:pt>
                <c:pt idx="6199">
                  <c:v>7.4999999999999997E-3</c:v>
                </c:pt>
                <c:pt idx="6200">
                  <c:v>7.4999999999999997E-3</c:v>
                </c:pt>
                <c:pt idx="6201">
                  <c:v>7.4999999999999997E-3</c:v>
                </c:pt>
                <c:pt idx="6202">
                  <c:v>7.4999999999999997E-3</c:v>
                </c:pt>
                <c:pt idx="6203">
                  <c:v>7.4999999999999997E-3</c:v>
                </c:pt>
                <c:pt idx="6204">
                  <c:v>7.4999999999999997E-3</c:v>
                </c:pt>
                <c:pt idx="6205">
                  <c:v>7.4999999999999997E-3</c:v>
                </c:pt>
                <c:pt idx="6206">
                  <c:v>7.4999999999999997E-3</c:v>
                </c:pt>
                <c:pt idx="6207">
                  <c:v>7.4999999999999997E-3</c:v>
                </c:pt>
                <c:pt idx="6208">
                  <c:v>7.4999999999999997E-3</c:v>
                </c:pt>
                <c:pt idx="6209">
                  <c:v>7.4999999999999997E-3</c:v>
                </c:pt>
                <c:pt idx="6210">
                  <c:v>7.4999999999999997E-3</c:v>
                </c:pt>
                <c:pt idx="6211">
                  <c:v>7.4999999999999997E-3</c:v>
                </c:pt>
                <c:pt idx="6212">
                  <c:v>7.4999999999999997E-3</c:v>
                </c:pt>
                <c:pt idx="6213">
                  <c:v>7.4999999999999997E-3</c:v>
                </c:pt>
                <c:pt idx="6214">
                  <c:v>7.4999999999999997E-3</c:v>
                </c:pt>
                <c:pt idx="6215">
                  <c:v>7.4999999999999997E-3</c:v>
                </c:pt>
                <c:pt idx="6216">
                  <c:v>7.4999999999999997E-3</c:v>
                </c:pt>
                <c:pt idx="6217">
                  <c:v>7.4999999999999997E-3</c:v>
                </c:pt>
                <c:pt idx="6218">
                  <c:v>7.4999999999999997E-3</c:v>
                </c:pt>
                <c:pt idx="6219">
                  <c:v>7.4999999999999997E-3</c:v>
                </c:pt>
                <c:pt idx="6220">
                  <c:v>7.4999999999999997E-3</c:v>
                </c:pt>
                <c:pt idx="6221">
                  <c:v>7.4999999999999997E-3</c:v>
                </c:pt>
                <c:pt idx="6222">
                  <c:v>7.4999999999999997E-3</c:v>
                </c:pt>
                <c:pt idx="6223">
                  <c:v>7.4999999999999997E-3</c:v>
                </c:pt>
                <c:pt idx="6224">
                  <c:v>7.4999999999999997E-3</c:v>
                </c:pt>
                <c:pt idx="6225">
                  <c:v>7.4999999999999997E-3</c:v>
                </c:pt>
                <c:pt idx="6226">
                  <c:v>7.4999999999999997E-3</c:v>
                </c:pt>
                <c:pt idx="6227">
                  <c:v>7.4999999999999997E-3</c:v>
                </c:pt>
                <c:pt idx="6228">
                  <c:v>7.4999999999999997E-3</c:v>
                </c:pt>
                <c:pt idx="6229">
                  <c:v>7.4999999999999997E-3</c:v>
                </c:pt>
                <c:pt idx="6230">
                  <c:v>7.4999999999999997E-3</c:v>
                </c:pt>
                <c:pt idx="6231">
                  <c:v>7.4999999999999997E-3</c:v>
                </c:pt>
                <c:pt idx="6232">
                  <c:v>7.4999999999999997E-3</c:v>
                </c:pt>
                <c:pt idx="6233">
                  <c:v>7.4999999999999997E-3</c:v>
                </c:pt>
                <c:pt idx="6234">
                  <c:v>7.4999999999999997E-3</c:v>
                </c:pt>
                <c:pt idx="6235">
                  <c:v>7.4999999999999997E-3</c:v>
                </c:pt>
                <c:pt idx="6236">
                  <c:v>7.4999999999999997E-3</c:v>
                </c:pt>
                <c:pt idx="6237">
                  <c:v>7.4999999999999997E-3</c:v>
                </c:pt>
                <c:pt idx="6238">
                  <c:v>7.4999999999999997E-3</c:v>
                </c:pt>
                <c:pt idx="6239">
                  <c:v>7.4999999999999997E-3</c:v>
                </c:pt>
                <c:pt idx="6240">
                  <c:v>7.4999999999999997E-3</c:v>
                </c:pt>
                <c:pt idx="6241">
                  <c:v>7.4999999999999997E-3</c:v>
                </c:pt>
                <c:pt idx="6242">
                  <c:v>7.4999999999999997E-3</c:v>
                </c:pt>
                <c:pt idx="6243">
                  <c:v>7.4999999999999997E-3</c:v>
                </c:pt>
                <c:pt idx="6244">
                  <c:v>7.4999999999999997E-3</c:v>
                </c:pt>
                <c:pt idx="6245">
                  <c:v>7.4999999999999997E-3</c:v>
                </c:pt>
                <c:pt idx="6246">
                  <c:v>7.4999999999999997E-3</c:v>
                </c:pt>
                <c:pt idx="6247">
                  <c:v>7.4999999999999997E-3</c:v>
                </c:pt>
                <c:pt idx="6248">
                  <c:v>7.4999999999999997E-3</c:v>
                </c:pt>
                <c:pt idx="6249">
                  <c:v>7.4999999999999997E-3</c:v>
                </c:pt>
                <c:pt idx="6250">
                  <c:v>7.4999999999999997E-3</c:v>
                </c:pt>
                <c:pt idx="6251">
                  <c:v>7.4999999999999997E-3</c:v>
                </c:pt>
                <c:pt idx="6252">
                  <c:v>7.4999999999999997E-3</c:v>
                </c:pt>
                <c:pt idx="6253">
                  <c:v>7.4999999999999997E-3</c:v>
                </c:pt>
                <c:pt idx="6254">
                  <c:v>7.4999999999999997E-3</c:v>
                </c:pt>
                <c:pt idx="6255">
                  <c:v>7.4999999999999997E-3</c:v>
                </c:pt>
                <c:pt idx="6256">
                  <c:v>7.4999999999999997E-3</c:v>
                </c:pt>
                <c:pt idx="6257">
                  <c:v>7.4999999999999997E-3</c:v>
                </c:pt>
                <c:pt idx="6258">
                  <c:v>7.4999999999999997E-3</c:v>
                </c:pt>
                <c:pt idx="6259">
                  <c:v>7.4999999999999997E-3</c:v>
                </c:pt>
                <c:pt idx="6260">
                  <c:v>7.4999999999999997E-3</c:v>
                </c:pt>
                <c:pt idx="6261">
                  <c:v>7.4999999999999997E-3</c:v>
                </c:pt>
                <c:pt idx="6262">
                  <c:v>7.4999999999999997E-3</c:v>
                </c:pt>
                <c:pt idx="6263">
                  <c:v>7.4999999999999997E-3</c:v>
                </c:pt>
                <c:pt idx="6264">
                  <c:v>7.4999999999999997E-3</c:v>
                </c:pt>
                <c:pt idx="6265">
                  <c:v>7.4999999999999997E-3</c:v>
                </c:pt>
                <c:pt idx="6266">
                  <c:v>7.4999999999999997E-3</c:v>
                </c:pt>
                <c:pt idx="6267">
                  <c:v>7.4999999999999997E-3</c:v>
                </c:pt>
                <c:pt idx="6268">
                  <c:v>7.4999999999999997E-3</c:v>
                </c:pt>
                <c:pt idx="6269">
                  <c:v>7.4999999999999997E-3</c:v>
                </c:pt>
                <c:pt idx="6270">
                  <c:v>7.4999999999999997E-3</c:v>
                </c:pt>
                <c:pt idx="6271">
                  <c:v>7.4999999999999997E-3</c:v>
                </c:pt>
                <c:pt idx="6272">
                  <c:v>7.4999999999999997E-3</c:v>
                </c:pt>
                <c:pt idx="6273">
                  <c:v>7.4999999999999997E-3</c:v>
                </c:pt>
                <c:pt idx="6274">
                  <c:v>7.4999999999999997E-3</c:v>
                </c:pt>
                <c:pt idx="6275">
                  <c:v>7.4999999999999997E-3</c:v>
                </c:pt>
                <c:pt idx="6276">
                  <c:v>7.4999999999999997E-3</c:v>
                </c:pt>
                <c:pt idx="6277">
                  <c:v>7.4999999999999997E-3</c:v>
                </c:pt>
                <c:pt idx="6278">
                  <c:v>7.4999999999999997E-3</c:v>
                </c:pt>
                <c:pt idx="6279">
                  <c:v>7.4999999999999997E-3</c:v>
                </c:pt>
                <c:pt idx="6280">
                  <c:v>7.4999999999999997E-3</c:v>
                </c:pt>
                <c:pt idx="6281">
                  <c:v>7.4999999999999997E-3</c:v>
                </c:pt>
                <c:pt idx="6282">
                  <c:v>7.4999999999999997E-3</c:v>
                </c:pt>
                <c:pt idx="6283">
                  <c:v>7.4999999999999997E-3</c:v>
                </c:pt>
                <c:pt idx="6284">
                  <c:v>0.01</c:v>
                </c:pt>
                <c:pt idx="6285">
                  <c:v>0.01</c:v>
                </c:pt>
                <c:pt idx="6286">
                  <c:v>0.01</c:v>
                </c:pt>
                <c:pt idx="6287">
                  <c:v>0.01</c:v>
                </c:pt>
                <c:pt idx="6288">
                  <c:v>0.01</c:v>
                </c:pt>
                <c:pt idx="6289">
                  <c:v>0.01</c:v>
                </c:pt>
                <c:pt idx="6290">
                  <c:v>0.01</c:v>
                </c:pt>
                <c:pt idx="6291">
                  <c:v>0.01</c:v>
                </c:pt>
                <c:pt idx="6292">
                  <c:v>0.01</c:v>
                </c:pt>
                <c:pt idx="6293">
                  <c:v>0.01</c:v>
                </c:pt>
                <c:pt idx="6294">
                  <c:v>0.01</c:v>
                </c:pt>
                <c:pt idx="6295">
                  <c:v>0.01</c:v>
                </c:pt>
                <c:pt idx="6296">
                  <c:v>0.01</c:v>
                </c:pt>
                <c:pt idx="6297">
                  <c:v>0.01</c:v>
                </c:pt>
                <c:pt idx="6298">
                  <c:v>0.01</c:v>
                </c:pt>
                <c:pt idx="6299">
                  <c:v>0.01</c:v>
                </c:pt>
                <c:pt idx="6300">
                  <c:v>0.01</c:v>
                </c:pt>
                <c:pt idx="6301">
                  <c:v>0.01</c:v>
                </c:pt>
                <c:pt idx="6302">
                  <c:v>0.01</c:v>
                </c:pt>
                <c:pt idx="6303">
                  <c:v>0.01</c:v>
                </c:pt>
                <c:pt idx="6304">
                  <c:v>0.01</c:v>
                </c:pt>
                <c:pt idx="6305">
                  <c:v>0.01</c:v>
                </c:pt>
                <c:pt idx="6306">
                  <c:v>0.01</c:v>
                </c:pt>
                <c:pt idx="6307">
                  <c:v>0.01</c:v>
                </c:pt>
                <c:pt idx="6308">
                  <c:v>0.01</c:v>
                </c:pt>
                <c:pt idx="6309">
                  <c:v>0.01</c:v>
                </c:pt>
                <c:pt idx="6310">
                  <c:v>0.01</c:v>
                </c:pt>
                <c:pt idx="6311">
                  <c:v>0.01</c:v>
                </c:pt>
                <c:pt idx="6312">
                  <c:v>0.01</c:v>
                </c:pt>
                <c:pt idx="6313">
                  <c:v>0.01</c:v>
                </c:pt>
                <c:pt idx="6314">
                  <c:v>0.01</c:v>
                </c:pt>
                <c:pt idx="6315">
                  <c:v>0.01</c:v>
                </c:pt>
                <c:pt idx="6316">
                  <c:v>0.01</c:v>
                </c:pt>
                <c:pt idx="6317">
                  <c:v>0.01</c:v>
                </c:pt>
                <c:pt idx="6318">
                  <c:v>0.01</c:v>
                </c:pt>
                <c:pt idx="6319">
                  <c:v>0.01</c:v>
                </c:pt>
                <c:pt idx="6320">
                  <c:v>0.01</c:v>
                </c:pt>
                <c:pt idx="6321">
                  <c:v>0.01</c:v>
                </c:pt>
                <c:pt idx="6322">
                  <c:v>0.01</c:v>
                </c:pt>
                <c:pt idx="6323">
                  <c:v>0.01</c:v>
                </c:pt>
                <c:pt idx="6324">
                  <c:v>0.01</c:v>
                </c:pt>
                <c:pt idx="6325">
                  <c:v>0.01</c:v>
                </c:pt>
                <c:pt idx="6326">
                  <c:v>0.01</c:v>
                </c:pt>
                <c:pt idx="6327">
                  <c:v>0.01</c:v>
                </c:pt>
                <c:pt idx="6328">
                  <c:v>0.01</c:v>
                </c:pt>
                <c:pt idx="6329">
                  <c:v>0.01</c:v>
                </c:pt>
                <c:pt idx="6330">
                  <c:v>0.01</c:v>
                </c:pt>
                <c:pt idx="6331">
                  <c:v>0.01</c:v>
                </c:pt>
                <c:pt idx="6332">
                  <c:v>0.01</c:v>
                </c:pt>
                <c:pt idx="6333">
                  <c:v>0.01</c:v>
                </c:pt>
                <c:pt idx="6334">
                  <c:v>0.01</c:v>
                </c:pt>
                <c:pt idx="6335">
                  <c:v>0.01</c:v>
                </c:pt>
                <c:pt idx="6336">
                  <c:v>0.01</c:v>
                </c:pt>
                <c:pt idx="6337">
                  <c:v>0.01</c:v>
                </c:pt>
                <c:pt idx="6338">
                  <c:v>0.01</c:v>
                </c:pt>
                <c:pt idx="6339">
                  <c:v>0.01</c:v>
                </c:pt>
                <c:pt idx="6340">
                  <c:v>0.01</c:v>
                </c:pt>
                <c:pt idx="6341">
                  <c:v>0.01</c:v>
                </c:pt>
                <c:pt idx="6342">
                  <c:v>0.01</c:v>
                </c:pt>
                <c:pt idx="6343">
                  <c:v>0.01</c:v>
                </c:pt>
                <c:pt idx="6344">
                  <c:v>0.01</c:v>
                </c:pt>
                <c:pt idx="6345">
                  <c:v>0.01</c:v>
                </c:pt>
                <c:pt idx="6346">
                  <c:v>0.01</c:v>
                </c:pt>
                <c:pt idx="6347">
                  <c:v>0.01</c:v>
                </c:pt>
                <c:pt idx="6348">
                  <c:v>0.01</c:v>
                </c:pt>
                <c:pt idx="6349">
                  <c:v>0.01</c:v>
                </c:pt>
                <c:pt idx="6350">
                  <c:v>0.01</c:v>
                </c:pt>
                <c:pt idx="6351">
                  <c:v>0.01</c:v>
                </c:pt>
                <c:pt idx="6352">
                  <c:v>0.01</c:v>
                </c:pt>
                <c:pt idx="6353">
                  <c:v>0.01</c:v>
                </c:pt>
                <c:pt idx="6354">
                  <c:v>0.01</c:v>
                </c:pt>
                <c:pt idx="6355">
                  <c:v>0.01</c:v>
                </c:pt>
                <c:pt idx="6356">
                  <c:v>0.01</c:v>
                </c:pt>
                <c:pt idx="6357">
                  <c:v>0.01</c:v>
                </c:pt>
                <c:pt idx="6358">
                  <c:v>0.01</c:v>
                </c:pt>
                <c:pt idx="6359">
                  <c:v>0.01</c:v>
                </c:pt>
                <c:pt idx="6360">
                  <c:v>0.01</c:v>
                </c:pt>
                <c:pt idx="6361">
                  <c:v>0.01</c:v>
                </c:pt>
                <c:pt idx="6362">
                  <c:v>0.01</c:v>
                </c:pt>
                <c:pt idx="6363">
                  <c:v>0.01</c:v>
                </c:pt>
                <c:pt idx="6364">
                  <c:v>0.01</c:v>
                </c:pt>
                <c:pt idx="6365">
                  <c:v>0.01</c:v>
                </c:pt>
                <c:pt idx="6366">
                  <c:v>0.01</c:v>
                </c:pt>
                <c:pt idx="6367">
                  <c:v>0.01</c:v>
                </c:pt>
                <c:pt idx="6368">
                  <c:v>0.01</c:v>
                </c:pt>
                <c:pt idx="6369">
                  <c:v>0.01</c:v>
                </c:pt>
                <c:pt idx="6370">
                  <c:v>0.01</c:v>
                </c:pt>
                <c:pt idx="6371">
                  <c:v>0.01</c:v>
                </c:pt>
                <c:pt idx="6372">
                  <c:v>0.01</c:v>
                </c:pt>
                <c:pt idx="6373">
                  <c:v>0.01</c:v>
                </c:pt>
                <c:pt idx="6374">
                  <c:v>0.01</c:v>
                </c:pt>
                <c:pt idx="6375">
                  <c:v>1.2500000000000001E-2</c:v>
                </c:pt>
                <c:pt idx="6376">
                  <c:v>1.2500000000000001E-2</c:v>
                </c:pt>
                <c:pt idx="6377">
                  <c:v>1.2500000000000001E-2</c:v>
                </c:pt>
                <c:pt idx="6378">
                  <c:v>1.2500000000000001E-2</c:v>
                </c:pt>
                <c:pt idx="6379">
                  <c:v>1.2500000000000001E-2</c:v>
                </c:pt>
                <c:pt idx="6380">
                  <c:v>1.2500000000000001E-2</c:v>
                </c:pt>
                <c:pt idx="6381">
                  <c:v>1.2500000000000001E-2</c:v>
                </c:pt>
                <c:pt idx="6382">
                  <c:v>1.2500000000000001E-2</c:v>
                </c:pt>
                <c:pt idx="6383">
                  <c:v>1.2500000000000001E-2</c:v>
                </c:pt>
                <c:pt idx="6384">
                  <c:v>1.2500000000000001E-2</c:v>
                </c:pt>
                <c:pt idx="6385">
                  <c:v>1.2500000000000001E-2</c:v>
                </c:pt>
                <c:pt idx="6386">
                  <c:v>1.2500000000000001E-2</c:v>
                </c:pt>
                <c:pt idx="6387">
                  <c:v>1.2500000000000001E-2</c:v>
                </c:pt>
                <c:pt idx="6388">
                  <c:v>1.2500000000000001E-2</c:v>
                </c:pt>
                <c:pt idx="6389">
                  <c:v>1.2500000000000001E-2</c:v>
                </c:pt>
                <c:pt idx="6390">
                  <c:v>1.2500000000000001E-2</c:v>
                </c:pt>
                <c:pt idx="6391">
                  <c:v>1.2500000000000001E-2</c:v>
                </c:pt>
                <c:pt idx="6392">
                  <c:v>1.2500000000000001E-2</c:v>
                </c:pt>
                <c:pt idx="6393">
                  <c:v>1.2500000000000001E-2</c:v>
                </c:pt>
                <c:pt idx="6394">
                  <c:v>1.2500000000000001E-2</c:v>
                </c:pt>
                <c:pt idx="6395">
                  <c:v>1.2500000000000001E-2</c:v>
                </c:pt>
                <c:pt idx="6396">
                  <c:v>1.2500000000000001E-2</c:v>
                </c:pt>
                <c:pt idx="6397">
                  <c:v>1.2500000000000001E-2</c:v>
                </c:pt>
                <c:pt idx="6398">
                  <c:v>1.2500000000000001E-2</c:v>
                </c:pt>
                <c:pt idx="6399">
                  <c:v>1.2500000000000001E-2</c:v>
                </c:pt>
                <c:pt idx="6400">
                  <c:v>1.2500000000000001E-2</c:v>
                </c:pt>
                <c:pt idx="6401">
                  <c:v>1.2500000000000001E-2</c:v>
                </c:pt>
                <c:pt idx="6402">
                  <c:v>1.2500000000000001E-2</c:v>
                </c:pt>
                <c:pt idx="6403">
                  <c:v>1.2500000000000001E-2</c:v>
                </c:pt>
                <c:pt idx="6404">
                  <c:v>1.2500000000000001E-2</c:v>
                </c:pt>
                <c:pt idx="6405">
                  <c:v>1.2500000000000001E-2</c:v>
                </c:pt>
                <c:pt idx="6406">
                  <c:v>1.2500000000000001E-2</c:v>
                </c:pt>
                <c:pt idx="6407">
                  <c:v>1.2500000000000001E-2</c:v>
                </c:pt>
                <c:pt idx="6408">
                  <c:v>1.2500000000000001E-2</c:v>
                </c:pt>
                <c:pt idx="6409">
                  <c:v>1.2500000000000001E-2</c:v>
                </c:pt>
                <c:pt idx="6410">
                  <c:v>1.2500000000000001E-2</c:v>
                </c:pt>
                <c:pt idx="6411">
                  <c:v>1.2500000000000001E-2</c:v>
                </c:pt>
                <c:pt idx="6412">
                  <c:v>1.2500000000000001E-2</c:v>
                </c:pt>
                <c:pt idx="6413">
                  <c:v>1.2500000000000001E-2</c:v>
                </c:pt>
                <c:pt idx="6414">
                  <c:v>1.2500000000000001E-2</c:v>
                </c:pt>
                <c:pt idx="6415">
                  <c:v>1.2500000000000001E-2</c:v>
                </c:pt>
                <c:pt idx="6416">
                  <c:v>1.2500000000000001E-2</c:v>
                </c:pt>
                <c:pt idx="6417">
                  <c:v>1.2500000000000001E-2</c:v>
                </c:pt>
                <c:pt idx="6418">
                  <c:v>1.2500000000000001E-2</c:v>
                </c:pt>
                <c:pt idx="6419">
                  <c:v>1.2500000000000001E-2</c:v>
                </c:pt>
                <c:pt idx="6420">
                  <c:v>1.2500000000000001E-2</c:v>
                </c:pt>
                <c:pt idx="6421">
                  <c:v>1.2500000000000001E-2</c:v>
                </c:pt>
                <c:pt idx="6422">
                  <c:v>1.2500000000000001E-2</c:v>
                </c:pt>
                <c:pt idx="6423">
                  <c:v>1.2500000000000001E-2</c:v>
                </c:pt>
                <c:pt idx="6424">
                  <c:v>1.2500000000000001E-2</c:v>
                </c:pt>
                <c:pt idx="6425">
                  <c:v>1.2500000000000001E-2</c:v>
                </c:pt>
                <c:pt idx="6426">
                  <c:v>1.2500000000000001E-2</c:v>
                </c:pt>
                <c:pt idx="6427">
                  <c:v>1.2500000000000001E-2</c:v>
                </c:pt>
                <c:pt idx="6428">
                  <c:v>1.2500000000000001E-2</c:v>
                </c:pt>
                <c:pt idx="6429">
                  <c:v>1.2500000000000001E-2</c:v>
                </c:pt>
                <c:pt idx="6430">
                  <c:v>1.2500000000000001E-2</c:v>
                </c:pt>
                <c:pt idx="6431">
                  <c:v>1.2500000000000001E-2</c:v>
                </c:pt>
                <c:pt idx="6432">
                  <c:v>1.2500000000000001E-2</c:v>
                </c:pt>
                <c:pt idx="6433">
                  <c:v>1.2500000000000001E-2</c:v>
                </c:pt>
                <c:pt idx="6434">
                  <c:v>1.2500000000000001E-2</c:v>
                </c:pt>
                <c:pt idx="6435">
                  <c:v>1.2500000000000001E-2</c:v>
                </c:pt>
                <c:pt idx="6436">
                  <c:v>1.2500000000000001E-2</c:v>
                </c:pt>
                <c:pt idx="6437">
                  <c:v>1.2500000000000001E-2</c:v>
                </c:pt>
                <c:pt idx="6438">
                  <c:v>1.2500000000000001E-2</c:v>
                </c:pt>
                <c:pt idx="6439">
                  <c:v>1.2500000000000001E-2</c:v>
                </c:pt>
                <c:pt idx="6440">
                  <c:v>1.2500000000000001E-2</c:v>
                </c:pt>
                <c:pt idx="6441">
                  <c:v>1.2500000000000001E-2</c:v>
                </c:pt>
                <c:pt idx="6442">
                  <c:v>1.2500000000000001E-2</c:v>
                </c:pt>
                <c:pt idx="6443">
                  <c:v>1.2500000000000001E-2</c:v>
                </c:pt>
                <c:pt idx="6444">
                  <c:v>1.2500000000000001E-2</c:v>
                </c:pt>
                <c:pt idx="6445">
                  <c:v>1.2500000000000001E-2</c:v>
                </c:pt>
                <c:pt idx="6446">
                  <c:v>1.2500000000000001E-2</c:v>
                </c:pt>
                <c:pt idx="6447">
                  <c:v>1.2500000000000001E-2</c:v>
                </c:pt>
                <c:pt idx="6448">
                  <c:v>1.2500000000000001E-2</c:v>
                </c:pt>
                <c:pt idx="6449">
                  <c:v>1.2500000000000001E-2</c:v>
                </c:pt>
                <c:pt idx="6450">
                  <c:v>1.2500000000000001E-2</c:v>
                </c:pt>
                <c:pt idx="6451">
                  <c:v>1.2500000000000001E-2</c:v>
                </c:pt>
                <c:pt idx="6452">
                  <c:v>1.2500000000000001E-2</c:v>
                </c:pt>
                <c:pt idx="6453">
                  <c:v>1.2500000000000001E-2</c:v>
                </c:pt>
                <c:pt idx="6454">
                  <c:v>1.2500000000000001E-2</c:v>
                </c:pt>
                <c:pt idx="6455">
                  <c:v>1.2500000000000001E-2</c:v>
                </c:pt>
                <c:pt idx="6456">
                  <c:v>1.2500000000000001E-2</c:v>
                </c:pt>
                <c:pt idx="6457">
                  <c:v>1.2500000000000001E-2</c:v>
                </c:pt>
                <c:pt idx="6458">
                  <c:v>1.2500000000000001E-2</c:v>
                </c:pt>
                <c:pt idx="6459">
                  <c:v>1.2500000000000001E-2</c:v>
                </c:pt>
                <c:pt idx="6460">
                  <c:v>1.2500000000000001E-2</c:v>
                </c:pt>
                <c:pt idx="6461">
                  <c:v>1.2500000000000001E-2</c:v>
                </c:pt>
                <c:pt idx="6462">
                  <c:v>1.2500000000000001E-2</c:v>
                </c:pt>
                <c:pt idx="6463">
                  <c:v>1.2500000000000001E-2</c:v>
                </c:pt>
                <c:pt idx="6464">
                  <c:v>1.2500000000000001E-2</c:v>
                </c:pt>
                <c:pt idx="6465">
                  <c:v>1.2500000000000001E-2</c:v>
                </c:pt>
                <c:pt idx="6466">
                  <c:v>1.2500000000000001E-2</c:v>
                </c:pt>
                <c:pt idx="6467">
                  <c:v>1.2500000000000001E-2</c:v>
                </c:pt>
                <c:pt idx="6468">
                  <c:v>1.2500000000000001E-2</c:v>
                </c:pt>
                <c:pt idx="6469">
                  <c:v>1.2500000000000001E-2</c:v>
                </c:pt>
                <c:pt idx="6470">
                  <c:v>1.2500000000000001E-2</c:v>
                </c:pt>
                <c:pt idx="6471">
                  <c:v>1.2500000000000001E-2</c:v>
                </c:pt>
                <c:pt idx="6472">
                  <c:v>1.2500000000000001E-2</c:v>
                </c:pt>
                <c:pt idx="6473">
                  <c:v>1.2500000000000001E-2</c:v>
                </c:pt>
                <c:pt idx="6474">
                  <c:v>1.2500000000000001E-2</c:v>
                </c:pt>
                <c:pt idx="6475">
                  <c:v>1.2500000000000001E-2</c:v>
                </c:pt>
                <c:pt idx="6476">
                  <c:v>1.2500000000000001E-2</c:v>
                </c:pt>
                <c:pt idx="6477">
                  <c:v>1.2500000000000001E-2</c:v>
                </c:pt>
                <c:pt idx="6478">
                  <c:v>1.2500000000000001E-2</c:v>
                </c:pt>
                <c:pt idx="6479">
                  <c:v>1.2500000000000001E-2</c:v>
                </c:pt>
                <c:pt idx="6480">
                  <c:v>1.2500000000000001E-2</c:v>
                </c:pt>
                <c:pt idx="6481">
                  <c:v>1.2500000000000001E-2</c:v>
                </c:pt>
                <c:pt idx="6482">
                  <c:v>1.2500000000000001E-2</c:v>
                </c:pt>
                <c:pt idx="6483">
                  <c:v>1.2500000000000001E-2</c:v>
                </c:pt>
                <c:pt idx="6484">
                  <c:v>1.2500000000000001E-2</c:v>
                </c:pt>
                <c:pt idx="6485">
                  <c:v>1.2500000000000001E-2</c:v>
                </c:pt>
                <c:pt idx="6486">
                  <c:v>1.2500000000000001E-2</c:v>
                </c:pt>
                <c:pt idx="6487">
                  <c:v>1.2500000000000001E-2</c:v>
                </c:pt>
                <c:pt idx="6488">
                  <c:v>1.2500000000000001E-2</c:v>
                </c:pt>
                <c:pt idx="6489">
                  <c:v>1.2500000000000001E-2</c:v>
                </c:pt>
                <c:pt idx="6490">
                  <c:v>1.2500000000000001E-2</c:v>
                </c:pt>
                <c:pt idx="6491">
                  <c:v>1.2500000000000001E-2</c:v>
                </c:pt>
                <c:pt idx="6492">
                  <c:v>1.2500000000000001E-2</c:v>
                </c:pt>
                <c:pt idx="6493">
                  <c:v>1.2500000000000001E-2</c:v>
                </c:pt>
                <c:pt idx="6494">
                  <c:v>1.2500000000000001E-2</c:v>
                </c:pt>
                <c:pt idx="6495">
                  <c:v>1.2500000000000001E-2</c:v>
                </c:pt>
                <c:pt idx="6496">
                  <c:v>1.2500000000000001E-2</c:v>
                </c:pt>
                <c:pt idx="6497">
                  <c:v>1.2500000000000001E-2</c:v>
                </c:pt>
                <c:pt idx="6498">
                  <c:v>1.2500000000000001E-2</c:v>
                </c:pt>
                <c:pt idx="6499">
                  <c:v>1.2500000000000001E-2</c:v>
                </c:pt>
                <c:pt idx="6500">
                  <c:v>1.2500000000000001E-2</c:v>
                </c:pt>
                <c:pt idx="6501">
                  <c:v>1.2500000000000001E-2</c:v>
                </c:pt>
                <c:pt idx="6502">
                  <c:v>1.2500000000000001E-2</c:v>
                </c:pt>
                <c:pt idx="6503">
                  <c:v>1.2500000000000001E-2</c:v>
                </c:pt>
                <c:pt idx="6504">
                  <c:v>1.2500000000000001E-2</c:v>
                </c:pt>
                <c:pt idx="6505">
                  <c:v>1.2500000000000001E-2</c:v>
                </c:pt>
                <c:pt idx="6506">
                  <c:v>1.2500000000000001E-2</c:v>
                </c:pt>
                <c:pt idx="6507">
                  <c:v>1.2500000000000001E-2</c:v>
                </c:pt>
                <c:pt idx="6508">
                  <c:v>1.2500000000000001E-2</c:v>
                </c:pt>
                <c:pt idx="6509">
                  <c:v>1.2500000000000001E-2</c:v>
                </c:pt>
                <c:pt idx="6510">
                  <c:v>1.2500000000000001E-2</c:v>
                </c:pt>
                <c:pt idx="6511">
                  <c:v>1.2500000000000001E-2</c:v>
                </c:pt>
                <c:pt idx="6512">
                  <c:v>1.2500000000000001E-2</c:v>
                </c:pt>
                <c:pt idx="6513">
                  <c:v>1.2500000000000001E-2</c:v>
                </c:pt>
                <c:pt idx="6514">
                  <c:v>1.2500000000000001E-2</c:v>
                </c:pt>
                <c:pt idx="6515">
                  <c:v>1.2500000000000001E-2</c:v>
                </c:pt>
                <c:pt idx="6516">
                  <c:v>1.2500000000000001E-2</c:v>
                </c:pt>
                <c:pt idx="6517">
                  <c:v>1.2500000000000001E-2</c:v>
                </c:pt>
                <c:pt idx="6518">
                  <c:v>1.2500000000000001E-2</c:v>
                </c:pt>
                <c:pt idx="6519">
                  <c:v>1.2500000000000001E-2</c:v>
                </c:pt>
                <c:pt idx="6520">
                  <c:v>1.2500000000000001E-2</c:v>
                </c:pt>
                <c:pt idx="6521">
                  <c:v>1.2500000000000001E-2</c:v>
                </c:pt>
                <c:pt idx="6522">
                  <c:v>1.2500000000000001E-2</c:v>
                </c:pt>
                <c:pt idx="6523">
                  <c:v>1.2500000000000001E-2</c:v>
                </c:pt>
                <c:pt idx="6524">
                  <c:v>1.2500000000000001E-2</c:v>
                </c:pt>
                <c:pt idx="6525">
                  <c:v>1.2500000000000001E-2</c:v>
                </c:pt>
                <c:pt idx="6526">
                  <c:v>1.2500000000000001E-2</c:v>
                </c:pt>
                <c:pt idx="6527">
                  <c:v>1.2500000000000001E-2</c:v>
                </c:pt>
                <c:pt idx="6528">
                  <c:v>1.2500000000000001E-2</c:v>
                </c:pt>
                <c:pt idx="6529">
                  <c:v>1.2500000000000001E-2</c:v>
                </c:pt>
                <c:pt idx="6530">
                  <c:v>1.2500000000000001E-2</c:v>
                </c:pt>
                <c:pt idx="6531">
                  <c:v>1.2500000000000001E-2</c:v>
                </c:pt>
                <c:pt idx="6532">
                  <c:v>1.2500000000000001E-2</c:v>
                </c:pt>
                <c:pt idx="6533">
                  <c:v>1.2500000000000001E-2</c:v>
                </c:pt>
                <c:pt idx="6534">
                  <c:v>1.2500000000000001E-2</c:v>
                </c:pt>
                <c:pt idx="6535">
                  <c:v>1.2500000000000001E-2</c:v>
                </c:pt>
                <c:pt idx="6536">
                  <c:v>1.2500000000000001E-2</c:v>
                </c:pt>
                <c:pt idx="6537">
                  <c:v>1.2500000000000001E-2</c:v>
                </c:pt>
                <c:pt idx="6538">
                  <c:v>1.2500000000000001E-2</c:v>
                </c:pt>
                <c:pt idx="6539">
                  <c:v>1.2500000000000001E-2</c:v>
                </c:pt>
                <c:pt idx="6540">
                  <c:v>1.2500000000000001E-2</c:v>
                </c:pt>
                <c:pt idx="6541">
                  <c:v>1.2500000000000001E-2</c:v>
                </c:pt>
                <c:pt idx="6542">
                  <c:v>1.2500000000000001E-2</c:v>
                </c:pt>
                <c:pt idx="6543">
                  <c:v>1.2500000000000001E-2</c:v>
                </c:pt>
                <c:pt idx="6544">
                  <c:v>1.2500000000000001E-2</c:v>
                </c:pt>
                <c:pt idx="6545">
                  <c:v>1.2500000000000001E-2</c:v>
                </c:pt>
                <c:pt idx="6546">
                  <c:v>1.2500000000000001E-2</c:v>
                </c:pt>
                <c:pt idx="6547">
                  <c:v>1.2500000000000001E-2</c:v>
                </c:pt>
                <c:pt idx="6548">
                  <c:v>1.2500000000000001E-2</c:v>
                </c:pt>
                <c:pt idx="6549">
                  <c:v>1.2500000000000001E-2</c:v>
                </c:pt>
                <c:pt idx="6550">
                  <c:v>1.2500000000000001E-2</c:v>
                </c:pt>
                <c:pt idx="6551">
                  <c:v>1.2500000000000001E-2</c:v>
                </c:pt>
                <c:pt idx="6552">
                  <c:v>1.2500000000000001E-2</c:v>
                </c:pt>
                <c:pt idx="6553">
                  <c:v>1.2500000000000001E-2</c:v>
                </c:pt>
                <c:pt idx="6554">
                  <c:v>1.2500000000000001E-2</c:v>
                </c:pt>
                <c:pt idx="6555">
                  <c:v>1.2500000000000001E-2</c:v>
                </c:pt>
                <c:pt idx="6556">
                  <c:v>1.2500000000000001E-2</c:v>
                </c:pt>
                <c:pt idx="6557">
                  <c:v>1.4999999999999999E-2</c:v>
                </c:pt>
                <c:pt idx="6558">
                  <c:v>1.4999999999999999E-2</c:v>
                </c:pt>
                <c:pt idx="6559">
                  <c:v>1.4999999999999999E-2</c:v>
                </c:pt>
                <c:pt idx="6560">
                  <c:v>1.4999999999999999E-2</c:v>
                </c:pt>
                <c:pt idx="6561">
                  <c:v>1.4999999999999999E-2</c:v>
                </c:pt>
                <c:pt idx="6562">
                  <c:v>1.4999999999999999E-2</c:v>
                </c:pt>
                <c:pt idx="6563">
                  <c:v>1.4999999999999999E-2</c:v>
                </c:pt>
                <c:pt idx="6564">
                  <c:v>1.4999999999999999E-2</c:v>
                </c:pt>
                <c:pt idx="6565">
                  <c:v>1.4999999999999999E-2</c:v>
                </c:pt>
                <c:pt idx="6566">
                  <c:v>1.4999999999999999E-2</c:v>
                </c:pt>
                <c:pt idx="6567">
                  <c:v>1.4999999999999999E-2</c:v>
                </c:pt>
                <c:pt idx="6568">
                  <c:v>1.4999999999999999E-2</c:v>
                </c:pt>
                <c:pt idx="6569">
                  <c:v>1.4999999999999999E-2</c:v>
                </c:pt>
                <c:pt idx="6570">
                  <c:v>1.4999999999999999E-2</c:v>
                </c:pt>
                <c:pt idx="6571">
                  <c:v>1.4999999999999999E-2</c:v>
                </c:pt>
                <c:pt idx="6572">
                  <c:v>1.4999999999999999E-2</c:v>
                </c:pt>
                <c:pt idx="6573">
                  <c:v>1.4999999999999999E-2</c:v>
                </c:pt>
                <c:pt idx="6574">
                  <c:v>1.4999999999999999E-2</c:v>
                </c:pt>
                <c:pt idx="6575">
                  <c:v>1.4999999999999999E-2</c:v>
                </c:pt>
                <c:pt idx="6576">
                  <c:v>1.4999999999999999E-2</c:v>
                </c:pt>
                <c:pt idx="6577">
                  <c:v>1.4999999999999999E-2</c:v>
                </c:pt>
                <c:pt idx="6578">
                  <c:v>1.4999999999999999E-2</c:v>
                </c:pt>
                <c:pt idx="6579">
                  <c:v>1.4999999999999999E-2</c:v>
                </c:pt>
                <c:pt idx="6580">
                  <c:v>1.4999999999999999E-2</c:v>
                </c:pt>
                <c:pt idx="6581">
                  <c:v>1.4999999999999999E-2</c:v>
                </c:pt>
                <c:pt idx="6582">
                  <c:v>1.4999999999999999E-2</c:v>
                </c:pt>
                <c:pt idx="6583">
                  <c:v>1.4999999999999999E-2</c:v>
                </c:pt>
                <c:pt idx="6584">
                  <c:v>1.4999999999999999E-2</c:v>
                </c:pt>
                <c:pt idx="6585">
                  <c:v>1.4999999999999999E-2</c:v>
                </c:pt>
                <c:pt idx="6586">
                  <c:v>1.4999999999999999E-2</c:v>
                </c:pt>
                <c:pt idx="6587">
                  <c:v>1.4999999999999999E-2</c:v>
                </c:pt>
                <c:pt idx="6588">
                  <c:v>1.4999999999999999E-2</c:v>
                </c:pt>
                <c:pt idx="6589">
                  <c:v>1.4999999999999999E-2</c:v>
                </c:pt>
                <c:pt idx="6590">
                  <c:v>1.4999999999999999E-2</c:v>
                </c:pt>
                <c:pt idx="6591">
                  <c:v>1.4999999999999999E-2</c:v>
                </c:pt>
                <c:pt idx="6592">
                  <c:v>1.4999999999999999E-2</c:v>
                </c:pt>
                <c:pt idx="6593">
                  <c:v>1.4999999999999999E-2</c:v>
                </c:pt>
                <c:pt idx="6594">
                  <c:v>1.4999999999999999E-2</c:v>
                </c:pt>
                <c:pt idx="6595">
                  <c:v>1.4999999999999999E-2</c:v>
                </c:pt>
                <c:pt idx="6596">
                  <c:v>1.4999999999999999E-2</c:v>
                </c:pt>
                <c:pt idx="6597">
                  <c:v>1.4999999999999999E-2</c:v>
                </c:pt>
                <c:pt idx="6598">
                  <c:v>1.4999999999999999E-2</c:v>
                </c:pt>
                <c:pt idx="6599">
                  <c:v>1.4999999999999999E-2</c:v>
                </c:pt>
                <c:pt idx="6600">
                  <c:v>1.4999999999999999E-2</c:v>
                </c:pt>
                <c:pt idx="6601">
                  <c:v>1.4999999999999999E-2</c:v>
                </c:pt>
                <c:pt idx="6602">
                  <c:v>1.4999999999999999E-2</c:v>
                </c:pt>
                <c:pt idx="6603">
                  <c:v>1.4999999999999999E-2</c:v>
                </c:pt>
                <c:pt idx="6604">
                  <c:v>1.4999999999999999E-2</c:v>
                </c:pt>
                <c:pt idx="6605">
                  <c:v>1.4999999999999999E-2</c:v>
                </c:pt>
                <c:pt idx="6606">
                  <c:v>1.4999999999999999E-2</c:v>
                </c:pt>
                <c:pt idx="6607">
                  <c:v>1.4999999999999999E-2</c:v>
                </c:pt>
                <c:pt idx="6608">
                  <c:v>1.4999999999999999E-2</c:v>
                </c:pt>
                <c:pt idx="6609">
                  <c:v>1.4999999999999999E-2</c:v>
                </c:pt>
                <c:pt idx="6610">
                  <c:v>1.4999999999999999E-2</c:v>
                </c:pt>
                <c:pt idx="6611">
                  <c:v>1.4999999999999999E-2</c:v>
                </c:pt>
                <c:pt idx="6612">
                  <c:v>1.4999999999999999E-2</c:v>
                </c:pt>
                <c:pt idx="6613">
                  <c:v>1.4999999999999999E-2</c:v>
                </c:pt>
                <c:pt idx="6614">
                  <c:v>1.4999999999999999E-2</c:v>
                </c:pt>
                <c:pt idx="6615">
                  <c:v>1.4999999999999999E-2</c:v>
                </c:pt>
                <c:pt idx="6616">
                  <c:v>1.4999999999999999E-2</c:v>
                </c:pt>
                <c:pt idx="6617">
                  <c:v>1.4999999999999999E-2</c:v>
                </c:pt>
                <c:pt idx="6618">
                  <c:v>1.4999999999999999E-2</c:v>
                </c:pt>
                <c:pt idx="6619">
                  <c:v>1.4999999999999999E-2</c:v>
                </c:pt>
                <c:pt idx="6620">
                  <c:v>1.4999999999999999E-2</c:v>
                </c:pt>
                <c:pt idx="6621">
                  <c:v>1.4999999999999999E-2</c:v>
                </c:pt>
                <c:pt idx="6622">
                  <c:v>1.4999999999999999E-2</c:v>
                </c:pt>
                <c:pt idx="6623">
                  <c:v>1.4999999999999999E-2</c:v>
                </c:pt>
                <c:pt idx="6624">
                  <c:v>1.4999999999999999E-2</c:v>
                </c:pt>
                <c:pt idx="6625">
                  <c:v>1.4999999999999999E-2</c:v>
                </c:pt>
                <c:pt idx="6626">
                  <c:v>1.4999999999999999E-2</c:v>
                </c:pt>
                <c:pt idx="6627">
                  <c:v>1.4999999999999999E-2</c:v>
                </c:pt>
                <c:pt idx="6628">
                  <c:v>1.4999999999999999E-2</c:v>
                </c:pt>
                <c:pt idx="6629">
                  <c:v>1.4999999999999999E-2</c:v>
                </c:pt>
                <c:pt idx="6630">
                  <c:v>1.4999999999999999E-2</c:v>
                </c:pt>
                <c:pt idx="6631">
                  <c:v>1.4999999999999999E-2</c:v>
                </c:pt>
                <c:pt idx="6632">
                  <c:v>1.4999999999999999E-2</c:v>
                </c:pt>
                <c:pt idx="6633">
                  <c:v>1.4999999999999999E-2</c:v>
                </c:pt>
                <c:pt idx="6634">
                  <c:v>1.4999999999999999E-2</c:v>
                </c:pt>
                <c:pt idx="6635">
                  <c:v>1.4999999999999999E-2</c:v>
                </c:pt>
                <c:pt idx="6636">
                  <c:v>1.4999999999999999E-2</c:v>
                </c:pt>
                <c:pt idx="6637">
                  <c:v>1.4999999999999999E-2</c:v>
                </c:pt>
                <c:pt idx="6638">
                  <c:v>1.4999999999999999E-2</c:v>
                </c:pt>
                <c:pt idx="6639">
                  <c:v>1.4999999999999999E-2</c:v>
                </c:pt>
                <c:pt idx="6640">
                  <c:v>1.4999999999999999E-2</c:v>
                </c:pt>
                <c:pt idx="6641">
                  <c:v>1.4999999999999999E-2</c:v>
                </c:pt>
                <c:pt idx="6642">
                  <c:v>1.4999999999999999E-2</c:v>
                </c:pt>
                <c:pt idx="6643">
                  <c:v>1.4999999999999999E-2</c:v>
                </c:pt>
                <c:pt idx="6644">
                  <c:v>1.4999999999999999E-2</c:v>
                </c:pt>
                <c:pt idx="6645">
                  <c:v>1.4999999999999999E-2</c:v>
                </c:pt>
                <c:pt idx="6646">
                  <c:v>1.4999999999999999E-2</c:v>
                </c:pt>
                <c:pt idx="6647">
                  <c:v>1.4999999999999999E-2</c:v>
                </c:pt>
                <c:pt idx="6648">
                  <c:v>1.4999999999999999E-2</c:v>
                </c:pt>
                <c:pt idx="6649">
                  <c:v>1.4999999999999999E-2</c:v>
                </c:pt>
                <c:pt idx="6650">
                  <c:v>1.4999999999999999E-2</c:v>
                </c:pt>
                <c:pt idx="6651">
                  <c:v>1.4999999999999999E-2</c:v>
                </c:pt>
                <c:pt idx="6652">
                  <c:v>1.4999999999999999E-2</c:v>
                </c:pt>
                <c:pt idx="6653">
                  <c:v>1.4999999999999999E-2</c:v>
                </c:pt>
                <c:pt idx="6654">
                  <c:v>1.4999999999999999E-2</c:v>
                </c:pt>
                <c:pt idx="6655">
                  <c:v>1.7500000000000002E-2</c:v>
                </c:pt>
                <c:pt idx="6656">
                  <c:v>1.7500000000000002E-2</c:v>
                </c:pt>
                <c:pt idx="6657">
                  <c:v>1.7500000000000002E-2</c:v>
                </c:pt>
                <c:pt idx="6658">
                  <c:v>1.7500000000000002E-2</c:v>
                </c:pt>
                <c:pt idx="6659">
                  <c:v>1.7500000000000002E-2</c:v>
                </c:pt>
                <c:pt idx="6660">
                  <c:v>1.7500000000000002E-2</c:v>
                </c:pt>
                <c:pt idx="6661">
                  <c:v>1.7500000000000002E-2</c:v>
                </c:pt>
                <c:pt idx="6662">
                  <c:v>1.7500000000000002E-2</c:v>
                </c:pt>
                <c:pt idx="6663">
                  <c:v>1.7500000000000002E-2</c:v>
                </c:pt>
                <c:pt idx="6664">
                  <c:v>1.7500000000000002E-2</c:v>
                </c:pt>
                <c:pt idx="6665">
                  <c:v>1.7500000000000002E-2</c:v>
                </c:pt>
                <c:pt idx="6666">
                  <c:v>1.7500000000000002E-2</c:v>
                </c:pt>
                <c:pt idx="6667">
                  <c:v>1.7500000000000002E-2</c:v>
                </c:pt>
                <c:pt idx="6668">
                  <c:v>1.7500000000000002E-2</c:v>
                </c:pt>
                <c:pt idx="6669">
                  <c:v>1.7500000000000002E-2</c:v>
                </c:pt>
                <c:pt idx="6670">
                  <c:v>1.7500000000000002E-2</c:v>
                </c:pt>
                <c:pt idx="6671">
                  <c:v>1.7500000000000002E-2</c:v>
                </c:pt>
                <c:pt idx="6672">
                  <c:v>1.7500000000000002E-2</c:v>
                </c:pt>
                <c:pt idx="6673">
                  <c:v>1.7500000000000002E-2</c:v>
                </c:pt>
                <c:pt idx="6674">
                  <c:v>1.7500000000000002E-2</c:v>
                </c:pt>
                <c:pt idx="6675">
                  <c:v>1.7500000000000002E-2</c:v>
                </c:pt>
                <c:pt idx="6676">
                  <c:v>1.7500000000000002E-2</c:v>
                </c:pt>
                <c:pt idx="6677">
                  <c:v>1.7500000000000002E-2</c:v>
                </c:pt>
                <c:pt idx="6678">
                  <c:v>1.7500000000000002E-2</c:v>
                </c:pt>
                <c:pt idx="6679">
                  <c:v>1.7500000000000002E-2</c:v>
                </c:pt>
                <c:pt idx="6680">
                  <c:v>1.7500000000000002E-2</c:v>
                </c:pt>
                <c:pt idx="6681">
                  <c:v>1.7500000000000002E-2</c:v>
                </c:pt>
                <c:pt idx="6682">
                  <c:v>1.7500000000000002E-2</c:v>
                </c:pt>
                <c:pt idx="6683">
                  <c:v>1.7500000000000002E-2</c:v>
                </c:pt>
                <c:pt idx="6684">
                  <c:v>1.7500000000000002E-2</c:v>
                </c:pt>
                <c:pt idx="6685">
                  <c:v>1.7500000000000002E-2</c:v>
                </c:pt>
                <c:pt idx="6686">
                  <c:v>1.7500000000000002E-2</c:v>
                </c:pt>
                <c:pt idx="6687">
                  <c:v>1.7500000000000002E-2</c:v>
                </c:pt>
                <c:pt idx="6688">
                  <c:v>1.7500000000000002E-2</c:v>
                </c:pt>
                <c:pt idx="6689">
                  <c:v>1.7500000000000002E-2</c:v>
                </c:pt>
                <c:pt idx="6690">
                  <c:v>1.7500000000000002E-2</c:v>
                </c:pt>
                <c:pt idx="6691">
                  <c:v>1.7500000000000002E-2</c:v>
                </c:pt>
                <c:pt idx="6692">
                  <c:v>1.7500000000000002E-2</c:v>
                </c:pt>
                <c:pt idx="6693">
                  <c:v>1.7500000000000002E-2</c:v>
                </c:pt>
                <c:pt idx="6694">
                  <c:v>1.7500000000000002E-2</c:v>
                </c:pt>
                <c:pt idx="6695">
                  <c:v>1.7500000000000002E-2</c:v>
                </c:pt>
                <c:pt idx="6696">
                  <c:v>1.7500000000000002E-2</c:v>
                </c:pt>
                <c:pt idx="6697">
                  <c:v>1.7500000000000002E-2</c:v>
                </c:pt>
                <c:pt idx="6698">
                  <c:v>1.7500000000000002E-2</c:v>
                </c:pt>
                <c:pt idx="6699">
                  <c:v>1.7500000000000002E-2</c:v>
                </c:pt>
                <c:pt idx="6700">
                  <c:v>1.7500000000000002E-2</c:v>
                </c:pt>
                <c:pt idx="6701">
                  <c:v>1.7500000000000002E-2</c:v>
                </c:pt>
                <c:pt idx="6702">
                  <c:v>1.7500000000000002E-2</c:v>
                </c:pt>
                <c:pt idx="6703">
                  <c:v>1.7500000000000002E-2</c:v>
                </c:pt>
                <c:pt idx="6704">
                  <c:v>1.7500000000000002E-2</c:v>
                </c:pt>
                <c:pt idx="6705">
                  <c:v>1.7500000000000002E-2</c:v>
                </c:pt>
                <c:pt idx="6706">
                  <c:v>1.7500000000000002E-2</c:v>
                </c:pt>
                <c:pt idx="6707">
                  <c:v>1.7500000000000002E-2</c:v>
                </c:pt>
                <c:pt idx="6708">
                  <c:v>1.7500000000000002E-2</c:v>
                </c:pt>
                <c:pt idx="6709">
                  <c:v>1.7500000000000002E-2</c:v>
                </c:pt>
                <c:pt idx="6710">
                  <c:v>1.7500000000000002E-2</c:v>
                </c:pt>
                <c:pt idx="6711">
                  <c:v>1.7500000000000002E-2</c:v>
                </c:pt>
                <c:pt idx="6712">
                  <c:v>1.7500000000000002E-2</c:v>
                </c:pt>
                <c:pt idx="6713">
                  <c:v>1.7500000000000002E-2</c:v>
                </c:pt>
                <c:pt idx="6714">
                  <c:v>1.7500000000000002E-2</c:v>
                </c:pt>
                <c:pt idx="6715">
                  <c:v>1.7500000000000002E-2</c:v>
                </c:pt>
                <c:pt idx="6716">
                  <c:v>1.7500000000000002E-2</c:v>
                </c:pt>
                <c:pt idx="6717">
                  <c:v>1.7500000000000002E-2</c:v>
                </c:pt>
                <c:pt idx="6718">
                  <c:v>1.7500000000000002E-2</c:v>
                </c:pt>
                <c:pt idx="6719">
                  <c:v>1.7500000000000002E-2</c:v>
                </c:pt>
                <c:pt idx="6720">
                  <c:v>1.7500000000000002E-2</c:v>
                </c:pt>
                <c:pt idx="6721">
                  <c:v>1.7500000000000002E-2</c:v>
                </c:pt>
                <c:pt idx="6722">
                  <c:v>1.7500000000000002E-2</c:v>
                </c:pt>
                <c:pt idx="6723">
                  <c:v>1.7500000000000002E-2</c:v>
                </c:pt>
                <c:pt idx="6724">
                  <c:v>1.7500000000000002E-2</c:v>
                </c:pt>
                <c:pt idx="6725">
                  <c:v>1.7500000000000002E-2</c:v>
                </c:pt>
                <c:pt idx="6726">
                  <c:v>1.7500000000000002E-2</c:v>
                </c:pt>
                <c:pt idx="6727">
                  <c:v>1.7500000000000002E-2</c:v>
                </c:pt>
                <c:pt idx="6728">
                  <c:v>1.7500000000000002E-2</c:v>
                </c:pt>
                <c:pt idx="6729">
                  <c:v>1.7500000000000002E-2</c:v>
                </c:pt>
                <c:pt idx="6730">
                  <c:v>1.7500000000000002E-2</c:v>
                </c:pt>
                <c:pt idx="6731">
                  <c:v>1.7500000000000002E-2</c:v>
                </c:pt>
                <c:pt idx="6732">
                  <c:v>1.7500000000000002E-2</c:v>
                </c:pt>
                <c:pt idx="6733">
                  <c:v>1.7500000000000002E-2</c:v>
                </c:pt>
                <c:pt idx="6734">
                  <c:v>1.7500000000000002E-2</c:v>
                </c:pt>
                <c:pt idx="6735">
                  <c:v>1.7500000000000002E-2</c:v>
                </c:pt>
                <c:pt idx="6736">
                  <c:v>1.7500000000000002E-2</c:v>
                </c:pt>
                <c:pt idx="6737">
                  <c:v>1.7500000000000002E-2</c:v>
                </c:pt>
                <c:pt idx="6738">
                  <c:v>1.7500000000000002E-2</c:v>
                </c:pt>
                <c:pt idx="6739">
                  <c:v>0.02</c:v>
                </c:pt>
                <c:pt idx="6740">
                  <c:v>0.02</c:v>
                </c:pt>
                <c:pt idx="6741">
                  <c:v>0.02</c:v>
                </c:pt>
                <c:pt idx="6742">
                  <c:v>0.02</c:v>
                </c:pt>
                <c:pt idx="6743">
                  <c:v>0.02</c:v>
                </c:pt>
                <c:pt idx="6744">
                  <c:v>0.02</c:v>
                </c:pt>
                <c:pt idx="6745">
                  <c:v>0.02</c:v>
                </c:pt>
                <c:pt idx="6746">
                  <c:v>0.02</c:v>
                </c:pt>
                <c:pt idx="6747">
                  <c:v>0.02</c:v>
                </c:pt>
                <c:pt idx="6748">
                  <c:v>0.02</c:v>
                </c:pt>
                <c:pt idx="6749">
                  <c:v>0.02</c:v>
                </c:pt>
                <c:pt idx="6750">
                  <c:v>0.02</c:v>
                </c:pt>
                <c:pt idx="6751">
                  <c:v>0.02</c:v>
                </c:pt>
                <c:pt idx="6752">
                  <c:v>0.02</c:v>
                </c:pt>
                <c:pt idx="6753">
                  <c:v>0.02</c:v>
                </c:pt>
                <c:pt idx="6754">
                  <c:v>0.02</c:v>
                </c:pt>
                <c:pt idx="6755">
                  <c:v>0.02</c:v>
                </c:pt>
                <c:pt idx="6756">
                  <c:v>0.02</c:v>
                </c:pt>
                <c:pt idx="6757">
                  <c:v>0.02</c:v>
                </c:pt>
                <c:pt idx="6758">
                  <c:v>0.02</c:v>
                </c:pt>
                <c:pt idx="6759">
                  <c:v>0.02</c:v>
                </c:pt>
                <c:pt idx="6760">
                  <c:v>0.02</c:v>
                </c:pt>
                <c:pt idx="6761">
                  <c:v>0.02</c:v>
                </c:pt>
                <c:pt idx="6762">
                  <c:v>0.02</c:v>
                </c:pt>
                <c:pt idx="6763">
                  <c:v>0.02</c:v>
                </c:pt>
                <c:pt idx="6764">
                  <c:v>0.02</c:v>
                </c:pt>
                <c:pt idx="6765">
                  <c:v>0.02</c:v>
                </c:pt>
                <c:pt idx="6766">
                  <c:v>0.02</c:v>
                </c:pt>
                <c:pt idx="6767">
                  <c:v>0.02</c:v>
                </c:pt>
                <c:pt idx="6768">
                  <c:v>0.02</c:v>
                </c:pt>
                <c:pt idx="6769">
                  <c:v>0.02</c:v>
                </c:pt>
                <c:pt idx="6770">
                  <c:v>0.02</c:v>
                </c:pt>
                <c:pt idx="6771">
                  <c:v>0.02</c:v>
                </c:pt>
                <c:pt idx="6772">
                  <c:v>0.02</c:v>
                </c:pt>
                <c:pt idx="6773">
                  <c:v>0.02</c:v>
                </c:pt>
                <c:pt idx="6774">
                  <c:v>0.02</c:v>
                </c:pt>
                <c:pt idx="6775">
                  <c:v>0.02</c:v>
                </c:pt>
                <c:pt idx="6776">
                  <c:v>0.02</c:v>
                </c:pt>
                <c:pt idx="6777">
                  <c:v>0.02</c:v>
                </c:pt>
                <c:pt idx="6778">
                  <c:v>0.02</c:v>
                </c:pt>
                <c:pt idx="6779">
                  <c:v>0.02</c:v>
                </c:pt>
                <c:pt idx="6780">
                  <c:v>0.02</c:v>
                </c:pt>
                <c:pt idx="6781">
                  <c:v>0.02</c:v>
                </c:pt>
                <c:pt idx="6782">
                  <c:v>0.02</c:v>
                </c:pt>
                <c:pt idx="6783">
                  <c:v>0.02</c:v>
                </c:pt>
                <c:pt idx="6784">
                  <c:v>0.02</c:v>
                </c:pt>
                <c:pt idx="6785">
                  <c:v>0.02</c:v>
                </c:pt>
                <c:pt idx="6786">
                  <c:v>0.02</c:v>
                </c:pt>
                <c:pt idx="6787">
                  <c:v>0.02</c:v>
                </c:pt>
                <c:pt idx="6788">
                  <c:v>0.02</c:v>
                </c:pt>
                <c:pt idx="6789">
                  <c:v>0.02</c:v>
                </c:pt>
                <c:pt idx="6790">
                  <c:v>0.02</c:v>
                </c:pt>
                <c:pt idx="6791">
                  <c:v>0.02</c:v>
                </c:pt>
                <c:pt idx="6792">
                  <c:v>0.02</c:v>
                </c:pt>
                <c:pt idx="6793">
                  <c:v>0.02</c:v>
                </c:pt>
                <c:pt idx="6794">
                  <c:v>0.02</c:v>
                </c:pt>
                <c:pt idx="6795">
                  <c:v>0.02</c:v>
                </c:pt>
                <c:pt idx="6796">
                  <c:v>0.02</c:v>
                </c:pt>
                <c:pt idx="6797">
                  <c:v>0.02</c:v>
                </c:pt>
                <c:pt idx="6798">
                  <c:v>0.02</c:v>
                </c:pt>
                <c:pt idx="6799">
                  <c:v>0.02</c:v>
                </c:pt>
                <c:pt idx="6800">
                  <c:v>0.02</c:v>
                </c:pt>
                <c:pt idx="6801">
                  <c:v>0.02</c:v>
                </c:pt>
                <c:pt idx="6802">
                  <c:v>0.02</c:v>
                </c:pt>
                <c:pt idx="6803">
                  <c:v>0.02</c:v>
                </c:pt>
                <c:pt idx="6804">
                  <c:v>0.02</c:v>
                </c:pt>
                <c:pt idx="6805">
                  <c:v>0.02</c:v>
                </c:pt>
                <c:pt idx="6806">
                  <c:v>0.02</c:v>
                </c:pt>
                <c:pt idx="6807">
                  <c:v>0.02</c:v>
                </c:pt>
                <c:pt idx="6808">
                  <c:v>0.02</c:v>
                </c:pt>
                <c:pt idx="6809">
                  <c:v>0.02</c:v>
                </c:pt>
                <c:pt idx="6810">
                  <c:v>0.02</c:v>
                </c:pt>
                <c:pt idx="6811">
                  <c:v>0.02</c:v>
                </c:pt>
                <c:pt idx="6812">
                  <c:v>0.02</c:v>
                </c:pt>
                <c:pt idx="6813">
                  <c:v>0.02</c:v>
                </c:pt>
                <c:pt idx="6814">
                  <c:v>0.02</c:v>
                </c:pt>
                <c:pt idx="6815">
                  <c:v>0.02</c:v>
                </c:pt>
                <c:pt idx="6816">
                  <c:v>0.02</c:v>
                </c:pt>
                <c:pt idx="6817">
                  <c:v>0.02</c:v>
                </c:pt>
                <c:pt idx="6818">
                  <c:v>0.02</c:v>
                </c:pt>
                <c:pt idx="6819">
                  <c:v>0.02</c:v>
                </c:pt>
                <c:pt idx="6820">
                  <c:v>0.02</c:v>
                </c:pt>
                <c:pt idx="6821">
                  <c:v>0.02</c:v>
                </c:pt>
                <c:pt idx="6822">
                  <c:v>0.02</c:v>
                </c:pt>
                <c:pt idx="6823">
                  <c:v>0.02</c:v>
                </c:pt>
                <c:pt idx="6824">
                  <c:v>0.02</c:v>
                </c:pt>
                <c:pt idx="6825">
                  <c:v>0.02</c:v>
                </c:pt>
                <c:pt idx="6826">
                  <c:v>0.02</c:v>
                </c:pt>
                <c:pt idx="6827">
                  <c:v>0.02</c:v>
                </c:pt>
                <c:pt idx="6828">
                  <c:v>0.02</c:v>
                </c:pt>
                <c:pt idx="6829">
                  <c:v>0.02</c:v>
                </c:pt>
                <c:pt idx="6830">
                  <c:v>0.02</c:v>
                </c:pt>
                <c:pt idx="6831">
                  <c:v>0.02</c:v>
                </c:pt>
                <c:pt idx="6832">
                  <c:v>0.02</c:v>
                </c:pt>
                <c:pt idx="6833">
                  <c:v>0.02</c:v>
                </c:pt>
                <c:pt idx="6834">
                  <c:v>0.02</c:v>
                </c:pt>
                <c:pt idx="6835">
                  <c:v>0.02</c:v>
                </c:pt>
                <c:pt idx="6836">
                  <c:v>0.02</c:v>
                </c:pt>
                <c:pt idx="6837">
                  <c:v>0.02</c:v>
                </c:pt>
                <c:pt idx="6838">
                  <c:v>0.02</c:v>
                </c:pt>
                <c:pt idx="6839">
                  <c:v>0.02</c:v>
                </c:pt>
                <c:pt idx="6840">
                  <c:v>0.02</c:v>
                </c:pt>
                <c:pt idx="6841">
                  <c:v>0.02</c:v>
                </c:pt>
                <c:pt idx="6842">
                  <c:v>0.02</c:v>
                </c:pt>
                <c:pt idx="6843">
                  <c:v>0.02</c:v>
                </c:pt>
                <c:pt idx="6844">
                  <c:v>2.2499999999999999E-2</c:v>
                </c:pt>
                <c:pt idx="6845">
                  <c:v>2.2499999999999999E-2</c:v>
                </c:pt>
                <c:pt idx="6846">
                  <c:v>2.2499999999999999E-2</c:v>
                </c:pt>
                <c:pt idx="6847">
                  <c:v>2.2499999999999999E-2</c:v>
                </c:pt>
                <c:pt idx="6848">
                  <c:v>2.2499999999999999E-2</c:v>
                </c:pt>
                <c:pt idx="6849">
                  <c:v>2.2499999999999999E-2</c:v>
                </c:pt>
                <c:pt idx="6850">
                  <c:v>2.2499999999999999E-2</c:v>
                </c:pt>
                <c:pt idx="6851">
                  <c:v>2.2499999999999999E-2</c:v>
                </c:pt>
                <c:pt idx="6852">
                  <c:v>2.2499999999999999E-2</c:v>
                </c:pt>
                <c:pt idx="6853">
                  <c:v>2.2499999999999999E-2</c:v>
                </c:pt>
                <c:pt idx="6854">
                  <c:v>2.2499999999999999E-2</c:v>
                </c:pt>
                <c:pt idx="6855">
                  <c:v>2.2499999999999999E-2</c:v>
                </c:pt>
                <c:pt idx="6856">
                  <c:v>2.2499999999999999E-2</c:v>
                </c:pt>
                <c:pt idx="6857">
                  <c:v>2.2499999999999999E-2</c:v>
                </c:pt>
                <c:pt idx="6858">
                  <c:v>2.2499999999999999E-2</c:v>
                </c:pt>
                <c:pt idx="6859">
                  <c:v>2.2499999999999999E-2</c:v>
                </c:pt>
                <c:pt idx="6860">
                  <c:v>2.2499999999999999E-2</c:v>
                </c:pt>
                <c:pt idx="6861">
                  <c:v>2.2499999999999999E-2</c:v>
                </c:pt>
                <c:pt idx="6862">
                  <c:v>2.2499999999999999E-2</c:v>
                </c:pt>
                <c:pt idx="6863">
                  <c:v>2.2499999999999999E-2</c:v>
                </c:pt>
                <c:pt idx="6864">
                  <c:v>2.2499999999999999E-2</c:v>
                </c:pt>
                <c:pt idx="6865">
                  <c:v>2.2499999999999999E-2</c:v>
                </c:pt>
                <c:pt idx="6866">
                  <c:v>2.2499999999999999E-2</c:v>
                </c:pt>
                <c:pt idx="6867">
                  <c:v>2.2499999999999999E-2</c:v>
                </c:pt>
                <c:pt idx="6868">
                  <c:v>2.2499999999999999E-2</c:v>
                </c:pt>
                <c:pt idx="6869">
                  <c:v>2.2499999999999999E-2</c:v>
                </c:pt>
                <c:pt idx="6870">
                  <c:v>2.2499999999999999E-2</c:v>
                </c:pt>
                <c:pt idx="6871">
                  <c:v>2.2499999999999999E-2</c:v>
                </c:pt>
                <c:pt idx="6872">
                  <c:v>2.2499999999999999E-2</c:v>
                </c:pt>
                <c:pt idx="6873">
                  <c:v>2.2499999999999999E-2</c:v>
                </c:pt>
                <c:pt idx="6874">
                  <c:v>2.2499999999999999E-2</c:v>
                </c:pt>
                <c:pt idx="6875">
                  <c:v>2.2499999999999999E-2</c:v>
                </c:pt>
                <c:pt idx="6876">
                  <c:v>2.2499999999999999E-2</c:v>
                </c:pt>
                <c:pt idx="6877">
                  <c:v>2.2499999999999999E-2</c:v>
                </c:pt>
                <c:pt idx="6878">
                  <c:v>2.2499999999999999E-2</c:v>
                </c:pt>
                <c:pt idx="6879">
                  <c:v>2.2499999999999999E-2</c:v>
                </c:pt>
                <c:pt idx="6880">
                  <c:v>2.2499999999999999E-2</c:v>
                </c:pt>
                <c:pt idx="6881">
                  <c:v>2.2499999999999999E-2</c:v>
                </c:pt>
                <c:pt idx="6882">
                  <c:v>2.2499999999999999E-2</c:v>
                </c:pt>
                <c:pt idx="6883">
                  <c:v>2.2499999999999999E-2</c:v>
                </c:pt>
                <c:pt idx="6884">
                  <c:v>2.2499999999999999E-2</c:v>
                </c:pt>
                <c:pt idx="6885">
                  <c:v>2.2499999999999999E-2</c:v>
                </c:pt>
                <c:pt idx="6886">
                  <c:v>2.2499999999999999E-2</c:v>
                </c:pt>
                <c:pt idx="6887">
                  <c:v>2.2499999999999999E-2</c:v>
                </c:pt>
                <c:pt idx="6888">
                  <c:v>2.2499999999999999E-2</c:v>
                </c:pt>
                <c:pt idx="6889">
                  <c:v>2.2499999999999999E-2</c:v>
                </c:pt>
                <c:pt idx="6890">
                  <c:v>2.2499999999999999E-2</c:v>
                </c:pt>
                <c:pt idx="6891">
                  <c:v>2.2499999999999999E-2</c:v>
                </c:pt>
                <c:pt idx="6892">
                  <c:v>2.2499999999999999E-2</c:v>
                </c:pt>
                <c:pt idx="6893">
                  <c:v>2.2499999999999999E-2</c:v>
                </c:pt>
                <c:pt idx="6894">
                  <c:v>2.2499999999999999E-2</c:v>
                </c:pt>
                <c:pt idx="6895">
                  <c:v>2.2499999999999999E-2</c:v>
                </c:pt>
                <c:pt idx="6896">
                  <c:v>2.2499999999999999E-2</c:v>
                </c:pt>
                <c:pt idx="6897">
                  <c:v>2.2499999999999999E-2</c:v>
                </c:pt>
                <c:pt idx="6898">
                  <c:v>2.2499999999999999E-2</c:v>
                </c:pt>
                <c:pt idx="6899">
                  <c:v>2.2499999999999999E-2</c:v>
                </c:pt>
                <c:pt idx="6900">
                  <c:v>2.2499999999999999E-2</c:v>
                </c:pt>
                <c:pt idx="6901">
                  <c:v>2.2499999999999999E-2</c:v>
                </c:pt>
                <c:pt idx="6902">
                  <c:v>2.2499999999999999E-2</c:v>
                </c:pt>
                <c:pt idx="6903">
                  <c:v>2.2499999999999999E-2</c:v>
                </c:pt>
                <c:pt idx="6904">
                  <c:v>2.2499999999999999E-2</c:v>
                </c:pt>
                <c:pt idx="6905">
                  <c:v>2.2499999999999999E-2</c:v>
                </c:pt>
                <c:pt idx="6906">
                  <c:v>2.2499999999999999E-2</c:v>
                </c:pt>
                <c:pt idx="6907">
                  <c:v>2.2499999999999999E-2</c:v>
                </c:pt>
                <c:pt idx="6908">
                  <c:v>2.2499999999999999E-2</c:v>
                </c:pt>
                <c:pt idx="6909">
                  <c:v>2.2499999999999999E-2</c:v>
                </c:pt>
                <c:pt idx="6910">
                  <c:v>2.2499999999999999E-2</c:v>
                </c:pt>
                <c:pt idx="6911">
                  <c:v>2.2499999999999999E-2</c:v>
                </c:pt>
                <c:pt idx="6912">
                  <c:v>2.2499999999999999E-2</c:v>
                </c:pt>
                <c:pt idx="6913">
                  <c:v>2.2499999999999999E-2</c:v>
                </c:pt>
                <c:pt idx="6914">
                  <c:v>2.2499999999999999E-2</c:v>
                </c:pt>
                <c:pt idx="6915">
                  <c:v>2.2499999999999999E-2</c:v>
                </c:pt>
                <c:pt idx="6916">
                  <c:v>2.2499999999999999E-2</c:v>
                </c:pt>
                <c:pt idx="6917">
                  <c:v>2.2499999999999999E-2</c:v>
                </c:pt>
                <c:pt idx="6918">
                  <c:v>2.2499999999999999E-2</c:v>
                </c:pt>
                <c:pt idx="6919">
                  <c:v>2.2499999999999999E-2</c:v>
                </c:pt>
                <c:pt idx="6920">
                  <c:v>2.2499999999999999E-2</c:v>
                </c:pt>
                <c:pt idx="6921">
                  <c:v>2.2499999999999999E-2</c:v>
                </c:pt>
                <c:pt idx="6922">
                  <c:v>2.2499999999999999E-2</c:v>
                </c:pt>
                <c:pt idx="6923">
                  <c:v>2.2499999999999999E-2</c:v>
                </c:pt>
                <c:pt idx="6924">
                  <c:v>2.2499999999999999E-2</c:v>
                </c:pt>
                <c:pt idx="6925">
                  <c:v>2.2499999999999999E-2</c:v>
                </c:pt>
                <c:pt idx="6926">
                  <c:v>2.2499999999999999E-2</c:v>
                </c:pt>
                <c:pt idx="6927">
                  <c:v>2.2499999999999999E-2</c:v>
                </c:pt>
                <c:pt idx="6928">
                  <c:v>2.5000000000000001E-2</c:v>
                </c:pt>
                <c:pt idx="6929">
                  <c:v>2.5000000000000001E-2</c:v>
                </c:pt>
                <c:pt idx="6930">
                  <c:v>2.5000000000000001E-2</c:v>
                </c:pt>
                <c:pt idx="6931">
                  <c:v>2.5000000000000001E-2</c:v>
                </c:pt>
                <c:pt idx="6932">
                  <c:v>2.5000000000000001E-2</c:v>
                </c:pt>
                <c:pt idx="6933">
                  <c:v>2.5000000000000001E-2</c:v>
                </c:pt>
                <c:pt idx="6934">
                  <c:v>2.5000000000000001E-2</c:v>
                </c:pt>
                <c:pt idx="6935">
                  <c:v>2.5000000000000001E-2</c:v>
                </c:pt>
                <c:pt idx="6936">
                  <c:v>2.5000000000000001E-2</c:v>
                </c:pt>
                <c:pt idx="6937">
                  <c:v>2.5000000000000001E-2</c:v>
                </c:pt>
                <c:pt idx="6938">
                  <c:v>2.5000000000000001E-2</c:v>
                </c:pt>
                <c:pt idx="6939">
                  <c:v>2.5000000000000001E-2</c:v>
                </c:pt>
                <c:pt idx="6940">
                  <c:v>2.5000000000000001E-2</c:v>
                </c:pt>
                <c:pt idx="6941">
                  <c:v>2.5000000000000001E-2</c:v>
                </c:pt>
                <c:pt idx="6942">
                  <c:v>2.5000000000000001E-2</c:v>
                </c:pt>
                <c:pt idx="6943">
                  <c:v>2.5000000000000001E-2</c:v>
                </c:pt>
                <c:pt idx="6944">
                  <c:v>2.5000000000000001E-2</c:v>
                </c:pt>
                <c:pt idx="6945">
                  <c:v>2.5000000000000001E-2</c:v>
                </c:pt>
                <c:pt idx="6946">
                  <c:v>2.5000000000000001E-2</c:v>
                </c:pt>
                <c:pt idx="6947">
                  <c:v>2.5000000000000001E-2</c:v>
                </c:pt>
                <c:pt idx="6948">
                  <c:v>2.5000000000000001E-2</c:v>
                </c:pt>
                <c:pt idx="6949">
                  <c:v>2.5000000000000001E-2</c:v>
                </c:pt>
                <c:pt idx="6950">
                  <c:v>2.5000000000000001E-2</c:v>
                </c:pt>
                <c:pt idx="6951">
                  <c:v>2.5000000000000001E-2</c:v>
                </c:pt>
                <c:pt idx="6952">
                  <c:v>2.5000000000000001E-2</c:v>
                </c:pt>
                <c:pt idx="6953">
                  <c:v>2.5000000000000001E-2</c:v>
                </c:pt>
                <c:pt idx="6954">
                  <c:v>2.5000000000000001E-2</c:v>
                </c:pt>
                <c:pt idx="6955">
                  <c:v>2.5000000000000001E-2</c:v>
                </c:pt>
                <c:pt idx="6956">
                  <c:v>2.5000000000000001E-2</c:v>
                </c:pt>
                <c:pt idx="6957">
                  <c:v>2.5000000000000001E-2</c:v>
                </c:pt>
                <c:pt idx="6958">
                  <c:v>2.5000000000000001E-2</c:v>
                </c:pt>
                <c:pt idx="6959">
                  <c:v>2.5000000000000001E-2</c:v>
                </c:pt>
                <c:pt idx="6960">
                  <c:v>2.5000000000000001E-2</c:v>
                </c:pt>
                <c:pt idx="6961">
                  <c:v>2.5000000000000001E-2</c:v>
                </c:pt>
                <c:pt idx="6962">
                  <c:v>2.5000000000000001E-2</c:v>
                </c:pt>
                <c:pt idx="6963">
                  <c:v>2.5000000000000001E-2</c:v>
                </c:pt>
                <c:pt idx="6964">
                  <c:v>2.5000000000000001E-2</c:v>
                </c:pt>
                <c:pt idx="6965">
                  <c:v>2.5000000000000001E-2</c:v>
                </c:pt>
                <c:pt idx="6966">
                  <c:v>2.5000000000000001E-2</c:v>
                </c:pt>
                <c:pt idx="6967">
                  <c:v>2.5000000000000001E-2</c:v>
                </c:pt>
                <c:pt idx="6968">
                  <c:v>2.5000000000000001E-2</c:v>
                </c:pt>
                <c:pt idx="6969">
                  <c:v>2.5000000000000001E-2</c:v>
                </c:pt>
                <c:pt idx="6970">
                  <c:v>2.5000000000000001E-2</c:v>
                </c:pt>
                <c:pt idx="6971">
                  <c:v>2.5000000000000001E-2</c:v>
                </c:pt>
                <c:pt idx="6972">
                  <c:v>2.5000000000000001E-2</c:v>
                </c:pt>
                <c:pt idx="6973">
                  <c:v>2.5000000000000001E-2</c:v>
                </c:pt>
                <c:pt idx="6974">
                  <c:v>2.5000000000000001E-2</c:v>
                </c:pt>
                <c:pt idx="6975">
                  <c:v>2.5000000000000001E-2</c:v>
                </c:pt>
                <c:pt idx="6976">
                  <c:v>2.5000000000000001E-2</c:v>
                </c:pt>
                <c:pt idx="6977">
                  <c:v>2.5000000000000001E-2</c:v>
                </c:pt>
                <c:pt idx="6978">
                  <c:v>2.5000000000000001E-2</c:v>
                </c:pt>
                <c:pt idx="6979">
                  <c:v>2.5000000000000001E-2</c:v>
                </c:pt>
                <c:pt idx="6980">
                  <c:v>2.5000000000000001E-2</c:v>
                </c:pt>
                <c:pt idx="6981">
                  <c:v>2.5000000000000001E-2</c:v>
                </c:pt>
                <c:pt idx="6982">
                  <c:v>2.5000000000000001E-2</c:v>
                </c:pt>
                <c:pt idx="6983">
                  <c:v>2.5000000000000001E-2</c:v>
                </c:pt>
                <c:pt idx="6984">
                  <c:v>2.5000000000000001E-2</c:v>
                </c:pt>
                <c:pt idx="6985">
                  <c:v>2.5000000000000001E-2</c:v>
                </c:pt>
                <c:pt idx="6986">
                  <c:v>2.5000000000000001E-2</c:v>
                </c:pt>
                <c:pt idx="6987">
                  <c:v>2.5000000000000001E-2</c:v>
                </c:pt>
                <c:pt idx="6988">
                  <c:v>2.5000000000000001E-2</c:v>
                </c:pt>
                <c:pt idx="6989">
                  <c:v>2.5000000000000001E-2</c:v>
                </c:pt>
                <c:pt idx="6990">
                  <c:v>2.5000000000000001E-2</c:v>
                </c:pt>
                <c:pt idx="6991">
                  <c:v>2.5000000000000001E-2</c:v>
                </c:pt>
                <c:pt idx="6992">
                  <c:v>2.5000000000000001E-2</c:v>
                </c:pt>
                <c:pt idx="6993">
                  <c:v>2.5000000000000001E-2</c:v>
                </c:pt>
                <c:pt idx="6994">
                  <c:v>2.5000000000000001E-2</c:v>
                </c:pt>
                <c:pt idx="6995">
                  <c:v>2.5000000000000001E-2</c:v>
                </c:pt>
                <c:pt idx="6996">
                  <c:v>2.5000000000000001E-2</c:v>
                </c:pt>
                <c:pt idx="6997">
                  <c:v>2.5000000000000001E-2</c:v>
                </c:pt>
                <c:pt idx="6998">
                  <c:v>2.5000000000000001E-2</c:v>
                </c:pt>
                <c:pt idx="6999">
                  <c:v>2.5000000000000001E-2</c:v>
                </c:pt>
                <c:pt idx="7000">
                  <c:v>2.5000000000000001E-2</c:v>
                </c:pt>
                <c:pt idx="7001">
                  <c:v>2.5000000000000001E-2</c:v>
                </c:pt>
                <c:pt idx="7002">
                  <c:v>2.5000000000000001E-2</c:v>
                </c:pt>
                <c:pt idx="7003">
                  <c:v>2.5000000000000001E-2</c:v>
                </c:pt>
                <c:pt idx="7004">
                  <c:v>2.5000000000000001E-2</c:v>
                </c:pt>
                <c:pt idx="7005">
                  <c:v>2.5000000000000001E-2</c:v>
                </c:pt>
                <c:pt idx="7006">
                  <c:v>2.5000000000000001E-2</c:v>
                </c:pt>
                <c:pt idx="7007">
                  <c:v>2.5000000000000001E-2</c:v>
                </c:pt>
                <c:pt idx="7008">
                  <c:v>2.5000000000000001E-2</c:v>
                </c:pt>
                <c:pt idx="7009">
                  <c:v>2.5000000000000001E-2</c:v>
                </c:pt>
                <c:pt idx="7010">
                  <c:v>2.5000000000000001E-2</c:v>
                </c:pt>
                <c:pt idx="7011">
                  <c:v>2.5000000000000001E-2</c:v>
                </c:pt>
                <c:pt idx="7012">
                  <c:v>2.5000000000000001E-2</c:v>
                </c:pt>
                <c:pt idx="7013">
                  <c:v>2.5000000000000001E-2</c:v>
                </c:pt>
                <c:pt idx="7014">
                  <c:v>2.5000000000000001E-2</c:v>
                </c:pt>
                <c:pt idx="7015">
                  <c:v>2.5000000000000001E-2</c:v>
                </c:pt>
                <c:pt idx="7016">
                  <c:v>2.5000000000000001E-2</c:v>
                </c:pt>
                <c:pt idx="7017">
                  <c:v>2.5000000000000001E-2</c:v>
                </c:pt>
                <c:pt idx="7018">
                  <c:v>2.5000000000000001E-2</c:v>
                </c:pt>
                <c:pt idx="7019">
                  <c:v>2.5000000000000001E-2</c:v>
                </c:pt>
                <c:pt idx="7020">
                  <c:v>2.5000000000000001E-2</c:v>
                </c:pt>
                <c:pt idx="7021">
                  <c:v>2.5000000000000001E-2</c:v>
                </c:pt>
                <c:pt idx="7022">
                  <c:v>2.5000000000000001E-2</c:v>
                </c:pt>
                <c:pt idx="7023">
                  <c:v>2.5000000000000001E-2</c:v>
                </c:pt>
                <c:pt idx="7024">
                  <c:v>2.5000000000000001E-2</c:v>
                </c:pt>
                <c:pt idx="7025">
                  <c:v>2.5000000000000001E-2</c:v>
                </c:pt>
                <c:pt idx="7026">
                  <c:v>2.5000000000000001E-2</c:v>
                </c:pt>
                <c:pt idx="7027">
                  <c:v>2.5000000000000001E-2</c:v>
                </c:pt>
                <c:pt idx="7028">
                  <c:v>2.5000000000000001E-2</c:v>
                </c:pt>
                <c:pt idx="7029">
                  <c:v>2.5000000000000001E-2</c:v>
                </c:pt>
                <c:pt idx="7030">
                  <c:v>2.5000000000000001E-2</c:v>
                </c:pt>
                <c:pt idx="7031">
                  <c:v>2.5000000000000001E-2</c:v>
                </c:pt>
                <c:pt idx="7032">
                  <c:v>2.5000000000000001E-2</c:v>
                </c:pt>
                <c:pt idx="7033">
                  <c:v>2.5000000000000001E-2</c:v>
                </c:pt>
                <c:pt idx="7034">
                  <c:v>2.5000000000000001E-2</c:v>
                </c:pt>
                <c:pt idx="7035">
                  <c:v>2.5000000000000001E-2</c:v>
                </c:pt>
                <c:pt idx="7036">
                  <c:v>2.5000000000000001E-2</c:v>
                </c:pt>
                <c:pt idx="7037">
                  <c:v>2.5000000000000001E-2</c:v>
                </c:pt>
                <c:pt idx="7038">
                  <c:v>2.5000000000000001E-2</c:v>
                </c:pt>
                <c:pt idx="7039">
                  <c:v>2.5000000000000001E-2</c:v>
                </c:pt>
                <c:pt idx="7040">
                  <c:v>2.5000000000000001E-2</c:v>
                </c:pt>
                <c:pt idx="7041">
                  <c:v>2.5000000000000001E-2</c:v>
                </c:pt>
                <c:pt idx="7042">
                  <c:v>2.5000000000000001E-2</c:v>
                </c:pt>
                <c:pt idx="7043">
                  <c:v>2.5000000000000001E-2</c:v>
                </c:pt>
                <c:pt idx="7044">
                  <c:v>2.5000000000000001E-2</c:v>
                </c:pt>
                <c:pt idx="7045">
                  <c:v>2.5000000000000001E-2</c:v>
                </c:pt>
                <c:pt idx="7046">
                  <c:v>2.5000000000000001E-2</c:v>
                </c:pt>
                <c:pt idx="7047">
                  <c:v>2.5000000000000001E-2</c:v>
                </c:pt>
                <c:pt idx="7048">
                  <c:v>2.5000000000000001E-2</c:v>
                </c:pt>
                <c:pt idx="7049">
                  <c:v>2.5000000000000001E-2</c:v>
                </c:pt>
                <c:pt idx="7050">
                  <c:v>2.5000000000000001E-2</c:v>
                </c:pt>
                <c:pt idx="7051">
                  <c:v>2.5000000000000001E-2</c:v>
                </c:pt>
                <c:pt idx="7052">
                  <c:v>2.5000000000000001E-2</c:v>
                </c:pt>
                <c:pt idx="7053">
                  <c:v>2.5000000000000001E-2</c:v>
                </c:pt>
                <c:pt idx="7054">
                  <c:v>2.5000000000000001E-2</c:v>
                </c:pt>
                <c:pt idx="7055">
                  <c:v>2.5000000000000001E-2</c:v>
                </c:pt>
                <c:pt idx="7056">
                  <c:v>2.5000000000000001E-2</c:v>
                </c:pt>
                <c:pt idx="7057">
                  <c:v>2.5000000000000001E-2</c:v>
                </c:pt>
                <c:pt idx="7058">
                  <c:v>2.5000000000000001E-2</c:v>
                </c:pt>
                <c:pt idx="7059">
                  <c:v>2.5000000000000001E-2</c:v>
                </c:pt>
                <c:pt idx="7060">
                  <c:v>2.5000000000000001E-2</c:v>
                </c:pt>
                <c:pt idx="7061">
                  <c:v>2.5000000000000001E-2</c:v>
                </c:pt>
                <c:pt idx="7062">
                  <c:v>2.5000000000000001E-2</c:v>
                </c:pt>
                <c:pt idx="7063">
                  <c:v>2.5000000000000001E-2</c:v>
                </c:pt>
                <c:pt idx="7064">
                  <c:v>2.5000000000000001E-2</c:v>
                </c:pt>
                <c:pt idx="7065">
                  <c:v>2.5000000000000001E-2</c:v>
                </c:pt>
                <c:pt idx="7066">
                  <c:v>2.5000000000000001E-2</c:v>
                </c:pt>
                <c:pt idx="7067">
                  <c:v>2.5000000000000001E-2</c:v>
                </c:pt>
                <c:pt idx="7068">
                  <c:v>2.5000000000000001E-2</c:v>
                </c:pt>
                <c:pt idx="7069">
                  <c:v>2.5000000000000001E-2</c:v>
                </c:pt>
                <c:pt idx="7070">
                  <c:v>2.5000000000000001E-2</c:v>
                </c:pt>
                <c:pt idx="7071">
                  <c:v>2.5000000000000001E-2</c:v>
                </c:pt>
                <c:pt idx="7072">
                  <c:v>2.5000000000000001E-2</c:v>
                </c:pt>
                <c:pt idx="7073">
                  <c:v>2.5000000000000001E-2</c:v>
                </c:pt>
                <c:pt idx="7074">
                  <c:v>2.5000000000000001E-2</c:v>
                </c:pt>
                <c:pt idx="7075">
                  <c:v>2.5000000000000001E-2</c:v>
                </c:pt>
                <c:pt idx="7076">
                  <c:v>2.5000000000000001E-2</c:v>
                </c:pt>
                <c:pt idx="7077">
                  <c:v>2.5000000000000001E-2</c:v>
                </c:pt>
                <c:pt idx="7078">
                  <c:v>2.5000000000000001E-2</c:v>
                </c:pt>
                <c:pt idx="7079">
                  <c:v>2.5000000000000001E-2</c:v>
                </c:pt>
                <c:pt idx="7080">
                  <c:v>2.5000000000000001E-2</c:v>
                </c:pt>
                <c:pt idx="7081">
                  <c:v>2.5000000000000001E-2</c:v>
                </c:pt>
                <c:pt idx="7082">
                  <c:v>2.5000000000000001E-2</c:v>
                </c:pt>
                <c:pt idx="7083">
                  <c:v>2.5000000000000001E-2</c:v>
                </c:pt>
                <c:pt idx="7084">
                  <c:v>2.5000000000000001E-2</c:v>
                </c:pt>
                <c:pt idx="7085">
                  <c:v>2.5000000000000001E-2</c:v>
                </c:pt>
                <c:pt idx="7086">
                  <c:v>2.5000000000000001E-2</c:v>
                </c:pt>
                <c:pt idx="7087">
                  <c:v>2.5000000000000001E-2</c:v>
                </c:pt>
                <c:pt idx="7088">
                  <c:v>2.5000000000000001E-2</c:v>
                </c:pt>
                <c:pt idx="7089">
                  <c:v>2.5000000000000001E-2</c:v>
                </c:pt>
                <c:pt idx="7090">
                  <c:v>2.5000000000000001E-2</c:v>
                </c:pt>
                <c:pt idx="7091">
                  <c:v>2.5000000000000001E-2</c:v>
                </c:pt>
                <c:pt idx="7092">
                  <c:v>2.5000000000000001E-2</c:v>
                </c:pt>
                <c:pt idx="7093">
                  <c:v>2.5000000000000001E-2</c:v>
                </c:pt>
                <c:pt idx="7094">
                  <c:v>2.5000000000000001E-2</c:v>
                </c:pt>
                <c:pt idx="7095">
                  <c:v>2.5000000000000001E-2</c:v>
                </c:pt>
                <c:pt idx="7096">
                  <c:v>2.5000000000000001E-2</c:v>
                </c:pt>
                <c:pt idx="7097">
                  <c:v>2.5000000000000001E-2</c:v>
                </c:pt>
                <c:pt idx="7098">
                  <c:v>2.5000000000000001E-2</c:v>
                </c:pt>
                <c:pt idx="7099">
                  <c:v>2.5000000000000001E-2</c:v>
                </c:pt>
                <c:pt idx="7100">
                  <c:v>2.5000000000000001E-2</c:v>
                </c:pt>
                <c:pt idx="7101">
                  <c:v>2.5000000000000001E-2</c:v>
                </c:pt>
                <c:pt idx="7102">
                  <c:v>2.5000000000000001E-2</c:v>
                </c:pt>
                <c:pt idx="7103">
                  <c:v>2.5000000000000001E-2</c:v>
                </c:pt>
                <c:pt idx="7104">
                  <c:v>2.5000000000000001E-2</c:v>
                </c:pt>
                <c:pt idx="7105">
                  <c:v>2.5000000000000001E-2</c:v>
                </c:pt>
                <c:pt idx="7106">
                  <c:v>2.5000000000000001E-2</c:v>
                </c:pt>
                <c:pt idx="7107">
                  <c:v>2.5000000000000001E-2</c:v>
                </c:pt>
                <c:pt idx="7108">
                  <c:v>2.5000000000000001E-2</c:v>
                </c:pt>
                <c:pt idx="7109">
                  <c:v>2.5000000000000001E-2</c:v>
                </c:pt>
                <c:pt idx="7110">
                  <c:v>2.5000000000000001E-2</c:v>
                </c:pt>
                <c:pt idx="7111">
                  <c:v>2.5000000000000001E-2</c:v>
                </c:pt>
                <c:pt idx="7112">
                  <c:v>2.5000000000000001E-2</c:v>
                </c:pt>
                <c:pt idx="7113">
                  <c:v>2.5000000000000001E-2</c:v>
                </c:pt>
                <c:pt idx="7114">
                  <c:v>2.5000000000000001E-2</c:v>
                </c:pt>
                <c:pt idx="7115">
                  <c:v>2.5000000000000001E-2</c:v>
                </c:pt>
                <c:pt idx="7116">
                  <c:v>2.5000000000000001E-2</c:v>
                </c:pt>
                <c:pt idx="7117">
                  <c:v>2.5000000000000001E-2</c:v>
                </c:pt>
                <c:pt idx="7118">
                  <c:v>2.5000000000000001E-2</c:v>
                </c:pt>
                <c:pt idx="7119">
                  <c:v>2.5000000000000001E-2</c:v>
                </c:pt>
                <c:pt idx="7120">
                  <c:v>2.5000000000000001E-2</c:v>
                </c:pt>
                <c:pt idx="7121">
                  <c:v>2.5000000000000001E-2</c:v>
                </c:pt>
                <c:pt idx="7122">
                  <c:v>2.5000000000000001E-2</c:v>
                </c:pt>
                <c:pt idx="7123">
                  <c:v>2.5000000000000001E-2</c:v>
                </c:pt>
                <c:pt idx="7124">
                  <c:v>2.5000000000000001E-2</c:v>
                </c:pt>
                <c:pt idx="7125">
                  <c:v>2.5000000000000001E-2</c:v>
                </c:pt>
                <c:pt idx="7126">
                  <c:v>2.5000000000000001E-2</c:v>
                </c:pt>
                <c:pt idx="7127">
                  <c:v>2.5000000000000001E-2</c:v>
                </c:pt>
                <c:pt idx="7128">
                  <c:v>2.5000000000000001E-2</c:v>
                </c:pt>
                <c:pt idx="7129">
                  <c:v>2.5000000000000001E-2</c:v>
                </c:pt>
                <c:pt idx="7130">
                  <c:v>2.5000000000000001E-2</c:v>
                </c:pt>
                <c:pt idx="7131">
                  <c:v>2.5000000000000001E-2</c:v>
                </c:pt>
                <c:pt idx="7132">
                  <c:v>2.5000000000000001E-2</c:v>
                </c:pt>
                <c:pt idx="7133">
                  <c:v>2.5000000000000001E-2</c:v>
                </c:pt>
                <c:pt idx="7134">
                  <c:v>2.5000000000000001E-2</c:v>
                </c:pt>
                <c:pt idx="7135">
                  <c:v>2.5000000000000001E-2</c:v>
                </c:pt>
                <c:pt idx="7136">
                  <c:v>2.5000000000000001E-2</c:v>
                </c:pt>
                <c:pt idx="7137">
                  <c:v>2.5000000000000001E-2</c:v>
                </c:pt>
                <c:pt idx="7138">
                  <c:v>2.5000000000000001E-2</c:v>
                </c:pt>
                <c:pt idx="7139">
                  <c:v>2.5000000000000001E-2</c:v>
                </c:pt>
                <c:pt idx="7140">
                  <c:v>2.5000000000000001E-2</c:v>
                </c:pt>
                <c:pt idx="7141">
                  <c:v>2.5000000000000001E-2</c:v>
                </c:pt>
                <c:pt idx="7142">
                  <c:v>2.5000000000000001E-2</c:v>
                </c:pt>
                <c:pt idx="7143">
                  <c:v>2.5000000000000001E-2</c:v>
                </c:pt>
                <c:pt idx="7144">
                  <c:v>2.5000000000000001E-2</c:v>
                </c:pt>
                <c:pt idx="7145">
                  <c:v>2.5000000000000001E-2</c:v>
                </c:pt>
                <c:pt idx="7146">
                  <c:v>2.5000000000000001E-2</c:v>
                </c:pt>
                <c:pt idx="7147">
                  <c:v>2.5000000000000001E-2</c:v>
                </c:pt>
                <c:pt idx="7148">
                  <c:v>2.5000000000000001E-2</c:v>
                </c:pt>
                <c:pt idx="7149">
                  <c:v>2.5000000000000001E-2</c:v>
                </c:pt>
                <c:pt idx="7150">
                  <c:v>2.5000000000000001E-2</c:v>
                </c:pt>
                <c:pt idx="7151">
                  <c:v>2.5000000000000001E-2</c:v>
                </c:pt>
                <c:pt idx="7152">
                  <c:v>2.2499999999999999E-2</c:v>
                </c:pt>
                <c:pt idx="7153">
                  <c:v>2.2499999999999999E-2</c:v>
                </c:pt>
                <c:pt idx="7154">
                  <c:v>2.2499999999999999E-2</c:v>
                </c:pt>
                <c:pt idx="7155">
                  <c:v>2.2499999999999999E-2</c:v>
                </c:pt>
                <c:pt idx="7156">
                  <c:v>2.2499999999999999E-2</c:v>
                </c:pt>
                <c:pt idx="7157">
                  <c:v>2.2499999999999999E-2</c:v>
                </c:pt>
                <c:pt idx="7158">
                  <c:v>2.2499999999999999E-2</c:v>
                </c:pt>
                <c:pt idx="7159">
                  <c:v>2.2499999999999999E-2</c:v>
                </c:pt>
                <c:pt idx="7160">
                  <c:v>2.2499999999999999E-2</c:v>
                </c:pt>
                <c:pt idx="7161">
                  <c:v>2.2499999999999999E-2</c:v>
                </c:pt>
                <c:pt idx="7162">
                  <c:v>2.2499999999999999E-2</c:v>
                </c:pt>
                <c:pt idx="7163">
                  <c:v>2.2499999999999999E-2</c:v>
                </c:pt>
                <c:pt idx="7164">
                  <c:v>2.2499999999999999E-2</c:v>
                </c:pt>
                <c:pt idx="7165">
                  <c:v>2.2499999999999999E-2</c:v>
                </c:pt>
                <c:pt idx="7166">
                  <c:v>2.2499999999999999E-2</c:v>
                </c:pt>
                <c:pt idx="7167">
                  <c:v>2.2499999999999999E-2</c:v>
                </c:pt>
                <c:pt idx="7168">
                  <c:v>2.2499999999999999E-2</c:v>
                </c:pt>
                <c:pt idx="7169">
                  <c:v>2.2499999999999999E-2</c:v>
                </c:pt>
                <c:pt idx="7170">
                  <c:v>2.2499999999999999E-2</c:v>
                </c:pt>
                <c:pt idx="7171">
                  <c:v>2.2499999999999999E-2</c:v>
                </c:pt>
                <c:pt idx="7172">
                  <c:v>2.2499999999999999E-2</c:v>
                </c:pt>
                <c:pt idx="7173">
                  <c:v>2.2499999999999999E-2</c:v>
                </c:pt>
                <c:pt idx="7174">
                  <c:v>2.2499999999999999E-2</c:v>
                </c:pt>
                <c:pt idx="7175">
                  <c:v>2.2499999999999999E-2</c:v>
                </c:pt>
                <c:pt idx="7176">
                  <c:v>2.2499999999999999E-2</c:v>
                </c:pt>
                <c:pt idx="7177">
                  <c:v>2.2499999999999999E-2</c:v>
                </c:pt>
                <c:pt idx="7178">
                  <c:v>2.2499999999999999E-2</c:v>
                </c:pt>
                <c:pt idx="7179">
                  <c:v>2.2499999999999999E-2</c:v>
                </c:pt>
                <c:pt idx="7180">
                  <c:v>2.2499999999999999E-2</c:v>
                </c:pt>
                <c:pt idx="7181">
                  <c:v>2.2499999999999999E-2</c:v>
                </c:pt>
                <c:pt idx="7182">
                  <c:v>2.2499999999999999E-2</c:v>
                </c:pt>
                <c:pt idx="7183">
                  <c:v>2.2499999999999999E-2</c:v>
                </c:pt>
                <c:pt idx="7184">
                  <c:v>2.2499999999999999E-2</c:v>
                </c:pt>
                <c:pt idx="7185">
                  <c:v>2.2499999999999999E-2</c:v>
                </c:pt>
                <c:pt idx="7186">
                  <c:v>2.2499999999999999E-2</c:v>
                </c:pt>
                <c:pt idx="7187">
                  <c:v>2.2499999999999999E-2</c:v>
                </c:pt>
                <c:pt idx="7188">
                  <c:v>2.2499999999999999E-2</c:v>
                </c:pt>
                <c:pt idx="7189">
                  <c:v>2.2499999999999999E-2</c:v>
                </c:pt>
                <c:pt idx="7190">
                  <c:v>2.2499999999999999E-2</c:v>
                </c:pt>
                <c:pt idx="7191">
                  <c:v>2.2499999999999999E-2</c:v>
                </c:pt>
                <c:pt idx="7192">
                  <c:v>2.2499999999999999E-2</c:v>
                </c:pt>
                <c:pt idx="7193">
                  <c:v>2.2499999999999999E-2</c:v>
                </c:pt>
                <c:pt idx="7194">
                  <c:v>2.2499999999999999E-2</c:v>
                </c:pt>
                <c:pt idx="7195">
                  <c:v>2.2499999999999999E-2</c:v>
                </c:pt>
                <c:pt idx="7196">
                  <c:v>2.2499999999999999E-2</c:v>
                </c:pt>
                <c:pt idx="7197">
                  <c:v>2.2499999999999999E-2</c:v>
                </c:pt>
                <c:pt idx="7198">
                  <c:v>2.2499999999999999E-2</c:v>
                </c:pt>
                <c:pt idx="7199">
                  <c:v>2.2499999999999999E-2</c:v>
                </c:pt>
                <c:pt idx="7200">
                  <c:v>2.2499999999999999E-2</c:v>
                </c:pt>
                <c:pt idx="7201">
                  <c:v>0.02</c:v>
                </c:pt>
                <c:pt idx="7202">
                  <c:v>0.02</c:v>
                </c:pt>
                <c:pt idx="7203">
                  <c:v>0.02</c:v>
                </c:pt>
                <c:pt idx="7204">
                  <c:v>0.02</c:v>
                </c:pt>
                <c:pt idx="7205">
                  <c:v>0.02</c:v>
                </c:pt>
                <c:pt idx="7206">
                  <c:v>0.02</c:v>
                </c:pt>
                <c:pt idx="7207">
                  <c:v>0.02</c:v>
                </c:pt>
                <c:pt idx="7208">
                  <c:v>0.02</c:v>
                </c:pt>
                <c:pt idx="7209">
                  <c:v>0.02</c:v>
                </c:pt>
                <c:pt idx="7210">
                  <c:v>0.02</c:v>
                </c:pt>
                <c:pt idx="7211">
                  <c:v>0.02</c:v>
                </c:pt>
                <c:pt idx="7212">
                  <c:v>0.02</c:v>
                </c:pt>
                <c:pt idx="7213">
                  <c:v>0.02</c:v>
                </c:pt>
                <c:pt idx="7214">
                  <c:v>0.02</c:v>
                </c:pt>
                <c:pt idx="7215">
                  <c:v>0.02</c:v>
                </c:pt>
                <c:pt idx="7216">
                  <c:v>0.02</c:v>
                </c:pt>
                <c:pt idx="7217">
                  <c:v>0.02</c:v>
                </c:pt>
                <c:pt idx="7218">
                  <c:v>0.02</c:v>
                </c:pt>
                <c:pt idx="7219">
                  <c:v>0.02</c:v>
                </c:pt>
                <c:pt idx="7220">
                  <c:v>0.02</c:v>
                </c:pt>
                <c:pt idx="7221">
                  <c:v>0.02</c:v>
                </c:pt>
                <c:pt idx="7222">
                  <c:v>0.02</c:v>
                </c:pt>
                <c:pt idx="7223">
                  <c:v>0.02</c:v>
                </c:pt>
                <c:pt idx="7224">
                  <c:v>0.02</c:v>
                </c:pt>
                <c:pt idx="7225">
                  <c:v>0.02</c:v>
                </c:pt>
                <c:pt idx="7226">
                  <c:v>0.02</c:v>
                </c:pt>
                <c:pt idx="7227">
                  <c:v>0.02</c:v>
                </c:pt>
                <c:pt idx="7228">
                  <c:v>0.02</c:v>
                </c:pt>
                <c:pt idx="7229">
                  <c:v>0.02</c:v>
                </c:pt>
                <c:pt idx="7230">
                  <c:v>0.02</c:v>
                </c:pt>
                <c:pt idx="7231">
                  <c:v>0.02</c:v>
                </c:pt>
                <c:pt idx="7232">
                  <c:v>0.02</c:v>
                </c:pt>
                <c:pt idx="7233">
                  <c:v>0.02</c:v>
                </c:pt>
                <c:pt idx="7234">
                  <c:v>0.02</c:v>
                </c:pt>
                <c:pt idx="7235">
                  <c:v>0.02</c:v>
                </c:pt>
                <c:pt idx="7236">
                  <c:v>0.02</c:v>
                </c:pt>
                <c:pt idx="7237">
                  <c:v>0.02</c:v>
                </c:pt>
                <c:pt idx="7238">
                  <c:v>0.02</c:v>
                </c:pt>
                <c:pt idx="7239">
                  <c:v>0.02</c:v>
                </c:pt>
                <c:pt idx="7240">
                  <c:v>0.02</c:v>
                </c:pt>
                <c:pt idx="7241">
                  <c:v>0.02</c:v>
                </c:pt>
                <c:pt idx="7242">
                  <c:v>0.02</c:v>
                </c:pt>
                <c:pt idx="7243">
                  <c:v>1.7500000000000002E-2</c:v>
                </c:pt>
                <c:pt idx="7244">
                  <c:v>1.7500000000000002E-2</c:v>
                </c:pt>
                <c:pt idx="7245">
                  <c:v>1.7500000000000002E-2</c:v>
                </c:pt>
                <c:pt idx="7246">
                  <c:v>1.7500000000000002E-2</c:v>
                </c:pt>
                <c:pt idx="7247">
                  <c:v>1.7500000000000002E-2</c:v>
                </c:pt>
                <c:pt idx="7248">
                  <c:v>1.7500000000000002E-2</c:v>
                </c:pt>
                <c:pt idx="7249">
                  <c:v>1.7500000000000002E-2</c:v>
                </c:pt>
                <c:pt idx="7250">
                  <c:v>1.7500000000000002E-2</c:v>
                </c:pt>
                <c:pt idx="7251">
                  <c:v>1.7500000000000002E-2</c:v>
                </c:pt>
                <c:pt idx="7252">
                  <c:v>1.7500000000000002E-2</c:v>
                </c:pt>
                <c:pt idx="7253">
                  <c:v>1.7500000000000002E-2</c:v>
                </c:pt>
                <c:pt idx="7254">
                  <c:v>1.7500000000000002E-2</c:v>
                </c:pt>
                <c:pt idx="7255">
                  <c:v>1.7500000000000002E-2</c:v>
                </c:pt>
                <c:pt idx="7256">
                  <c:v>1.7500000000000002E-2</c:v>
                </c:pt>
                <c:pt idx="7257">
                  <c:v>1.7500000000000002E-2</c:v>
                </c:pt>
                <c:pt idx="7258">
                  <c:v>1.7500000000000002E-2</c:v>
                </c:pt>
                <c:pt idx="7259">
                  <c:v>1.7500000000000002E-2</c:v>
                </c:pt>
                <c:pt idx="7260">
                  <c:v>1.7500000000000002E-2</c:v>
                </c:pt>
                <c:pt idx="7261">
                  <c:v>1.7500000000000002E-2</c:v>
                </c:pt>
                <c:pt idx="7262">
                  <c:v>1.7500000000000002E-2</c:v>
                </c:pt>
                <c:pt idx="7263">
                  <c:v>1.7500000000000002E-2</c:v>
                </c:pt>
                <c:pt idx="7264">
                  <c:v>1.7500000000000002E-2</c:v>
                </c:pt>
                <c:pt idx="7265">
                  <c:v>1.7500000000000002E-2</c:v>
                </c:pt>
                <c:pt idx="7266">
                  <c:v>1.7500000000000002E-2</c:v>
                </c:pt>
                <c:pt idx="7267">
                  <c:v>1.7500000000000002E-2</c:v>
                </c:pt>
                <c:pt idx="7268">
                  <c:v>1.7500000000000002E-2</c:v>
                </c:pt>
                <c:pt idx="7269">
                  <c:v>1.7500000000000002E-2</c:v>
                </c:pt>
                <c:pt idx="7270">
                  <c:v>1.7500000000000002E-2</c:v>
                </c:pt>
                <c:pt idx="7271">
                  <c:v>1.7500000000000002E-2</c:v>
                </c:pt>
                <c:pt idx="7272">
                  <c:v>1.7500000000000002E-2</c:v>
                </c:pt>
                <c:pt idx="7273">
                  <c:v>1.7500000000000002E-2</c:v>
                </c:pt>
                <c:pt idx="7274">
                  <c:v>1.7500000000000002E-2</c:v>
                </c:pt>
                <c:pt idx="7275">
                  <c:v>1.7500000000000002E-2</c:v>
                </c:pt>
                <c:pt idx="7276">
                  <c:v>1.7500000000000002E-2</c:v>
                </c:pt>
                <c:pt idx="7277">
                  <c:v>1.7500000000000002E-2</c:v>
                </c:pt>
                <c:pt idx="7278">
                  <c:v>1.7500000000000002E-2</c:v>
                </c:pt>
                <c:pt idx="7279">
                  <c:v>1.7500000000000002E-2</c:v>
                </c:pt>
                <c:pt idx="7280">
                  <c:v>1.7500000000000002E-2</c:v>
                </c:pt>
                <c:pt idx="7281">
                  <c:v>1.7500000000000002E-2</c:v>
                </c:pt>
                <c:pt idx="7282">
                  <c:v>1.7500000000000002E-2</c:v>
                </c:pt>
                <c:pt idx="7283">
                  <c:v>1.7500000000000002E-2</c:v>
                </c:pt>
                <c:pt idx="7284">
                  <c:v>1.7500000000000002E-2</c:v>
                </c:pt>
                <c:pt idx="7285">
                  <c:v>1.7500000000000002E-2</c:v>
                </c:pt>
                <c:pt idx="7286">
                  <c:v>1.7500000000000002E-2</c:v>
                </c:pt>
                <c:pt idx="7287">
                  <c:v>1.7500000000000002E-2</c:v>
                </c:pt>
                <c:pt idx="7288">
                  <c:v>1.7500000000000002E-2</c:v>
                </c:pt>
                <c:pt idx="7289">
                  <c:v>1.7500000000000002E-2</c:v>
                </c:pt>
                <c:pt idx="7290">
                  <c:v>1.7500000000000002E-2</c:v>
                </c:pt>
                <c:pt idx="7291">
                  <c:v>1.7500000000000002E-2</c:v>
                </c:pt>
                <c:pt idx="7292">
                  <c:v>1.7500000000000002E-2</c:v>
                </c:pt>
                <c:pt idx="7293">
                  <c:v>1.7500000000000002E-2</c:v>
                </c:pt>
                <c:pt idx="7294">
                  <c:v>1.7500000000000002E-2</c:v>
                </c:pt>
                <c:pt idx="7295">
                  <c:v>1.7500000000000002E-2</c:v>
                </c:pt>
                <c:pt idx="7296">
                  <c:v>1.7500000000000002E-2</c:v>
                </c:pt>
                <c:pt idx="7297">
                  <c:v>1.7500000000000002E-2</c:v>
                </c:pt>
                <c:pt idx="7298">
                  <c:v>1.7500000000000002E-2</c:v>
                </c:pt>
                <c:pt idx="7299">
                  <c:v>1.7500000000000002E-2</c:v>
                </c:pt>
                <c:pt idx="7300">
                  <c:v>1.7500000000000002E-2</c:v>
                </c:pt>
                <c:pt idx="7301">
                  <c:v>1.7500000000000002E-2</c:v>
                </c:pt>
                <c:pt idx="7302">
                  <c:v>1.7500000000000002E-2</c:v>
                </c:pt>
                <c:pt idx="7303">
                  <c:v>1.7500000000000002E-2</c:v>
                </c:pt>
                <c:pt idx="7304">
                  <c:v>1.7500000000000002E-2</c:v>
                </c:pt>
                <c:pt idx="7305">
                  <c:v>1.7500000000000002E-2</c:v>
                </c:pt>
                <c:pt idx="7306">
                  <c:v>1.7500000000000002E-2</c:v>
                </c:pt>
                <c:pt idx="7307">
                  <c:v>1.7500000000000002E-2</c:v>
                </c:pt>
                <c:pt idx="7308">
                  <c:v>1.7500000000000002E-2</c:v>
                </c:pt>
                <c:pt idx="7309">
                  <c:v>1.7500000000000002E-2</c:v>
                </c:pt>
                <c:pt idx="7310">
                  <c:v>1.7500000000000002E-2</c:v>
                </c:pt>
                <c:pt idx="7311">
                  <c:v>1.7500000000000002E-2</c:v>
                </c:pt>
                <c:pt idx="7312">
                  <c:v>1.7500000000000002E-2</c:v>
                </c:pt>
                <c:pt idx="7313">
                  <c:v>1.7500000000000002E-2</c:v>
                </c:pt>
                <c:pt idx="7314">
                  <c:v>1.7500000000000002E-2</c:v>
                </c:pt>
                <c:pt idx="7315">
                  <c:v>1.7500000000000002E-2</c:v>
                </c:pt>
                <c:pt idx="7316">
                  <c:v>1.7500000000000002E-2</c:v>
                </c:pt>
                <c:pt idx="7317">
                  <c:v>1.7500000000000002E-2</c:v>
                </c:pt>
                <c:pt idx="7318">
                  <c:v>1.7500000000000002E-2</c:v>
                </c:pt>
                <c:pt idx="7319">
                  <c:v>1.7500000000000002E-2</c:v>
                </c:pt>
                <c:pt idx="7320">
                  <c:v>1.7500000000000002E-2</c:v>
                </c:pt>
                <c:pt idx="7321">
                  <c:v>1.7500000000000002E-2</c:v>
                </c:pt>
                <c:pt idx="7322">
                  <c:v>1.7500000000000002E-2</c:v>
                </c:pt>
                <c:pt idx="7323">
                  <c:v>1.7500000000000002E-2</c:v>
                </c:pt>
                <c:pt idx="7324">
                  <c:v>1.7500000000000002E-2</c:v>
                </c:pt>
                <c:pt idx="7325">
                  <c:v>1.7500000000000002E-2</c:v>
                </c:pt>
                <c:pt idx="7326">
                  <c:v>1.7500000000000002E-2</c:v>
                </c:pt>
                <c:pt idx="7327">
                  <c:v>1.7500000000000002E-2</c:v>
                </c:pt>
                <c:pt idx="7328">
                  <c:v>1.7500000000000002E-2</c:v>
                </c:pt>
                <c:pt idx="7329">
                  <c:v>1.7500000000000002E-2</c:v>
                </c:pt>
                <c:pt idx="7330">
                  <c:v>1.7500000000000002E-2</c:v>
                </c:pt>
                <c:pt idx="7331">
                  <c:v>1.7500000000000002E-2</c:v>
                </c:pt>
                <c:pt idx="7332">
                  <c:v>1.7500000000000002E-2</c:v>
                </c:pt>
                <c:pt idx="7333">
                  <c:v>1.7500000000000002E-2</c:v>
                </c:pt>
                <c:pt idx="7334">
                  <c:v>1.7500000000000002E-2</c:v>
                </c:pt>
                <c:pt idx="7335">
                  <c:v>1.7500000000000002E-2</c:v>
                </c:pt>
                <c:pt idx="7336">
                  <c:v>1.7500000000000002E-2</c:v>
                </c:pt>
                <c:pt idx="7337">
                  <c:v>1.7500000000000002E-2</c:v>
                </c:pt>
                <c:pt idx="7338">
                  <c:v>1.7500000000000002E-2</c:v>
                </c:pt>
                <c:pt idx="7339">
                  <c:v>1.7500000000000002E-2</c:v>
                </c:pt>
                <c:pt idx="7340">
                  <c:v>1.7500000000000002E-2</c:v>
                </c:pt>
                <c:pt idx="7341">
                  <c:v>1.7500000000000002E-2</c:v>
                </c:pt>
                <c:pt idx="7342">
                  <c:v>1.7500000000000002E-2</c:v>
                </c:pt>
                <c:pt idx="7343">
                  <c:v>1.7500000000000002E-2</c:v>
                </c:pt>
                <c:pt idx="7344">
                  <c:v>1.7500000000000002E-2</c:v>
                </c:pt>
                <c:pt idx="7345">
                  <c:v>1.7500000000000002E-2</c:v>
                </c:pt>
                <c:pt idx="7346">
                  <c:v>1.7500000000000002E-2</c:v>
                </c:pt>
                <c:pt idx="7347">
                  <c:v>1.7500000000000002E-2</c:v>
                </c:pt>
                <c:pt idx="7348">
                  <c:v>1.7500000000000002E-2</c:v>
                </c:pt>
                <c:pt idx="7349">
                  <c:v>1.7500000000000002E-2</c:v>
                </c:pt>
                <c:pt idx="7350">
                  <c:v>1.7500000000000002E-2</c:v>
                </c:pt>
                <c:pt idx="7351">
                  <c:v>1.7500000000000002E-2</c:v>
                </c:pt>
                <c:pt idx="7352">
                  <c:v>1.7500000000000002E-2</c:v>
                </c:pt>
                <c:pt idx="7353">
                  <c:v>1.7500000000000002E-2</c:v>
                </c:pt>
                <c:pt idx="7354">
                  <c:v>1.7500000000000002E-2</c:v>
                </c:pt>
                <c:pt idx="7355">
                  <c:v>1.7500000000000002E-2</c:v>
                </c:pt>
                <c:pt idx="7356">
                  <c:v>1.7500000000000002E-2</c:v>
                </c:pt>
                <c:pt idx="7357">
                  <c:v>1.7500000000000002E-2</c:v>
                </c:pt>
                <c:pt idx="7358">
                  <c:v>1.7500000000000002E-2</c:v>
                </c:pt>
                <c:pt idx="7359">
                  <c:v>1.7500000000000002E-2</c:v>
                </c:pt>
                <c:pt idx="7360">
                  <c:v>1.7500000000000002E-2</c:v>
                </c:pt>
                <c:pt idx="7361">
                  <c:v>1.7500000000000002E-2</c:v>
                </c:pt>
                <c:pt idx="7362">
                  <c:v>1.7500000000000002E-2</c:v>
                </c:pt>
                <c:pt idx="7363">
                  <c:v>1.7500000000000002E-2</c:v>
                </c:pt>
                <c:pt idx="7364">
                  <c:v>1.7500000000000002E-2</c:v>
                </c:pt>
                <c:pt idx="7365">
                  <c:v>1.7500000000000002E-2</c:v>
                </c:pt>
                <c:pt idx="7366">
                  <c:v>1.7500000000000002E-2</c:v>
                </c:pt>
                <c:pt idx="7367">
                  <c:v>1.7500000000000002E-2</c:v>
                </c:pt>
                <c:pt idx="7368">
                  <c:v>1.2500000000000001E-2</c:v>
                </c:pt>
                <c:pt idx="7369">
                  <c:v>1.2500000000000001E-2</c:v>
                </c:pt>
                <c:pt idx="7370">
                  <c:v>1.2500000000000001E-2</c:v>
                </c:pt>
                <c:pt idx="7371">
                  <c:v>1.2500000000000001E-2</c:v>
                </c:pt>
                <c:pt idx="7372">
                  <c:v>1.2500000000000001E-2</c:v>
                </c:pt>
                <c:pt idx="7373">
                  <c:v>1.2500000000000001E-2</c:v>
                </c:pt>
                <c:pt idx="7374">
                  <c:v>1.2500000000000001E-2</c:v>
                </c:pt>
                <c:pt idx="7375">
                  <c:v>1.2500000000000001E-2</c:v>
                </c:pt>
                <c:pt idx="7376">
                  <c:v>1.2500000000000001E-2</c:v>
                </c:pt>
                <c:pt idx="7377">
                  <c:v>1.2500000000000001E-2</c:v>
                </c:pt>
                <c:pt idx="7378">
                  <c:v>1.2500000000000001E-2</c:v>
                </c:pt>
                <c:pt idx="7379">
                  <c:v>1.2500000000000001E-2</c:v>
                </c:pt>
                <c:pt idx="7380">
                  <c:v>2.5000000000000001E-3</c:v>
                </c:pt>
                <c:pt idx="7381">
                  <c:v>2.5000000000000001E-3</c:v>
                </c:pt>
                <c:pt idx="7382">
                  <c:v>2.5000000000000001E-3</c:v>
                </c:pt>
                <c:pt idx="7383">
                  <c:v>2.5000000000000001E-3</c:v>
                </c:pt>
                <c:pt idx="7384">
                  <c:v>2.5000000000000001E-3</c:v>
                </c:pt>
                <c:pt idx="7385">
                  <c:v>2.5000000000000001E-3</c:v>
                </c:pt>
                <c:pt idx="7386">
                  <c:v>2.5000000000000001E-3</c:v>
                </c:pt>
                <c:pt idx="7387">
                  <c:v>2.5000000000000001E-3</c:v>
                </c:pt>
                <c:pt idx="7388">
                  <c:v>2.5000000000000001E-3</c:v>
                </c:pt>
                <c:pt idx="7389">
                  <c:v>2.5000000000000001E-3</c:v>
                </c:pt>
                <c:pt idx="7390">
                  <c:v>2.5000000000000001E-3</c:v>
                </c:pt>
                <c:pt idx="7391">
                  <c:v>2.5000000000000001E-3</c:v>
                </c:pt>
                <c:pt idx="7392">
                  <c:v>2.5000000000000001E-3</c:v>
                </c:pt>
                <c:pt idx="7393">
                  <c:v>2.5000000000000001E-3</c:v>
                </c:pt>
                <c:pt idx="7394">
                  <c:v>2.5000000000000001E-3</c:v>
                </c:pt>
                <c:pt idx="7395">
                  <c:v>2.5000000000000001E-3</c:v>
                </c:pt>
                <c:pt idx="7396">
                  <c:v>2.5000000000000001E-3</c:v>
                </c:pt>
                <c:pt idx="7397">
                  <c:v>2.5000000000000001E-3</c:v>
                </c:pt>
                <c:pt idx="7398">
                  <c:v>2.5000000000000001E-3</c:v>
                </c:pt>
                <c:pt idx="7399">
                  <c:v>2.5000000000000001E-3</c:v>
                </c:pt>
                <c:pt idx="7400">
                  <c:v>2.5000000000000001E-3</c:v>
                </c:pt>
                <c:pt idx="7401">
                  <c:v>2.5000000000000001E-3</c:v>
                </c:pt>
                <c:pt idx="7402">
                  <c:v>2.5000000000000001E-3</c:v>
                </c:pt>
                <c:pt idx="7403">
                  <c:v>2.5000000000000001E-3</c:v>
                </c:pt>
                <c:pt idx="7404">
                  <c:v>2.5000000000000001E-3</c:v>
                </c:pt>
                <c:pt idx="7405">
                  <c:v>2.5000000000000001E-3</c:v>
                </c:pt>
                <c:pt idx="7406">
                  <c:v>2.5000000000000001E-3</c:v>
                </c:pt>
                <c:pt idx="7407">
                  <c:v>2.5000000000000001E-3</c:v>
                </c:pt>
                <c:pt idx="7408">
                  <c:v>2.5000000000000001E-3</c:v>
                </c:pt>
                <c:pt idx="7409">
                  <c:v>2.5000000000000001E-3</c:v>
                </c:pt>
                <c:pt idx="7410">
                  <c:v>2.5000000000000001E-3</c:v>
                </c:pt>
                <c:pt idx="7411">
                  <c:v>2.5000000000000001E-3</c:v>
                </c:pt>
                <c:pt idx="7412">
                  <c:v>2.5000000000000001E-3</c:v>
                </c:pt>
                <c:pt idx="7413">
                  <c:v>2.5000000000000001E-3</c:v>
                </c:pt>
                <c:pt idx="7414">
                  <c:v>2.5000000000000001E-3</c:v>
                </c:pt>
                <c:pt idx="7415">
                  <c:v>2.5000000000000001E-3</c:v>
                </c:pt>
                <c:pt idx="7416">
                  <c:v>2.5000000000000001E-3</c:v>
                </c:pt>
                <c:pt idx="7417">
                  <c:v>2.5000000000000001E-3</c:v>
                </c:pt>
                <c:pt idx="7418">
                  <c:v>2.5000000000000001E-3</c:v>
                </c:pt>
                <c:pt idx="7419">
                  <c:v>2.5000000000000001E-3</c:v>
                </c:pt>
                <c:pt idx="7420">
                  <c:v>2.5000000000000001E-3</c:v>
                </c:pt>
                <c:pt idx="7421">
                  <c:v>2.5000000000000001E-3</c:v>
                </c:pt>
                <c:pt idx="7422">
                  <c:v>2.5000000000000001E-3</c:v>
                </c:pt>
                <c:pt idx="7423">
                  <c:v>2.5000000000000001E-3</c:v>
                </c:pt>
                <c:pt idx="7424">
                  <c:v>2.5000000000000001E-3</c:v>
                </c:pt>
                <c:pt idx="7425">
                  <c:v>2.5000000000000001E-3</c:v>
                </c:pt>
                <c:pt idx="7426">
                  <c:v>2.5000000000000001E-3</c:v>
                </c:pt>
                <c:pt idx="7427">
                  <c:v>2.5000000000000001E-3</c:v>
                </c:pt>
                <c:pt idx="7428">
                  <c:v>2.5000000000000001E-3</c:v>
                </c:pt>
                <c:pt idx="7429">
                  <c:v>2.5000000000000001E-3</c:v>
                </c:pt>
                <c:pt idx="7430">
                  <c:v>2.5000000000000001E-3</c:v>
                </c:pt>
                <c:pt idx="7431">
                  <c:v>2.5000000000000001E-3</c:v>
                </c:pt>
                <c:pt idx="7432">
                  <c:v>2.5000000000000001E-3</c:v>
                </c:pt>
                <c:pt idx="7433">
                  <c:v>2.5000000000000001E-3</c:v>
                </c:pt>
                <c:pt idx="7434">
                  <c:v>2.5000000000000001E-3</c:v>
                </c:pt>
                <c:pt idx="7435">
                  <c:v>2.5000000000000001E-3</c:v>
                </c:pt>
                <c:pt idx="7436">
                  <c:v>2.5000000000000001E-3</c:v>
                </c:pt>
                <c:pt idx="7437">
                  <c:v>2.5000000000000001E-3</c:v>
                </c:pt>
                <c:pt idx="7438">
                  <c:v>2.5000000000000001E-3</c:v>
                </c:pt>
                <c:pt idx="7439">
                  <c:v>2.5000000000000001E-3</c:v>
                </c:pt>
                <c:pt idx="7440">
                  <c:v>2.5000000000000001E-3</c:v>
                </c:pt>
                <c:pt idx="7441">
                  <c:v>2.5000000000000001E-3</c:v>
                </c:pt>
                <c:pt idx="7442">
                  <c:v>2.5000000000000001E-3</c:v>
                </c:pt>
                <c:pt idx="7443">
                  <c:v>2.5000000000000001E-3</c:v>
                </c:pt>
                <c:pt idx="7444">
                  <c:v>2.5000000000000001E-3</c:v>
                </c:pt>
                <c:pt idx="7445">
                  <c:v>2.5000000000000001E-3</c:v>
                </c:pt>
                <c:pt idx="7446">
                  <c:v>2.5000000000000001E-3</c:v>
                </c:pt>
                <c:pt idx="7447">
                  <c:v>2.5000000000000001E-3</c:v>
                </c:pt>
                <c:pt idx="7448">
                  <c:v>2.5000000000000001E-3</c:v>
                </c:pt>
                <c:pt idx="7449">
                  <c:v>2.5000000000000001E-3</c:v>
                </c:pt>
                <c:pt idx="7450">
                  <c:v>2.5000000000000001E-3</c:v>
                </c:pt>
                <c:pt idx="7451">
                  <c:v>2.5000000000000001E-3</c:v>
                </c:pt>
                <c:pt idx="7452">
                  <c:v>2.5000000000000001E-3</c:v>
                </c:pt>
                <c:pt idx="7453">
                  <c:v>2.5000000000000001E-3</c:v>
                </c:pt>
                <c:pt idx="7454">
                  <c:v>2.5000000000000001E-3</c:v>
                </c:pt>
                <c:pt idx="7455">
                  <c:v>2.5000000000000001E-3</c:v>
                </c:pt>
                <c:pt idx="7456">
                  <c:v>2.5000000000000001E-3</c:v>
                </c:pt>
                <c:pt idx="7457">
                  <c:v>2.5000000000000001E-3</c:v>
                </c:pt>
                <c:pt idx="7458">
                  <c:v>2.5000000000000001E-3</c:v>
                </c:pt>
                <c:pt idx="7459">
                  <c:v>2.5000000000000001E-3</c:v>
                </c:pt>
                <c:pt idx="7460">
                  <c:v>2.5000000000000001E-3</c:v>
                </c:pt>
                <c:pt idx="7461">
                  <c:v>2.5000000000000001E-3</c:v>
                </c:pt>
                <c:pt idx="7462">
                  <c:v>2.5000000000000001E-3</c:v>
                </c:pt>
                <c:pt idx="7463">
                  <c:v>2.5000000000000001E-3</c:v>
                </c:pt>
                <c:pt idx="7464">
                  <c:v>2.5000000000000001E-3</c:v>
                </c:pt>
                <c:pt idx="7465">
                  <c:v>2.5000000000000001E-3</c:v>
                </c:pt>
                <c:pt idx="7466">
                  <c:v>2.5000000000000001E-3</c:v>
                </c:pt>
                <c:pt idx="7467">
                  <c:v>2.5000000000000001E-3</c:v>
                </c:pt>
                <c:pt idx="7468">
                  <c:v>2.5000000000000001E-3</c:v>
                </c:pt>
                <c:pt idx="7469">
                  <c:v>2.5000000000000001E-3</c:v>
                </c:pt>
                <c:pt idx="7470">
                  <c:v>2.5000000000000001E-3</c:v>
                </c:pt>
                <c:pt idx="7471">
                  <c:v>2.5000000000000001E-3</c:v>
                </c:pt>
                <c:pt idx="7472">
                  <c:v>2.5000000000000001E-3</c:v>
                </c:pt>
                <c:pt idx="7473">
                  <c:v>2.5000000000000001E-3</c:v>
                </c:pt>
                <c:pt idx="7474">
                  <c:v>2.5000000000000001E-3</c:v>
                </c:pt>
                <c:pt idx="7475">
                  <c:v>2.5000000000000001E-3</c:v>
                </c:pt>
                <c:pt idx="7476">
                  <c:v>2.5000000000000001E-3</c:v>
                </c:pt>
                <c:pt idx="7477">
                  <c:v>2.5000000000000001E-3</c:v>
                </c:pt>
                <c:pt idx="7478">
                  <c:v>2.5000000000000001E-3</c:v>
                </c:pt>
                <c:pt idx="7479">
                  <c:v>2.5000000000000001E-3</c:v>
                </c:pt>
                <c:pt idx="7480">
                  <c:v>2.5000000000000001E-3</c:v>
                </c:pt>
                <c:pt idx="7481">
                  <c:v>2.5000000000000001E-3</c:v>
                </c:pt>
                <c:pt idx="7482">
                  <c:v>2.5000000000000001E-3</c:v>
                </c:pt>
                <c:pt idx="7483">
                  <c:v>2.5000000000000001E-3</c:v>
                </c:pt>
                <c:pt idx="7484">
                  <c:v>2.5000000000000001E-3</c:v>
                </c:pt>
                <c:pt idx="7485">
                  <c:v>2.5000000000000001E-3</c:v>
                </c:pt>
                <c:pt idx="7486">
                  <c:v>2.5000000000000001E-3</c:v>
                </c:pt>
                <c:pt idx="7487">
                  <c:v>2.5000000000000001E-3</c:v>
                </c:pt>
                <c:pt idx="7488">
                  <c:v>2.5000000000000001E-3</c:v>
                </c:pt>
                <c:pt idx="7489">
                  <c:v>2.5000000000000001E-3</c:v>
                </c:pt>
                <c:pt idx="7490">
                  <c:v>2.5000000000000001E-3</c:v>
                </c:pt>
                <c:pt idx="7491">
                  <c:v>2.5000000000000001E-3</c:v>
                </c:pt>
                <c:pt idx="7492">
                  <c:v>2.5000000000000001E-3</c:v>
                </c:pt>
                <c:pt idx="7493">
                  <c:v>2.5000000000000001E-3</c:v>
                </c:pt>
                <c:pt idx="7494">
                  <c:v>2.5000000000000001E-3</c:v>
                </c:pt>
                <c:pt idx="7495">
                  <c:v>2.5000000000000001E-3</c:v>
                </c:pt>
                <c:pt idx="7496">
                  <c:v>2.5000000000000001E-3</c:v>
                </c:pt>
                <c:pt idx="7497">
                  <c:v>2.5000000000000001E-3</c:v>
                </c:pt>
                <c:pt idx="7498">
                  <c:v>2.5000000000000001E-3</c:v>
                </c:pt>
                <c:pt idx="7499">
                  <c:v>2.5000000000000001E-3</c:v>
                </c:pt>
                <c:pt idx="7500">
                  <c:v>2.5000000000000001E-3</c:v>
                </c:pt>
                <c:pt idx="7501">
                  <c:v>2.5000000000000001E-3</c:v>
                </c:pt>
                <c:pt idx="7502">
                  <c:v>2.5000000000000001E-3</c:v>
                </c:pt>
                <c:pt idx="7503">
                  <c:v>2.5000000000000001E-3</c:v>
                </c:pt>
                <c:pt idx="7504">
                  <c:v>2.5000000000000001E-3</c:v>
                </c:pt>
                <c:pt idx="7505">
                  <c:v>2.5000000000000001E-3</c:v>
                </c:pt>
                <c:pt idx="7506">
                  <c:v>2.5000000000000001E-3</c:v>
                </c:pt>
                <c:pt idx="7507">
                  <c:v>2.5000000000000001E-3</c:v>
                </c:pt>
                <c:pt idx="7508">
                  <c:v>2.5000000000000001E-3</c:v>
                </c:pt>
                <c:pt idx="7509">
                  <c:v>2.5000000000000001E-3</c:v>
                </c:pt>
                <c:pt idx="7510">
                  <c:v>2.5000000000000001E-3</c:v>
                </c:pt>
                <c:pt idx="7511">
                  <c:v>2.5000000000000001E-3</c:v>
                </c:pt>
                <c:pt idx="7512">
                  <c:v>2.5000000000000001E-3</c:v>
                </c:pt>
                <c:pt idx="7513">
                  <c:v>2.5000000000000001E-3</c:v>
                </c:pt>
                <c:pt idx="7514">
                  <c:v>2.5000000000000001E-3</c:v>
                </c:pt>
                <c:pt idx="7515">
                  <c:v>2.5000000000000001E-3</c:v>
                </c:pt>
                <c:pt idx="7516">
                  <c:v>2.5000000000000001E-3</c:v>
                </c:pt>
                <c:pt idx="7517">
                  <c:v>2.5000000000000001E-3</c:v>
                </c:pt>
                <c:pt idx="7518">
                  <c:v>2.5000000000000001E-3</c:v>
                </c:pt>
                <c:pt idx="7519">
                  <c:v>2.5000000000000001E-3</c:v>
                </c:pt>
                <c:pt idx="7520">
                  <c:v>2.5000000000000001E-3</c:v>
                </c:pt>
                <c:pt idx="7521">
                  <c:v>2.5000000000000001E-3</c:v>
                </c:pt>
                <c:pt idx="7522">
                  <c:v>2.5000000000000001E-3</c:v>
                </c:pt>
                <c:pt idx="7523">
                  <c:v>2.5000000000000001E-3</c:v>
                </c:pt>
                <c:pt idx="7524">
                  <c:v>2.5000000000000001E-3</c:v>
                </c:pt>
                <c:pt idx="7525">
                  <c:v>2.5000000000000001E-3</c:v>
                </c:pt>
                <c:pt idx="7526">
                  <c:v>2.5000000000000001E-3</c:v>
                </c:pt>
                <c:pt idx="7527">
                  <c:v>2.5000000000000001E-3</c:v>
                </c:pt>
                <c:pt idx="7528">
                  <c:v>2.5000000000000001E-3</c:v>
                </c:pt>
                <c:pt idx="7529">
                  <c:v>2.5000000000000001E-3</c:v>
                </c:pt>
                <c:pt idx="7530">
                  <c:v>2.5000000000000001E-3</c:v>
                </c:pt>
                <c:pt idx="7531">
                  <c:v>2.5000000000000001E-3</c:v>
                </c:pt>
                <c:pt idx="7532">
                  <c:v>2.5000000000000001E-3</c:v>
                </c:pt>
                <c:pt idx="7533">
                  <c:v>2.5000000000000001E-3</c:v>
                </c:pt>
                <c:pt idx="7534">
                  <c:v>2.5000000000000001E-3</c:v>
                </c:pt>
                <c:pt idx="7535">
                  <c:v>2.5000000000000001E-3</c:v>
                </c:pt>
                <c:pt idx="7536">
                  <c:v>2.5000000000000001E-3</c:v>
                </c:pt>
                <c:pt idx="7537">
                  <c:v>2.5000000000000001E-3</c:v>
                </c:pt>
                <c:pt idx="7538">
                  <c:v>2.5000000000000001E-3</c:v>
                </c:pt>
                <c:pt idx="7539">
                  <c:v>2.5000000000000001E-3</c:v>
                </c:pt>
                <c:pt idx="7540">
                  <c:v>2.5000000000000001E-3</c:v>
                </c:pt>
                <c:pt idx="7541">
                  <c:v>2.5000000000000001E-3</c:v>
                </c:pt>
                <c:pt idx="7542">
                  <c:v>2.5000000000000001E-3</c:v>
                </c:pt>
                <c:pt idx="7543">
                  <c:v>2.5000000000000001E-3</c:v>
                </c:pt>
                <c:pt idx="7544">
                  <c:v>2.5000000000000001E-3</c:v>
                </c:pt>
                <c:pt idx="7545">
                  <c:v>2.5000000000000001E-3</c:v>
                </c:pt>
                <c:pt idx="7546">
                  <c:v>2.5000000000000001E-3</c:v>
                </c:pt>
                <c:pt idx="7547">
                  <c:v>2.5000000000000001E-3</c:v>
                </c:pt>
                <c:pt idx="7548">
                  <c:v>2.5000000000000001E-3</c:v>
                </c:pt>
                <c:pt idx="7549">
                  <c:v>2.5000000000000001E-3</c:v>
                </c:pt>
                <c:pt idx="7550">
                  <c:v>2.5000000000000001E-3</c:v>
                </c:pt>
                <c:pt idx="7551">
                  <c:v>2.5000000000000001E-3</c:v>
                </c:pt>
                <c:pt idx="7552">
                  <c:v>2.5000000000000001E-3</c:v>
                </c:pt>
                <c:pt idx="7553">
                  <c:v>2.5000000000000001E-3</c:v>
                </c:pt>
                <c:pt idx="7554">
                  <c:v>2.5000000000000001E-3</c:v>
                </c:pt>
                <c:pt idx="7555">
                  <c:v>2.5000000000000001E-3</c:v>
                </c:pt>
                <c:pt idx="7556">
                  <c:v>2.5000000000000001E-3</c:v>
                </c:pt>
                <c:pt idx="7557">
                  <c:v>2.5000000000000001E-3</c:v>
                </c:pt>
                <c:pt idx="7558">
                  <c:v>2.5000000000000001E-3</c:v>
                </c:pt>
                <c:pt idx="7559">
                  <c:v>2.5000000000000001E-3</c:v>
                </c:pt>
                <c:pt idx="7560">
                  <c:v>2.5000000000000001E-3</c:v>
                </c:pt>
                <c:pt idx="7561">
                  <c:v>2.5000000000000001E-3</c:v>
                </c:pt>
                <c:pt idx="7562">
                  <c:v>2.5000000000000001E-3</c:v>
                </c:pt>
                <c:pt idx="7563">
                  <c:v>2.5000000000000001E-3</c:v>
                </c:pt>
                <c:pt idx="7564">
                  <c:v>2.5000000000000001E-3</c:v>
                </c:pt>
                <c:pt idx="7565">
                  <c:v>2.5000000000000001E-3</c:v>
                </c:pt>
                <c:pt idx="7566">
                  <c:v>2.5000000000000001E-3</c:v>
                </c:pt>
                <c:pt idx="7567">
                  <c:v>2.5000000000000001E-3</c:v>
                </c:pt>
                <c:pt idx="7568">
                  <c:v>2.5000000000000001E-3</c:v>
                </c:pt>
                <c:pt idx="7569">
                  <c:v>2.5000000000000001E-3</c:v>
                </c:pt>
                <c:pt idx="7570">
                  <c:v>2.5000000000000001E-3</c:v>
                </c:pt>
                <c:pt idx="7571">
                  <c:v>2.5000000000000001E-3</c:v>
                </c:pt>
                <c:pt idx="7572">
                  <c:v>2.5000000000000001E-3</c:v>
                </c:pt>
                <c:pt idx="7573">
                  <c:v>2.5000000000000001E-3</c:v>
                </c:pt>
                <c:pt idx="7574">
                  <c:v>2.5000000000000001E-3</c:v>
                </c:pt>
                <c:pt idx="7575">
                  <c:v>2.5000000000000001E-3</c:v>
                </c:pt>
                <c:pt idx="7576">
                  <c:v>2.5000000000000001E-3</c:v>
                </c:pt>
                <c:pt idx="7577">
                  <c:v>2.5000000000000001E-3</c:v>
                </c:pt>
                <c:pt idx="7578">
                  <c:v>2.5000000000000001E-3</c:v>
                </c:pt>
                <c:pt idx="7579">
                  <c:v>2.5000000000000001E-3</c:v>
                </c:pt>
                <c:pt idx="7580">
                  <c:v>2.5000000000000001E-3</c:v>
                </c:pt>
                <c:pt idx="7581">
                  <c:v>2.5000000000000001E-3</c:v>
                </c:pt>
                <c:pt idx="7582">
                  <c:v>2.5000000000000001E-3</c:v>
                </c:pt>
                <c:pt idx="7583">
                  <c:v>2.5000000000000001E-3</c:v>
                </c:pt>
                <c:pt idx="7584">
                  <c:v>2.5000000000000001E-3</c:v>
                </c:pt>
                <c:pt idx="7585">
                  <c:v>2.5000000000000001E-3</c:v>
                </c:pt>
                <c:pt idx="7586">
                  <c:v>2.5000000000000001E-3</c:v>
                </c:pt>
                <c:pt idx="7587">
                  <c:v>2.5000000000000001E-3</c:v>
                </c:pt>
                <c:pt idx="7588">
                  <c:v>2.5000000000000001E-3</c:v>
                </c:pt>
                <c:pt idx="7589">
                  <c:v>2.5000000000000001E-3</c:v>
                </c:pt>
                <c:pt idx="7590">
                  <c:v>2.5000000000000001E-3</c:v>
                </c:pt>
                <c:pt idx="7591">
                  <c:v>2.5000000000000001E-3</c:v>
                </c:pt>
                <c:pt idx="7592">
                  <c:v>2.5000000000000001E-3</c:v>
                </c:pt>
                <c:pt idx="7593">
                  <c:v>2.5000000000000001E-3</c:v>
                </c:pt>
                <c:pt idx="7594">
                  <c:v>2.5000000000000001E-3</c:v>
                </c:pt>
                <c:pt idx="7595">
                  <c:v>2.5000000000000001E-3</c:v>
                </c:pt>
                <c:pt idx="7596">
                  <c:v>2.5000000000000001E-3</c:v>
                </c:pt>
                <c:pt idx="7597">
                  <c:v>2.5000000000000001E-3</c:v>
                </c:pt>
                <c:pt idx="7598">
                  <c:v>2.5000000000000001E-3</c:v>
                </c:pt>
                <c:pt idx="7599">
                  <c:v>2.5000000000000001E-3</c:v>
                </c:pt>
                <c:pt idx="7600">
                  <c:v>2.5000000000000001E-3</c:v>
                </c:pt>
                <c:pt idx="7601">
                  <c:v>2.5000000000000001E-3</c:v>
                </c:pt>
                <c:pt idx="7602">
                  <c:v>2.5000000000000001E-3</c:v>
                </c:pt>
                <c:pt idx="7603">
                  <c:v>2.5000000000000001E-3</c:v>
                </c:pt>
                <c:pt idx="7604">
                  <c:v>2.5000000000000001E-3</c:v>
                </c:pt>
                <c:pt idx="7605">
                  <c:v>2.5000000000000001E-3</c:v>
                </c:pt>
                <c:pt idx="7606">
                  <c:v>2.5000000000000001E-3</c:v>
                </c:pt>
                <c:pt idx="7607">
                  <c:v>2.5000000000000001E-3</c:v>
                </c:pt>
                <c:pt idx="7608">
                  <c:v>2.5000000000000001E-3</c:v>
                </c:pt>
                <c:pt idx="7609">
                  <c:v>2.5000000000000001E-3</c:v>
                </c:pt>
                <c:pt idx="7610">
                  <c:v>2.5000000000000001E-3</c:v>
                </c:pt>
                <c:pt idx="7611">
                  <c:v>2.5000000000000001E-3</c:v>
                </c:pt>
                <c:pt idx="7612">
                  <c:v>2.5000000000000001E-3</c:v>
                </c:pt>
                <c:pt idx="7613">
                  <c:v>2.5000000000000001E-3</c:v>
                </c:pt>
                <c:pt idx="7614">
                  <c:v>2.5000000000000001E-3</c:v>
                </c:pt>
                <c:pt idx="7615">
                  <c:v>2.5000000000000001E-3</c:v>
                </c:pt>
                <c:pt idx="7616">
                  <c:v>2.5000000000000001E-3</c:v>
                </c:pt>
                <c:pt idx="7617">
                  <c:v>2.5000000000000001E-3</c:v>
                </c:pt>
                <c:pt idx="7618">
                  <c:v>2.5000000000000001E-3</c:v>
                </c:pt>
                <c:pt idx="7619">
                  <c:v>2.5000000000000001E-3</c:v>
                </c:pt>
                <c:pt idx="7620">
                  <c:v>2.5000000000000001E-3</c:v>
                </c:pt>
                <c:pt idx="7621">
                  <c:v>2.5000000000000001E-3</c:v>
                </c:pt>
                <c:pt idx="7622">
                  <c:v>2.5000000000000001E-3</c:v>
                </c:pt>
                <c:pt idx="7623">
                  <c:v>2.5000000000000001E-3</c:v>
                </c:pt>
                <c:pt idx="7624">
                  <c:v>2.5000000000000001E-3</c:v>
                </c:pt>
                <c:pt idx="7625">
                  <c:v>2.5000000000000001E-3</c:v>
                </c:pt>
                <c:pt idx="7626">
                  <c:v>2.5000000000000001E-3</c:v>
                </c:pt>
                <c:pt idx="7627">
                  <c:v>2.5000000000000001E-3</c:v>
                </c:pt>
                <c:pt idx="7628">
                  <c:v>2.5000000000000001E-3</c:v>
                </c:pt>
                <c:pt idx="7629">
                  <c:v>2.5000000000000001E-3</c:v>
                </c:pt>
                <c:pt idx="7630">
                  <c:v>2.5000000000000001E-3</c:v>
                </c:pt>
                <c:pt idx="7631">
                  <c:v>2.5000000000000001E-3</c:v>
                </c:pt>
                <c:pt idx="7632">
                  <c:v>2.5000000000000001E-3</c:v>
                </c:pt>
                <c:pt idx="7633">
                  <c:v>2.5000000000000001E-3</c:v>
                </c:pt>
                <c:pt idx="7634">
                  <c:v>2.5000000000000001E-3</c:v>
                </c:pt>
                <c:pt idx="7635">
                  <c:v>2.5000000000000001E-3</c:v>
                </c:pt>
                <c:pt idx="7636">
                  <c:v>2.5000000000000001E-3</c:v>
                </c:pt>
                <c:pt idx="7637">
                  <c:v>2.5000000000000001E-3</c:v>
                </c:pt>
                <c:pt idx="7638">
                  <c:v>2.5000000000000001E-3</c:v>
                </c:pt>
                <c:pt idx="7639">
                  <c:v>2.5000000000000001E-3</c:v>
                </c:pt>
                <c:pt idx="7640">
                  <c:v>2.5000000000000001E-3</c:v>
                </c:pt>
                <c:pt idx="7641">
                  <c:v>2.5000000000000001E-3</c:v>
                </c:pt>
                <c:pt idx="7642">
                  <c:v>2.5000000000000001E-3</c:v>
                </c:pt>
                <c:pt idx="7643">
                  <c:v>2.5000000000000001E-3</c:v>
                </c:pt>
                <c:pt idx="7644">
                  <c:v>2.5000000000000001E-3</c:v>
                </c:pt>
                <c:pt idx="7645">
                  <c:v>2.5000000000000001E-3</c:v>
                </c:pt>
                <c:pt idx="7646">
                  <c:v>2.5000000000000001E-3</c:v>
                </c:pt>
                <c:pt idx="7647">
                  <c:v>2.5000000000000001E-3</c:v>
                </c:pt>
                <c:pt idx="7648">
                  <c:v>2.5000000000000001E-3</c:v>
                </c:pt>
                <c:pt idx="7649">
                  <c:v>2.5000000000000001E-3</c:v>
                </c:pt>
                <c:pt idx="7650">
                  <c:v>2.5000000000000001E-3</c:v>
                </c:pt>
                <c:pt idx="7651">
                  <c:v>2.5000000000000001E-3</c:v>
                </c:pt>
                <c:pt idx="7652">
                  <c:v>2.5000000000000001E-3</c:v>
                </c:pt>
                <c:pt idx="7653">
                  <c:v>2.5000000000000001E-3</c:v>
                </c:pt>
                <c:pt idx="7654">
                  <c:v>2.5000000000000001E-3</c:v>
                </c:pt>
                <c:pt idx="7655">
                  <c:v>2.5000000000000001E-3</c:v>
                </c:pt>
                <c:pt idx="7656">
                  <c:v>2.5000000000000001E-3</c:v>
                </c:pt>
                <c:pt idx="7657">
                  <c:v>2.5000000000000001E-3</c:v>
                </c:pt>
                <c:pt idx="7658">
                  <c:v>2.5000000000000001E-3</c:v>
                </c:pt>
                <c:pt idx="7659">
                  <c:v>2.5000000000000001E-3</c:v>
                </c:pt>
                <c:pt idx="7660">
                  <c:v>2.5000000000000001E-3</c:v>
                </c:pt>
                <c:pt idx="7661">
                  <c:v>2.5000000000000001E-3</c:v>
                </c:pt>
                <c:pt idx="7662">
                  <c:v>2.5000000000000001E-3</c:v>
                </c:pt>
                <c:pt idx="7663">
                  <c:v>2.5000000000000001E-3</c:v>
                </c:pt>
                <c:pt idx="7664">
                  <c:v>2.5000000000000001E-3</c:v>
                </c:pt>
                <c:pt idx="7665">
                  <c:v>2.5000000000000001E-3</c:v>
                </c:pt>
                <c:pt idx="7666">
                  <c:v>2.5000000000000001E-3</c:v>
                </c:pt>
                <c:pt idx="7667">
                  <c:v>2.5000000000000001E-3</c:v>
                </c:pt>
                <c:pt idx="7668">
                  <c:v>2.5000000000000001E-3</c:v>
                </c:pt>
                <c:pt idx="7669">
                  <c:v>2.5000000000000001E-3</c:v>
                </c:pt>
                <c:pt idx="7670">
                  <c:v>2.5000000000000001E-3</c:v>
                </c:pt>
                <c:pt idx="7671">
                  <c:v>2.5000000000000001E-3</c:v>
                </c:pt>
                <c:pt idx="7672">
                  <c:v>2.5000000000000001E-3</c:v>
                </c:pt>
                <c:pt idx="7673">
                  <c:v>2.5000000000000001E-3</c:v>
                </c:pt>
                <c:pt idx="7674">
                  <c:v>2.5000000000000001E-3</c:v>
                </c:pt>
                <c:pt idx="7675">
                  <c:v>2.5000000000000001E-3</c:v>
                </c:pt>
                <c:pt idx="7676">
                  <c:v>2.5000000000000001E-3</c:v>
                </c:pt>
                <c:pt idx="7677">
                  <c:v>2.5000000000000001E-3</c:v>
                </c:pt>
                <c:pt idx="7678">
                  <c:v>2.5000000000000001E-3</c:v>
                </c:pt>
                <c:pt idx="7679">
                  <c:v>2.5000000000000001E-3</c:v>
                </c:pt>
                <c:pt idx="7680">
                  <c:v>2.5000000000000001E-3</c:v>
                </c:pt>
                <c:pt idx="7681">
                  <c:v>2.5000000000000001E-3</c:v>
                </c:pt>
                <c:pt idx="7682">
                  <c:v>2.5000000000000001E-3</c:v>
                </c:pt>
                <c:pt idx="7683">
                  <c:v>2.5000000000000001E-3</c:v>
                </c:pt>
                <c:pt idx="7684">
                  <c:v>2.5000000000000001E-3</c:v>
                </c:pt>
                <c:pt idx="7685">
                  <c:v>2.5000000000000001E-3</c:v>
                </c:pt>
                <c:pt idx="7686">
                  <c:v>2.5000000000000001E-3</c:v>
                </c:pt>
                <c:pt idx="7687">
                  <c:v>2.5000000000000001E-3</c:v>
                </c:pt>
                <c:pt idx="7688">
                  <c:v>2.5000000000000001E-3</c:v>
                </c:pt>
                <c:pt idx="7689">
                  <c:v>2.5000000000000001E-3</c:v>
                </c:pt>
                <c:pt idx="7690">
                  <c:v>2.5000000000000001E-3</c:v>
                </c:pt>
                <c:pt idx="7691">
                  <c:v>2.5000000000000001E-3</c:v>
                </c:pt>
                <c:pt idx="7692">
                  <c:v>2.5000000000000001E-3</c:v>
                </c:pt>
                <c:pt idx="7693">
                  <c:v>2.5000000000000001E-3</c:v>
                </c:pt>
                <c:pt idx="7694">
                  <c:v>2.5000000000000001E-3</c:v>
                </c:pt>
                <c:pt idx="7695">
                  <c:v>2.5000000000000001E-3</c:v>
                </c:pt>
                <c:pt idx="7696">
                  <c:v>2.5000000000000001E-3</c:v>
                </c:pt>
                <c:pt idx="7697">
                  <c:v>2.5000000000000001E-3</c:v>
                </c:pt>
                <c:pt idx="7698">
                  <c:v>2.5000000000000001E-3</c:v>
                </c:pt>
                <c:pt idx="7699">
                  <c:v>2.5000000000000001E-3</c:v>
                </c:pt>
                <c:pt idx="7700">
                  <c:v>2.5000000000000001E-3</c:v>
                </c:pt>
                <c:pt idx="7701">
                  <c:v>2.5000000000000001E-3</c:v>
                </c:pt>
                <c:pt idx="7702">
                  <c:v>2.5000000000000001E-3</c:v>
                </c:pt>
                <c:pt idx="7703">
                  <c:v>2.5000000000000001E-3</c:v>
                </c:pt>
                <c:pt idx="7704">
                  <c:v>2.5000000000000001E-3</c:v>
                </c:pt>
                <c:pt idx="7705">
                  <c:v>2.5000000000000001E-3</c:v>
                </c:pt>
                <c:pt idx="7706">
                  <c:v>2.5000000000000001E-3</c:v>
                </c:pt>
                <c:pt idx="7707">
                  <c:v>2.5000000000000001E-3</c:v>
                </c:pt>
                <c:pt idx="7708">
                  <c:v>2.5000000000000001E-3</c:v>
                </c:pt>
                <c:pt idx="7709">
                  <c:v>2.5000000000000001E-3</c:v>
                </c:pt>
                <c:pt idx="7710">
                  <c:v>2.5000000000000001E-3</c:v>
                </c:pt>
                <c:pt idx="7711">
                  <c:v>2.5000000000000001E-3</c:v>
                </c:pt>
                <c:pt idx="7712">
                  <c:v>2.5000000000000001E-3</c:v>
                </c:pt>
                <c:pt idx="7713">
                  <c:v>2.5000000000000001E-3</c:v>
                </c:pt>
                <c:pt idx="7714">
                  <c:v>2.5000000000000001E-3</c:v>
                </c:pt>
                <c:pt idx="7715">
                  <c:v>2.5000000000000001E-3</c:v>
                </c:pt>
                <c:pt idx="7716">
                  <c:v>2.5000000000000001E-3</c:v>
                </c:pt>
                <c:pt idx="7717">
                  <c:v>2.5000000000000001E-3</c:v>
                </c:pt>
                <c:pt idx="7718">
                  <c:v>2.5000000000000001E-3</c:v>
                </c:pt>
                <c:pt idx="7719">
                  <c:v>2.5000000000000001E-3</c:v>
                </c:pt>
                <c:pt idx="7720">
                  <c:v>2.5000000000000001E-3</c:v>
                </c:pt>
                <c:pt idx="7721">
                  <c:v>2.5000000000000001E-3</c:v>
                </c:pt>
                <c:pt idx="7722">
                  <c:v>2.5000000000000001E-3</c:v>
                </c:pt>
                <c:pt idx="7723">
                  <c:v>2.5000000000000001E-3</c:v>
                </c:pt>
                <c:pt idx="7724">
                  <c:v>2.5000000000000001E-3</c:v>
                </c:pt>
                <c:pt idx="7725">
                  <c:v>2.5000000000000001E-3</c:v>
                </c:pt>
                <c:pt idx="7726">
                  <c:v>2.5000000000000001E-3</c:v>
                </c:pt>
                <c:pt idx="7727">
                  <c:v>2.5000000000000001E-3</c:v>
                </c:pt>
                <c:pt idx="7728">
                  <c:v>2.5000000000000001E-3</c:v>
                </c:pt>
                <c:pt idx="7729">
                  <c:v>2.5000000000000001E-3</c:v>
                </c:pt>
                <c:pt idx="7730">
                  <c:v>2.5000000000000001E-3</c:v>
                </c:pt>
                <c:pt idx="7731">
                  <c:v>2.5000000000000001E-3</c:v>
                </c:pt>
                <c:pt idx="7732">
                  <c:v>2.5000000000000001E-3</c:v>
                </c:pt>
                <c:pt idx="7733">
                  <c:v>2.5000000000000001E-3</c:v>
                </c:pt>
                <c:pt idx="7734">
                  <c:v>2.5000000000000001E-3</c:v>
                </c:pt>
                <c:pt idx="7735">
                  <c:v>2.5000000000000001E-3</c:v>
                </c:pt>
                <c:pt idx="7736">
                  <c:v>2.5000000000000001E-3</c:v>
                </c:pt>
                <c:pt idx="7737">
                  <c:v>2.5000000000000001E-3</c:v>
                </c:pt>
                <c:pt idx="7738">
                  <c:v>2.5000000000000001E-3</c:v>
                </c:pt>
                <c:pt idx="7739">
                  <c:v>2.5000000000000001E-3</c:v>
                </c:pt>
                <c:pt idx="7740">
                  <c:v>2.5000000000000001E-3</c:v>
                </c:pt>
                <c:pt idx="7741">
                  <c:v>2.5000000000000001E-3</c:v>
                </c:pt>
                <c:pt idx="7742">
                  <c:v>2.5000000000000001E-3</c:v>
                </c:pt>
                <c:pt idx="7743">
                  <c:v>2.5000000000000001E-3</c:v>
                </c:pt>
                <c:pt idx="7744">
                  <c:v>2.5000000000000001E-3</c:v>
                </c:pt>
                <c:pt idx="7745">
                  <c:v>2.5000000000000001E-3</c:v>
                </c:pt>
                <c:pt idx="7746">
                  <c:v>2.5000000000000001E-3</c:v>
                </c:pt>
                <c:pt idx="7747">
                  <c:v>2.5000000000000001E-3</c:v>
                </c:pt>
                <c:pt idx="7748">
                  <c:v>2.5000000000000001E-3</c:v>
                </c:pt>
                <c:pt idx="7749">
                  <c:v>2.5000000000000001E-3</c:v>
                </c:pt>
                <c:pt idx="7750">
                  <c:v>2.5000000000000001E-3</c:v>
                </c:pt>
                <c:pt idx="7751">
                  <c:v>2.5000000000000001E-3</c:v>
                </c:pt>
                <c:pt idx="7752">
                  <c:v>2.5000000000000001E-3</c:v>
                </c:pt>
                <c:pt idx="7753">
                  <c:v>2.5000000000000001E-3</c:v>
                </c:pt>
                <c:pt idx="7754">
                  <c:v>2.5000000000000001E-3</c:v>
                </c:pt>
                <c:pt idx="7755">
                  <c:v>2.5000000000000001E-3</c:v>
                </c:pt>
                <c:pt idx="7756">
                  <c:v>2.5000000000000001E-3</c:v>
                </c:pt>
                <c:pt idx="7757">
                  <c:v>2.5000000000000001E-3</c:v>
                </c:pt>
                <c:pt idx="7758">
                  <c:v>2.5000000000000001E-3</c:v>
                </c:pt>
                <c:pt idx="7759">
                  <c:v>2.5000000000000001E-3</c:v>
                </c:pt>
                <c:pt idx="7760">
                  <c:v>2.5000000000000001E-3</c:v>
                </c:pt>
                <c:pt idx="7761">
                  <c:v>2.5000000000000001E-3</c:v>
                </c:pt>
                <c:pt idx="7762">
                  <c:v>2.5000000000000001E-3</c:v>
                </c:pt>
                <c:pt idx="7763">
                  <c:v>2.5000000000000001E-3</c:v>
                </c:pt>
                <c:pt idx="7764">
                  <c:v>2.5000000000000001E-3</c:v>
                </c:pt>
                <c:pt idx="7765">
                  <c:v>2.5000000000000001E-3</c:v>
                </c:pt>
                <c:pt idx="7766">
                  <c:v>2.5000000000000001E-3</c:v>
                </c:pt>
                <c:pt idx="7767">
                  <c:v>2.5000000000000001E-3</c:v>
                </c:pt>
                <c:pt idx="7768">
                  <c:v>2.5000000000000001E-3</c:v>
                </c:pt>
                <c:pt idx="7769">
                  <c:v>2.5000000000000001E-3</c:v>
                </c:pt>
                <c:pt idx="7770">
                  <c:v>2.5000000000000001E-3</c:v>
                </c:pt>
                <c:pt idx="7771">
                  <c:v>2.5000000000000001E-3</c:v>
                </c:pt>
                <c:pt idx="7772">
                  <c:v>2.5000000000000001E-3</c:v>
                </c:pt>
                <c:pt idx="7773">
                  <c:v>2.5000000000000001E-3</c:v>
                </c:pt>
                <c:pt idx="7774">
                  <c:v>2.5000000000000001E-3</c:v>
                </c:pt>
                <c:pt idx="7775">
                  <c:v>2.5000000000000001E-3</c:v>
                </c:pt>
                <c:pt idx="7776">
                  <c:v>2.5000000000000001E-3</c:v>
                </c:pt>
                <c:pt idx="7777">
                  <c:v>2.5000000000000001E-3</c:v>
                </c:pt>
                <c:pt idx="7778">
                  <c:v>2.5000000000000001E-3</c:v>
                </c:pt>
                <c:pt idx="7779">
                  <c:v>2.5000000000000001E-3</c:v>
                </c:pt>
                <c:pt idx="7780">
                  <c:v>2.5000000000000001E-3</c:v>
                </c:pt>
                <c:pt idx="7781">
                  <c:v>2.5000000000000001E-3</c:v>
                </c:pt>
                <c:pt idx="7782">
                  <c:v>2.5000000000000001E-3</c:v>
                </c:pt>
                <c:pt idx="7783">
                  <c:v>2.5000000000000001E-3</c:v>
                </c:pt>
                <c:pt idx="7784">
                  <c:v>2.5000000000000001E-3</c:v>
                </c:pt>
                <c:pt idx="7785">
                  <c:v>2.5000000000000001E-3</c:v>
                </c:pt>
                <c:pt idx="7786">
                  <c:v>2.5000000000000001E-3</c:v>
                </c:pt>
                <c:pt idx="7787">
                  <c:v>2.5000000000000001E-3</c:v>
                </c:pt>
                <c:pt idx="7788">
                  <c:v>2.5000000000000001E-3</c:v>
                </c:pt>
                <c:pt idx="7789">
                  <c:v>2.5000000000000001E-3</c:v>
                </c:pt>
                <c:pt idx="7790">
                  <c:v>2.5000000000000001E-3</c:v>
                </c:pt>
                <c:pt idx="7791">
                  <c:v>2.5000000000000001E-3</c:v>
                </c:pt>
                <c:pt idx="7792">
                  <c:v>2.5000000000000001E-3</c:v>
                </c:pt>
                <c:pt idx="7793">
                  <c:v>2.5000000000000001E-3</c:v>
                </c:pt>
                <c:pt idx="7794">
                  <c:v>2.5000000000000001E-3</c:v>
                </c:pt>
                <c:pt idx="7795">
                  <c:v>2.5000000000000001E-3</c:v>
                </c:pt>
                <c:pt idx="7796">
                  <c:v>2.5000000000000001E-3</c:v>
                </c:pt>
                <c:pt idx="7797">
                  <c:v>2.5000000000000001E-3</c:v>
                </c:pt>
                <c:pt idx="7798">
                  <c:v>2.5000000000000001E-3</c:v>
                </c:pt>
                <c:pt idx="7799">
                  <c:v>2.5000000000000001E-3</c:v>
                </c:pt>
                <c:pt idx="7800">
                  <c:v>2.5000000000000001E-3</c:v>
                </c:pt>
                <c:pt idx="7801">
                  <c:v>2.5000000000000001E-3</c:v>
                </c:pt>
                <c:pt idx="7802">
                  <c:v>2.5000000000000001E-3</c:v>
                </c:pt>
                <c:pt idx="7803">
                  <c:v>2.5000000000000001E-3</c:v>
                </c:pt>
                <c:pt idx="7804">
                  <c:v>2.5000000000000001E-3</c:v>
                </c:pt>
                <c:pt idx="7805">
                  <c:v>2.5000000000000001E-3</c:v>
                </c:pt>
                <c:pt idx="7806">
                  <c:v>2.5000000000000001E-3</c:v>
                </c:pt>
                <c:pt idx="7807">
                  <c:v>2.5000000000000001E-3</c:v>
                </c:pt>
                <c:pt idx="7808">
                  <c:v>2.5000000000000001E-3</c:v>
                </c:pt>
                <c:pt idx="7809">
                  <c:v>2.5000000000000001E-3</c:v>
                </c:pt>
                <c:pt idx="7810">
                  <c:v>2.5000000000000001E-3</c:v>
                </c:pt>
                <c:pt idx="7811">
                  <c:v>2.5000000000000001E-3</c:v>
                </c:pt>
                <c:pt idx="7812">
                  <c:v>2.5000000000000001E-3</c:v>
                </c:pt>
                <c:pt idx="7813">
                  <c:v>2.5000000000000001E-3</c:v>
                </c:pt>
                <c:pt idx="7814">
                  <c:v>2.5000000000000001E-3</c:v>
                </c:pt>
                <c:pt idx="7815">
                  <c:v>2.5000000000000001E-3</c:v>
                </c:pt>
                <c:pt idx="7816">
                  <c:v>2.5000000000000001E-3</c:v>
                </c:pt>
                <c:pt idx="7817">
                  <c:v>2.5000000000000001E-3</c:v>
                </c:pt>
                <c:pt idx="7818">
                  <c:v>2.5000000000000001E-3</c:v>
                </c:pt>
                <c:pt idx="7819">
                  <c:v>2.5000000000000001E-3</c:v>
                </c:pt>
                <c:pt idx="7820">
                  <c:v>2.5000000000000001E-3</c:v>
                </c:pt>
                <c:pt idx="7821">
                  <c:v>2.5000000000000001E-3</c:v>
                </c:pt>
                <c:pt idx="7822">
                  <c:v>2.5000000000000001E-3</c:v>
                </c:pt>
                <c:pt idx="7823">
                  <c:v>2.5000000000000001E-3</c:v>
                </c:pt>
                <c:pt idx="7824">
                  <c:v>2.5000000000000001E-3</c:v>
                </c:pt>
                <c:pt idx="7825">
                  <c:v>2.5000000000000001E-3</c:v>
                </c:pt>
                <c:pt idx="7826">
                  <c:v>2.5000000000000001E-3</c:v>
                </c:pt>
                <c:pt idx="7827">
                  <c:v>2.5000000000000001E-3</c:v>
                </c:pt>
                <c:pt idx="7828">
                  <c:v>2.5000000000000001E-3</c:v>
                </c:pt>
                <c:pt idx="7829">
                  <c:v>2.5000000000000001E-3</c:v>
                </c:pt>
                <c:pt idx="7830">
                  <c:v>2.5000000000000001E-3</c:v>
                </c:pt>
                <c:pt idx="7831">
                  <c:v>2.5000000000000001E-3</c:v>
                </c:pt>
                <c:pt idx="7832">
                  <c:v>2.5000000000000001E-3</c:v>
                </c:pt>
                <c:pt idx="7833">
                  <c:v>2.5000000000000001E-3</c:v>
                </c:pt>
                <c:pt idx="7834">
                  <c:v>2.5000000000000001E-3</c:v>
                </c:pt>
                <c:pt idx="7835">
                  <c:v>2.5000000000000001E-3</c:v>
                </c:pt>
                <c:pt idx="7836">
                  <c:v>2.5000000000000001E-3</c:v>
                </c:pt>
                <c:pt idx="7837">
                  <c:v>2.5000000000000001E-3</c:v>
                </c:pt>
                <c:pt idx="7838">
                  <c:v>2.5000000000000001E-3</c:v>
                </c:pt>
                <c:pt idx="7839">
                  <c:v>2.5000000000000001E-3</c:v>
                </c:pt>
                <c:pt idx="7840">
                  <c:v>2.5000000000000001E-3</c:v>
                </c:pt>
                <c:pt idx="7841">
                  <c:v>2.5000000000000001E-3</c:v>
                </c:pt>
                <c:pt idx="7842">
                  <c:v>2.5000000000000001E-3</c:v>
                </c:pt>
                <c:pt idx="7843">
                  <c:v>2.5000000000000001E-3</c:v>
                </c:pt>
                <c:pt idx="7844">
                  <c:v>2.5000000000000001E-3</c:v>
                </c:pt>
                <c:pt idx="7845">
                  <c:v>2.5000000000000001E-3</c:v>
                </c:pt>
                <c:pt idx="7846">
                  <c:v>2.5000000000000001E-3</c:v>
                </c:pt>
                <c:pt idx="7847">
                  <c:v>2.5000000000000001E-3</c:v>
                </c:pt>
                <c:pt idx="7848">
                  <c:v>2.5000000000000001E-3</c:v>
                </c:pt>
                <c:pt idx="7849">
                  <c:v>2.5000000000000001E-3</c:v>
                </c:pt>
                <c:pt idx="7850">
                  <c:v>2.5000000000000001E-3</c:v>
                </c:pt>
                <c:pt idx="7851">
                  <c:v>2.5000000000000001E-3</c:v>
                </c:pt>
                <c:pt idx="7852">
                  <c:v>2.5000000000000001E-3</c:v>
                </c:pt>
                <c:pt idx="7853">
                  <c:v>2.5000000000000001E-3</c:v>
                </c:pt>
                <c:pt idx="7854">
                  <c:v>2.5000000000000001E-3</c:v>
                </c:pt>
                <c:pt idx="7855">
                  <c:v>2.5000000000000001E-3</c:v>
                </c:pt>
                <c:pt idx="7856">
                  <c:v>2.5000000000000001E-3</c:v>
                </c:pt>
                <c:pt idx="7857">
                  <c:v>2.5000000000000001E-3</c:v>
                </c:pt>
                <c:pt idx="7858">
                  <c:v>2.5000000000000001E-3</c:v>
                </c:pt>
                <c:pt idx="7859">
                  <c:v>2.5000000000000001E-3</c:v>
                </c:pt>
                <c:pt idx="7860">
                  <c:v>2.5000000000000001E-3</c:v>
                </c:pt>
                <c:pt idx="7861">
                  <c:v>2.5000000000000001E-3</c:v>
                </c:pt>
                <c:pt idx="7862">
                  <c:v>2.5000000000000001E-3</c:v>
                </c:pt>
                <c:pt idx="7863">
                  <c:v>2.5000000000000001E-3</c:v>
                </c:pt>
                <c:pt idx="7864">
                  <c:v>2.5000000000000001E-3</c:v>
                </c:pt>
                <c:pt idx="7865">
                  <c:v>2.5000000000000001E-3</c:v>
                </c:pt>
                <c:pt idx="7866">
                  <c:v>2.5000000000000001E-3</c:v>
                </c:pt>
                <c:pt idx="7867">
                  <c:v>2.5000000000000001E-3</c:v>
                </c:pt>
                <c:pt idx="7868">
                  <c:v>2.5000000000000001E-3</c:v>
                </c:pt>
                <c:pt idx="7869">
                  <c:v>2.5000000000000001E-3</c:v>
                </c:pt>
                <c:pt idx="7870">
                  <c:v>2.5000000000000001E-3</c:v>
                </c:pt>
                <c:pt idx="7871">
                  <c:v>2.5000000000000001E-3</c:v>
                </c:pt>
                <c:pt idx="7872">
                  <c:v>2.5000000000000001E-3</c:v>
                </c:pt>
                <c:pt idx="7873">
                  <c:v>2.5000000000000001E-3</c:v>
                </c:pt>
                <c:pt idx="7874">
                  <c:v>2.5000000000000001E-3</c:v>
                </c:pt>
                <c:pt idx="7875">
                  <c:v>2.5000000000000001E-3</c:v>
                </c:pt>
                <c:pt idx="7876">
                  <c:v>2.5000000000000001E-3</c:v>
                </c:pt>
                <c:pt idx="7877">
                  <c:v>2.5000000000000001E-3</c:v>
                </c:pt>
                <c:pt idx="7878">
                  <c:v>2.5000000000000001E-3</c:v>
                </c:pt>
                <c:pt idx="7879">
                  <c:v>2.5000000000000001E-3</c:v>
                </c:pt>
                <c:pt idx="7880">
                  <c:v>2.5000000000000001E-3</c:v>
                </c:pt>
                <c:pt idx="7881">
                  <c:v>2.5000000000000001E-3</c:v>
                </c:pt>
                <c:pt idx="7882">
                  <c:v>2.5000000000000001E-3</c:v>
                </c:pt>
                <c:pt idx="7883">
                  <c:v>2.5000000000000001E-3</c:v>
                </c:pt>
                <c:pt idx="7884">
                  <c:v>2.5000000000000001E-3</c:v>
                </c:pt>
                <c:pt idx="7885">
                  <c:v>2.5000000000000001E-3</c:v>
                </c:pt>
                <c:pt idx="7886">
                  <c:v>2.5000000000000001E-3</c:v>
                </c:pt>
                <c:pt idx="7887">
                  <c:v>2.5000000000000001E-3</c:v>
                </c:pt>
                <c:pt idx="7888">
                  <c:v>2.5000000000000001E-3</c:v>
                </c:pt>
                <c:pt idx="7889">
                  <c:v>2.5000000000000001E-3</c:v>
                </c:pt>
                <c:pt idx="7890">
                  <c:v>2.5000000000000001E-3</c:v>
                </c:pt>
                <c:pt idx="7891">
                  <c:v>2.5000000000000001E-3</c:v>
                </c:pt>
                <c:pt idx="7892">
                  <c:v>2.5000000000000001E-3</c:v>
                </c:pt>
                <c:pt idx="7893">
                  <c:v>2.5000000000000001E-3</c:v>
                </c:pt>
                <c:pt idx="7894">
                  <c:v>2.5000000000000001E-3</c:v>
                </c:pt>
                <c:pt idx="7895">
                  <c:v>2.5000000000000001E-3</c:v>
                </c:pt>
                <c:pt idx="7896">
                  <c:v>2.5000000000000001E-3</c:v>
                </c:pt>
                <c:pt idx="7897">
                  <c:v>2.5000000000000001E-3</c:v>
                </c:pt>
                <c:pt idx="7898">
                  <c:v>2.5000000000000001E-3</c:v>
                </c:pt>
                <c:pt idx="7899">
                  <c:v>2.5000000000000001E-3</c:v>
                </c:pt>
                <c:pt idx="7900">
                  <c:v>2.5000000000000001E-3</c:v>
                </c:pt>
                <c:pt idx="7901">
                  <c:v>2.5000000000000001E-3</c:v>
                </c:pt>
                <c:pt idx="7902">
                  <c:v>2.5000000000000001E-3</c:v>
                </c:pt>
                <c:pt idx="7903">
                  <c:v>2.5000000000000001E-3</c:v>
                </c:pt>
                <c:pt idx="7904">
                  <c:v>2.5000000000000001E-3</c:v>
                </c:pt>
                <c:pt idx="7905">
                  <c:v>2.5000000000000001E-3</c:v>
                </c:pt>
                <c:pt idx="7906">
                  <c:v>2.5000000000000001E-3</c:v>
                </c:pt>
                <c:pt idx="7907">
                  <c:v>2.5000000000000001E-3</c:v>
                </c:pt>
                <c:pt idx="7908">
                  <c:v>2.5000000000000001E-3</c:v>
                </c:pt>
                <c:pt idx="7909">
                  <c:v>2.5000000000000001E-3</c:v>
                </c:pt>
                <c:pt idx="7910">
                  <c:v>2.5000000000000001E-3</c:v>
                </c:pt>
                <c:pt idx="7911">
                  <c:v>2.5000000000000001E-3</c:v>
                </c:pt>
                <c:pt idx="7912">
                  <c:v>2.5000000000000001E-3</c:v>
                </c:pt>
                <c:pt idx="7913">
                  <c:v>2.5000000000000001E-3</c:v>
                </c:pt>
                <c:pt idx="7914">
                  <c:v>2.5000000000000001E-3</c:v>
                </c:pt>
                <c:pt idx="7915">
                  <c:v>2.5000000000000001E-3</c:v>
                </c:pt>
                <c:pt idx="7916">
                  <c:v>2.5000000000000001E-3</c:v>
                </c:pt>
                <c:pt idx="7917">
                  <c:v>2.5000000000000001E-3</c:v>
                </c:pt>
                <c:pt idx="7918">
                  <c:v>2.5000000000000001E-3</c:v>
                </c:pt>
                <c:pt idx="7919">
                  <c:v>2.5000000000000001E-3</c:v>
                </c:pt>
                <c:pt idx="7920">
                  <c:v>2.5000000000000001E-3</c:v>
                </c:pt>
                <c:pt idx="7921">
                  <c:v>2.5000000000000001E-3</c:v>
                </c:pt>
                <c:pt idx="7922">
                  <c:v>2.5000000000000001E-3</c:v>
                </c:pt>
                <c:pt idx="7923">
                  <c:v>2.5000000000000001E-3</c:v>
                </c:pt>
                <c:pt idx="7924">
                  <c:v>2.5000000000000001E-3</c:v>
                </c:pt>
                <c:pt idx="7925">
                  <c:v>2.5000000000000001E-3</c:v>
                </c:pt>
                <c:pt idx="7926">
                  <c:v>2.5000000000000001E-3</c:v>
                </c:pt>
                <c:pt idx="7927">
                  <c:v>2.5000000000000001E-3</c:v>
                </c:pt>
                <c:pt idx="7928">
                  <c:v>2.5000000000000001E-3</c:v>
                </c:pt>
                <c:pt idx="7929">
                  <c:v>2.5000000000000001E-3</c:v>
                </c:pt>
                <c:pt idx="7930">
                  <c:v>2.5000000000000001E-3</c:v>
                </c:pt>
                <c:pt idx="7931">
                  <c:v>2.5000000000000001E-3</c:v>
                </c:pt>
                <c:pt idx="7932">
                  <c:v>2.5000000000000001E-3</c:v>
                </c:pt>
                <c:pt idx="7933">
                  <c:v>2.5000000000000001E-3</c:v>
                </c:pt>
                <c:pt idx="7934">
                  <c:v>2.5000000000000001E-3</c:v>
                </c:pt>
                <c:pt idx="7935">
                  <c:v>2.5000000000000001E-3</c:v>
                </c:pt>
                <c:pt idx="7936">
                  <c:v>2.5000000000000001E-3</c:v>
                </c:pt>
                <c:pt idx="7937">
                  <c:v>2.5000000000000001E-3</c:v>
                </c:pt>
                <c:pt idx="7938">
                  <c:v>2.5000000000000001E-3</c:v>
                </c:pt>
                <c:pt idx="7939">
                  <c:v>2.5000000000000001E-3</c:v>
                </c:pt>
                <c:pt idx="7940">
                  <c:v>2.5000000000000001E-3</c:v>
                </c:pt>
                <c:pt idx="7941">
                  <c:v>2.5000000000000001E-3</c:v>
                </c:pt>
                <c:pt idx="7942">
                  <c:v>2.5000000000000001E-3</c:v>
                </c:pt>
                <c:pt idx="7943">
                  <c:v>2.5000000000000001E-3</c:v>
                </c:pt>
                <c:pt idx="7944">
                  <c:v>2.5000000000000001E-3</c:v>
                </c:pt>
                <c:pt idx="7945">
                  <c:v>2.5000000000000001E-3</c:v>
                </c:pt>
                <c:pt idx="7946">
                  <c:v>2.5000000000000001E-3</c:v>
                </c:pt>
                <c:pt idx="7947">
                  <c:v>2.5000000000000001E-3</c:v>
                </c:pt>
                <c:pt idx="7948">
                  <c:v>2.5000000000000001E-3</c:v>
                </c:pt>
                <c:pt idx="7949">
                  <c:v>2.5000000000000001E-3</c:v>
                </c:pt>
                <c:pt idx="7950">
                  <c:v>2.5000000000000001E-3</c:v>
                </c:pt>
                <c:pt idx="7951">
                  <c:v>2.5000000000000001E-3</c:v>
                </c:pt>
                <c:pt idx="7952">
                  <c:v>2.5000000000000001E-3</c:v>
                </c:pt>
                <c:pt idx="7953">
                  <c:v>2.5000000000000001E-3</c:v>
                </c:pt>
                <c:pt idx="7954">
                  <c:v>2.5000000000000001E-3</c:v>
                </c:pt>
                <c:pt idx="7955">
                  <c:v>2.5000000000000001E-3</c:v>
                </c:pt>
                <c:pt idx="7956">
                  <c:v>2.5000000000000001E-3</c:v>
                </c:pt>
                <c:pt idx="7957">
                  <c:v>2.5000000000000001E-3</c:v>
                </c:pt>
                <c:pt idx="7958">
                  <c:v>2.5000000000000001E-3</c:v>
                </c:pt>
                <c:pt idx="7959">
                  <c:v>2.5000000000000001E-3</c:v>
                </c:pt>
                <c:pt idx="7960">
                  <c:v>2.5000000000000001E-3</c:v>
                </c:pt>
                <c:pt idx="7961">
                  <c:v>2.5000000000000001E-3</c:v>
                </c:pt>
                <c:pt idx="7962">
                  <c:v>2.5000000000000001E-3</c:v>
                </c:pt>
                <c:pt idx="7963">
                  <c:v>2.5000000000000001E-3</c:v>
                </c:pt>
                <c:pt idx="7964">
                  <c:v>2.5000000000000001E-3</c:v>
                </c:pt>
                <c:pt idx="7965">
                  <c:v>2.5000000000000001E-3</c:v>
                </c:pt>
                <c:pt idx="7966">
                  <c:v>2.5000000000000001E-3</c:v>
                </c:pt>
                <c:pt idx="7967">
                  <c:v>2.5000000000000001E-3</c:v>
                </c:pt>
                <c:pt idx="7968">
                  <c:v>2.5000000000000001E-3</c:v>
                </c:pt>
                <c:pt idx="7969">
                  <c:v>2.5000000000000001E-3</c:v>
                </c:pt>
                <c:pt idx="7970">
                  <c:v>2.5000000000000001E-3</c:v>
                </c:pt>
                <c:pt idx="7971">
                  <c:v>2.5000000000000001E-3</c:v>
                </c:pt>
                <c:pt idx="7972">
                  <c:v>2.5000000000000001E-3</c:v>
                </c:pt>
                <c:pt idx="7973">
                  <c:v>2.5000000000000001E-3</c:v>
                </c:pt>
                <c:pt idx="7974">
                  <c:v>2.5000000000000001E-3</c:v>
                </c:pt>
                <c:pt idx="7975">
                  <c:v>2.5000000000000001E-3</c:v>
                </c:pt>
                <c:pt idx="7976">
                  <c:v>2.5000000000000001E-3</c:v>
                </c:pt>
                <c:pt idx="7977">
                  <c:v>2.5000000000000001E-3</c:v>
                </c:pt>
                <c:pt idx="7978">
                  <c:v>2.5000000000000001E-3</c:v>
                </c:pt>
                <c:pt idx="7979">
                  <c:v>2.5000000000000001E-3</c:v>
                </c:pt>
                <c:pt idx="7980">
                  <c:v>2.5000000000000001E-3</c:v>
                </c:pt>
                <c:pt idx="7981">
                  <c:v>2.5000000000000001E-3</c:v>
                </c:pt>
                <c:pt idx="7982">
                  <c:v>2.5000000000000001E-3</c:v>
                </c:pt>
                <c:pt idx="7983">
                  <c:v>2.5000000000000001E-3</c:v>
                </c:pt>
                <c:pt idx="7984">
                  <c:v>2.5000000000000001E-3</c:v>
                </c:pt>
                <c:pt idx="7985">
                  <c:v>2.5000000000000001E-3</c:v>
                </c:pt>
                <c:pt idx="7986">
                  <c:v>2.5000000000000001E-3</c:v>
                </c:pt>
                <c:pt idx="7987">
                  <c:v>2.5000000000000001E-3</c:v>
                </c:pt>
                <c:pt idx="7988">
                  <c:v>2.5000000000000001E-3</c:v>
                </c:pt>
                <c:pt idx="7989">
                  <c:v>2.5000000000000001E-3</c:v>
                </c:pt>
                <c:pt idx="7990">
                  <c:v>2.5000000000000001E-3</c:v>
                </c:pt>
                <c:pt idx="7991">
                  <c:v>2.5000000000000001E-3</c:v>
                </c:pt>
                <c:pt idx="7992">
                  <c:v>2.5000000000000001E-3</c:v>
                </c:pt>
                <c:pt idx="7993">
                  <c:v>2.5000000000000001E-3</c:v>
                </c:pt>
                <c:pt idx="7994">
                  <c:v>2.5000000000000001E-3</c:v>
                </c:pt>
                <c:pt idx="7995">
                  <c:v>2.5000000000000001E-3</c:v>
                </c:pt>
                <c:pt idx="7996">
                  <c:v>2.5000000000000001E-3</c:v>
                </c:pt>
                <c:pt idx="7997">
                  <c:v>2.5000000000000001E-3</c:v>
                </c:pt>
                <c:pt idx="7998">
                  <c:v>2.5000000000000001E-3</c:v>
                </c:pt>
                <c:pt idx="7999">
                  <c:v>2.5000000000000001E-3</c:v>
                </c:pt>
                <c:pt idx="8000">
                  <c:v>2.5000000000000001E-3</c:v>
                </c:pt>
                <c:pt idx="8001">
                  <c:v>2.5000000000000001E-3</c:v>
                </c:pt>
                <c:pt idx="8002">
                  <c:v>2.5000000000000001E-3</c:v>
                </c:pt>
                <c:pt idx="8003">
                  <c:v>2.5000000000000001E-3</c:v>
                </c:pt>
                <c:pt idx="8004">
                  <c:v>2.5000000000000001E-3</c:v>
                </c:pt>
                <c:pt idx="8005">
                  <c:v>2.5000000000000001E-3</c:v>
                </c:pt>
                <c:pt idx="8006">
                  <c:v>2.5000000000000001E-3</c:v>
                </c:pt>
                <c:pt idx="8007">
                  <c:v>2.5000000000000001E-3</c:v>
                </c:pt>
                <c:pt idx="8008">
                  <c:v>2.5000000000000001E-3</c:v>
                </c:pt>
                <c:pt idx="8009">
                  <c:v>2.5000000000000001E-3</c:v>
                </c:pt>
                <c:pt idx="8010">
                  <c:v>2.5000000000000001E-3</c:v>
                </c:pt>
                <c:pt idx="8011">
                  <c:v>2.5000000000000001E-3</c:v>
                </c:pt>
                <c:pt idx="8012">
                  <c:v>2.5000000000000001E-3</c:v>
                </c:pt>
                <c:pt idx="8013">
                  <c:v>2.5000000000000001E-3</c:v>
                </c:pt>
                <c:pt idx="8014">
                  <c:v>2.5000000000000001E-3</c:v>
                </c:pt>
                <c:pt idx="8015">
                  <c:v>2.5000000000000001E-3</c:v>
                </c:pt>
                <c:pt idx="8016">
                  <c:v>2.5000000000000001E-3</c:v>
                </c:pt>
                <c:pt idx="8017">
                  <c:v>2.5000000000000001E-3</c:v>
                </c:pt>
                <c:pt idx="8018">
                  <c:v>2.5000000000000001E-3</c:v>
                </c:pt>
                <c:pt idx="8019">
                  <c:v>2.5000000000000001E-3</c:v>
                </c:pt>
                <c:pt idx="8020">
                  <c:v>2.5000000000000001E-3</c:v>
                </c:pt>
                <c:pt idx="8021">
                  <c:v>2.5000000000000001E-3</c:v>
                </c:pt>
                <c:pt idx="8022">
                  <c:v>2.5000000000000001E-3</c:v>
                </c:pt>
                <c:pt idx="8023">
                  <c:v>2.5000000000000001E-3</c:v>
                </c:pt>
                <c:pt idx="8024">
                  <c:v>2.5000000000000001E-3</c:v>
                </c:pt>
                <c:pt idx="8025">
                  <c:v>2.5000000000000001E-3</c:v>
                </c:pt>
                <c:pt idx="8026">
                  <c:v>2.5000000000000001E-3</c:v>
                </c:pt>
                <c:pt idx="8027">
                  <c:v>2.5000000000000001E-3</c:v>
                </c:pt>
                <c:pt idx="8028">
                  <c:v>2.5000000000000001E-3</c:v>
                </c:pt>
                <c:pt idx="8029">
                  <c:v>2.5000000000000001E-3</c:v>
                </c:pt>
                <c:pt idx="8030">
                  <c:v>2.5000000000000001E-3</c:v>
                </c:pt>
                <c:pt idx="8031">
                  <c:v>2.5000000000000001E-3</c:v>
                </c:pt>
                <c:pt idx="8032">
                  <c:v>2.5000000000000001E-3</c:v>
                </c:pt>
                <c:pt idx="8033">
                  <c:v>2.5000000000000001E-3</c:v>
                </c:pt>
                <c:pt idx="8034">
                  <c:v>2.5000000000000001E-3</c:v>
                </c:pt>
                <c:pt idx="8035">
                  <c:v>2.5000000000000001E-3</c:v>
                </c:pt>
                <c:pt idx="8036">
                  <c:v>2.5000000000000001E-3</c:v>
                </c:pt>
                <c:pt idx="8037">
                  <c:v>2.5000000000000001E-3</c:v>
                </c:pt>
                <c:pt idx="8038">
                  <c:v>2.5000000000000001E-3</c:v>
                </c:pt>
                <c:pt idx="8039">
                  <c:v>2.5000000000000001E-3</c:v>
                </c:pt>
                <c:pt idx="8040">
                  <c:v>2.5000000000000001E-3</c:v>
                </c:pt>
                <c:pt idx="8041">
                  <c:v>2.5000000000000001E-3</c:v>
                </c:pt>
                <c:pt idx="8042">
                  <c:v>2.5000000000000001E-3</c:v>
                </c:pt>
                <c:pt idx="8043">
                  <c:v>2.5000000000000001E-3</c:v>
                </c:pt>
                <c:pt idx="8044">
                  <c:v>2.5000000000000001E-3</c:v>
                </c:pt>
                <c:pt idx="8045">
                  <c:v>2.5000000000000001E-3</c:v>
                </c:pt>
                <c:pt idx="8046">
                  <c:v>2.5000000000000001E-3</c:v>
                </c:pt>
                <c:pt idx="8047">
                  <c:v>2.5000000000000001E-3</c:v>
                </c:pt>
                <c:pt idx="8048">
                  <c:v>2.5000000000000001E-3</c:v>
                </c:pt>
                <c:pt idx="8049">
                  <c:v>2.5000000000000001E-3</c:v>
                </c:pt>
                <c:pt idx="8050">
                  <c:v>2.5000000000000001E-3</c:v>
                </c:pt>
                <c:pt idx="8051">
                  <c:v>2.5000000000000001E-3</c:v>
                </c:pt>
                <c:pt idx="8052">
                  <c:v>2.5000000000000001E-3</c:v>
                </c:pt>
                <c:pt idx="8053">
                  <c:v>2.5000000000000001E-3</c:v>
                </c:pt>
                <c:pt idx="8054">
                  <c:v>2.5000000000000001E-3</c:v>
                </c:pt>
                <c:pt idx="8055">
                  <c:v>2.5000000000000001E-3</c:v>
                </c:pt>
                <c:pt idx="8056">
                  <c:v>2.5000000000000001E-3</c:v>
                </c:pt>
                <c:pt idx="8057">
                  <c:v>2.5000000000000001E-3</c:v>
                </c:pt>
                <c:pt idx="8058">
                  <c:v>2.5000000000000001E-3</c:v>
                </c:pt>
                <c:pt idx="8059">
                  <c:v>2.5000000000000001E-3</c:v>
                </c:pt>
                <c:pt idx="8060">
                  <c:v>2.5000000000000001E-3</c:v>
                </c:pt>
                <c:pt idx="8061">
                  <c:v>2.5000000000000001E-3</c:v>
                </c:pt>
                <c:pt idx="8062">
                  <c:v>2.5000000000000001E-3</c:v>
                </c:pt>
                <c:pt idx="8063">
                  <c:v>2.5000000000000001E-3</c:v>
                </c:pt>
                <c:pt idx="8064">
                  <c:v>2.5000000000000001E-3</c:v>
                </c:pt>
                <c:pt idx="8065">
                  <c:v>2.5000000000000001E-3</c:v>
                </c:pt>
                <c:pt idx="8066">
                  <c:v>2.5000000000000001E-3</c:v>
                </c:pt>
                <c:pt idx="8067">
                  <c:v>2.5000000000000001E-3</c:v>
                </c:pt>
                <c:pt idx="8068">
                  <c:v>2.5000000000000001E-3</c:v>
                </c:pt>
                <c:pt idx="8069">
                  <c:v>2.5000000000000001E-3</c:v>
                </c:pt>
                <c:pt idx="8070">
                  <c:v>2.5000000000000001E-3</c:v>
                </c:pt>
                <c:pt idx="8071">
                  <c:v>2.5000000000000001E-3</c:v>
                </c:pt>
                <c:pt idx="8072">
                  <c:v>2.5000000000000001E-3</c:v>
                </c:pt>
                <c:pt idx="8073">
                  <c:v>2.5000000000000001E-3</c:v>
                </c:pt>
                <c:pt idx="8074">
                  <c:v>2.5000000000000001E-3</c:v>
                </c:pt>
                <c:pt idx="8075">
                  <c:v>2.5000000000000001E-3</c:v>
                </c:pt>
                <c:pt idx="8076">
                  <c:v>2.5000000000000001E-3</c:v>
                </c:pt>
                <c:pt idx="8077">
                  <c:v>2.5000000000000001E-3</c:v>
                </c:pt>
                <c:pt idx="8078">
                  <c:v>2.5000000000000001E-3</c:v>
                </c:pt>
                <c:pt idx="8079">
                  <c:v>2.5000000000000001E-3</c:v>
                </c:pt>
                <c:pt idx="8080">
                  <c:v>2.5000000000000001E-3</c:v>
                </c:pt>
                <c:pt idx="8081">
                  <c:v>2.5000000000000001E-3</c:v>
                </c:pt>
                <c:pt idx="8082">
                  <c:v>2.5000000000000001E-3</c:v>
                </c:pt>
                <c:pt idx="8083">
                  <c:v>2.5000000000000001E-3</c:v>
                </c:pt>
                <c:pt idx="8084">
                  <c:v>2.5000000000000001E-3</c:v>
                </c:pt>
                <c:pt idx="8085">
                  <c:v>2.5000000000000001E-3</c:v>
                </c:pt>
                <c:pt idx="8086">
                  <c:v>2.5000000000000001E-3</c:v>
                </c:pt>
                <c:pt idx="8087">
                  <c:v>2.5000000000000001E-3</c:v>
                </c:pt>
                <c:pt idx="8088">
                  <c:v>2.5000000000000001E-3</c:v>
                </c:pt>
                <c:pt idx="8089">
                  <c:v>2.5000000000000001E-3</c:v>
                </c:pt>
                <c:pt idx="8090">
                  <c:v>2.5000000000000001E-3</c:v>
                </c:pt>
                <c:pt idx="8091">
                  <c:v>2.5000000000000001E-3</c:v>
                </c:pt>
                <c:pt idx="8092">
                  <c:v>2.5000000000000001E-3</c:v>
                </c:pt>
                <c:pt idx="8093">
                  <c:v>2.5000000000000001E-3</c:v>
                </c:pt>
                <c:pt idx="8094">
                  <c:v>2.5000000000000001E-3</c:v>
                </c:pt>
                <c:pt idx="8095">
                  <c:v>2.5000000000000001E-3</c:v>
                </c:pt>
                <c:pt idx="8096">
                  <c:v>2.5000000000000001E-3</c:v>
                </c:pt>
                <c:pt idx="8097">
                  <c:v>2.5000000000000001E-3</c:v>
                </c:pt>
                <c:pt idx="8098">
                  <c:v>2.5000000000000001E-3</c:v>
                </c:pt>
                <c:pt idx="8099">
                  <c:v>2.5000000000000001E-3</c:v>
                </c:pt>
                <c:pt idx="8100">
                  <c:v>2.5000000000000001E-3</c:v>
                </c:pt>
                <c:pt idx="8101">
                  <c:v>2.5000000000000001E-3</c:v>
                </c:pt>
                <c:pt idx="8102">
                  <c:v>2.5000000000000001E-3</c:v>
                </c:pt>
                <c:pt idx="8103">
                  <c:v>2.5000000000000001E-3</c:v>
                </c:pt>
                <c:pt idx="8104">
                  <c:v>2.5000000000000001E-3</c:v>
                </c:pt>
                <c:pt idx="8105">
                  <c:v>2.5000000000000001E-3</c:v>
                </c:pt>
                <c:pt idx="8106">
                  <c:v>2.5000000000000001E-3</c:v>
                </c:pt>
                <c:pt idx="8107">
                  <c:v>2.5000000000000001E-3</c:v>
                </c:pt>
                <c:pt idx="8108">
                  <c:v>2.5000000000000001E-3</c:v>
                </c:pt>
                <c:pt idx="8109">
                  <c:v>2.5000000000000001E-3</c:v>
                </c:pt>
                <c:pt idx="8110">
                  <c:v>2.5000000000000001E-3</c:v>
                </c:pt>
                <c:pt idx="8111">
                  <c:v>5.0000000000000001E-3</c:v>
                </c:pt>
                <c:pt idx="8112">
                  <c:v>5.0000000000000001E-3</c:v>
                </c:pt>
                <c:pt idx="8113">
                  <c:v>5.0000000000000001E-3</c:v>
                </c:pt>
                <c:pt idx="8114">
                  <c:v>5.0000000000000001E-3</c:v>
                </c:pt>
                <c:pt idx="8115">
                  <c:v>5.0000000000000001E-3</c:v>
                </c:pt>
                <c:pt idx="8116">
                  <c:v>5.0000000000000001E-3</c:v>
                </c:pt>
                <c:pt idx="8117">
                  <c:v>5.0000000000000001E-3</c:v>
                </c:pt>
                <c:pt idx="8118">
                  <c:v>5.0000000000000001E-3</c:v>
                </c:pt>
                <c:pt idx="8119">
                  <c:v>5.0000000000000001E-3</c:v>
                </c:pt>
                <c:pt idx="8120">
                  <c:v>5.0000000000000001E-3</c:v>
                </c:pt>
                <c:pt idx="8121">
                  <c:v>5.0000000000000001E-3</c:v>
                </c:pt>
                <c:pt idx="8122">
                  <c:v>5.0000000000000001E-3</c:v>
                </c:pt>
                <c:pt idx="8123">
                  <c:v>5.0000000000000001E-3</c:v>
                </c:pt>
                <c:pt idx="8124">
                  <c:v>5.0000000000000001E-3</c:v>
                </c:pt>
                <c:pt idx="8125">
                  <c:v>5.0000000000000001E-3</c:v>
                </c:pt>
                <c:pt idx="8126">
                  <c:v>5.0000000000000001E-3</c:v>
                </c:pt>
                <c:pt idx="8127">
                  <c:v>5.0000000000000001E-3</c:v>
                </c:pt>
                <c:pt idx="8128">
                  <c:v>5.0000000000000001E-3</c:v>
                </c:pt>
                <c:pt idx="8129">
                  <c:v>5.0000000000000001E-3</c:v>
                </c:pt>
                <c:pt idx="8130">
                  <c:v>5.0000000000000001E-3</c:v>
                </c:pt>
                <c:pt idx="8131">
                  <c:v>5.0000000000000001E-3</c:v>
                </c:pt>
                <c:pt idx="8132">
                  <c:v>5.0000000000000001E-3</c:v>
                </c:pt>
                <c:pt idx="8133">
                  <c:v>5.0000000000000001E-3</c:v>
                </c:pt>
                <c:pt idx="8134">
                  <c:v>5.0000000000000001E-3</c:v>
                </c:pt>
                <c:pt idx="8135">
                  <c:v>5.0000000000000001E-3</c:v>
                </c:pt>
                <c:pt idx="8136">
                  <c:v>5.0000000000000001E-3</c:v>
                </c:pt>
                <c:pt idx="8137">
                  <c:v>5.0000000000000001E-3</c:v>
                </c:pt>
                <c:pt idx="8138">
                  <c:v>5.0000000000000001E-3</c:v>
                </c:pt>
                <c:pt idx="8139">
                  <c:v>5.0000000000000001E-3</c:v>
                </c:pt>
                <c:pt idx="8140">
                  <c:v>5.0000000000000001E-3</c:v>
                </c:pt>
                <c:pt idx="8141">
                  <c:v>5.0000000000000001E-3</c:v>
                </c:pt>
                <c:pt idx="8142">
                  <c:v>5.0000000000000001E-3</c:v>
                </c:pt>
                <c:pt idx="8143">
                  <c:v>5.0000000000000001E-3</c:v>
                </c:pt>
                <c:pt idx="8144">
                  <c:v>5.0000000000000001E-3</c:v>
                </c:pt>
                <c:pt idx="8145">
                  <c:v>5.0000000000000001E-3</c:v>
                </c:pt>
                <c:pt idx="8146">
                  <c:v>5.0000000000000001E-3</c:v>
                </c:pt>
                <c:pt idx="8147">
                  <c:v>5.0000000000000001E-3</c:v>
                </c:pt>
                <c:pt idx="8148">
                  <c:v>5.0000000000000001E-3</c:v>
                </c:pt>
                <c:pt idx="8149">
                  <c:v>5.0000000000000001E-3</c:v>
                </c:pt>
                <c:pt idx="8150">
                  <c:v>5.0000000000000001E-3</c:v>
                </c:pt>
                <c:pt idx="8151">
                  <c:v>5.0000000000000001E-3</c:v>
                </c:pt>
                <c:pt idx="8152">
                  <c:v>5.0000000000000001E-3</c:v>
                </c:pt>
                <c:pt idx="8153">
                  <c:v>5.0000000000000001E-3</c:v>
                </c:pt>
                <c:pt idx="8154">
                  <c:v>5.0000000000000001E-3</c:v>
                </c:pt>
                <c:pt idx="8155">
                  <c:v>5.0000000000000001E-3</c:v>
                </c:pt>
                <c:pt idx="8156">
                  <c:v>5.0000000000000001E-3</c:v>
                </c:pt>
                <c:pt idx="8157">
                  <c:v>5.0000000000000001E-3</c:v>
                </c:pt>
                <c:pt idx="8158">
                  <c:v>5.0000000000000001E-3</c:v>
                </c:pt>
                <c:pt idx="8159">
                  <c:v>5.0000000000000001E-3</c:v>
                </c:pt>
                <c:pt idx="8160">
                  <c:v>0.01</c:v>
                </c:pt>
                <c:pt idx="8161">
                  <c:v>0.01</c:v>
                </c:pt>
                <c:pt idx="8162">
                  <c:v>0.01</c:v>
                </c:pt>
                <c:pt idx="8163">
                  <c:v>0.01</c:v>
                </c:pt>
                <c:pt idx="8164">
                  <c:v>0.01</c:v>
                </c:pt>
                <c:pt idx="8165">
                  <c:v>0.01</c:v>
                </c:pt>
                <c:pt idx="8166">
                  <c:v>0.01</c:v>
                </c:pt>
                <c:pt idx="8167">
                  <c:v>0.01</c:v>
                </c:pt>
                <c:pt idx="8168">
                  <c:v>0.01</c:v>
                </c:pt>
                <c:pt idx="8169">
                  <c:v>0.01</c:v>
                </c:pt>
                <c:pt idx="8170">
                  <c:v>0.01</c:v>
                </c:pt>
                <c:pt idx="8171">
                  <c:v>0.01</c:v>
                </c:pt>
                <c:pt idx="8172">
                  <c:v>0.01</c:v>
                </c:pt>
                <c:pt idx="8173">
                  <c:v>0.01</c:v>
                </c:pt>
                <c:pt idx="8174">
                  <c:v>0.01</c:v>
                </c:pt>
                <c:pt idx="8175">
                  <c:v>0.01</c:v>
                </c:pt>
                <c:pt idx="8176">
                  <c:v>0.01</c:v>
                </c:pt>
                <c:pt idx="8177">
                  <c:v>0.01</c:v>
                </c:pt>
                <c:pt idx="8178">
                  <c:v>0.01</c:v>
                </c:pt>
                <c:pt idx="8179">
                  <c:v>0.01</c:v>
                </c:pt>
                <c:pt idx="8180">
                  <c:v>0.01</c:v>
                </c:pt>
                <c:pt idx="8181">
                  <c:v>0.01</c:v>
                </c:pt>
                <c:pt idx="8182">
                  <c:v>0.01</c:v>
                </c:pt>
                <c:pt idx="8183">
                  <c:v>0.01</c:v>
                </c:pt>
                <c:pt idx="8184">
                  <c:v>0.01</c:v>
                </c:pt>
                <c:pt idx="8185">
                  <c:v>0.01</c:v>
                </c:pt>
                <c:pt idx="8186">
                  <c:v>0.01</c:v>
                </c:pt>
                <c:pt idx="8187">
                  <c:v>0.01</c:v>
                </c:pt>
                <c:pt idx="8188">
                  <c:v>0.01</c:v>
                </c:pt>
                <c:pt idx="8189">
                  <c:v>0.01</c:v>
                </c:pt>
                <c:pt idx="8190">
                  <c:v>0.01</c:v>
                </c:pt>
                <c:pt idx="8191">
                  <c:v>0.01</c:v>
                </c:pt>
                <c:pt idx="8192">
                  <c:v>0.01</c:v>
                </c:pt>
                <c:pt idx="8193">
                  <c:v>0.01</c:v>
                </c:pt>
                <c:pt idx="8194">
                  <c:v>0.01</c:v>
                </c:pt>
                <c:pt idx="8195">
                  <c:v>0.01</c:v>
                </c:pt>
                <c:pt idx="8196">
                  <c:v>0.01</c:v>
                </c:pt>
                <c:pt idx="8197">
                  <c:v>0.01</c:v>
                </c:pt>
                <c:pt idx="8198">
                  <c:v>0.01</c:v>
                </c:pt>
                <c:pt idx="8199">
                  <c:v>0.01</c:v>
                </c:pt>
                <c:pt idx="8200">
                  <c:v>0.01</c:v>
                </c:pt>
                <c:pt idx="8201">
                  <c:v>0.01</c:v>
                </c:pt>
                <c:pt idx="8202">
                  <c:v>1.7500000000000002E-2</c:v>
                </c:pt>
                <c:pt idx="8203">
                  <c:v>1.7500000000000002E-2</c:v>
                </c:pt>
                <c:pt idx="8204">
                  <c:v>1.7500000000000002E-2</c:v>
                </c:pt>
                <c:pt idx="8205">
                  <c:v>1.7500000000000002E-2</c:v>
                </c:pt>
                <c:pt idx="8206">
                  <c:v>1.7500000000000002E-2</c:v>
                </c:pt>
                <c:pt idx="8207">
                  <c:v>1.7500000000000002E-2</c:v>
                </c:pt>
                <c:pt idx="8208">
                  <c:v>1.7500000000000002E-2</c:v>
                </c:pt>
                <c:pt idx="8209">
                  <c:v>1.7500000000000002E-2</c:v>
                </c:pt>
                <c:pt idx="8210">
                  <c:v>1.7500000000000002E-2</c:v>
                </c:pt>
                <c:pt idx="8211">
                  <c:v>1.7500000000000002E-2</c:v>
                </c:pt>
                <c:pt idx="8212">
                  <c:v>1.7500000000000002E-2</c:v>
                </c:pt>
                <c:pt idx="8213">
                  <c:v>1.7500000000000002E-2</c:v>
                </c:pt>
                <c:pt idx="8214">
                  <c:v>1.7500000000000002E-2</c:v>
                </c:pt>
                <c:pt idx="8215">
                  <c:v>1.7500000000000002E-2</c:v>
                </c:pt>
                <c:pt idx="8216">
                  <c:v>1.7500000000000002E-2</c:v>
                </c:pt>
                <c:pt idx="8217">
                  <c:v>1.7500000000000002E-2</c:v>
                </c:pt>
                <c:pt idx="8218">
                  <c:v>1.7500000000000002E-2</c:v>
                </c:pt>
                <c:pt idx="8219">
                  <c:v>1.7500000000000002E-2</c:v>
                </c:pt>
                <c:pt idx="8220">
                  <c:v>1.7500000000000002E-2</c:v>
                </c:pt>
                <c:pt idx="8221">
                  <c:v>1.7500000000000002E-2</c:v>
                </c:pt>
                <c:pt idx="8222">
                  <c:v>1.7500000000000002E-2</c:v>
                </c:pt>
                <c:pt idx="8223">
                  <c:v>1.7500000000000002E-2</c:v>
                </c:pt>
                <c:pt idx="8224">
                  <c:v>1.7500000000000002E-2</c:v>
                </c:pt>
                <c:pt idx="8225">
                  <c:v>1.7500000000000002E-2</c:v>
                </c:pt>
                <c:pt idx="8226">
                  <c:v>1.7500000000000002E-2</c:v>
                </c:pt>
                <c:pt idx="8227">
                  <c:v>1.7500000000000002E-2</c:v>
                </c:pt>
                <c:pt idx="8228">
                  <c:v>1.7500000000000002E-2</c:v>
                </c:pt>
                <c:pt idx="8229">
                  <c:v>1.7500000000000002E-2</c:v>
                </c:pt>
                <c:pt idx="8230">
                  <c:v>1.7500000000000002E-2</c:v>
                </c:pt>
                <c:pt idx="8231">
                  <c:v>1.7500000000000002E-2</c:v>
                </c:pt>
                <c:pt idx="8232">
                  <c:v>1.7500000000000002E-2</c:v>
                </c:pt>
                <c:pt idx="8233">
                  <c:v>1.7500000000000002E-2</c:v>
                </c:pt>
                <c:pt idx="8234">
                  <c:v>1.7500000000000002E-2</c:v>
                </c:pt>
                <c:pt idx="8235">
                  <c:v>1.7500000000000002E-2</c:v>
                </c:pt>
                <c:pt idx="8236">
                  <c:v>1.7500000000000002E-2</c:v>
                </c:pt>
                <c:pt idx="8237">
                  <c:v>1.7500000000000002E-2</c:v>
                </c:pt>
                <c:pt idx="8238">
                  <c:v>1.7500000000000002E-2</c:v>
                </c:pt>
                <c:pt idx="8239">
                  <c:v>1.7500000000000002E-2</c:v>
                </c:pt>
                <c:pt idx="8240">
                  <c:v>1.7500000000000002E-2</c:v>
                </c:pt>
                <c:pt idx="8241">
                  <c:v>1.7500000000000002E-2</c:v>
                </c:pt>
                <c:pt idx="8242">
                  <c:v>1.7500000000000002E-2</c:v>
                </c:pt>
                <c:pt idx="8243">
                  <c:v>1.7500000000000002E-2</c:v>
                </c:pt>
                <c:pt idx="8244">
                  <c:v>2.5000000000000001E-2</c:v>
                </c:pt>
                <c:pt idx="8245">
                  <c:v>2.5000000000000001E-2</c:v>
                </c:pt>
                <c:pt idx="8246">
                  <c:v>2.5000000000000001E-2</c:v>
                </c:pt>
                <c:pt idx="8247">
                  <c:v>2.5000000000000001E-2</c:v>
                </c:pt>
                <c:pt idx="8248">
                  <c:v>2.5000000000000001E-2</c:v>
                </c:pt>
                <c:pt idx="8249">
                  <c:v>2.5000000000000001E-2</c:v>
                </c:pt>
                <c:pt idx="8250">
                  <c:v>2.5000000000000001E-2</c:v>
                </c:pt>
                <c:pt idx="8251">
                  <c:v>2.5000000000000001E-2</c:v>
                </c:pt>
                <c:pt idx="8252">
                  <c:v>2.5000000000000001E-2</c:v>
                </c:pt>
                <c:pt idx="8253">
                  <c:v>2.5000000000000001E-2</c:v>
                </c:pt>
                <c:pt idx="8254">
                  <c:v>2.5000000000000001E-2</c:v>
                </c:pt>
                <c:pt idx="8255">
                  <c:v>2.5000000000000001E-2</c:v>
                </c:pt>
                <c:pt idx="8256">
                  <c:v>2.5000000000000001E-2</c:v>
                </c:pt>
                <c:pt idx="8257">
                  <c:v>2.5000000000000001E-2</c:v>
                </c:pt>
                <c:pt idx="8258">
                  <c:v>2.5000000000000001E-2</c:v>
                </c:pt>
                <c:pt idx="8259">
                  <c:v>2.5000000000000001E-2</c:v>
                </c:pt>
                <c:pt idx="8260">
                  <c:v>2.5000000000000001E-2</c:v>
                </c:pt>
                <c:pt idx="8261">
                  <c:v>2.5000000000000001E-2</c:v>
                </c:pt>
                <c:pt idx="8262">
                  <c:v>2.5000000000000001E-2</c:v>
                </c:pt>
                <c:pt idx="8263">
                  <c:v>2.5000000000000001E-2</c:v>
                </c:pt>
                <c:pt idx="8264">
                  <c:v>2.5000000000000001E-2</c:v>
                </c:pt>
                <c:pt idx="8265">
                  <c:v>2.5000000000000001E-2</c:v>
                </c:pt>
                <c:pt idx="8266">
                  <c:v>2.5000000000000001E-2</c:v>
                </c:pt>
                <c:pt idx="8267">
                  <c:v>2.5000000000000001E-2</c:v>
                </c:pt>
                <c:pt idx="8268">
                  <c:v>2.5000000000000001E-2</c:v>
                </c:pt>
                <c:pt idx="8269">
                  <c:v>2.5000000000000001E-2</c:v>
                </c:pt>
                <c:pt idx="8270">
                  <c:v>2.5000000000000001E-2</c:v>
                </c:pt>
                <c:pt idx="8271">
                  <c:v>2.5000000000000001E-2</c:v>
                </c:pt>
                <c:pt idx="8272">
                  <c:v>2.5000000000000001E-2</c:v>
                </c:pt>
                <c:pt idx="8273">
                  <c:v>2.5000000000000001E-2</c:v>
                </c:pt>
                <c:pt idx="8274">
                  <c:v>2.5000000000000001E-2</c:v>
                </c:pt>
                <c:pt idx="8275">
                  <c:v>2.5000000000000001E-2</c:v>
                </c:pt>
                <c:pt idx="8276">
                  <c:v>2.5000000000000001E-2</c:v>
                </c:pt>
                <c:pt idx="8277">
                  <c:v>2.5000000000000001E-2</c:v>
                </c:pt>
                <c:pt idx="8278">
                  <c:v>2.5000000000000001E-2</c:v>
                </c:pt>
                <c:pt idx="8279">
                  <c:v>2.5000000000000001E-2</c:v>
                </c:pt>
                <c:pt idx="8280">
                  <c:v>2.5000000000000001E-2</c:v>
                </c:pt>
                <c:pt idx="8281">
                  <c:v>2.5000000000000001E-2</c:v>
                </c:pt>
                <c:pt idx="8282">
                  <c:v>2.5000000000000001E-2</c:v>
                </c:pt>
                <c:pt idx="8283">
                  <c:v>2.5000000000000001E-2</c:v>
                </c:pt>
                <c:pt idx="8284">
                  <c:v>2.5000000000000001E-2</c:v>
                </c:pt>
                <c:pt idx="8285">
                  <c:v>2.5000000000000001E-2</c:v>
                </c:pt>
                <c:pt idx="8286">
                  <c:v>2.5000000000000001E-2</c:v>
                </c:pt>
                <c:pt idx="8287">
                  <c:v>2.5000000000000001E-2</c:v>
                </c:pt>
                <c:pt idx="8288">
                  <c:v>2.5000000000000001E-2</c:v>
                </c:pt>
                <c:pt idx="8289">
                  <c:v>2.5000000000000001E-2</c:v>
                </c:pt>
                <c:pt idx="8290">
                  <c:v>2.5000000000000001E-2</c:v>
                </c:pt>
                <c:pt idx="8291">
                  <c:v>2.5000000000000001E-2</c:v>
                </c:pt>
                <c:pt idx="8292">
                  <c:v>2.5000000000000001E-2</c:v>
                </c:pt>
                <c:pt idx="8293">
                  <c:v>2.5000000000000001E-2</c:v>
                </c:pt>
                <c:pt idx="8294">
                  <c:v>2.5000000000000001E-2</c:v>
                </c:pt>
                <c:pt idx="8295">
                  <c:v>2.5000000000000001E-2</c:v>
                </c:pt>
                <c:pt idx="8296">
                  <c:v>2.5000000000000001E-2</c:v>
                </c:pt>
                <c:pt idx="8297">
                  <c:v>2.5000000000000001E-2</c:v>
                </c:pt>
                <c:pt idx="8298">
                  <c:v>2.5000000000000001E-2</c:v>
                </c:pt>
                <c:pt idx="8299">
                  <c:v>2.5000000000000001E-2</c:v>
                </c:pt>
                <c:pt idx="8300">
                  <c:v>3.2500000000000001E-2</c:v>
                </c:pt>
                <c:pt idx="8301">
                  <c:v>3.2500000000000001E-2</c:v>
                </c:pt>
                <c:pt idx="8302">
                  <c:v>3.2500000000000001E-2</c:v>
                </c:pt>
                <c:pt idx="8303">
                  <c:v>3.2500000000000001E-2</c:v>
                </c:pt>
                <c:pt idx="8304">
                  <c:v>3.2500000000000001E-2</c:v>
                </c:pt>
                <c:pt idx="8305">
                  <c:v>3.2500000000000001E-2</c:v>
                </c:pt>
                <c:pt idx="8306">
                  <c:v>3.2500000000000001E-2</c:v>
                </c:pt>
                <c:pt idx="8307">
                  <c:v>3.2500000000000001E-2</c:v>
                </c:pt>
                <c:pt idx="8308">
                  <c:v>3.2500000000000001E-2</c:v>
                </c:pt>
                <c:pt idx="8309">
                  <c:v>3.2500000000000001E-2</c:v>
                </c:pt>
                <c:pt idx="8310">
                  <c:v>3.2500000000000001E-2</c:v>
                </c:pt>
                <c:pt idx="8311">
                  <c:v>3.2500000000000001E-2</c:v>
                </c:pt>
                <c:pt idx="8312">
                  <c:v>3.2500000000000001E-2</c:v>
                </c:pt>
                <c:pt idx="8313">
                  <c:v>3.2500000000000001E-2</c:v>
                </c:pt>
                <c:pt idx="8314">
                  <c:v>3.2500000000000001E-2</c:v>
                </c:pt>
                <c:pt idx="8315">
                  <c:v>3.2500000000000001E-2</c:v>
                </c:pt>
                <c:pt idx="8316">
                  <c:v>3.2500000000000001E-2</c:v>
                </c:pt>
                <c:pt idx="8317">
                  <c:v>3.2500000000000001E-2</c:v>
                </c:pt>
                <c:pt idx="8318">
                  <c:v>3.2500000000000001E-2</c:v>
                </c:pt>
                <c:pt idx="8319">
                  <c:v>3.2500000000000001E-2</c:v>
                </c:pt>
                <c:pt idx="8320">
                  <c:v>3.2500000000000001E-2</c:v>
                </c:pt>
                <c:pt idx="8321">
                  <c:v>3.2500000000000001E-2</c:v>
                </c:pt>
                <c:pt idx="8322">
                  <c:v>3.2500000000000001E-2</c:v>
                </c:pt>
                <c:pt idx="8323">
                  <c:v>3.2500000000000001E-2</c:v>
                </c:pt>
                <c:pt idx="8324">
                  <c:v>3.2500000000000001E-2</c:v>
                </c:pt>
                <c:pt idx="8325">
                  <c:v>3.2500000000000001E-2</c:v>
                </c:pt>
                <c:pt idx="8326">
                  <c:v>3.2500000000000001E-2</c:v>
                </c:pt>
                <c:pt idx="8327">
                  <c:v>3.2500000000000001E-2</c:v>
                </c:pt>
                <c:pt idx="8328">
                  <c:v>3.2500000000000001E-2</c:v>
                </c:pt>
                <c:pt idx="8329">
                  <c:v>3.2500000000000001E-2</c:v>
                </c:pt>
                <c:pt idx="8330">
                  <c:v>3.2500000000000001E-2</c:v>
                </c:pt>
                <c:pt idx="8331">
                  <c:v>3.2500000000000001E-2</c:v>
                </c:pt>
                <c:pt idx="8332">
                  <c:v>3.2500000000000001E-2</c:v>
                </c:pt>
                <c:pt idx="8333">
                  <c:v>3.2500000000000001E-2</c:v>
                </c:pt>
                <c:pt idx="8334">
                  <c:v>3.2500000000000001E-2</c:v>
                </c:pt>
                <c:pt idx="8335">
                  <c:v>3.2500000000000001E-2</c:v>
                </c:pt>
                <c:pt idx="8336">
                  <c:v>3.2500000000000001E-2</c:v>
                </c:pt>
                <c:pt idx="8337">
                  <c:v>3.2500000000000001E-2</c:v>
                </c:pt>
                <c:pt idx="8338">
                  <c:v>3.2500000000000001E-2</c:v>
                </c:pt>
                <c:pt idx="8339">
                  <c:v>3.2500000000000001E-2</c:v>
                </c:pt>
                <c:pt idx="8340">
                  <c:v>3.2500000000000001E-2</c:v>
                </c:pt>
                <c:pt idx="8341">
                  <c:v>3.2500000000000001E-2</c:v>
                </c:pt>
                <c:pt idx="8342">
                  <c:v>0.04</c:v>
                </c:pt>
                <c:pt idx="8343">
                  <c:v>0.04</c:v>
                </c:pt>
                <c:pt idx="8344">
                  <c:v>0.04</c:v>
                </c:pt>
                <c:pt idx="8345">
                  <c:v>0.04</c:v>
                </c:pt>
                <c:pt idx="8346">
                  <c:v>0.04</c:v>
                </c:pt>
                <c:pt idx="8347">
                  <c:v>0.04</c:v>
                </c:pt>
                <c:pt idx="8348">
                  <c:v>0.04</c:v>
                </c:pt>
                <c:pt idx="8349">
                  <c:v>0.04</c:v>
                </c:pt>
                <c:pt idx="8350">
                  <c:v>0.04</c:v>
                </c:pt>
                <c:pt idx="8351">
                  <c:v>0.04</c:v>
                </c:pt>
                <c:pt idx="8352">
                  <c:v>0.04</c:v>
                </c:pt>
                <c:pt idx="8353">
                  <c:v>0.04</c:v>
                </c:pt>
                <c:pt idx="8354">
                  <c:v>0.04</c:v>
                </c:pt>
                <c:pt idx="8355">
                  <c:v>0.04</c:v>
                </c:pt>
                <c:pt idx="8356">
                  <c:v>0.04</c:v>
                </c:pt>
                <c:pt idx="8357">
                  <c:v>0.04</c:v>
                </c:pt>
                <c:pt idx="8358">
                  <c:v>0.04</c:v>
                </c:pt>
                <c:pt idx="8359">
                  <c:v>0.04</c:v>
                </c:pt>
                <c:pt idx="8360">
                  <c:v>0.04</c:v>
                </c:pt>
                <c:pt idx="8361">
                  <c:v>0.04</c:v>
                </c:pt>
                <c:pt idx="8362">
                  <c:v>0.04</c:v>
                </c:pt>
                <c:pt idx="8363">
                  <c:v>0.04</c:v>
                </c:pt>
                <c:pt idx="8364">
                  <c:v>0.04</c:v>
                </c:pt>
                <c:pt idx="8365">
                  <c:v>0.04</c:v>
                </c:pt>
                <c:pt idx="8366">
                  <c:v>0.04</c:v>
                </c:pt>
                <c:pt idx="8367">
                  <c:v>0.04</c:v>
                </c:pt>
                <c:pt idx="8368">
                  <c:v>0.04</c:v>
                </c:pt>
                <c:pt idx="8369">
                  <c:v>0.04</c:v>
                </c:pt>
                <c:pt idx="8370">
                  <c:v>0.04</c:v>
                </c:pt>
                <c:pt idx="8371">
                  <c:v>0.04</c:v>
                </c:pt>
                <c:pt idx="8372">
                  <c:v>0.04</c:v>
                </c:pt>
                <c:pt idx="8373">
                  <c:v>0.04</c:v>
                </c:pt>
                <c:pt idx="8374">
                  <c:v>0.04</c:v>
                </c:pt>
                <c:pt idx="8375">
                  <c:v>0.04</c:v>
                </c:pt>
                <c:pt idx="8376">
                  <c:v>0.04</c:v>
                </c:pt>
                <c:pt idx="8377">
                  <c:v>0.04</c:v>
                </c:pt>
                <c:pt idx="8378">
                  <c:v>0.04</c:v>
                </c:pt>
                <c:pt idx="8379">
                  <c:v>0.04</c:v>
                </c:pt>
                <c:pt idx="8380">
                  <c:v>0.04</c:v>
                </c:pt>
                <c:pt idx="8381">
                  <c:v>0.04</c:v>
                </c:pt>
                <c:pt idx="8382">
                  <c:v>0.04</c:v>
                </c:pt>
                <c:pt idx="8383">
                  <c:v>0.04</c:v>
                </c:pt>
                <c:pt idx="8384">
                  <c:v>4.4999999999999998E-2</c:v>
                </c:pt>
                <c:pt idx="8385">
                  <c:v>4.4999999999999998E-2</c:v>
                </c:pt>
                <c:pt idx="8386">
                  <c:v>4.4999999999999998E-2</c:v>
                </c:pt>
                <c:pt idx="8387">
                  <c:v>4.4999999999999998E-2</c:v>
                </c:pt>
                <c:pt idx="8388">
                  <c:v>4.4999999999999998E-2</c:v>
                </c:pt>
                <c:pt idx="8389">
                  <c:v>4.4999999999999998E-2</c:v>
                </c:pt>
                <c:pt idx="8390">
                  <c:v>4.4999999999999998E-2</c:v>
                </c:pt>
                <c:pt idx="8391">
                  <c:v>4.4999999999999998E-2</c:v>
                </c:pt>
                <c:pt idx="8392">
                  <c:v>4.4999999999999998E-2</c:v>
                </c:pt>
                <c:pt idx="8393">
                  <c:v>4.4999999999999998E-2</c:v>
                </c:pt>
                <c:pt idx="8394">
                  <c:v>4.4999999999999998E-2</c:v>
                </c:pt>
                <c:pt idx="8395">
                  <c:v>4.4999999999999998E-2</c:v>
                </c:pt>
                <c:pt idx="8396">
                  <c:v>4.4999999999999998E-2</c:v>
                </c:pt>
                <c:pt idx="8397">
                  <c:v>4.4999999999999998E-2</c:v>
                </c:pt>
                <c:pt idx="8398">
                  <c:v>4.4999999999999998E-2</c:v>
                </c:pt>
                <c:pt idx="8399">
                  <c:v>4.4999999999999998E-2</c:v>
                </c:pt>
                <c:pt idx="8400">
                  <c:v>4.4999999999999998E-2</c:v>
                </c:pt>
                <c:pt idx="8401">
                  <c:v>4.4999999999999998E-2</c:v>
                </c:pt>
                <c:pt idx="8402">
                  <c:v>4.4999999999999998E-2</c:v>
                </c:pt>
                <c:pt idx="8403">
                  <c:v>4.4999999999999998E-2</c:v>
                </c:pt>
                <c:pt idx="8404">
                  <c:v>4.4999999999999998E-2</c:v>
                </c:pt>
                <c:pt idx="8405">
                  <c:v>4.4999999999999998E-2</c:v>
                </c:pt>
                <c:pt idx="8406">
                  <c:v>4.4999999999999998E-2</c:v>
                </c:pt>
                <c:pt idx="8407">
                  <c:v>4.4999999999999998E-2</c:v>
                </c:pt>
                <c:pt idx="8408">
                  <c:v>4.4999999999999998E-2</c:v>
                </c:pt>
                <c:pt idx="8409">
                  <c:v>4.4999999999999998E-2</c:v>
                </c:pt>
                <c:pt idx="8410">
                  <c:v>4.4999999999999998E-2</c:v>
                </c:pt>
                <c:pt idx="8411">
                  <c:v>4.4999999999999998E-2</c:v>
                </c:pt>
                <c:pt idx="8412">
                  <c:v>4.4999999999999998E-2</c:v>
                </c:pt>
                <c:pt idx="8413">
                  <c:v>4.4999999999999998E-2</c:v>
                </c:pt>
                <c:pt idx="8414">
                  <c:v>4.4999999999999998E-2</c:v>
                </c:pt>
                <c:pt idx="8415">
                  <c:v>4.4999999999999998E-2</c:v>
                </c:pt>
                <c:pt idx="8416">
                  <c:v>4.4999999999999998E-2</c:v>
                </c:pt>
                <c:pt idx="8417">
                  <c:v>4.4999999999999998E-2</c:v>
                </c:pt>
                <c:pt idx="8418">
                  <c:v>4.4999999999999998E-2</c:v>
                </c:pt>
                <c:pt idx="8419">
                  <c:v>4.4999999999999998E-2</c:v>
                </c:pt>
                <c:pt idx="8420">
                  <c:v>4.4999999999999998E-2</c:v>
                </c:pt>
                <c:pt idx="8421">
                  <c:v>4.4999999999999998E-2</c:v>
                </c:pt>
                <c:pt idx="8422">
                  <c:v>4.4999999999999998E-2</c:v>
                </c:pt>
                <c:pt idx="8423">
                  <c:v>4.4999999999999998E-2</c:v>
                </c:pt>
                <c:pt idx="8424">
                  <c:v>4.4999999999999998E-2</c:v>
                </c:pt>
                <c:pt idx="8425">
                  <c:v>4.4999999999999998E-2</c:v>
                </c:pt>
                <c:pt idx="8426">
                  <c:v>4.4999999999999998E-2</c:v>
                </c:pt>
                <c:pt idx="8427">
                  <c:v>4.4999999999999998E-2</c:v>
                </c:pt>
                <c:pt idx="8428">
                  <c:v>4.4999999999999998E-2</c:v>
                </c:pt>
                <c:pt idx="8429">
                  <c:v>4.4999999999999998E-2</c:v>
                </c:pt>
                <c:pt idx="8430">
                  <c:v>4.4999999999999998E-2</c:v>
                </c:pt>
                <c:pt idx="8431">
                  <c:v>4.4999999999999998E-2</c:v>
                </c:pt>
                <c:pt idx="8432">
                  <c:v>4.4999999999999998E-2</c:v>
                </c:pt>
                <c:pt idx="8433">
                  <c:v>4.7500000000000001E-2</c:v>
                </c:pt>
                <c:pt idx="8434">
                  <c:v>4.7500000000000001E-2</c:v>
                </c:pt>
                <c:pt idx="8435">
                  <c:v>4.7500000000000001E-2</c:v>
                </c:pt>
                <c:pt idx="8436">
                  <c:v>4.7500000000000001E-2</c:v>
                </c:pt>
                <c:pt idx="8437">
                  <c:v>4.7500000000000001E-2</c:v>
                </c:pt>
                <c:pt idx="8438">
                  <c:v>4.7500000000000001E-2</c:v>
                </c:pt>
                <c:pt idx="8439">
                  <c:v>4.7500000000000001E-2</c:v>
                </c:pt>
                <c:pt idx="8440">
                  <c:v>4.7500000000000001E-2</c:v>
                </c:pt>
                <c:pt idx="8441">
                  <c:v>4.7500000000000001E-2</c:v>
                </c:pt>
                <c:pt idx="8442">
                  <c:v>4.7500000000000001E-2</c:v>
                </c:pt>
                <c:pt idx="8443">
                  <c:v>4.7500000000000001E-2</c:v>
                </c:pt>
                <c:pt idx="8444">
                  <c:v>4.7500000000000001E-2</c:v>
                </c:pt>
                <c:pt idx="8445">
                  <c:v>4.7500000000000001E-2</c:v>
                </c:pt>
                <c:pt idx="8446">
                  <c:v>4.7500000000000001E-2</c:v>
                </c:pt>
                <c:pt idx="8447">
                  <c:v>4.7500000000000001E-2</c:v>
                </c:pt>
                <c:pt idx="8448">
                  <c:v>4.7500000000000001E-2</c:v>
                </c:pt>
                <c:pt idx="8449">
                  <c:v>4.7500000000000001E-2</c:v>
                </c:pt>
                <c:pt idx="8450">
                  <c:v>4.7500000000000001E-2</c:v>
                </c:pt>
                <c:pt idx="8451">
                  <c:v>4.7500000000000001E-2</c:v>
                </c:pt>
                <c:pt idx="8452">
                  <c:v>4.7500000000000001E-2</c:v>
                </c:pt>
                <c:pt idx="8453">
                  <c:v>4.7500000000000001E-2</c:v>
                </c:pt>
                <c:pt idx="8454">
                  <c:v>4.7500000000000001E-2</c:v>
                </c:pt>
                <c:pt idx="8455">
                  <c:v>4.7500000000000001E-2</c:v>
                </c:pt>
                <c:pt idx="8456">
                  <c:v>4.7500000000000001E-2</c:v>
                </c:pt>
                <c:pt idx="8457">
                  <c:v>4.7500000000000001E-2</c:v>
                </c:pt>
                <c:pt idx="8458">
                  <c:v>4.7500000000000001E-2</c:v>
                </c:pt>
                <c:pt idx="8459">
                  <c:v>4.7500000000000001E-2</c:v>
                </c:pt>
                <c:pt idx="8460">
                  <c:v>4.7500000000000001E-2</c:v>
                </c:pt>
                <c:pt idx="8461">
                  <c:v>4.7500000000000001E-2</c:v>
                </c:pt>
                <c:pt idx="8462">
                  <c:v>4.7500000000000001E-2</c:v>
                </c:pt>
                <c:pt idx="8463">
                  <c:v>4.7500000000000001E-2</c:v>
                </c:pt>
                <c:pt idx="8464">
                  <c:v>4.7500000000000001E-2</c:v>
                </c:pt>
                <c:pt idx="8465">
                  <c:v>4.7500000000000001E-2</c:v>
                </c:pt>
                <c:pt idx="8466">
                  <c:v>4.7500000000000001E-2</c:v>
                </c:pt>
                <c:pt idx="8467">
                  <c:v>4.7500000000000001E-2</c:v>
                </c:pt>
                <c:pt idx="8468">
                  <c:v>4.7500000000000001E-2</c:v>
                </c:pt>
                <c:pt idx="8469">
                  <c:v>4.7500000000000001E-2</c:v>
                </c:pt>
                <c:pt idx="8470">
                  <c:v>4.7500000000000001E-2</c:v>
                </c:pt>
                <c:pt idx="8471">
                  <c:v>4.7500000000000001E-2</c:v>
                </c:pt>
                <c:pt idx="8472">
                  <c:v>4.7500000000000001E-2</c:v>
                </c:pt>
                <c:pt idx="8473">
                  <c:v>4.7500000000000001E-2</c:v>
                </c:pt>
                <c:pt idx="8474">
                  <c:v>4.7500000000000001E-2</c:v>
                </c:pt>
                <c:pt idx="8475">
                  <c:v>4.7500000000000001E-2</c:v>
                </c:pt>
                <c:pt idx="8476">
                  <c:v>4.7500000000000001E-2</c:v>
                </c:pt>
                <c:pt idx="8477">
                  <c:v>4.7500000000000001E-2</c:v>
                </c:pt>
                <c:pt idx="8478">
                  <c:v>4.7500000000000001E-2</c:v>
                </c:pt>
                <c:pt idx="8479">
                  <c:v>4.7500000000000001E-2</c:v>
                </c:pt>
                <c:pt idx="8480">
                  <c:v>4.7500000000000001E-2</c:v>
                </c:pt>
                <c:pt idx="8481">
                  <c:v>4.7500000000000001E-2</c:v>
                </c:pt>
                <c:pt idx="8482">
                  <c:v>0.05</c:v>
                </c:pt>
                <c:pt idx="8483">
                  <c:v>0.05</c:v>
                </c:pt>
                <c:pt idx="8484">
                  <c:v>0.05</c:v>
                </c:pt>
                <c:pt idx="8485">
                  <c:v>0.05</c:v>
                </c:pt>
                <c:pt idx="8486">
                  <c:v>0.05</c:v>
                </c:pt>
                <c:pt idx="8487">
                  <c:v>0.05</c:v>
                </c:pt>
                <c:pt idx="8488">
                  <c:v>0.05</c:v>
                </c:pt>
                <c:pt idx="8489">
                  <c:v>0.05</c:v>
                </c:pt>
                <c:pt idx="8490">
                  <c:v>0.05</c:v>
                </c:pt>
                <c:pt idx="8491">
                  <c:v>0.05</c:v>
                </c:pt>
                <c:pt idx="8492">
                  <c:v>0.05</c:v>
                </c:pt>
                <c:pt idx="8493">
                  <c:v>0.05</c:v>
                </c:pt>
                <c:pt idx="8494">
                  <c:v>0.05</c:v>
                </c:pt>
                <c:pt idx="8495">
                  <c:v>0.05</c:v>
                </c:pt>
                <c:pt idx="8496">
                  <c:v>0.05</c:v>
                </c:pt>
                <c:pt idx="8497">
                  <c:v>0.05</c:v>
                </c:pt>
                <c:pt idx="8498">
                  <c:v>0.05</c:v>
                </c:pt>
                <c:pt idx="8499">
                  <c:v>0.05</c:v>
                </c:pt>
                <c:pt idx="8500">
                  <c:v>0.05</c:v>
                </c:pt>
                <c:pt idx="8501">
                  <c:v>0.05</c:v>
                </c:pt>
                <c:pt idx="8502">
                  <c:v>0.05</c:v>
                </c:pt>
                <c:pt idx="8503">
                  <c:v>0.05</c:v>
                </c:pt>
                <c:pt idx="8504">
                  <c:v>0.05</c:v>
                </c:pt>
                <c:pt idx="8505">
                  <c:v>0.05</c:v>
                </c:pt>
                <c:pt idx="8506">
                  <c:v>0.05</c:v>
                </c:pt>
                <c:pt idx="8507">
                  <c:v>0.05</c:v>
                </c:pt>
                <c:pt idx="8508">
                  <c:v>0.05</c:v>
                </c:pt>
                <c:pt idx="8509">
                  <c:v>0.05</c:v>
                </c:pt>
                <c:pt idx="8510">
                  <c:v>0.05</c:v>
                </c:pt>
                <c:pt idx="8511">
                  <c:v>0.05</c:v>
                </c:pt>
                <c:pt idx="8512">
                  <c:v>0.05</c:v>
                </c:pt>
                <c:pt idx="8513">
                  <c:v>0.05</c:v>
                </c:pt>
                <c:pt idx="8514">
                  <c:v>0.05</c:v>
                </c:pt>
                <c:pt idx="8515">
                  <c:v>0.05</c:v>
                </c:pt>
                <c:pt idx="8516">
                  <c:v>0.05</c:v>
                </c:pt>
                <c:pt idx="8517">
                  <c:v>0.05</c:v>
                </c:pt>
                <c:pt idx="8518">
                  <c:v>0.05</c:v>
                </c:pt>
                <c:pt idx="8519">
                  <c:v>0.05</c:v>
                </c:pt>
                <c:pt idx="8520">
                  <c:v>0.05</c:v>
                </c:pt>
                <c:pt idx="8521">
                  <c:v>0.05</c:v>
                </c:pt>
                <c:pt idx="8522">
                  <c:v>0.05</c:v>
                </c:pt>
                <c:pt idx="8523">
                  <c:v>0.05</c:v>
                </c:pt>
                <c:pt idx="8524">
                  <c:v>5.2499999999999998E-2</c:v>
                </c:pt>
                <c:pt idx="8525">
                  <c:v>5.2499999999999998E-2</c:v>
                </c:pt>
                <c:pt idx="8526">
                  <c:v>5.2499999999999998E-2</c:v>
                </c:pt>
                <c:pt idx="8527">
                  <c:v>5.2499999999999998E-2</c:v>
                </c:pt>
                <c:pt idx="8528">
                  <c:v>5.2499999999999998E-2</c:v>
                </c:pt>
                <c:pt idx="8529">
                  <c:v>5.2499999999999998E-2</c:v>
                </c:pt>
                <c:pt idx="8530">
                  <c:v>5.2499999999999998E-2</c:v>
                </c:pt>
                <c:pt idx="8531">
                  <c:v>5.2499999999999998E-2</c:v>
                </c:pt>
                <c:pt idx="8532">
                  <c:v>5.2499999999999998E-2</c:v>
                </c:pt>
                <c:pt idx="8533">
                  <c:v>5.2499999999999998E-2</c:v>
                </c:pt>
                <c:pt idx="8534">
                  <c:v>5.2499999999999998E-2</c:v>
                </c:pt>
                <c:pt idx="8535">
                  <c:v>5.2499999999999998E-2</c:v>
                </c:pt>
                <c:pt idx="8536">
                  <c:v>5.2499999999999998E-2</c:v>
                </c:pt>
                <c:pt idx="8537">
                  <c:v>5.2499999999999998E-2</c:v>
                </c:pt>
                <c:pt idx="8538">
                  <c:v>5.2499999999999998E-2</c:v>
                </c:pt>
                <c:pt idx="8539">
                  <c:v>5.2499999999999998E-2</c:v>
                </c:pt>
                <c:pt idx="8540">
                  <c:v>5.2499999999999998E-2</c:v>
                </c:pt>
                <c:pt idx="8541">
                  <c:v>5.2499999999999998E-2</c:v>
                </c:pt>
                <c:pt idx="8542">
                  <c:v>5.2499999999999998E-2</c:v>
                </c:pt>
                <c:pt idx="8543">
                  <c:v>5.2499999999999998E-2</c:v>
                </c:pt>
                <c:pt idx="8544">
                  <c:v>5.2499999999999998E-2</c:v>
                </c:pt>
                <c:pt idx="8545">
                  <c:v>5.2499999999999998E-2</c:v>
                </c:pt>
                <c:pt idx="8546">
                  <c:v>5.2499999999999998E-2</c:v>
                </c:pt>
                <c:pt idx="8547">
                  <c:v>5.2499999999999998E-2</c:v>
                </c:pt>
                <c:pt idx="8548">
                  <c:v>5.2499999999999998E-2</c:v>
                </c:pt>
                <c:pt idx="8549">
                  <c:v>5.2499999999999998E-2</c:v>
                </c:pt>
                <c:pt idx="8550">
                  <c:v>5.2499999999999998E-2</c:v>
                </c:pt>
                <c:pt idx="8551">
                  <c:v>5.2499999999999998E-2</c:v>
                </c:pt>
                <c:pt idx="8552">
                  <c:v>5.2499999999999998E-2</c:v>
                </c:pt>
                <c:pt idx="8553">
                  <c:v>5.2499999999999998E-2</c:v>
                </c:pt>
                <c:pt idx="8554">
                  <c:v>5.2499999999999998E-2</c:v>
                </c:pt>
                <c:pt idx="8555">
                  <c:v>5.2499999999999998E-2</c:v>
                </c:pt>
                <c:pt idx="8556">
                  <c:v>5.2499999999999998E-2</c:v>
                </c:pt>
                <c:pt idx="8557">
                  <c:v>5.2499999999999998E-2</c:v>
                </c:pt>
                <c:pt idx="8558">
                  <c:v>5.2499999999999998E-2</c:v>
                </c:pt>
                <c:pt idx="8559">
                  <c:v>5.2499999999999998E-2</c:v>
                </c:pt>
                <c:pt idx="8560">
                  <c:v>5.2499999999999998E-2</c:v>
                </c:pt>
                <c:pt idx="8561">
                  <c:v>5.2499999999999998E-2</c:v>
                </c:pt>
                <c:pt idx="8562">
                  <c:v>5.2499999999999998E-2</c:v>
                </c:pt>
                <c:pt idx="8563">
                  <c:v>5.2499999999999998E-2</c:v>
                </c:pt>
                <c:pt idx="8564">
                  <c:v>5.2499999999999998E-2</c:v>
                </c:pt>
                <c:pt idx="8565">
                  <c:v>5.2499999999999998E-2</c:v>
                </c:pt>
                <c:pt idx="8566">
                  <c:v>5.2499999999999998E-2</c:v>
                </c:pt>
                <c:pt idx="8567">
                  <c:v>5.2499999999999998E-2</c:v>
                </c:pt>
                <c:pt idx="8568">
                  <c:v>5.2499999999999998E-2</c:v>
                </c:pt>
                <c:pt idx="8569">
                  <c:v>5.2499999999999998E-2</c:v>
                </c:pt>
                <c:pt idx="8570">
                  <c:v>5.2499999999999998E-2</c:v>
                </c:pt>
                <c:pt idx="8571">
                  <c:v>5.2499999999999998E-2</c:v>
                </c:pt>
                <c:pt idx="8572">
                  <c:v>5.2499999999999998E-2</c:v>
                </c:pt>
                <c:pt idx="8573">
                  <c:v>5.2499999999999998E-2</c:v>
                </c:pt>
                <c:pt idx="8574">
                  <c:v>5.2499999999999998E-2</c:v>
                </c:pt>
                <c:pt idx="8575">
                  <c:v>5.2499999999999998E-2</c:v>
                </c:pt>
                <c:pt idx="8576">
                  <c:v>5.2499999999999998E-2</c:v>
                </c:pt>
                <c:pt idx="8577">
                  <c:v>5.2499999999999998E-2</c:v>
                </c:pt>
                <c:pt idx="8578">
                  <c:v>5.2499999999999998E-2</c:v>
                </c:pt>
                <c:pt idx="8579">
                  <c:v>5.2499999999999998E-2</c:v>
                </c:pt>
                <c:pt idx="8580">
                  <c:v>5.2499999999999998E-2</c:v>
                </c:pt>
                <c:pt idx="8581">
                  <c:v>5.2499999999999998E-2</c:v>
                </c:pt>
                <c:pt idx="8582">
                  <c:v>5.2499999999999998E-2</c:v>
                </c:pt>
                <c:pt idx="8583">
                  <c:v>5.2499999999999998E-2</c:v>
                </c:pt>
                <c:pt idx="8584">
                  <c:v>5.2499999999999998E-2</c:v>
                </c:pt>
                <c:pt idx="8585">
                  <c:v>5.2499999999999998E-2</c:v>
                </c:pt>
                <c:pt idx="8586">
                  <c:v>5.2499999999999998E-2</c:v>
                </c:pt>
                <c:pt idx="8587">
                  <c:v>5.2499999999999998E-2</c:v>
                </c:pt>
                <c:pt idx="8588">
                  <c:v>5.2499999999999998E-2</c:v>
                </c:pt>
                <c:pt idx="8589">
                  <c:v>5.2499999999999998E-2</c:v>
                </c:pt>
                <c:pt idx="8590">
                  <c:v>5.2499999999999998E-2</c:v>
                </c:pt>
                <c:pt idx="8591">
                  <c:v>5.2499999999999998E-2</c:v>
                </c:pt>
                <c:pt idx="8592">
                  <c:v>5.2499999999999998E-2</c:v>
                </c:pt>
                <c:pt idx="8593">
                  <c:v>5.2499999999999998E-2</c:v>
                </c:pt>
                <c:pt idx="8594">
                  <c:v>5.2499999999999998E-2</c:v>
                </c:pt>
                <c:pt idx="8595">
                  <c:v>5.2499999999999998E-2</c:v>
                </c:pt>
                <c:pt idx="8596">
                  <c:v>5.2499999999999998E-2</c:v>
                </c:pt>
                <c:pt idx="8597">
                  <c:v>5.2499999999999998E-2</c:v>
                </c:pt>
                <c:pt idx="8598">
                  <c:v>5.2499999999999998E-2</c:v>
                </c:pt>
                <c:pt idx="8599">
                  <c:v>5.2499999999999998E-2</c:v>
                </c:pt>
                <c:pt idx="8600">
                  <c:v>5.2499999999999998E-2</c:v>
                </c:pt>
                <c:pt idx="8601">
                  <c:v>5.2499999999999998E-2</c:v>
                </c:pt>
                <c:pt idx="8602">
                  <c:v>5.2499999999999998E-2</c:v>
                </c:pt>
                <c:pt idx="8603">
                  <c:v>5.2499999999999998E-2</c:v>
                </c:pt>
                <c:pt idx="8604">
                  <c:v>5.2499999999999998E-2</c:v>
                </c:pt>
                <c:pt idx="8605">
                  <c:v>5.2499999999999998E-2</c:v>
                </c:pt>
                <c:pt idx="8606">
                  <c:v>5.2499999999999998E-2</c:v>
                </c:pt>
                <c:pt idx="8607">
                  <c:v>5.2499999999999998E-2</c:v>
                </c:pt>
                <c:pt idx="8608">
                  <c:v>5.5E-2</c:v>
                </c:pt>
                <c:pt idx="8609">
                  <c:v>5.5E-2</c:v>
                </c:pt>
                <c:pt idx="8610">
                  <c:v>5.5E-2</c:v>
                </c:pt>
                <c:pt idx="8611">
                  <c:v>5.5E-2</c:v>
                </c:pt>
                <c:pt idx="8612">
                  <c:v>5.5E-2</c:v>
                </c:pt>
                <c:pt idx="8613">
                  <c:v>5.5E-2</c:v>
                </c:pt>
                <c:pt idx="8614">
                  <c:v>5.5E-2</c:v>
                </c:pt>
                <c:pt idx="8615">
                  <c:v>5.5E-2</c:v>
                </c:pt>
                <c:pt idx="8616">
                  <c:v>5.5E-2</c:v>
                </c:pt>
                <c:pt idx="8617">
                  <c:v>5.5E-2</c:v>
                </c:pt>
                <c:pt idx="8618">
                  <c:v>5.5E-2</c:v>
                </c:pt>
                <c:pt idx="8619">
                  <c:v>5.5E-2</c:v>
                </c:pt>
                <c:pt idx="8620">
                  <c:v>5.5E-2</c:v>
                </c:pt>
                <c:pt idx="8621">
                  <c:v>5.5E-2</c:v>
                </c:pt>
                <c:pt idx="8622">
                  <c:v>5.5E-2</c:v>
                </c:pt>
                <c:pt idx="8623">
                  <c:v>5.5E-2</c:v>
                </c:pt>
                <c:pt idx="8624">
                  <c:v>5.5E-2</c:v>
                </c:pt>
                <c:pt idx="8625">
                  <c:v>5.5E-2</c:v>
                </c:pt>
                <c:pt idx="8626">
                  <c:v>5.5E-2</c:v>
                </c:pt>
                <c:pt idx="8627">
                  <c:v>5.5E-2</c:v>
                </c:pt>
                <c:pt idx="8628">
                  <c:v>5.5E-2</c:v>
                </c:pt>
                <c:pt idx="8629">
                  <c:v>5.5E-2</c:v>
                </c:pt>
                <c:pt idx="8630">
                  <c:v>5.5E-2</c:v>
                </c:pt>
                <c:pt idx="8631">
                  <c:v>5.5E-2</c:v>
                </c:pt>
                <c:pt idx="8632">
                  <c:v>5.5E-2</c:v>
                </c:pt>
                <c:pt idx="8633">
                  <c:v>5.5E-2</c:v>
                </c:pt>
                <c:pt idx="8634">
                  <c:v>5.5E-2</c:v>
                </c:pt>
                <c:pt idx="8635">
                  <c:v>5.5E-2</c:v>
                </c:pt>
                <c:pt idx="8636">
                  <c:v>5.5E-2</c:v>
                </c:pt>
                <c:pt idx="8637">
                  <c:v>5.5E-2</c:v>
                </c:pt>
                <c:pt idx="8638">
                  <c:v>5.5E-2</c:v>
                </c:pt>
                <c:pt idx="8639">
                  <c:v>5.5E-2</c:v>
                </c:pt>
                <c:pt idx="8640">
                  <c:v>5.5E-2</c:v>
                </c:pt>
                <c:pt idx="8641">
                  <c:v>5.5E-2</c:v>
                </c:pt>
                <c:pt idx="8642">
                  <c:v>5.5E-2</c:v>
                </c:pt>
                <c:pt idx="8643">
                  <c:v>5.5E-2</c:v>
                </c:pt>
                <c:pt idx="8644">
                  <c:v>5.5E-2</c:v>
                </c:pt>
                <c:pt idx="8645">
                  <c:v>5.5E-2</c:v>
                </c:pt>
                <c:pt idx="8646">
                  <c:v>5.5E-2</c:v>
                </c:pt>
                <c:pt idx="8647">
                  <c:v>5.5E-2</c:v>
                </c:pt>
                <c:pt idx="8648">
                  <c:v>5.5E-2</c:v>
                </c:pt>
                <c:pt idx="8649">
                  <c:v>5.5E-2</c:v>
                </c:pt>
                <c:pt idx="8650">
                  <c:v>5.5E-2</c:v>
                </c:pt>
                <c:pt idx="8651">
                  <c:v>5.5E-2</c:v>
                </c:pt>
                <c:pt idx="8652">
                  <c:v>5.5E-2</c:v>
                </c:pt>
                <c:pt idx="8653">
                  <c:v>5.5E-2</c:v>
                </c:pt>
                <c:pt idx="8654">
                  <c:v>5.5E-2</c:v>
                </c:pt>
                <c:pt idx="8655">
                  <c:v>5.5E-2</c:v>
                </c:pt>
                <c:pt idx="8656">
                  <c:v>5.5E-2</c:v>
                </c:pt>
                <c:pt idx="8657">
                  <c:v>5.5E-2</c:v>
                </c:pt>
                <c:pt idx="8658">
                  <c:v>5.5E-2</c:v>
                </c:pt>
                <c:pt idx="8659">
                  <c:v>5.5E-2</c:v>
                </c:pt>
                <c:pt idx="8660">
                  <c:v>5.5E-2</c:v>
                </c:pt>
                <c:pt idx="8661">
                  <c:v>5.5E-2</c:v>
                </c:pt>
                <c:pt idx="8662">
                  <c:v>5.5E-2</c:v>
                </c:pt>
                <c:pt idx="8663">
                  <c:v>5.5E-2</c:v>
                </c:pt>
                <c:pt idx="8664">
                  <c:v>5.5E-2</c:v>
                </c:pt>
                <c:pt idx="8665">
                  <c:v>5.5E-2</c:v>
                </c:pt>
                <c:pt idx="8666">
                  <c:v>5.5E-2</c:v>
                </c:pt>
                <c:pt idx="8667">
                  <c:v>5.5E-2</c:v>
                </c:pt>
                <c:pt idx="8668">
                  <c:v>5.5E-2</c:v>
                </c:pt>
                <c:pt idx="8669">
                  <c:v>5.5E-2</c:v>
                </c:pt>
                <c:pt idx="8670">
                  <c:v>5.5E-2</c:v>
                </c:pt>
                <c:pt idx="8671">
                  <c:v>5.5E-2</c:v>
                </c:pt>
                <c:pt idx="8672">
                  <c:v>5.5E-2</c:v>
                </c:pt>
                <c:pt idx="8673">
                  <c:v>5.5E-2</c:v>
                </c:pt>
                <c:pt idx="8674">
                  <c:v>5.5E-2</c:v>
                </c:pt>
                <c:pt idx="8675">
                  <c:v>5.5E-2</c:v>
                </c:pt>
                <c:pt idx="8676">
                  <c:v>5.5E-2</c:v>
                </c:pt>
                <c:pt idx="8677">
                  <c:v>5.5E-2</c:v>
                </c:pt>
                <c:pt idx="8678">
                  <c:v>5.5E-2</c:v>
                </c:pt>
                <c:pt idx="8679">
                  <c:v>5.5E-2</c:v>
                </c:pt>
                <c:pt idx="8680">
                  <c:v>5.5E-2</c:v>
                </c:pt>
                <c:pt idx="8681">
                  <c:v>5.5E-2</c:v>
                </c:pt>
                <c:pt idx="8682">
                  <c:v>5.5E-2</c:v>
                </c:pt>
                <c:pt idx="8683">
                  <c:v>5.5E-2</c:v>
                </c:pt>
                <c:pt idx="8684">
                  <c:v>5.5E-2</c:v>
                </c:pt>
                <c:pt idx="8685">
                  <c:v>5.5E-2</c:v>
                </c:pt>
                <c:pt idx="8686">
                  <c:v>5.5E-2</c:v>
                </c:pt>
                <c:pt idx="8687">
                  <c:v>5.5E-2</c:v>
                </c:pt>
                <c:pt idx="8688">
                  <c:v>5.5E-2</c:v>
                </c:pt>
                <c:pt idx="8689">
                  <c:v>5.5E-2</c:v>
                </c:pt>
                <c:pt idx="8690">
                  <c:v>5.5E-2</c:v>
                </c:pt>
                <c:pt idx="8691">
                  <c:v>5.5E-2</c:v>
                </c:pt>
                <c:pt idx="8692">
                  <c:v>5.5E-2</c:v>
                </c:pt>
                <c:pt idx="8693">
                  <c:v>5.5E-2</c:v>
                </c:pt>
                <c:pt idx="8694">
                  <c:v>5.5E-2</c:v>
                </c:pt>
                <c:pt idx="8695">
                  <c:v>5.5E-2</c:v>
                </c:pt>
                <c:pt idx="8696">
                  <c:v>5.5E-2</c:v>
                </c:pt>
                <c:pt idx="8697">
                  <c:v>5.5E-2</c:v>
                </c:pt>
                <c:pt idx="8698">
                  <c:v>5.5E-2</c:v>
                </c:pt>
                <c:pt idx="8699">
                  <c:v>5.5E-2</c:v>
                </c:pt>
                <c:pt idx="8700">
                  <c:v>5.5E-2</c:v>
                </c:pt>
                <c:pt idx="8701">
                  <c:v>5.5E-2</c:v>
                </c:pt>
                <c:pt idx="8702">
                  <c:v>5.5E-2</c:v>
                </c:pt>
                <c:pt idx="8703">
                  <c:v>5.5E-2</c:v>
                </c:pt>
                <c:pt idx="8704">
                  <c:v>5.5E-2</c:v>
                </c:pt>
                <c:pt idx="8705">
                  <c:v>5.5E-2</c:v>
                </c:pt>
                <c:pt idx="8706">
                  <c:v>5.5E-2</c:v>
                </c:pt>
                <c:pt idx="8707">
                  <c:v>5.5E-2</c:v>
                </c:pt>
                <c:pt idx="8708">
                  <c:v>5.5E-2</c:v>
                </c:pt>
                <c:pt idx="8709">
                  <c:v>5.5E-2</c:v>
                </c:pt>
                <c:pt idx="8710">
                  <c:v>5.5E-2</c:v>
                </c:pt>
                <c:pt idx="8711">
                  <c:v>5.5E-2</c:v>
                </c:pt>
                <c:pt idx="8712">
                  <c:v>5.5E-2</c:v>
                </c:pt>
                <c:pt idx="8713">
                  <c:v>5.5E-2</c:v>
                </c:pt>
                <c:pt idx="8714">
                  <c:v>5.5E-2</c:v>
                </c:pt>
                <c:pt idx="8715">
                  <c:v>5.5E-2</c:v>
                </c:pt>
                <c:pt idx="8716">
                  <c:v>5.5E-2</c:v>
                </c:pt>
                <c:pt idx="8717">
                  <c:v>5.5E-2</c:v>
                </c:pt>
                <c:pt idx="8718">
                  <c:v>5.5E-2</c:v>
                </c:pt>
                <c:pt idx="8719">
                  <c:v>5.5E-2</c:v>
                </c:pt>
                <c:pt idx="8720">
                  <c:v>5.5E-2</c:v>
                </c:pt>
                <c:pt idx="8721">
                  <c:v>5.5E-2</c:v>
                </c:pt>
                <c:pt idx="8722">
                  <c:v>5.5E-2</c:v>
                </c:pt>
                <c:pt idx="8723">
                  <c:v>5.5E-2</c:v>
                </c:pt>
                <c:pt idx="8724">
                  <c:v>5.5E-2</c:v>
                </c:pt>
                <c:pt idx="8725">
                  <c:v>5.5E-2</c:v>
                </c:pt>
                <c:pt idx="8726">
                  <c:v>5.5E-2</c:v>
                </c:pt>
                <c:pt idx="8727">
                  <c:v>5.5E-2</c:v>
                </c:pt>
                <c:pt idx="8728">
                  <c:v>5.5E-2</c:v>
                </c:pt>
                <c:pt idx="8729">
                  <c:v>5.5E-2</c:v>
                </c:pt>
                <c:pt idx="8730">
                  <c:v>5.5E-2</c:v>
                </c:pt>
                <c:pt idx="8731">
                  <c:v>5.5E-2</c:v>
                </c:pt>
                <c:pt idx="8732">
                  <c:v>5.5E-2</c:v>
                </c:pt>
                <c:pt idx="8733">
                  <c:v>5.5E-2</c:v>
                </c:pt>
                <c:pt idx="8734">
                  <c:v>5.5E-2</c:v>
                </c:pt>
                <c:pt idx="8735">
                  <c:v>5.5E-2</c:v>
                </c:pt>
                <c:pt idx="8736">
                  <c:v>5.5E-2</c:v>
                </c:pt>
                <c:pt idx="8737">
                  <c:v>5.5E-2</c:v>
                </c:pt>
                <c:pt idx="8738">
                  <c:v>5.5E-2</c:v>
                </c:pt>
                <c:pt idx="8739">
                  <c:v>5.5E-2</c:v>
                </c:pt>
                <c:pt idx="8740">
                  <c:v>5.5E-2</c:v>
                </c:pt>
                <c:pt idx="8741">
                  <c:v>5.5E-2</c:v>
                </c:pt>
                <c:pt idx="8742">
                  <c:v>5.5E-2</c:v>
                </c:pt>
                <c:pt idx="8743">
                  <c:v>5.5E-2</c:v>
                </c:pt>
                <c:pt idx="8744">
                  <c:v>5.5E-2</c:v>
                </c:pt>
                <c:pt idx="8745">
                  <c:v>5.5E-2</c:v>
                </c:pt>
                <c:pt idx="8746">
                  <c:v>5.5E-2</c:v>
                </c:pt>
                <c:pt idx="8747">
                  <c:v>5.5E-2</c:v>
                </c:pt>
                <c:pt idx="8748">
                  <c:v>5.5E-2</c:v>
                </c:pt>
                <c:pt idx="8749">
                  <c:v>5.5E-2</c:v>
                </c:pt>
                <c:pt idx="8750">
                  <c:v>5.5E-2</c:v>
                </c:pt>
                <c:pt idx="8751">
                  <c:v>5.5E-2</c:v>
                </c:pt>
                <c:pt idx="8752">
                  <c:v>5.5E-2</c:v>
                </c:pt>
                <c:pt idx="8753">
                  <c:v>5.5E-2</c:v>
                </c:pt>
                <c:pt idx="8754">
                  <c:v>5.5E-2</c:v>
                </c:pt>
                <c:pt idx="8755">
                  <c:v>5.5E-2</c:v>
                </c:pt>
                <c:pt idx="8756">
                  <c:v>5.5E-2</c:v>
                </c:pt>
                <c:pt idx="8757">
                  <c:v>5.5E-2</c:v>
                </c:pt>
                <c:pt idx="8758">
                  <c:v>5.5E-2</c:v>
                </c:pt>
                <c:pt idx="8759">
                  <c:v>5.5E-2</c:v>
                </c:pt>
                <c:pt idx="8760">
                  <c:v>5.5E-2</c:v>
                </c:pt>
                <c:pt idx="8761">
                  <c:v>5.5E-2</c:v>
                </c:pt>
                <c:pt idx="8762">
                  <c:v>5.5E-2</c:v>
                </c:pt>
                <c:pt idx="8763">
                  <c:v>5.5E-2</c:v>
                </c:pt>
                <c:pt idx="8764">
                  <c:v>5.5E-2</c:v>
                </c:pt>
                <c:pt idx="8765">
                  <c:v>5.5E-2</c:v>
                </c:pt>
                <c:pt idx="8766">
                  <c:v>5.5E-2</c:v>
                </c:pt>
                <c:pt idx="8767">
                  <c:v>5.5E-2</c:v>
                </c:pt>
                <c:pt idx="8768">
                  <c:v>5.5E-2</c:v>
                </c:pt>
                <c:pt idx="8769">
                  <c:v>5.5E-2</c:v>
                </c:pt>
                <c:pt idx="8770">
                  <c:v>5.5E-2</c:v>
                </c:pt>
                <c:pt idx="8771">
                  <c:v>5.5E-2</c:v>
                </c:pt>
                <c:pt idx="8772">
                  <c:v>5.5E-2</c:v>
                </c:pt>
                <c:pt idx="8773">
                  <c:v>5.5E-2</c:v>
                </c:pt>
                <c:pt idx="8774">
                  <c:v>5.5E-2</c:v>
                </c:pt>
                <c:pt idx="8775">
                  <c:v>5.5E-2</c:v>
                </c:pt>
                <c:pt idx="8776">
                  <c:v>5.5E-2</c:v>
                </c:pt>
                <c:pt idx="8777">
                  <c:v>5.5E-2</c:v>
                </c:pt>
                <c:pt idx="8778">
                  <c:v>5.5E-2</c:v>
                </c:pt>
                <c:pt idx="8779">
                  <c:v>5.5E-2</c:v>
                </c:pt>
                <c:pt idx="8780">
                  <c:v>5.5E-2</c:v>
                </c:pt>
                <c:pt idx="8781">
                  <c:v>5.5E-2</c:v>
                </c:pt>
                <c:pt idx="8782">
                  <c:v>5.5E-2</c:v>
                </c:pt>
                <c:pt idx="8783">
                  <c:v>5.5E-2</c:v>
                </c:pt>
                <c:pt idx="8784">
                  <c:v>5.5E-2</c:v>
                </c:pt>
                <c:pt idx="8785">
                  <c:v>5.5E-2</c:v>
                </c:pt>
                <c:pt idx="8786">
                  <c:v>5.5E-2</c:v>
                </c:pt>
                <c:pt idx="8787">
                  <c:v>5.5E-2</c:v>
                </c:pt>
                <c:pt idx="8788">
                  <c:v>5.5E-2</c:v>
                </c:pt>
                <c:pt idx="8789">
                  <c:v>5.5E-2</c:v>
                </c:pt>
                <c:pt idx="8790">
                  <c:v>5.5E-2</c:v>
                </c:pt>
                <c:pt idx="8791">
                  <c:v>5.5E-2</c:v>
                </c:pt>
                <c:pt idx="8792">
                  <c:v>5.5E-2</c:v>
                </c:pt>
                <c:pt idx="8793">
                  <c:v>5.5E-2</c:v>
                </c:pt>
                <c:pt idx="8794">
                  <c:v>5.5E-2</c:v>
                </c:pt>
                <c:pt idx="8795">
                  <c:v>5.5E-2</c:v>
                </c:pt>
                <c:pt idx="8796">
                  <c:v>5.5E-2</c:v>
                </c:pt>
                <c:pt idx="8797">
                  <c:v>5.5E-2</c:v>
                </c:pt>
                <c:pt idx="8798">
                  <c:v>5.5E-2</c:v>
                </c:pt>
                <c:pt idx="8799">
                  <c:v>5.5E-2</c:v>
                </c:pt>
                <c:pt idx="8800">
                  <c:v>5.5E-2</c:v>
                </c:pt>
                <c:pt idx="8801">
                  <c:v>5.5E-2</c:v>
                </c:pt>
                <c:pt idx="8802">
                  <c:v>5.5E-2</c:v>
                </c:pt>
                <c:pt idx="8803">
                  <c:v>5.5E-2</c:v>
                </c:pt>
                <c:pt idx="8804">
                  <c:v>5.5E-2</c:v>
                </c:pt>
                <c:pt idx="8805">
                  <c:v>5.5E-2</c:v>
                </c:pt>
                <c:pt idx="8806">
                  <c:v>5.5E-2</c:v>
                </c:pt>
                <c:pt idx="8807">
                  <c:v>5.5E-2</c:v>
                </c:pt>
                <c:pt idx="8808">
                  <c:v>5.5E-2</c:v>
                </c:pt>
                <c:pt idx="8809">
                  <c:v>5.5E-2</c:v>
                </c:pt>
                <c:pt idx="8810">
                  <c:v>5.5E-2</c:v>
                </c:pt>
                <c:pt idx="8811">
                  <c:v>5.5E-2</c:v>
                </c:pt>
                <c:pt idx="8812">
                  <c:v>5.5E-2</c:v>
                </c:pt>
                <c:pt idx="8813">
                  <c:v>5.5E-2</c:v>
                </c:pt>
                <c:pt idx="8814">
                  <c:v>5.5E-2</c:v>
                </c:pt>
                <c:pt idx="8815">
                  <c:v>5.5E-2</c:v>
                </c:pt>
                <c:pt idx="8816">
                  <c:v>5.5E-2</c:v>
                </c:pt>
                <c:pt idx="8817">
                  <c:v>5.5E-2</c:v>
                </c:pt>
                <c:pt idx="8818">
                  <c:v>5.5E-2</c:v>
                </c:pt>
                <c:pt idx="8819">
                  <c:v>5.5E-2</c:v>
                </c:pt>
                <c:pt idx="8820">
                  <c:v>5.5E-2</c:v>
                </c:pt>
                <c:pt idx="8821">
                  <c:v>5.5E-2</c:v>
                </c:pt>
                <c:pt idx="8822">
                  <c:v>5.5E-2</c:v>
                </c:pt>
                <c:pt idx="8823">
                  <c:v>5.5E-2</c:v>
                </c:pt>
                <c:pt idx="8824">
                  <c:v>5.5E-2</c:v>
                </c:pt>
                <c:pt idx="8825">
                  <c:v>5.5E-2</c:v>
                </c:pt>
                <c:pt idx="8826">
                  <c:v>5.5E-2</c:v>
                </c:pt>
                <c:pt idx="8827">
                  <c:v>5.5E-2</c:v>
                </c:pt>
                <c:pt idx="8828">
                  <c:v>5.5E-2</c:v>
                </c:pt>
                <c:pt idx="8829">
                  <c:v>5.5E-2</c:v>
                </c:pt>
                <c:pt idx="8830">
                  <c:v>5.5E-2</c:v>
                </c:pt>
                <c:pt idx="8831">
                  <c:v>5.5E-2</c:v>
                </c:pt>
                <c:pt idx="8832">
                  <c:v>5.5E-2</c:v>
                </c:pt>
                <c:pt idx="8833">
                  <c:v>5.5E-2</c:v>
                </c:pt>
                <c:pt idx="8834">
                  <c:v>5.5E-2</c:v>
                </c:pt>
                <c:pt idx="8835">
                  <c:v>5.5E-2</c:v>
                </c:pt>
                <c:pt idx="8836">
                  <c:v>5.5E-2</c:v>
                </c:pt>
                <c:pt idx="8837">
                  <c:v>5.5E-2</c:v>
                </c:pt>
                <c:pt idx="8838">
                  <c:v>5.5E-2</c:v>
                </c:pt>
                <c:pt idx="8839">
                  <c:v>5.5E-2</c:v>
                </c:pt>
                <c:pt idx="8840">
                  <c:v>5.5E-2</c:v>
                </c:pt>
                <c:pt idx="8841">
                  <c:v>5.5E-2</c:v>
                </c:pt>
                <c:pt idx="8842">
                  <c:v>5.5E-2</c:v>
                </c:pt>
                <c:pt idx="8843">
                  <c:v>5.5E-2</c:v>
                </c:pt>
                <c:pt idx="8844">
                  <c:v>5.5E-2</c:v>
                </c:pt>
                <c:pt idx="8845">
                  <c:v>5.5E-2</c:v>
                </c:pt>
                <c:pt idx="8846">
                  <c:v>5.5E-2</c:v>
                </c:pt>
                <c:pt idx="8847">
                  <c:v>5.5E-2</c:v>
                </c:pt>
                <c:pt idx="8848">
                  <c:v>5.5E-2</c:v>
                </c:pt>
                <c:pt idx="8849">
                  <c:v>5.5E-2</c:v>
                </c:pt>
                <c:pt idx="8850">
                  <c:v>5.5E-2</c:v>
                </c:pt>
                <c:pt idx="8851">
                  <c:v>5.5E-2</c:v>
                </c:pt>
                <c:pt idx="8852">
                  <c:v>5.5E-2</c:v>
                </c:pt>
                <c:pt idx="8853">
                  <c:v>5.5E-2</c:v>
                </c:pt>
                <c:pt idx="8854">
                  <c:v>5.5E-2</c:v>
                </c:pt>
                <c:pt idx="8855">
                  <c:v>5.5E-2</c:v>
                </c:pt>
                <c:pt idx="8856">
                  <c:v>5.5E-2</c:v>
                </c:pt>
                <c:pt idx="8857">
                  <c:v>5.5E-2</c:v>
                </c:pt>
                <c:pt idx="8858">
                  <c:v>5.5E-2</c:v>
                </c:pt>
                <c:pt idx="8859">
                  <c:v>5.5E-2</c:v>
                </c:pt>
                <c:pt idx="8860">
                  <c:v>5.5E-2</c:v>
                </c:pt>
                <c:pt idx="8861">
                  <c:v>5.5E-2</c:v>
                </c:pt>
                <c:pt idx="8862">
                  <c:v>5.5E-2</c:v>
                </c:pt>
                <c:pt idx="8863">
                  <c:v>5.5E-2</c:v>
                </c:pt>
                <c:pt idx="8864">
                  <c:v>5.5E-2</c:v>
                </c:pt>
                <c:pt idx="8865">
                  <c:v>5.5E-2</c:v>
                </c:pt>
                <c:pt idx="8866">
                  <c:v>5.5E-2</c:v>
                </c:pt>
                <c:pt idx="8867">
                  <c:v>5.5E-2</c:v>
                </c:pt>
                <c:pt idx="8868">
                  <c:v>5.5E-2</c:v>
                </c:pt>
                <c:pt idx="8869">
                  <c:v>5.5E-2</c:v>
                </c:pt>
                <c:pt idx="8870">
                  <c:v>5.5E-2</c:v>
                </c:pt>
                <c:pt idx="8871">
                  <c:v>5.5E-2</c:v>
                </c:pt>
                <c:pt idx="8872">
                  <c:v>5.5E-2</c:v>
                </c:pt>
                <c:pt idx="8873">
                  <c:v>5.5E-2</c:v>
                </c:pt>
                <c:pt idx="8874">
                  <c:v>5.5E-2</c:v>
                </c:pt>
                <c:pt idx="8875">
                  <c:v>5.5E-2</c:v>
                </c:pt>
                <c:pt idx="8876">
                  <c:v>5.5E-2</c:v>
                </c:pt>
                <c:pt idx="8877">
                  <c:v>5.5E-2</c:v>
                </c:pt>
                <c:pt idx="8878">
                  <c:v>5.5E-2</c:v>
                </c:pt>
                <c:pt idx="8879">
                  <c:v>5.5E-2</c:v>
                </c:pt>
                <c:pt idx="8880">
                  <c:v>5.5E-2</c:v>
                </c:pt>
                <c:pt idx="8881">
                  <c:v>5.5E-2</c:v>
                </c:pt>
                <c:pt idx="8882">
                  <c:v>5.5E-2</c:v>
                </c:pt>
                <c:pt idx="8883">
                  <c:v>5.5E-2</c:v>
                </c:pt>
                <c:pt idx="8884">
                  <c:v>5.5E-2</c:v>
                </c:pt>
                <c:pt idx="8885">
                  <c:v>5.5E-2</c:v>
                </c:pt>
                <c:pt idx="8886">
                  <c:v>5.5E-2</c:v>
                </c:pt>
                <c:pt idx="8887">
                  <c:v>5.5E-2</c:v>
                </c:pt>
                <c:pt idx="8888">
                  <c:v>5.5E-2</c:v>
                </c:pt>
                <c:pt idx="8889">
                  <c:v>5.5E-2</c:v>
                </c:pt>
                <c:pt idx="8890">
                  <c:v>5.5E-2</c:v>
                </c:pt>
                <c:pt idx="8891">
                  <c:v>5.5E-2</c:v>
                </c:pt>
                <c:pt idx="8892">
                  <c:v>5.5E-2</c:v>
                </c:pt>
                <c:pt idx="8893">
                  <c:v>5.5E-2</c:v>
                </c:pt>
                <c:pt idx="8894">
                  <c:v>5.5E-2</c:v>
                </c:pt>
                <c:pt idx="8895">
                  <c:v>5.5E-2</c:v>
                </c:pt>
                <c:pt idx="8896">
                  <c:v>5.5E-2</c:v>
                </c:pt>
                <c:pt idx="8897">
                  <c:v>5.5E-2</c:v>
                </c:pt>
                <c:pt idx="8898">
                  <c:v>5.5E-2</c:v>
                </c:pt>
                <c:pt idx="8899">
                  <c:v>5.5E-2</c:v>
                </c:pt>
                <c:pt idx="8900">
                  <c:v>5.5E-2</c:v>
                </c:pt>
                <c:pt idx="8901">
                  <c:v>5.5E-2</c:v>
                </c:pt>
                <c:pt idx="8902">
                  <c:v>5.5E-2</c:v>
                </c:pt>
                <c:pt idx="8903">
                  <c:v>5.5E-2</c:v>
                </c:pt>
                <c:pt idx="8904">
                  <c:v>5.5E-2</c:v>
                </c:pt>
                <c:pt idx="8905">
                  <c:v>5.5E-2</c:v>
                </c:pt>
                <c:pt idx="8906">
                  <c:v>5.5E-2</c:v>
                </c:pt>
                <c:pt idx="8907">
                  <c:v>5.5E-2</c:v>
                </c:pt>
                <c:pt idx="8908">
                  <c:v>5.5E-2</c:v>
                </c:pt>
                <c:pt idx="8909">
                  <c:v>5.5E-2</c:v>
                </c:pt>
                <c:pt idx="8910">
                  <c:v>5.5E-2</c:v>
                </c:pt>
                <c:pt idx="8911">
                  <c:v>5.5E-2</c:v>
                </c:pt>
                <c:pt idx="8912">
                  <c:v>5.5E-2</c:v>
                </c:pt>
                <c:pt idx="8913">
                  <c:v>5.5E-2</c:v>
                </c:pt>
                <c:pt idx="8914">
                  <c:v>5.5E-2</c:v>
                </c:pt>
                <c:pt idx="8915">
                  <c:v>5.5E-2</c:v>
                </c:pt>
                <c:pt idx="8916">
                  <c:v>5.5E-2</c:v>
                </c:pt>
                <c:pt idx="8917">
                  <c:v>5.5E-2</c:v>
                </c:pt>
                <c:pt idx="8918">
                  <c:v>5.5E-2</c:v>
                </c:pt>
                <c:pt idx="8919">
                  <c:v>5.5E-2</c:v>
                </c:pt>
                <c:pt idx="8920">
                  <c:v>5.5E-2</c:v>
                </c:pt>
                <c:pt idx="8921">
                  <c:v>5.5E-2</c:v>
                </c:pt>
                <c:pt idx="8922">
                  <c:v>5.5E-2</c:v>
                </c:pt>
                <c:pt idx="8923">
                  <c:v>5.5E-2</c:v>
                </c:pt>
                <c:pt idx="8924">
                  <c:v>5.5E-2</c:v>
                </c:pt>
                <c:pt idx="8925">
                  <c:v>5.5E-2</c:v>
                </c:pt>
                <c:pt idx="8926">
                  <c:v>5.5E-2</c:v>
                </c:pt>
                <c:pt idx="8927">
                  <c:v>5.5E-2</c:v>
                </c:pt>
                <c:pt idx="8928">
                  <c:v>5.5E-2</c:v>
                </c:pt>
                <c:pt idx="8929">
                  <c:v>5.5E-2</c:v>
                </c:pt>
                <c:pt idx="8930">
                  <c:v>5.5E-2</c:v>
                </c:pt>
                <c:pt idx="8931">
                  <c:v>5.5E-2</c:v>
                </c:pt>
                <c:pt idx="8932">
                  <c:v>5.5E-2</c:v>
                </c:pt>
                <c:pt idx="8933">
                  <c:v>5.5E-2</c:v>
                </c:pt>
                <c:pt idx="8934">
                  <c:v>5.5E-2</c:v>
                </c:pt>
                <c:pt idx="8935">
                  <c:v>5.5E-2</c:v>
                </c:pt>
                <c:pt idx="8936">
                  <c:v>5.5E-2</c:v>
                </c:pt>
                <c:pt idx="8937">
                  <c:v>5.5E-2</c:v>
                </c:pt>
                <c:pt idx="8938">
                  <c:v>5.5E-2</c:v>
                </c:pt>
                <c:pt idx="8939">
                  <c:v>5.5E-2</c:v>
                </c:pt>
                <c:pt idx="8940">
                  <c:v>5.5E-2</c:v>
                </c:pt>
                <c:pt idx="8941">
                  <c:v>5.5E-2</c:v>
                </c:pt>
                <c:pt idx="8942">
                  <c:v>5.5E-2</c:v>
                </c:pt>
                <c:pt idx="8943">
                  <c:v>5.5E-2</c:v>
                </c:pt>
                <c:pt idx="8944">
                  <c:v>5.5E-2</c:v>
                </c:pt>
                <c:pt idx="8945">
                  <c:v>5.5E-2</c:v>
                </c:pt>
                <c:pt idx="8946">
                  <c:v>5.5E-2</c:v>
                </c:pt>
                <c:pt idx="8947">
                  <c:v>5.5E-2</c:v>
                </c:pt>
                <c:pt idx="8948">
                  <c:v>5.5E-2</c:v>
                </c:pt>
                <c:pt idx="8949">
                  <c:v>5.5E-2</c:v>
                </c:pt>
                <c:pt idx="8950">
                  <c:v>5.5E-2</c:v>
                </c:pt>
                <c:pt idx="8951">
                  <c:v>5.5E-2</c:v>
                </c:pt>
                <c:pt idx="8952">
                  <c:v>5.5E-2</c:v>
                </c:pt>
                <c:pt idx="8953">
                  <c:v>5.5E-2</c:v>
                </c:pt>
                <c:pt idx="8954">
                  <c:v>5.5E-2</c:v>
                </c:pt>
                <c:pt idx="8955">
                  <c:v>5.5E-2</c:v>
                </c:pt>
                <c:pt idx="8956">
                  <c:v>5.5E-2</c:v>
                </c:pt>
                <c:pt idx="8957">
                  <c:v>5.5E-2</c:v>
                </c:pt>
                <c:pt idx="8958">
                  <c:v>5.5E-2</c:v>
                </c:pt>
                <c:pt idx="8959">
                  <c:v>5.5E-2</c:v>
                </c:pt>
                <c:pt idx="8960">
                  <c:v>5.5E-2</c:v>
                </c:pt>
                <c:pt idx="8961">
                  <c:v>5.5E-2</c:v>
                </c:pt>
                <c:pt idx="8962">
                  <c:v>5.5E-2</c:v>
                </c:pt>
                <c:pt idx="8963">
                  <c:v>5.5E-2</c:v>
                </c:pt>
                <c:pt idx="8964">
                  <c:v>5.5E-2</c:v>
                </c:pt>
                <c:pt idx="8965">
                  <c:v>5.5E-2</c:v>
                </c:pt>
                <c:pt idx="8966">
                  <c:v>5.5E-2</c:v>
                </c:pt>
                <c:pt idx="8967">
                  <c:v>5.5E-2</c:v>
                </c:pt>
                <c:pt idx="8968">
                  <c:v>5.5E-2</c:v>
                </c:pt>
                <c:pt idx="8969">
                  <c:v>5.5E-2</c:v>
                </c:pt>
                <c:pt idx="8970">
                  <c:v>5.5E-2</c:v>
                </c:pt>
                <c:pt idx="8971">
                  <c:v>5.5E-2</c:v>
                </c:pt>
                <c:pt idx="8972">
                  <c:v>5.5E-2</c:v>
                </c:pt>
                <c:pt idx="8973">
                  <c:v>5.5E-2</c:v>
                </c:pt>
                <c:pt idx="8974">
                  <c:v>5.5E-2</c:v>
                </c:pt>
                <c:pt idx="8975">
                  <c:v>5.5E-2</c:v>
                </c:pt>
                <c:pt idx="8976">
                  <c:v>5.5E-2</c:v>
                </c:pt>
                <c:pt idx="8977">
                  <c:v>5.5E-2</c:v>
                </c:pt>
                <c:pt idx="8978">
                  <c:v>5.5E-2</c:v>
                </c:pt>
                <c:pt idx="8979">
                  <c:v>5.5E-2</c:v>
                </c:pt>
                <c:pt idx="8980">
                  <c:v>5.5E-2</c:v>
                </c:pt>
                <c:pt idx="8981">
                  <c:v>5.5E-2</c:v>
                </c:pt>
                <c:pt idx="8982">
                  <c:v>5.5E-2</c:v>
                </c:pt>
                <c:pt idx="8983">
                  <c:v>5.5E-2</c:v>
                </c:pt>
                <c:pt idx="8984">
                  <c:v>5.5E-2</c:v>
                </c:pt>
                <c:pt idx="8985">
                  <c:v>5.5E-2</c:v>
                </c:pt>
                <c:pt idx="8986">
                  <c:v>5.5E-2</c:v>
                </c:pt>
                <c:pt idx="8987">
                  <c:v>5.5E-2</c:v>
                </c:pt>
                <c:pt idx="8988">
                  <c:v>5.5E-2</c:v>
                </c:pt>
                <c:pt idx="8989">
                  <c:v>5.5E-2</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val>
          <c:smooth val="0"/>
          <c:extLst>
            <c:ext xmlns:c16="http://schemas.microsoft.com/office/drawing/2014/chart" uri="{C3380CC4-5D6E-409C-BE32-E72D297353CC}">
              <c16:uniqueId val="{00000002-785E-40A5-AA48-708187AC7F23}"/>
            </c:ext>
          </c:extLst>
        </c:ser>
        <c:dLbls>
          <c:showLegendKey val="0"/>
          <c:showVal val="0"/>
          <c:showCatName val="0"/>
          <c:showSerName val="0"/>
          <c:showPercent val="0"/>
          <c:showBubbleSize val="0"/>
        </c:dLbls>
        <c:marker val="1"/>
        <c:smooth val="0"/>
        <c:axId val="1171866432"/>
        <c:axId val="345373824"/>
      </c:lineChart>
      <c:dateAx>
        <c:axId val="839698344"/>
        <c:scaling>
          <c:orientation val="minMax"/>
        </c:scaling>
        <c:delete val="0"/>
        <c:axPos val="b"/>
        <c:numFmt formatCode="yyyy" sourceLinked="0"/>
        <c:majorTickMark val="out"/>
        <c:minorTickMark val="none"/>
        <c:tickLblPos val="low"/>
        <c:spPr>
          <a:ln>
            <a:solidFill>
              <a:sysClr val="windowText" lastClr="000000"/>
            </a:solidFill>
          </a:ln>
        </c:spPr>
        <c:txPr>
          <a:bodyPr/>
          <a:lstStyle/>
          <a:p>
            <a:pPr>
              <a:defRPr sz="1100" baseline="0">
                <a:latin typeface="Arial" panose="020B0604020202020204" pitchFamily="34" charset="0"/>
              </a:defRPr>
            </a:pPr>
            <a:endParaRPr lang="en-US"/>
          </a:p>
        </c:txPr>
        <c:crossAx val="839698736"/>
        <c:crosses val="autoZero"/>
        <c:auto val="1"/>
        <c:lblOffset val="100"/>
        <c:baseTimeUnit val="days"/>
        <c:majorUnit val="2"/>
        <c:majorTimeUnit val="years"/>
      </c:dateAx>
      <c:valAx>
        <c:axId val="839698736"/>
        <c:scaling>
          <c:orientation val="minMax"/>
        </c:scaling>
        <c:delete val="0"/>
        <c:axPos val="l"/>
        <c:numFmt formatCode="#,##0" sourceLinked="0"/>
        <c:majorTickMark val="out"/>
        <c:minorTickMark val="none"/>
        <c:tickLblPos val="nextTo"/>
        <c:spPr>
          <a:ln>
            <a:solidFill>
              <a:sysClr val="windowText" lastClr="000000"/>
            </a:solidFill>
          </a:ln>
        </c:spPr>
        <c:txPr>
          <a:bodyPr/>
          <a:lstStyle/>
          <a:p>
            <a:pPr>
              <a:defRPr sz="1100" baseline="0">
                <a:latin typeface="Arial" panose="020B0604020202020204" pitchFamily="34" charset="0"/>
              </a:defRPr>
            </a:pPr>
            <a:endParaRPr lang="en-US"/>
          </a:p>
        </c:txPr>
        <c:crossAx val="839698344"/>
        <c:crosses val="autoZero"/>
        <c:crossBetween val="between"/>
      </c:valAx>
      <c:valAx>
        <c:axId val="345373824"/>
        <c:scaling>
          <c:orientation val="minMax"/>
          <c:max val="7.0000000000000007E-2"/>
        </c:scaling>
        <c:delete val="0"/>
        <c:axPos val="r"/>
        <c:numFmt formatCode="0%" sourceLinked="0"/>
        <c:majorTickMark val="out"/>
        <c:minorTickMark val="none"/>
        <c:tickLblPos val="nextTo"/>
        <c:spPr>
          <a:ln>
            <a:solidFill>
              <a:srgbClr val="000000"/>
            </a:solidFill>
          </a:ln>
        </c:spPr>
        <c:txPr>
          <a:bodyPr/>
          <a:lstStyle/>
          <a:p>
            <a:pPr>
              <a:defRPr sz="1100"/>
            </a:pPr>
            <a:endParaRPr lang="en-US"/>
          </a:p>
        </c:txPr>
        <c:crossAx val="1171866432"/>
        <c:crosses val="max"/>
        <c:crossBetween val="between"/>
      </c:valAx>
      <c:dateAx>
        <c:axId val="1171866432"/>
        <c:scaling>
          <c:orientation val="minMax"/>
        </c:scaling>
        <c:delete val="1"/>
        <c:axPos val="b"/>
        <c:numFmt formatCode="m/d/yyyy" sourceLinked="1"/>
        <c:majorTickMark val="out"/>
        <c:minorTickMark val="none"/>
        <c:tickLblPos val="nextTo"/>
        <c:crossAx val="345373824"/>
        <c:crosses val="autoZero"/>
        <c:auto val="1"/>
        <c:lblOffset val="100"/>
        <c:baseTimeUnit val="days"/>
        <c:majorUnit val="1"/>
        <c:minorUnit val="1"/>
      </c:dateAx>
      <c:spPr>
        <a:solidFill>
          <a:sysClr val="window" lastClr="FFFFFF"/>
        </a:solidFill>
        <a:effectLst/>
      </c:spPr>
    </c:plotArea>
    <c:legend>
      <c:legendPos val="b"/>
      <c:legendEntry>
        <c:idx val="0"/>
        <c:delete val="1"/>
      </c:legendEntry>
      <c:layout>
        <c:manualLayout>
          <c:xMode val="edge"/>
          <c:yMode val="edge"/>
          <c:x val="0"/>
          <c:y val="0.9428736250777443"/>
          <c:w val="1"/>
          <c:h val="5.7126374922255821E-2"/>
        </c:manualLayout>
      </c:layout>
      <c:overlay val="0"/>
      <c:txPr>
        <a:bodyPr/>
        <a:lstStyle/>
        <a:p>
          <a:pPr>
            <a:defRPr sz="1200" b="1" baseline="0">
              <a:solidFill>
                <a:srgbClr val="334252"/>
              </a:solidFill>
            </a:defRPr>
          </a:pPr>
          <a:endParaRPr lang="en-US"/>
        </a:p>
      </c:txPr>
    </c:legend>
    <c:plotVisOnly val="1"/>
    <c:dispBlanksAs val="gap"/>
    <c:showDLblsOverMax val="0"/>
  </c:chart>
  <c:spPr>
    <a:solidFill>
      <a:sysClr val="window" lastClr="FFFFFF"/>
    </a:solidFill>
    <a:ln w="25400">
      <a:noFill/>
    </a:ln>
  </c:spPr>
  <c:txPr>
    <a:bodyPr/>
    <a:lstStyle/>
    <a:p>
      <a:pPr>
        <a:defRPr>
          <a:latin typeface="Arial" pitchFamily="34" charset="0"/>
          <a:cs typeface="Arial"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430067350827406E-2"/>
          <c:y val="1.7766422347341399E-2"/>
          <c:w val="0.92227661655201243"/>
          <c:h val="0.75373763947282391"/>
        </c:manualLayout>
      </c:layout>
      <c:barChart>
        <c:barDir val="col"/>
        <c:grouping val="clustered"/>
        <c:varyColors val="0"/>
        <c:ser>
          <c:idx val="1"/>
          <c:order val="0"/>
          <c:tx>
            <c:strRef>
              <c:f>'[IGWT 2024_Preview Chartbook.xlsx]Goldnachfrage pro Kopf'!$J$16</c:f>
              <c:strCache>
                <c:ptCount val="1"/>
              </c:strCache>
            </c:strRef>
          </c:tx>
          <c:spPr>
            <a:solidFill>
              <a:srgbClr val="C2A96C"/>
            </a:solidFill>
            <a:ln>
              <a:noFill/>
            </a:ln>
          </c:spPr>
          <c:invertIfNegative val="0"/>
          <c:dLbls>
            <c:dLbl>
              <c:idx val="0"/>
              <c:tx>
                <c:rich>
                  <a:bodyPr/>
                  <a:lstStyle/>
                  <a:p>
                    <a:fld id="{7FCDE80E-5AF8-40D7-AD2E-E2265EDE2D4A}"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465-4DEE-A623-0AB327E82E36}"/>
                </c:ext>
              </c:extLst>
            </c:dLbl>
            <c:dLbl>
              <c:idx val="1"/>
              <c:tx>
                <c:rich>
                  <a:bodyPr/>
                  <a:lstStyle/>
                  <a:p>
                    <a:fld id="{F77158FE-3F1C-4688-8BF5-01BD20B31E89}"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465-4DEE-A623-0AB327E82E36}"/>
                </c:ext>
              </c:extLst>
            </c:dLbl>
            <c:dLbl>
              <c:idx val="2"/>
              <c:tx>
                <c:rich>
                  <a:bodyPr/>
                  <a:lstStyle/>
                  <a:p>
                    <a:fld id="{F4BD0E7D-50D9-44A9-84C0-2DF76EF5D122}"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465-4DEE-A623-0AB327E82E36}"/>
                </c:ext>
              </c:extLst>
            </c:dLbl>
            <c:dLbl>
              <c:idx val="3"/>
              <c:tx>
                <c:rich>
                  <a:bodyPr/>
                  <a:lstStyle/>
                  <a:p>
                    <a:fld id="{1333710F-6317-405F-8B35-FF01E7838B38}"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465-4DEE-A623-0AB327E82E36}"/>
                </c:ext>
              </c:extLst>
            </c:dLbl>
            <c:dLbl>
              <c:idx val="4"/>
              <c:tx>
                <c:rich>
                  <a:bodyPr/>
                  <a:lstStyle/>
                  <a:p>
                    <a:fld id="{6C828D09-74E7-429A-9B64-49B75F568A76}"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465-4DEE-A623-0AB327E82E36}"/>
                </c:ext>
              </c:extLst>
            </c:dLbl>
            <c:dLbl>
              <c:idx val="5"/>
              <c:tx>
                <c:rich>
                  <a:bodyPr/>
                  <a:lstStyle/>
                  <a:p>
                    <a:fld id="{9AB8FCA5-C1CD-47D5-8E14-0E4AEAF3F027}"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465-4DEE-A623-0AB327E82E36}"/>
                </c:ext>
              </c:extLst>
            </c:dLbl>
            <c:dLbl>
              <c:idx val="6"/>
              <c:tx>
                <c:rich>
                  <a:bodyPr/>
                  <a:lstStyle/>
                  <a:p>
                    <a:fld id="{971E6CDD-92BF-4DCD-84E6-8D23CD2159EF}"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465-4DEE-A623-0AB327E82E36}"/>
                </c:ext>
              </c:extLst>
            </c:dLbl>
            <c:dLbl>
              <c:idx val="7"/>
              <c:tx>
                <c:rich>
                  <a:bodyPr/>
                  <a:lstStyle/>
                  <a:p>
                    <a:fld id="{36409F98-303B-4EAE-88D1-947E552AC795}"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465-4DEE-A623-0AB327E82E36}"/>
                </c:ext>
              </c:extLst>
            </c:dLbl>
            <c:dLbl>
              <c:idx val="8"/>
              <c:tx>
                <c:rich>
                  <a:bodyPr/>
                  <a:lstStyle/>
                  <a:p>
                    <a:fld id="{E5DD2910-F0C9-40AB-BA8B-1A5F967C3455}"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465-4DEE-A623-0AB327E82E36}"/>
                </c:ext>
              </c:extLst>
            </c:dLbl>
            <c:dLbl>
              <c:idx val="9"/>
              <c:tx>
                <c:rich>
                  <a:bodyPr/>
                  <a:lstStyle/>
                  <a:p>
                    <a:fld id="{EA1C1F74-1199-4F53-B779-D166360B94DF}"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465-4DEE-A623-0AB327E82E36}"/>
                </c:ext>
              </c:extLst>
            </c:dLbl>
            <c:dLbl>
              <c:idx val="10"/>
              <c:tx>
                <c:rich>
                  <a:bodyPr/>
                  <a:lstStyle/>
                  <a:p>
                    <a:fld id="{EC6155B9-3CD9-461F-9E19-D68B3A80BF07}"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465-4DEE-A623-0AB327E82E36}"/>
                </c:ext>
              </c:extLst>
            </c:dLbl>
            <c:dLbl>
              <c:idx val="11"/>
              <c:tx>
                <c:rich>
                  <a:bodyPr/>
                  <a:lstStyle/>
                  <a:p>
                    <a:fld id="{CF8F4BFD-3F97-4E88-B525-634D6B6CEE05}"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9465-4DEE-A623-0AB327E82E36}"/>
                </c:ext>
              </c:extLst>
            </c:dLbl>
            <c:dLbl>
              <c:idx val="12"/>
              <c:tx>
                <c:rich>
                  <a:bodyPr/>
                  <a:lstStyle/>
                  <a:p>
                    <a:fld id="{E5AB1747-9B19-4847-A9FF-3D7BCA451D24}"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9465-4DEE-A623-0AB327E82E36}"/>
                </c:ext>
              </c:extLst>
            </c:dLbl>
            <c:dLbl>
              <c:idx val="13"/>
              <c:tx>
                <c:rich>
                  <a:bodyPr/>
                  <a:lstStyle/>
                  <a:p>
                    <a:fld id="{1177BA94-50B1-4526-B119-64D6362D7966}"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9465-4DEE-A623-0AB327E82E36}"/>
                </c:ext>
              </c:extLst>
            </c:dLbl>
            <c:dLbl>
              <c:idx val="14"/>
              <c:tx>
                <c:rich>
                  <a:bodyPr/>
                  <a:lstStyle/>
                  <a:p>
                    <a:fld id="{22360663-72DE-4228-9F69-FEA68E86E646}"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9465-4DEE-A623-0AB327E82E36}"/>
                </c:ext>
              </c:extLst>
            </c:dLbl>
            <c:dLbl>
              <c:idx val="15"/>
              <c:tx>
                <c:rich>
                  <a:bodyPr/>
                  <a:lstStyle/>
                  <a:p>
                    <a:fld id="{84195B5B-69F9-4CBA-B2A6-6EDB9FA4B16E}"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9465-4DEE-A623-0AB327E82E36}"/>
                </c:ext>
              </c:extLst>
            </c:dLbl>
            <c:dLbl>
              <c:idx val="16"/>
              <c:tx>
                <c:rich>
                  <a:bodyPr/>
                  <a:lstStyle/>
                  <a:p>
                    <a:fld id="{7FAC60C8-9157-484F-9C40-D94B0311AAD5}"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9465-4DEE-A623-0AB327E82E36}"/>
                </c:ext>
              </c:extLst>
            </c:dLbl>
            <c:dLbl>
              <c:idx val="17"/>
              <c:tx>
                <c:rich>
                  <a:bodyPr/>
                  <a:lstStyle/>
                  <a:p>
                    <a:fld id="{29B81A74-09ED-4C3F-9079-5353B2B49F03}"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9465-4DEE-A623-0AB327E82E36}"/>
                </c:ext>
              </c:extLst>
            </c:dLbl>
            <c:dLbl>
              <c:idx val="18"/>
              <c:tx>
                <c:rich>
                  <a:bodyPr/>
                  <a:lstStyle/>
                  <a:p>
                    <a:fld id="{D85AFD75-9DE1-4D0F-9297-B51F816078C2}"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9465-4DEE-A623-0AB327E82E36}"/>
                </c:ext>
              </c:extLst>
            </c:dLbl>
            <c:dLbl>
              <c:idx val="19"/>
              <c:tx>
                <c:rich>
                  <a:bodyPr/>
                  <a:lstStyle/>
                  <a:p>
                    <a:fld id="{59027814-56CD-4B63-8ACA-0D06BCE56444}"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9465-4DEE-A623-0AB327E82E36}"/>
                </c:ext>
              </c:extLst>
            </c:dLbl>
            <c:dLbl>
              <c:idx val="20"/>
              <c:tx>
                <c:rich>
                  <a:bodyPr/>
                  <a:lstStyle/>
                  <a:p>
                    <a:fld id="{3589FB17-4204-4D3C-80E6-3D3791719656}"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9465-4DEE-A623-0AB327E82E36}"/>
                </c:ext>
              </c:extLst>
            </c:dLbl>
            <c:dLbl>
              <c:idx val="21"/>
              <c:tx>
                <c:rich>
                  <a:bodyPr/>
                  <a:lstStyle/>
                  <a:p>
                    <a:fld id="{8391DD27-41F6-44CA-AF3B-EBBF7DA9C245}"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9465-4DEE-A623-0AB327E82E36}"/>
                </c:ext>
              </c:extLst>
            </c:dLbl>
            <c:dLbl>
              <c:idx val="22"/>
              <c:tx>
                <c:rich>
                  <a:bodyPr/>
                  <a:lstStyle/>
                  <a:p>
                    <a:fld id="{3F8D524A-A417-4C31-811C-C2E074EE4C2C}"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9465-4DEE-A623-0AB327E82E36}"/>
                </c:ext>
              </c:extLst>
            </c:dLbl>
            <c:dLbl>
              <c:idx val="23"/>
              <c:tx>
                <c:rich>
                  <a:bodyPr/>
                  <a:lstStyle/>
                  <a:p>
                    <a:fld id="{98364452-9878-4FCC-B143-CABE1278F8CF}"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9465-4DEE-A623-0AB327E82E36}"/>
                </c:ext>
              </c:extLst>
            </c:dLbl>
            <c:dLbl>
              <c:idx val="24"/>
              <c:tx>
                <c:rich>
                  <a:bodyPr/>
                  <a:lstStyle/>
                  <a:p>
                    <a:fld id="{A7002F0E-CA35-4156-AA27-2B264E89B87C}"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9465-4DEE-A623-0AB327E82E36}"/>
                </c:ext>
              </c:extLst>
            </c:dLbl>
            <c:dLbl>
              <c:idx val="25"/>
              <c:tx>
                <c:rich>
                  <a:bodyPr/>
                  <a:lstStyle/>
                  <a:p>
                    <a:fld id="{A0829AD5-D87C-4D0F-BB97-AB7415F98B3F}"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9465-4DEE-A623-0AB327E82E36}"/>
                </c:ext>
              </c:extLst>
            </c:dLbl>
            <c:dLbl>
              <c:idx val="26"/>
              <c:tx>
                <c:rich>
                  <a:bodyPr/>
                  <a:lstStyle/>
                  <a:p>
                    <a:fld id="{431E4BB1-F23C-4419-9B02-C8770E10F045}"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9465-4DEE-A623-0AB327E82E36}"/>
                </c:ext>
              </c:extLst>
            </c:dLbl>
            <c:dLbl>
              <c:idx val="27"/>
              <c:tx>
                <c:rich>
                  <a:bodyPr/>
                  <a:lstStyle/>
                  <a:p>
                    <a:fld id="{4C708A00-16B9-4183-ABAD-8AA9D172B241}"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9465-4DEE-A623-0AB327E82E36}"/>
                </c:ext>
              </c:extLst>
            </c:dLbl>
            <c:dLbl>
              <c:idx val="28"/>
              <c:tx>
                <c:rich>
                  <a:bodyPr/>
                  <a:lstStyle/>
                  <a:p>
                    <a:fld id="{ED62EE86-4C8A-490F-8DAA-1FB1C83A4DBB}"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9465-4DEE-A623-0AB327E82E36}"/>
                </c:ext>
              </c:extLst>
            </c:dLbl>
            <c:dLbl>
              <c:idx val="29"/>
              <c:tx>
                <c:rich>
                  <a:bodyPr/>
                  <a:lstStyle/>
                  <a:p>
                    <a:fld id="{4995B800-D825-4069-9E79-CC4426BB9B81}"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9465-4DEE-A623-0AB327E82E36}"/>
                </c:ext>
              </c:extLst>
            </c:dLbl>
            <c:dLbl>
              <c:idx val="30"/>
              <c:tx>
                <c:rich>
                  <a:bodyPr/>
                  <a:lstStyle/>
                  <a:p>
                    <a:fld id="{9002307C-882A-4D3D-B7CF-3737644605B4}"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9465-4DEE-A623-0AB327E82E36}"/>
                </c:ext>
              </c:extLst>
            </c:dLbl>
            <c:dLbl>
              <c:idx val="31"/>
              <c:tx>
                <c:rich>
                  <a:bodyPr/>
                  <a:lstStyle/>
                  <a:p>
                    <a:fld id="{86DE18DD-4503-49C7-9C50-3615D0D2AB9F}"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9465-4DEE-A623-0AB327E82E36}"/>
                </c:ext>
              </c:extLst>
            </c:dLbl>
            <c:spPr>
              <a:noFill/>
              <a:ln>
                <a:noFill/>
              </a:ln>
              <a:effectLst/>
            </c:spPr>
            <c:txPr>
              <a:bodyPr rot="-5400000" vert="horz" wrap="square" lIns="38100" tIns="19050" rIns="38100" bIns="19050" anchor="ctr">
                <a:spAutoFit/>
              </a:bodyPr>
              <a:lstStyle/>
              <a:p>
                <a:pPr>
                  <a:defRPr sz="1000"/>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cat>
            <c:strRef>
              <c:f>'[IGWT 2024_Preview Chartbook.xlsx]Goldnachfrage pro Kopf'!$I$18:$I$49</c:f>
              <c:strCache>
                <c:ptCount val="32"/>
                <c:pt idx="0">
                  <c:v>UAE</c:v>
                </c:pt>
                <c:pt idx="1">
                  <c:v>Hong Kong</c:v>
                </c:pt>
                <c:pt idx="2">
                  <c:v>Kuwait</c:v>
                </c:pt>
                <c:pt idx="3">
                  <c:v>Switzerland</c:v>
                </c:pt>
                <c:pt idx="4">
                  <c:v>Türkiye </c:v>
                </c:pt>
                <c:pt idx="5">
                  <c:v>Singapore</c:v>
                </c:pt>
                <c:pt idx="6">
                  <c:v>Saudi Arabia</c:v>
                </c:pt>
                <c:pt idx="7">
                  <c:v>Australia</c:v>
                </c:pt>
                <c:pt idx="8">
                  <c:v>Iran</c:v>
                </c:pt>
                <c:pt idx="9">
                  <c:v>USA</c:v>
                </c:pt>
                <c:pt idx="10">
                  <c:v>Germany</c:v>
                </c:pt>
                <c:pt idx="11">
                  <c:v>China</c:v>
                </c:pt>
                <c:pt idx="12">
                  <c:v>Canada</c:v>
                </c:pt>
                <c:pt idx="13">
                  <c:v>Thailand</c:v>
                </c:pt>
                <c:pt idx="14">
                  <c:v>Vietnam</c:v>
                </c:pt>
                <c:pt idx="15">
                  <c:v>South Korea</c:v>
                </c:pt>
                <c:pt idx="16">
                  <c:v>India</c:v>
                </c:pt>
                <c:pt idx="17">
                  <c:v>Egypt</c:v>
                </c:pt>
                <c:pt idx="18">
                  <c:v>Russia</c:v>
                </c:pt>
                <c:pt idx="19">
                  <c:v>Malaysia</c:v>
                </c:pt>
                <c:pt idx="20">
                  <c:v>Sri Lanka</c:v>
                </c:pt>
                <c:pt idx="21">
                  <c:v>UK</c:v>
                </c:pt>
                <c:pt idx="22">
                  <c:v>Austria</c:v>
                </c:pt>
                <c:pt idx="23">
                  <c:v>Taiwan</c:v>
                </c:pt>
                <c:pt idx="24">
                  <c:v>Italy</c:v>
                </c:pt>
                <c:pt idx="25">
                  <c:v>France</c:v>
                </c:pt>
                <c:pt idx="26">
                  <c:v>Pakistan</c:v>
                </c:pt>
                <c:pt idx="27">
                  <c:v>Spain</c:v>
                </c:pt>
                <c:pt idx="28">
                  <c:v>Indonesia</c:v>
                </c:pt>
                <c:pt idx="29">
                  <c:v>Mexico</c:v>
                </c:pt>
                <c:pt idx="30">
                  <c:v>Japan</c:v>
                </c:pt>
                <c:pt idx="31">
                  <c:v>Brazil</c:v>
                </c:pt>
              </c:strCache>
            </c:strRef>
          </c:cat>
          <c:val>
            <c:numRef>
              <c:f>'[IGWT 2024_Preview Chartbook.xlsx]Goldnachfrage pro Kopf'!$J$18:$J$49</c:f>
              <c:numCache>
                <c:formatCode>0.00</c:formatCode>
                <c:ptCount val="32"/>
                <c:pt idx="0">
                  <c:v>5.3589042028624743</c:v>
                </c:pt>
                <c:pt idx="1">
                  <c:v>5.1524312067007232</c:v>
                </c:pt>
                <c:pt idx="2">
                  <c:v>4.5474498550848379</c:v>
                </c:pt>
                <c:pt idx="3">
                  <c:v>4.069722300566271</c:v>
                </c:pt>
                <c:pt idx="4">
                  <c:v>2.3492068204978409</c:v>
                </c:pt>
                <c:pt idx="5">
                  <c:v>2.0782336942199997</c:v>
                </c:pt>
                <c:pt idx="6">
                  <c:v>1.4155402227919569</c:v>
                </c:pt>
                <c:pt idx="7">
                  <c:v>0.90774610386862098</c:v>
                </c:pt>
                <c:pt idx="8">
                  <c:v>0.80517855860635124</c:v>
                </c:pt>
                <c:pt idx="9">
                  <c:v>0.73177210323740827</c:v>
                </c:pt>
                <c:pt idx="10">
                  <c:v>0.6903205876421834</c:v>
                </c:pt>
                <c:pt idx="11">
                  <c:v>0.63808534745671175</c:v>
                </c:pt>
                <c:pt idx="12">
                  <c:v>0.61369798132816156</c:v>
                </c:pt>
                <c:pt idx="13">
                  <c:v>0.58634053022927346</c:v>
                </c:pt>
                <c:pt idx="14">
                  <c:v>0.56140592227613184</c:v>
                </c:pt>
                <c:pt idx="15">
                  <c:v>0.53298255356923641</c:v>
                </c:pt>
                <c:pt idx="16">
                  <c:v>0.5232294035454359</c:v>
                </c:pt>
                <c:pt idx="17">
                  <c:v>0.50569304797506398</c:v>
                </c:pt>
                <c:pt idx="18">
                  <c:v>0.49292336850620799</c:v>
                </c:pt>
                <c:pt idx="19">
                  <c:v>0.48384475870064364</c:v>
                </c:pt>
                <c:pt idx="20">
                  <c:v>0.47959266961331448</c:v>
                </c:pt>
                <c:pt idx="21">
                  <c:v>0.45765372861860232</c:v>
                </c:pt>
                <c:pt idx="22">
                  <c:v>0.45764240492199987</c:v>
                </c:pt>
                <c:pt idx="23">
                  <c:v>0.45144318863352995</c:v>
                </c:pt>
                <c:pt idx="24">
                  <c:v>0.31764494572025415</c:v>
                </c:pt>
                <c:pt idx="25">
                  <c:v>0.27641976914656274</c:v>
                </c:pt>
                <c:pt idx="26">
                  <c:v>0.17880484165920613</c:v>
                </c:pt>
                <c:pt idx="27">
                  <c:v>0.17256027340954774</c:v>
                </c:pt>
                <c:pt idx="28">
                  <c:v>0.16322317296898001</c:v>
                </c:pt>
                <c:pt idx="29">
                  <c:v>0.11443645723816703</c:v>
                </c:pt>
                <c:pt idx="30">
                  <c:v>0.11354925421539237</c:v>
                </c:pt>
                <c:pt idx="31">
                  <c:v>7.8550077934152918E-2</c:v>
                </c:pt>
              </c:numCache>
            </c:numRef>
          </c:val>
          <c:extLst>
            <c:ext xmlns:c15="http://schemas.microsoft.com/office/drawing/2012/chart" uri="{02D57815-91ED-43cb-92C2-25804820EDAC}">
              <c15:datalabelsRange>
                <c15:f>'[IGWT 2024_Preview Chartbook.xlsx]Goldnachfrage pro Kopf'!$M$18:$M$49</c15:f>
                <c15:dlblRangeCache>
                  <c:ptCount val="32"/>
                  <c:pt idx="0">
                    <c:v>5.36</c:v>
                  </c:pt>
                  <c:pt idx="1">
                    <c:v>5.15</c:v>
                  </c:pt>
                  <c:pt idx="2">
                    <c:v>4.55</c:v>
                  </c:pt>
                  <c:pt idx="3">
                    <c:v>4.07</c:v>
                  </c:pt>
                  <c:pt idx="4">
                    <c:v>2.35</c:v>
                  </c:pt>
                  <c:pt idx="5">
                    <c:v>2.08</c:v>
                  </c:pt>
                  <c:pt idx="6">
                    <c:v>1.42</c:v>
                  </c:pt>
                  <c:pt idx="7">
                    <c:v>0.91</c:v>
                  </c:pt>
                  <c:pt idx="8">
                    <c:v>0.81</c:v>
                  </c:pt>
                  <c:pt idx="9">
                    <c:v>0.73</c:v>
                  </c:pt>
                  <c:pt idx="10">
                    <c:v>0.69</c:v>
                  </c:pt>
                  <c:pt idx="11">
                    <c:v>0.64</c:v>
                  </c:pt>
                  <c:pt idx="12">
                    <c:v>0.61</c:v>
                  </c:pt>
                  <c:pt idx="13">
                    <c:v>0.59</c:v>
                  </c:pt>
                  <c:pt idx="14">
                    <c:v>0.56</c:v>
                  </c:pt>
                  <c:pt idx="15">
                    <c:v>0.53</c:v>
                  </c:pt>
                  <c:pt idx="16">
                    <c:v>0.52</c:v>
                  </c:pt>
                  <c:pt idx="17">
                    <c:v>0.51</c:v>
                  </c:pt>
                  <c:pt idx="18">
                    <c:v>0.49</c:v>
                  </c:pt>
                  <c:pt idx="19">
                    <c:v>0.48</c:v>
                  </c:pt>
                  <c:pt idx="20">
                    <c:v>0.48</c:v>
                  </c:pt>
                  <c:pt idx="21">
                    <c:v>0.46</c:v>
                  </c:pt>
                  <c:pt idx="22">
                    <c:v>0.46</c:v>
                  </c:pt>
                  <c:pt idx="23">
                    <c:v>0.45</c:v>
                  </c:pt>
                  <c:pt idx="24">
                    <c:v>0.32</c:v>
                  </c:pt>
                  <c:pt idx="25">
                    <c:v>0.28</c:v>
                  </c:pt>
                  <c:pt idx="26">
                    <c:v>0.18</c:v>
                  </c:pt>
                  <c:pt idx="27">
                    <c:v>0.17</c:v>
                  </c:pt>
                  <c:pt idx="28">
                    <c:v>0.16</c:v>
                  </c:pt>
                  <c:pt idx="29">
                    <c:v>0.11</c:v>
                  </c:pt>
                  <c:pt idx="30">
                    <c:v>0.11</c:v>
                  </c:pt>
                  <c:pt idx="31">
                    <c:v>0.08</c:v>
                  </c:pt>
                </c15:dlblRangeCache>
              </c15:datalabelsRange>
            </c:ext>
            <c:ext xmlns:c16="http://schemas.microsoft.com/office/drawing/2014/chart" uri="{C3380CC4-5D6E-409C-BE32-E72D297353CC}">
              <c16:uniqueId val="{00000020-631A-4C6A-B4F5-62294CE98F8D}"/>
            </c:ext>
          </c:extLst>
        </c:ser>
        <c:dLbls>
          <c:showLegendKey val="0"/>
          <c:showVal val="0"/>
          <c:showCatName val="0"/>
          <c:showSerName val="0"/>
          <c:showPercent val="0"/>
          <c:showBubbleSize val="0"/>
        </c:dLbls>
        <c:gapWidth val="150"/>
        <c:axId val="556445632"/>
        <c:axId val="1202745631"/>
      </c:barChart>
      <c:valAx>
        <c:axId val="1202745631"/>
        <c:scaling>
          <c:orientation val="minMax"/>
        </c:scaling>
        <c:delete val="0"/>
        <c:axPos val="l"/>
        <c:numFmt formatCode="#,##0" sourceLinked="0"/>
        <c:majorTickMark val="out"/>
        <c:minorTickMark val="none"/>
        <c:tickLblPos val="high"/>
        <c:spPr>
          <a:ln>
            <a:solidFill>
              <a:srgbClr val="000000"/>
            </a:solidFill>
          </a:ln>
        </c:spPr>
        <c:txPr>
          <a:bodyPr/>
          <a:lstStyle/>
          <a:p>
            <a:pPr>
              <a:defRPr sz="1100"/>
            </a:pPr>
            <a:endParaRPr lang="en-US"/>
          </a:p>
        </c:txPr>
        <c:crossAx val="556445632"/>
        <c:crosses val="max"/>
        <c:crossBetween val="between"/>
      </c:valAx>
      <c:catAx>
        <c:axId val="556445632"/>
        <c:scaling>
          <c:orientation val="maxMin"/>
        </c:scaling>
        <c:delete val="0"/>
        <c:axPos val="b"/>
        <c:numFmt formatCode="General" sourceLinked="1"/>
        <c:majorTickMark val="out"/>
        <c:minorTickMark val="none"/>
        <c:tickLblPos val="low"/>
        <c:spPr>
          <a:ln>
            <a:solidFill>
              <a:srgbClr val="000000"/>
            </a:solidFill>
          </a:ln>
        </c:spPr>
        <c:txPr>
          <a:bodyPr/>
          <a:lstStyle/>
          <a:p>
            <a:pPr>
              <a:defRPr sz="1100"/>
            </a:pPr>
            <a:endParaRPr lang="en-US"/>
          </a:p>
        </c:txPr>
        <c:crossAx val="1202745631"/>
        <c:crosses val="autoZero"/>
        <c:auto val="1"/>
        <c:lblAlgn val="ctr"/>
        <c:lblOffset val="100"/>
        <c:noMultiLvlLbl val="0"/>
      </c:catAx>
      <c:spPr>
        <a:solidFill>
          <a:sysClr val="window" lastClr="FFFFFF"/>
        </a:solidFill>
        <a:effectLst/>
      </c:spPr>
    </c:plotArea>
    <c:plotVisOnly val="1"/>
    <c:dispBlanksAs val="gap"/>
    <c:showDLblsOverMax val="0"/>
  </c:chart>
  <c:spPr>
    <a:solidFill>
      <a:sysClr val="window" lastClr="FFFFFF"/>
    </a:solidFill>
    <a:ln w="25400">
      <a:noFill/>
    </a:ln>
  </c:spPr>
  <c:txPr>
    <a:bodyPr/>
    <a:lstStyle/>
    <a:p>
      <a:pPr>
        <a:defRPr>
          <a:latin typeface="Arial" pitchFamily="34" charset="0"/>
          <a:cs typeface="Arial"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792139920563027E-2"/>
          <c:y val="1.7766422347341399E-2"/>
          <c:w val="0.96720786007943693"/>
          <c:h val="0.83353822281594636"/>
        </c:manualLayout>
      </c:layout>
      <c:barChart>
        <c:barDir val="col"/>
        <c:grouping val="clustered"/>
        <c:varyColors val="0"/>
        <c:ser>
          <c:idx val="1"/>
          <c:order val="0"/>
          <c:tx>
            <c:strRef>
              <c:f>'[03_Leitmotiv_Teil1.xlsx]Demographie'!$B$3</c:f>
              <c:strCache>
                <c:ptCount val="1"/>
                <c:pt idx="0">
                  <c:v>GDP per capita</c:v>
                </c:pt>
              </c:strCache>
            </c:strRef>
          </c:tx>
          <c:spPr>
            <a:solidFill>
              <a:srgbClr val="C2A96C"/>
            </a:solidFill>
            <a:ln w="12700">
              <a:solidFill>
                <a:srgbClr val="C2A96C"/>
              </a:solidFill>
            </a:ln>
          </c:spPr>
          <c:invertIfNegative val="0"/>
          <c:dLbls>
            <c:spPr>
              <a:noFill/>
              <a:ln>
                <a:noFill/>
              </a:ln>
              <a:effectLst/>
            </c:spPr>
            <c:txPr>
              <a:bodyPr wrap="square" lIns="38100" tIns="19050" rIns="38100" bIns="19050" anchor="ctr">
                <a:spAutoFit/>
              </a:bodyPr>
              <a:lstStyle/>
              <a:p>
                <a:pPr>
                  <a:defRPr sz="11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'[03_Leitmotiv_Teil1.xlsx]Demographie'!$A$4:$A$5</c:f>
              <c:strCache>
                <c:ptCount val="2"/>
                <c:pt idx="0">
                  <c:v>Developed Markets</c:v>
                </c:pt>
                <c:pt idx="1">
                  <c:v>Emerging Markets</c:v>
                </c:pt>
              </c:strCache>
            </c:strRef>
          </c:cat>
          <c:val>
            <c:numRef>
              <c:f>'[03_Leitmotiv_Teil1.xlsx]Demographie'!$B$4:$B$5</c:f>
              <c:numCache>
                <c:formatCode>0.00%</c:formatCode>
                <c:ptCount val="2"/>
                <c:pt idx="0">
                  <c:v>1.9E-2</c:v>
                </c:pt>
                <c:pt idx="1">
                  <c:v>5.3999999999999999E-2</c:v>
                </c:pt>
              </c:numCache>
            </c:numRef>
          </c:val>
          <c:extLst>
            <c:ext xmlns:c16="http://schemas.microsoft.com/office/drawing/2014/chart" uri="{C3380CC4-5D6E-409C-BE32-E72D297353CC}">
              <c16:uniqueId val="{00000000-BE0F-4786-9CA2-C17557329BEF}"/>
            </c:ext>
          </c:extLst>
        </c:ser>
        <c:ser>
          <c:idx val="0"/>
          <c:order val="1"/>
          <c:tx>
            <c:strRef>
              <c:f>'[03_Leitmotiv_Teil1.xlsx]Demographie'!$C$3</c:f>
              <c:strCache>
                <c:ptCount val="1"/>
                <c:pt idx="0">
                  <c:v>Population</c:v>
                </c:pt>
              </c:strCache>
            </c:strRef>
          </c:tx>
          <c:spPr>
            <a:solidFill>
              <a:srgbClr val="2F426B"/>
            </a:solidFill>
          </c:spPr>
          <c:invertIfNegative val="0"/>
          <c:dLbls>
            <c:spPr>
              <a:noFill/>
              <a:ln>
                <a:noFill/>
              </a:ln>
              <a:effectLst/>
            </c:spPr>
            <c:txPr>
              <a:bodyPr wrap="square" lIns="38100" tIns="19050" rIns="38100" bIns="19050" anchor="ctr">
                <a:spAutoFit/>
              </a:bodyPr>
              <a:lstStyle/>
              <a:p>
                <a:pPr>
                  <a:defRPr sz="11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'[03_Leitmotiv_Teil1.xlsx]Demographie'!$A$4:$A$5</c:f>
              <c:strCache>
                <c:ptCount val="2"/>
                <c:pt idx="0">
                  <c:v>Developed Markets</c:v>
                </c:pt>
                <c:pt idx="1">
                  <c:v>Emerging Markets</c:v>
                </c:pt>
              </c:strCache>
            </c:strRef>
          </c:cat>
          <c:val>
            <c:numRef>
              <c:f>'[03_Leitmotiv_Teil1.xlsx]Demographie'!$C$4:$C$5</c:f>
              <c:numCache>
                <c:formatCode>0.00%</c:formatCode>
                <c:ptCount val="2"/>
                <c:pt idx="0">
                  <c:v>4.0000000000000001E-3</c:v>
                </c:pt>
                <c:pt idx="1">
                  <c:v>8.0000000000000002E-3</c:v>
                </c:pt>
              </c:numCache>
            </c:numRef>
          </c:val>
          <c:extLst>
            <c:ext xmlns:c16="http://schemas.microsoft.com/office/drawing/2014/chart" uri="{C3380CC4-5D6E-409C-BE32-E72D297353CC}">
              <c16:uniqueId val="{00000001-BE0F-4786-9CA2-C17557329BEF}"/>
            </c:ext>
          </c:extLst>
        </c:ser>
        <c:dLbls>
          <c:dLblPos val="outEnd"/>
          <c:showLegendKey val="0"/>
          <c:showVal val="1"/>
          <c:showCatName val="0"/>
          <c:showSerName val="0"/>
          <c:showPercent val="0"/>
          <c:showBubbleSize val="0"/>
        </c:dLbls>
        <c:gapWidth val="250"/>
        <c:overlap val="-25"/>
        <c:axId val="839698344"/>
        <c:axId val="839698736"/>
      </c:barChart>
      <c:catAx>
        <c:axId val="839698344"/>
        <c:scaling>
          <c:orientation val="minMax"/>
        </c:scaling>
        <c:delete val="0"/>
        <c:axPos val="b"/>
        <c:numFmt formatCode="mm\/yyyy" sourceLinked="0"/>
        <c:majorTickMark val="out"/>
        <c:minorTickMark val="none"/>
        <c:tickLblPos val="low"/>
        <c:spPr>
          <a:ln>
            <a:solidFill>
              <a:sysClr val="windowText" lastClr="000000"/>
            </a:solidFill>
          </a:ln>
        </c:spPr>
        <c:txPr>
          <a:bodyPr/>
          <a:lstStyle/>
          <a:p>
            <a:pPr>
              <a:defRPr sz="1100" baseline="0">
                <a:latin typeface="Arial" panose="020B0604020202020204" pitchFamily="34" charset="0"/>
              </a:defRPr>
            </a:pPr>
            <a:endParaRPr lang="en-US"/>
          </a:p>
        </c:txPr>
        <c:crossAx val="839698736"/>
        <c:crosses val="autoZero"/>
        <c:auto val="1"/>
        <c:lblAlgn val="ctr"/>
        <c:lblOffset val="100"/>
        <c:noMultiLvlLbl val="0"/>
      </c:catAx>
      <c:valAx>
        <c:axId val="839698736"/>
        <c:scaling>
          <c:orientation val="minMax"/>
        </c:scaling>
        <c:delete val="0"/>
        <c:axPos val="l"/>
        <c:numFmt formatCode="0%" sourceLinked="0"/>
        <c:majorTickMark val="out"/>
        <c:minorTickMark val="none"/>
        <c:tickLblPos val="nextTo"/>
        <c:spPr>
          <a:ln>
            <a:solidFill>
              <a:sysClr val="windowText" lastClr="000000"/>
            </a:solidFill>
          </a:ln>
        </c:spPr>
        <c:txPr>
          <a:bodyPr/>
          <a:lstStyle/>
          <a:p>
            <a:pPr>
              <a:defRPr sz="1100" baseline="0">
                <a:latin typeface="Arial" panose="020B0604020202020204" pitchFamily="34" charset="0"/>
              </a:defRPr>
            </a:pPr>
            <a:endParaRPr lang="en-US"/>
          </a:p>
        </c:txPr>
        <c:crossAx val="839698344"/>
        <c:crosses val="autoZero"/>
        <c:crossBetween val="between"/>
      </c:valAx>
      <c:spPr>
        <a:solidFill>
          <a:sysClr val="window" lastClr="FFFFFF"/>
        </a:solidFill>
        <a:effectLst/>
      </c:spPr>
    </c:plotArea>
    <c:legend>
      <c:legendPos val="b"/>
      <c:layout>
        <c:manualLayout>
          <c:xMode val="edge"/>
          <c:yMode val="edge"/>
          <c:x val="0"/>
          <c:y val="0.94276207413721036"/>
          <c:w val="1"/>
          <c:h val="5.7237925862789613E-2"/>
        </c:manualLayout>
      </c:layout>
      <c:overlay val="0"/>
      <c:spPr>
        <a:noFill/>
        <a:ln>
          <a:noFill/>
        </a:ln>
      </c:spPr>
      <c:txPr>
        <a:bodyPr/>
        <a:lstStyle/>
        <a:p>
          <a:pPr>
            <a:defRPr sz="1200" b="1" baseline="0">
              <a:solidFill>
                <a:srgbClr val="334252"/>
              </a:solidFill>
              <a:latin typeface="Arial" panose="020B0604020202020204" pitchFamily="34" charset="0"/>
            </a:defRPr>
          </a:pPr>
          <a:endParaRPr lang="en-US"/>
        </a:p>
      </c:txPr>
    </c:legend>
    <c:plotVisOnly val="1"/>
    <c:dispBlanksAs val="gap"/>
    <c:showDLblsOverMax val="0"/>
  </c:chart>
  <c:spPr>
    <a:solidFill>
      <a:sysClr val="window" lastClr="FFFFFF"/>
    </a:solidFill>
    <a:ln w="25400">
      <a:noFill/>
    </a:ln>
  </c:spPr>
  <c:txPr>
    <a:bodyPr/>
    <a:lstStyle/>
    <a:p>
      <a:pPr>
        <a:defRPr>
          <a:latin typeface="Arial" pitchFamily="34" charset="0"/>
          <a:cs typeface="Arial" pitchFamily="34" charset="0"/>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994202014037229E-2"/>
          <c:y val="1.7766422347341399E-2"/>
          <c:w val="0.90601159597192549"/>
          <c:h val="0.83353822281594636"/>
        </c:manualLayout>
      </c:layout>
      <c:areaChart>
        <c:grouping val="stacked"/>
        <c:varyColors val="0"/>
        <c:ser>
          <c:idx val="2"/>
          <c:order val="0"/>
          <c:tx>
            <c:strRef>
              <c:f>'Gold ETF Holdings'!$I$16</c:f>
              <c:strCache>
                <c:ptCount val="1"/>
                <c:pt idx="0">
                  <c:v>North America</c:v>
                </c:pt>
              </c:strCache>
            </c:strRef>
          </c:tx>
          <c:spPr>
            <a:solidFill>
              <a:srgbClr val="2F426B"/>
            </a:solidFill>
            <a:ln w="19050">
              <a:noFill/>
            </a:ln>
          </c:spPr>
          <c:cat>
            <c:numRef>
              <c:f>'Gold ETF Holdings'!$H$18:$H$2000</c:f>
              <c:numCache>
                <c:formatCode>m/d/yyyy</c:formatCode>
                <c:ptCount val="1983"/>
                <c:pt idx="1">
                  <c:v>38017</c:v>
                </c:pt>
                <c:pt idx="2">
                  <c:v>38046</c:v>
                </c:pt>
                <c:pt idx="3">
                  <c:v>38077</c:v>
                </c:pt>
                <c:pt idx="4">
                  <c:v>38107</c:v>
                </c:pt>
                <c:pt idx="5">
                  <c:v>38138</c:v>
                </c:pt>
                <c:pt idx="6">
                  <c:v>38168</c:v>
                </c:pt>
                <c:pt idx="7">
                  <c:v>38199</c:v>
                </c:pt>
                <c:pt idx="8">
                  <c:v>38230</c:v>
                </c:pt>
                <c:pt idx="9">
                  <c:v>38260</c:v>
                </c:pt>
                <c:pt idx="10">
                  <c:v>38291</c:v>
                </c:pt>
                <c:pt idx="11">
                  <c:v>38321</c:v>
                </c:pt>
                <c:pt idx="12">
                  <c:v>38352</c:v>
                </c:pt>
                <c:pt idx="13">
                  <c:v>38383</c:v>
                </c:pt>
                <c:pt idx="14">
                  <c:v>38411</c:v>
                </c:pt>
                <c:pt idx="15">
                  <c:v>38442</c:v>
                </c:pt>
                <c:pt idx="16">
                  <c:v>38472</c:v>
                </c:pt>
                <c:pt idx="17">
                  <c:v>38503</c:v>
                </c:pt>
                <c:pt idx="18">
                  <c:v>38533</c:v>
                </c:pt>
                <c:pt idx="19">
                  <c:v>38564</c:v>
                </c:pt>
                <c:pt idx="20">
                  <c:v>38595</c:v>
                </c:pt>
                <c:pt idx="21">
                  <c:v>38625</c:v>
                </c:pt>
                <c:pt idx="22">
                  <c:v>38656</c:v>
                </c:pt>
                <c:pt idx="23">
                  <c:v>38686</c:v>
                </c:pt>
                <c:pt idx="24">
                  <c:v>38717</c:v>
                </c:pt>
                <c:pt idx="25">
                  <c:v>38748</c:v>
                </c:pt>
                <c:pt idx="26">
                  <c:v>38776</c:v>
                </c:pt>
                <c:pt idx="27">
                  <c:v>38807</c:v>
                </c:pt>
                <c:pt idx="28">
                  <c:v>38837</c:v>
                </c:pt>
                <c:pt idx="29">
                  <c:v>38868</c:v>
                </c:pt>
                <c:pt idx="30">
                  <c:v>38898</c:v>
                </c:pt>
                <c:pt idx="31">
                  <c:v>38929</c:v>
                </c:pt>
                <c:pt idx="32">
                  <c:v>38960</c:v>
                </c:pt>
                <c:pt idx="33">
                  <c:v>38990</c:v>
                </c:pt>
                <c:pt idx="34">
                  <c:v>39021</c:v>
                </c:pt>
                <c:pt idx="35">
                  <c:v>39051</c:v>
                </c:pt>
                <c:pt idx="36">
                  <c:v>39082</c:v>
                </c:pt>
                <c:pt idx="37">
                  <c:v>39113</c:v>
                </c:pt>
                <c:pt idx="38">
                  <c:v>39141</c:v>
                </c:pt>
                <c:pt idx="39">
                  <c:v>39172</c:v>
                </c:pt>
                <c:pt idx="40">
                  <c:v>39202</c:v>
                </c:pt>
                <c:pt idx="41">
                  <c:v>39233</c:v>
                </c:pt>
                <c:pt idx="42">
                  <c:v>39263</c:v>
                </c:pt>
                <c:pt idx="43">
                  <c:v>39294</c:v>
                </c:pt>
                <c:pt idx="44">
                  <c:v>39325</c:v>
                </c:pt>
                <c:pt idx="45">
                  <c:v>39355</c:v>
                </c:pt>
                <c:pt idx="46">
                  <c:v>39386</c:v>
                </c:pt>
                <c:pt idx="47">
                  <c:v>39416</c:v>
                </c:pt>
                <c:pt idx="48">
                  <c:v>39447</c:v>
                </c:pt>
                <c:pt idx="49">
                  <c:v>39478</c:v>
                </c:pt>
                <c:pt idx="50">
                  <c:v>39507</c:v>
                </c:pt>
                <c:pt idx="51">
                  <c:v>39538</c:v>
                </c:pt>
                <c:pt idx="52">
                  <c:v>39568</c:v>
                </c:pt>
                <c:pt idx="53">
                  <c:v>39599</c:v>
                </c:pt>
                <c:pt idx="54">
                  <c:v>39629</c:v>
                </c:pt>
                <c:pt idx="55">
                  <c:v>39660</c:v>
                </c:pt>
                <c:pt idx="56">
                  <c:v>39691</c:v>
                </c:pt>
                <c:pt idx="57">
                  <c:v>39721</c:v>
                </c:pt>
                <c:pt idx="58">
                  <c:v>39752</c:v>
                </c:pt>
                <c:pt idx="59">
                  <c:v>39782</c:v>
                </c:pt>
                <c:pt idx="60">
                  <c:v>39813</c:v>
                </c:pt>
                <c:pt idx="61">
                  <c:v>39844</c:v>
                </c:pt>
                <c:pt idx="62">
                  <c:v>39872</c:v>
                </c:pt>
                <c:pt idx="63">
                  <c:v>39903</c:v>
                </c:pt>
                <c:pt idx="64">
                  <c:v>39933</c:v>
                </c:pt>
                <c:pt idx="65">
                  <c:v>39964</c:v>
                </c:pt>
                <c:pt idx="66">
                  <c:v>39994</c:v>
                </c:pt>
                <c:pt idx="67">
                  <c:v>40025</c:v>
                </c:pt>
                <c:pt idx="68">
                  <c:v>40056</c:v>
                </c:pt>
                <c:pt idx="69">
                  <c:v>40086</c:v>
                </c:pt>
                <c:pt idx="70">
                  <c:v>40117</c:v>
                </c:pt>
                <c:pt idx="71">
                  <c:v>40147</c:v>
                </c:pt>
                <c:pt idx="72">
                  <c:v>40178</c:v>
                </c:pt>
                <c:pt idx="73">
                  <c:v>40209</c:v>
                </c:pt>
                <c:pt idx="74">
                  <c:v>40237</c:v>
                </c:pt>
                <c:pt idx="75">
                  <c:v>40268</c:v>
                </c:pt>
                <c:pt idx="76">
                  <c:v>40298</c:v>
                </c:pt>
                <c:pt idx="77">
                  <c:v>40329</c:v>
                </c:pt>
                <c:pt idx="78">
                  <c:v>40359</c:v>
                </c:pt>
                <c:pt idx="79">
                  <c:v>40390</c:v>
                </c:pt>
                <c:pt idx="80">
                  <c:v>40421</c:v>
                </c:pt>
                <c:pt idx="81">
                  <c:v>40451</c:v>
                </c:pt>
                <c:pt idx="82">
                  <c:v>40482</c:v>
                </c:pt>
                <c:pt idx="83">
                  <c:v>40512</c:v>
                </c:pt>
                <c:pt idx="84">
                  <c:v>40543</c:v>
                </c:pt>
                <c:pt idx="85">
                  <c:v>40574</c:v>
                </c:pt>
                <c:pt idx="86">
                  <c:v>40602</c:v>
                </c:pt>
                <c:pt idx="87">
                  <c:v>40633</c:v>
                </c:pt>
                <c:pt idx="88">
                  <c:v>40663</c:v>
                </c:pt>
                <c:pt idx="89">
                  <c:v>40694</c:v>
                </c:pt>
                <c:pt idx="90">
                  <c:v>40724</c:v>
                </c:pt>
                <c:pt idx="91">
                  <c:v>40755</c:v>
                </c:pt>
                <c:pt idx="92">
                  <c:v>40786</c:v>
                </c:pt>
                <c:pt idx="93">
                  <c:v>40816</c:v>
                </c:pt>
                <c:pt idx="94">
                  <c:v>40847</c:v>
                </c:pt>
                <c:pt idx="95">
                  <c:v>40877</c:v>
                </c:pt>
                <c:pt idx="96">
                  <c:v>40908</c:v>
                </c:pt>
                <c:pt idx="97">
                  <c:v>40939</c:v>
                </c:pt>
                <c:pt idx="98">
                  <c:v>40968</c:v>
                </c:pt>
                <c:pt idx="99">
                  <c:v>40999</c:v>
                </c:pt>
                <c:pt idx="100">
                  <c:v>41029</c:v>
                </c:pt>
                <c:pt idx="101">
                  <c:v>41060</c:v>
                </c:pt>
                <c:pt idx="102">
                  <c:v>41090</c:v>
                </c:pt>
                <c:pt idx="103">
                  <c:v>41121</c:v>
                </c:pt>
                <c:pt idx="104">
                  <c:v>41152</c:v>
                </c:pt>
                <c:pt idx="105">
                  <c:v>41182</c:v>
                </c:pt>
                <c:pt idx="106">
                  <c:v>41213</c:v>
                </c:pt>
                <c:pt idx="107">
                  <c:v>41243</c:v>
                </c:pt>
                <c:pt idx="108">
                  <c:v>41274</c:v>
                </c:pt>
                <c:pt idx="109">
                  <c:v>41305</c:v>
                </c:pt>
                <c:pt idx="110">
                  <c:v>41333</c:v>
                </c:pt>
                <c:pt idx="111">
                  <c:v>41364</c:v>
                </c:pt>
                <c:pt idx="112">
                  <c:v>41394</c:v>
                </c:pt>
                <c:pt idx="113">
                  <c:v>41425</c:v>
                </c:pt>
                <c:pt idx="114">
                  <c:v>41455</c:v>
                </c:pt>
                <c:pt idx="115">
                  <c:v>41486</c:v>
                </c:pt>
                <c:pt idx="116">
                  <c:v>41517</c:v>
                </c:pt>
                <c:pt idx="117">
                  <c:v>41547</c:v>
                </c:pt>
                <c:pt idx="118">
                  <c:v>41578</c:v>
                </c:pt>
                <c:pt idx="119">
                  <c:v>41608</c:v>
                </c:pt>
                <c:pt idx="120">
                  <c:v>41639</c:v>
                </c:pt>
                <c:pt idx="121">
                  <c:v>41670</c:v>
                </c:pt>
                <c:pt idx="122">
                  <c:v>41698</c:v>
                </c:pt>
                <c:pt idx="123">
                  <c:v>41729</c:v>
                </c:pt>
                <c:pt idx="124">
                  <c:v>41759</c:v>
                </c:pt>
                <c:pt idx="125">
                  <c:v>41790</c:v>
                </c:pt>
                <c:pt idx="126">
                  <c:v>41820</c:v>
                </c:pt>
                <c:pt idx="127">
                  <c:v>41851</c:v>
                </c:pt>
                <c:pt idx="128">
                  <c:v>41882</c:v>
                </c:pt>
                <c:pt idx="129">
                  <c:v>41912</c:v>
                </c:pt>
                <c:pt idx="130">
                  <c:v>41943</c:v>
                </c:pt>
                <c:pt idx="131">
                  <c:v>41973</c:v>
                </c:pt>
                <c:pt idx="132">
                  <c:v>42004</c:v>
                </c:pt>
                <c:pt idx="133">
                  <c:v>42035</c:v>
                </c:pt>
                <c:pt idx="134">
                  <c:v>42063</c:v>
                </c:pt>
                <c:pt idx="135">
                  <c:v>42094</c:v>
                </c:pt>
                <c:pt idx="136">
                  <c:v>42124</c:v>
                </c:pt>
                <c:pt idx="137">
                  <c:v>42155</c:v>
                </c:pt>
                <c:pt idx="138">
                  <c:v>42185</c:v>
                </c:pt>
                <c:pt idx="139">
                  <c:v>42216</c:v>
                </c:pt>
                <c:pt idx="140">
                  <c:v>42247</c:v>
                </c:pt>
                <c:pt idx="141">
                  <c:v>42277</c:v>
                </c:pt>
                <c:pt idx="142">
                  <c:v>42308</c:v>
                </c:pt>
                <c:pt idx="143">
                  <c:v>42338</c:v>
                </c:pt>
                <c:pt idx="144">
                  <c:v>42369</c:v>
                </c:pt>
                <c:pt idx="145">
                  <c:v>42400</c:v>
                </c:pt>
                <c:pt idx="146">
                  <c:v>42429</c:v>
                </c:pt>
                <c:pt idx="147">
                  <c:v>42460</c:v>
                </c:pt>
                <c:pt idx="148">
                  <c:v>42490</c:v>
                </c:pt>
                <c:pt idx="149">
                  <c:v>42521</c:v>
                </c:pt>
                <c:pt idx="150">
                  <c:v>42551</c:v>
                </c:pt>
                <c:pt idx="151">
                  <c:v>42582</c:v>
                </c:pt>
                <c:pt idx="152">
                  <c:v>42613</c:v>
                </c:pt>
                <c:pt idx="153">
                  <c:v>42643</c:v>
                </c:pt>
                <c:pt idx="154">
                  <c:v>42674</c:v>
                </c:pt>
                <c:pt idx="155">
                  <c:v>42704</c:v>
                </c:pt>
                <c:pt idx="156">
                  <c:v>42735</c:v>
                </c:pt>
                <c:pt idx="157">
                  <c:v>42766</c:v>
                </c:pt>
                <c:pt idx="158">
                  <c:v>42794</c:v>
                </c:pt>
                <c:pt idx="159">
                  <c:v>42825</c:v>
                </c:pt>
                <c:pt idx="160">
                  <c:v>42855</c:v>
                </c:pt>
                <c:pt idx="161">
                  <c:v>42886</c:v>
                </c:pt>
                <c:pt idx="162">
                  <c:v>42916</c:v>
                </c:pt>
                <c:pt idx="163">
                  <c:v>42947</c:v>
                </c:pt>
                <c:pt idx="164">
                  <c:v>42978</c:v>
                </c:pt>
                <c:pt idx="165">
                  <c:v>43008</c:v>
                </c:pt>
                <c:pt idx="166">
                  <c:v>43039</c:v>
                </c:pt>
                <c:pt idx="167">
                  <c:v>43069</c:v>
                </c:pt>
                <c:pt idx="168">
                  <c:v>43100</c:v>
                </c:pt>
                <c:pt idx="169">
                  <c:v>43131</c:v>
                </c:pt>
                <c:pt idx="170">
                  <c:v>43159</c:v>
                </c:pt>
                <c:pt idx="171">
                  <c:v>43190</c:v>
                </c:pt>
                <c:pt idx="172">
                  <c:v>43220</c:v>
                </c:pt>
                <c:pt idx="173">
                  <c:v>43251</c:v>
                </c:pt>
                <c:pt idx="174">
                  <c:v>43281</c:v>
                </c:pt>
                <c:pt idx="175">
                  <c:v>43312</c:v>
                </c:pt>
                <c:pt idx="176">
                  <c:v>43343</c:v>
                </c:pt>
                <c:pt idx="177">
                  <c:v>43373</c:v>
                </c:pt>
                <c:pt idx="178">
                  <c:v>43404</c:v>
                </c:pt>
                <c:pt idx="179">
                  <c:v>43434</c:v>
                </c:pt>
                <c:pt idx="180">
                  <c:v>43465</c:v>
                </c:pt>
                <c:pt idx="181">
                  <c:v>43496</c:v>
                </c:pt>
                <c:pt idx="182">
                  <c:v>43524</c:v>
                </c:pt>
                <c:pt idx="183">
                  <c:v>43555</c:v>
                </c:pt>
                <c:pt idx="184">
                  <c:v>43585</c:v>
                </c:pt>
                <c:pt idx="185">
                  <c:v>43616</c:v>
                </c:pt>
                <c:pt idx="186">
                  <c:v>43646</c:v>
                </c:pt>
                <c:pt idx="187">
                  <c:v>43677</c:v>
                </c:pt>
                <c:pt idx="188">
                  <c:v>43708</c:v>
                </c:pt>
                <c:pt idx="189">
                  <c:v>43738</c:v>
                </c:pt>
                <c:pt idx="190">
                  <c:v>43769</c:v>
                </c:pt>
                <c:pt idx="191">
                  <c:v>43799</c:v>
                </c:pt>
                <c:pt idx="192">
                  <c:v>43830</c:v>
                </c:pt>
                <c:pt idx="193">
                  <c:v>43861</c:v>
                </c:pt>
                <c:pt idx="194">
                  <c:v>43890</c:v>
                </c:pt>
                <c:pt idx="195">
                  <c:v>43921</c:v>
                </c:pt>
                <c:pt idx="196">
                  <c:v>43951</c:v>
                </c:pt>
                <c:pt idx="197">
                  <c:v>43982</c:v>
                </c:pt>
                <c:pt idx="198">
                  <c:v>44012</c:v>
                </c:pt>
                <c:pt idx="199">
                  <c:v>44043</c:v>
                </c:pt>
                <c:pt idx="200">
                  <c:v>44074</c:v>
                </c:pt>
                <c:pt idx="201">
                  <c:v>44104</c:v>
                </c:pt>
                <c:pt idx="202">
                  <c:v>44135</c:v>
                </c:pt>
                <c:pt idx="203">
                  <c:v>44165</c:v>
                </c:pt>
                <c:pt idx="204">
                  <c:v>44196</c:v>
                </c:pt>
                <c:pt idx="205">
                  <c:v>44227</c:v>
                </c:pt>
                <c:pt idx="206">
                  <c:v>44255</c:v>
                </c:pt>
                <c:pt idx="207">
                  <c:v>44286</c:v>
                </c:pt>
                <c:pt idx="208">
                  <c:v>44316</c:v>
                </c:pt>
                <c:pt idx="209">
                  <c:v>44347</c:v>
                </c:pt>
                <c:pt idx="210">
                  <c:v>44377</c:v>
                </c:pt>
                <c:pt idx="211">
                  <c:v>44408</c:v>
                </c:pt>
                <c:pt idx="212">
                  <c:v>44439</c:v>
                </c:pt>
                <c:pt idx="213">
                  <c:v>44469</c:v>
                </c:pt>
                <c:pt idx="214">
                  <c:v>44500</c:v>
                </c:pt>
                <c:pt idx="215">
                  <c:v>44530</c:v>
                </c:pt>
                <c:pt idx="216">
                  <c:v>44561</c:v>
                </c:pt>
                <c:pt idx="217">
                  <c:v>44592</c:v>
                </c:pt>
                <c:pt idx="218">
                  <c:v>44620</c:v>
                </c:pt>
                <c:pt idx="219">
                  <c:v>44651</c:v>
                </c:pt>
                <c:pt idx="220">
                  <c:v>44681</c:v>
                </c:pt>
                <c:pt idx="221">
                  <c:v>44712</c:v>
                </c:pt>
                <c:pt idx="222">
                  <c:v>44742</c:v>
                </c:pt>
                <c:pt idx="223">
                  <c:v>44773</c:v>
                </c:pt>
                <c:pt idx="224">
                  <c:v>44804</c:v>
                </c:pt>
                <c:pt idx="225">
                  <c:v>44834</c:v>
                </c:pt>
                <c:pt idx="226">
                  <c:v>44865</c:v>
                </c:pt>
                <c:pt idx="227">
                  <c:v>44895</c:v>
                </c:pt>
                <c:pt idx="228">
                  <c:v>44926</c:v>
                </c:pt>
                <c:pt idx="229">
                  <c:v>44957</c:v>
                </c:pt>
                <c:pt idx="230">
                  <c:v>44985</c:v>
                </c:pt>
                <c:pt idx="231">
                  <c:v>45016</c:v>
                </c:pt>
                <c:pt idx="232">
                  <c:v>45046</c:v>
                </c:pt>
                <c:pt idx="233">
                  <c:v>45077</c:v>
                </c:pt>
                <c:pt idx="234">
                  <c:v>45107</c:v>
                </c:pt>
                <c:pt idx="235">
                  <c:v>45138</c:v>
                </c:pt>
                <c:pt idx="236">
                  <c:v>45169</c:v>
                </c:pt>
                <c:pt idx="237">
                  <c:v>45199</c:v>
                </c:pt>
                <c:pt idx="238">
                  <c:v>45230</c:v>
                </c:pt>
                <c:pt idx="239">
                  <c:v>45260</c:v>
                </c:pt>
                <c:pt idx="240">
                  <c:v>45291</c:v>
                </c:pt>
                <c:pt idx="241">
                  <c:v>45322</c:v>
                </c:pt>
                <c:pt idx="242">
                  <c:v>45351</c:v>
                </c:pt>
                <c:pt idx="243">
                  <c:v>45382</c:v>
                </c:pt>
                <c:pt idx="244">
                  <c:v>45412</c:v>
                </c:pt>
                <c:pt idx="245">
                  <c:v>45443</c:v>
                </c:pt>
                <c:pt idx="246">
                  <c:v>45473</c:v>
                </c:pt>
                <c:pt idx="247">
                  <c:v>45504</c:v>
                </c:pt>
              </c:numCache>
            </c:numRef>
          </c:cat>
          <c:val>
            <c:numRef>
              <c:f>'Gold ETF Holdings'!$I$18:$I$2000</c:f>
              <c:numCache>
                <c:formatCode>#,##0.00</c:formatCode>
                <c:ptCount val="1983"/>
                <c:pt idx="1">
                  <c:v>9.5500000000000007</c:v>
                </c:pt>
                <c:pt idx="2">
                  <c:v>9.5500000000000007</c:v>
                </c:pt>
                <c:pt idx="3">
                  <c:v>9.5500000000000007</c:v>
                </c:pt>
                <c:pt idx="4">
                  <c:v>9.5500000000000007</c:v>
                </c:pt>
                <c:pt idx="5">
                  <c:v>9.5500000000000007</c:v>
                </c:pt>
                <c:pt idx="6">
                  <c:v>9.5500000000000007</c:v>
                </c:pt>
                <c:pt idx="7">
                  <c:v>9.5500000000000007</c:v>
                </c:pt>
                <c:pt idx="8">
                  <c:v>9.5500000000000007</c:v>
                </c:pt>
                <c:pt idx="9">
                  <c:v>9.5500000000000007</c:v>
                </c:pt>
                <c:pt idx="10">
                  <c:v>9.5500000000000007</c:v>
                </c:pt>
                <c:pt idx="11">
                  <c:v>113.1</c:v>
                </c:pt>
                <c:pt idx="12">
                  <c:v>104.6</c:v>
                </c:pt>
                <c:pt idx="13">
                  <c:v>162.84</c:v>
                </c:pt>
                <c:pt idx="14">
                  <c:v>214.68</c:v>
                </c:pt>
                <c:pt idx="15">
                  <c:v>195.5</c:v>
                </c:pt>
                <c:pt idx="16">
                  <c:v>201</c:v>
                </c:pt>
                <c:pt idx="17">
                  <c:v>201.46</c:v>
                </c:pt>
                <c:pt idx="18">
                  <c:v>207.49</c:v>
                </c:pt>
                <c:pt idx="19">
                  <c:v>221.22</c:v>
                </c:pt>
                <c:pt idx="20">
                  <c:v>228.05</c:v>
                </c:pt>
                <c:pt idx="21">
                  <c:v>242.85</c:v>
                </c:pt>
                <c:pt idx="22">
                  <c:v>249.53</c:v>
                </c:pt>
                <c:pt idx="23">
                  <c:v>268.51</c:v>
                </c:pt>
                <c:pt idx="24">
                  <c:v>305.33999999999997</c:v>
                </c:pt>
                <c:pt idx="25">
                  <c:v>382.26</c:v>
                </c:pt>
                <c:pt idx="26">
                  <c:v>397.32</c:v>
                </c:pt>
                <c:pt idx="27">
                  <c:v>403.16</c:v>
                </c:pt>
                <c:pt idx="28">
                  <c:v>417.86</c:v>
                </c:pt>
                <c:pt idx="29">
                  <c:v>411.39</c:v>
                </c:pt>
                <c:pt idx="30">
                  <c:v>432.91</c:v>
                </c:pt>
                <c:pt idx="31">
                  <c:v>446.81</c:v>
                </c:pt>
                <c:pt idx="32">
                  <c:v>455.18</c:v>
                </c:pt>
                <c:pt idx="33">
                  <c:v>449.25</c:v>
                </c:pt>
                <c:pt idx="34">
                  <c:v>451.05</c:v>
                </c:pt>
                <c:pt idx="35">
                  <c:v>503.98</c:v>
                </c:pt>
                <c:pt idx="36">
                  <c:v>517.5</c:v>
                </c:pt>
                <c:pt idx="37">
                  <c:v>514.34</c:v>
                </c:pt>
                <c:pt idx="38">
                  <c:v>546.17999999999995</c:v>
                </c:pt>
                <c:pt idx="39">
                  <c:v>548.98</c:v>
                </c:pt>
                <c:pt idx="40">
                  <c:v>558.5</c:v>
                </c:pt>
                <c:pt idx="41">
                  <c:v>534.5</c:v>
                </c:pt>
                <c:pt idx="42">
                  <c:v>530.35</c:v>
                </c:pt>
                <c:pt idx="43">
                  <c:v>563.37</c:v>
                </c:pt>
                <c:pt idx="44">
                  <c:v>583</c:v>
                </c:pt>
                <c:pt idx="45">
                  <c:v>648.26</c:v>
                </c:pt>
                <c:pt idx="46">
                  <c:v>670.2</c:v>
                </c:pt>
                <c:pt idx="47">
                  <c:v>675.88</c:v>
                </c:pt>
                <c:pt idx="48">
                  <c:v>703.59</c:v>
                </c:pt>
                <c:pt idx="49">
                  <c:v>711.59</c:v>
                </c:pt>
                <c:pt idx="50">
                  <c:v>720.04</c:v>
                </c:pt>
                <c:pt idx="51">
                  <c:v>724.92</c:v>
                </c:pt>
                <c:pt idx="52">
                  <c:v>663.24</c:v>
                </c:pt>
                <c:pt idx="53">
                  <c:v>681.35</c:v>
                </c:pt>
                <c:pt idx="54">
                  <c:v>725.69</c:v>
                </c:pt>
                <c:pt idx="55">
                  <c:v>754.87</c:v>
                </c:pt>
                <c:pt idx="56">
                  <c:v>731.18</c:v>
                </c:pt>
                <c:pt idx="57">
                  <c:v>834.74</c:v>
                </c:pt>
                <c:pt idx="58">
                  <c:v>833.04</c:v>
                </c:pt>
                <c:pt idx="59">
                  <c:v>844.28</c:v>
                </c:pt>
                <c:pt idx="60">
                  <c:v>870</c:v>
                </c:pt>
                <c:pt idx="61">
                  <c:v>934.49</c:v>
                </c:pt>
                <c:pt idx="62">
                  <c:v>1117.92</c:v>
                </c:pt>
                <c:pt idx="63">
                  <c:v>1217.1300000000001</c:v>
                </c:pt>
                <c:pt idx="64">
                  <c:v>1194.8499999999999</c:v>
                </c:pt>
                <c:pt idx="65">
                  <c:v>1221.18</c:v>
                </c:pt>
                <c:pt idx="66">
                  <c:v>1223.52</c:v>
                </c:pt>
                <c:pt idx="67">
                  <c:v>1179.8800000000001</c:v>
                </c:pt>
                <c:pt idx="68">
                  <c:v>1168.3399999999999</c:v>
                </c:pt>
                <c:pt idx="69">
                  <c:v>1207.75</c:v>
                </c:pt>
                <c:pt idx="70">
                  <c:v>1222.81</c:v>
                </c:pt>
                <c:pt idx="71">
                  <c:v>1263.72</c:v>
                </c:pt>
                <c:pt idx="72">
                  <c:v>1265.79</c:v>
                </c:pt>
                <c:pt idx="73">
                  <c:v>1244.94</c:v>
                </c:pt>
                <c:pt idx="74">
                  <c:v>1246.43</c:v>
                </c:pt>
                <c:pt idx="75">
                  <c:v>1262.71</c:v>
                </c:pt>
                <c:pt idx="76">
                  <c:v>1293.22</c:v>
                </c:pt>
                <c:pt idx="77">
                  <c:v>1418.42</c:v>
                </c:pt>
                <c:pt idx="78">
                  <c:v>1473.94</c:v>
                </c:pt>
                <c:pt idx="79">
                  <c:v>1442.53</c:v>
                </c:pt>
                <c:pt idx="80">
                  <c:v>1469.8</c:v>
                </c:pt>
                <c:pt idx="81">
                  <c:v>1488.07</c:v>
                </c:pt>
                <c:pt idx="82">
                  <c:v>1480.27</c:v>
                </c:pt>
                <c:pt idx="83">
                  <c:v>1480.2</c:v>
                </c:pt>
                <c:pt idx="84">
                  <c:v>1485.81</c:v>
                </c:pt>
                <c:pt idx="85">
                  <c:v>1426.1</c:v>
                </c:pt>
                <c:pt idx="86">
                  <c:v>1419.95</c:v>
                </c:pt>
                <c:pt idx="87">
                  <c:v>1427.95</c:v>
                </c:pt>
                <c:pt idx="88">
                  <c:v>1464.53</c:v>
                </c:pt>
                <c:pt idx="89">
                  <c:v>1447.49</c:v>
                </c:pt>
                <c:pt idx="90">
                  <c:v>1451.92</c:v>
                </c:pt>
                <c:pt idx="91">
                  <c:v>1526.81</c:v>
                </c:pt>
                <c:pt idx="92">
                  <c:v>1508.36</c:v>
                </c:pt>
                <c:pt idx="93">
                  <c:v>1503.87</c:v>
                </c:pt>
                <c:pt idx="94">
                  <c:v>1518.76</c:v>
                </c:pt>
                <c:pt idx="95">
                  <c:v>1612.67</c:v>
                </c:pt>
                <c:pt idx="96">
                  <c:v>1569.66</c:v>
                </c:pt>
                <c:pt idx="97">
                  <c:v>1595.24</c:v>
                </c:pt>
                <c:pt idx="98">
                  <c:v>1623.2</c:v>
                </c:pt>
                <c:pt idx="99">
                  <c:v>1616.59</c:v>
                </c:pt>
                <c:pt idx="100">
                  <c:v>1607.73</c:v>
                </c:pt>
                <c:pt idx="101">
                  <c:v>1595.18</c:v>
                </c:pt>
                <c:pt idx="102">
                  <c:v>1609.14</c:v>
                </c:pt>
                <c:pt idx="103">
                  <c:v>1583.6</c:v>
                </c:pt>
                <c:pt idx="104">
                  <c:v>1628.98</c:v>
                </c:pt>
                <c:pt idx="105">
                  <c:v>1678.98</c:v>
                </c:pt>
                <c:pt idx="106">
                  <c:v>1702.87</c:v>
                </c:pt>
                <c:pt idx="107">
                  <c:v>1719.19</c:v>
                </c:pt>
                <c:pt idx="108">
                  <c:v>1727.64</c:v>
                </c:pt>
                <c:pt idx="109">
                  <c:v>1707.92</c:v>
                </c:pt>
                <c:pt idx="110">
                  <c:v>1631.12</c:v>
                </c:pt>
                <c:pt idx="111">
                  <c:v>1592.21</c:v>
                </c:pt>
                <c:pt idx="112">
                  <c:v>1431.74</c:v>
                </c:pt>
                <c:pt idx="113">
                  <c:v>1354.71</c:v>
                </c:pt>
                <c:pt idx="114">
                  <c:v>1301.82</c:v>
                </c:pt>
                <c:pt idx="115">
                  <c:v>1257.6600000000001</c:v>
                </c:pt>
                <c:pt idx="116">
                  <c:v>1249.3599999999999</c:v>
                </c:pt>
                <c:pt idx="117">
                  <c:v>1235.3599999999999</c:v>
                </c:pt>
                <c:pt idx="118">
                  <c:v>1194.26</c:v>
                </c:pt>
                <c:pt idx="119">
                  <c:v>1161.3800000000001</c:v>
                </c:pt>
                <c:pt idx="120">
                  <c:v>1108.8499999999999</c:v>
                </c:pt>
                <c:pt idx="121">
                  <c:v>1096.79</c:v>
                </c:pt>
                <c:pt idx="122">
                  <c:v>1106.76</c:v>
                </c:pt>
                <c:pt idx="123">
                  <c:v>1116.74</c:v>
                </c:pt>
                <c:pt idx="124">
                  <c:v>1090.98</c:v>
                </c:pt>
                <c:pt idx="125">
                  <c:v>1088</c:v>
                </c:pt>
                <c:pt idx="126">
                  <c:v>1095.31</c:v>
                </c:pt>
                <c:pt idx="127">
                  <c:v>1106.48</c:v>
                </c:pt>
                <c:pt idx="128">
                  <c:v>1098.46</c:v>
                </c:pt>
                <c:pt idx="129">
                  <c:v>1069.3699999999999</c:v>
                </c:pt>
                <c:pt idx="130">
                  <c:v>1039.82</c:v>
                </c:pt>
                <c:pt idx="131">
                  <c:v>1014.19</c:v>
                </c:pt>
                <c:pt idx="132">
                  <c:v>1002.46</c:v>
                </c:pt>
                <c:pt idx="133">
                  <c:v>1057.1600000000001</c:v>
                </c:pt>
                <c:pt idx="134">
                  <c:v>1068.04</c:v>
                </c:pt>
                <c:pt idx="135">
                  <c:v>1032</c:v>
                </c:pt>
                <c:pt idx="136">
                  <c:v>1035.07</c:v>
                </c:pt>
                <c:pt idx="137">
                  <c:v>1012.04</c:v>
                </c:pt>
                <c:pt idx="138">
                  <c:v>1008.1</c:v>
                </c:pt>
                <c:pt idx="139">
                  <c:v>962.87</c:v>
                </c:pt>
                <c:pt idx="140">
                  <c:v>970.89</c:v>
                </c:pt>
                <c:pt idx="141">
                  <c:v>974</c:v>
                </c:pt>
                <c:pt idx="142">
                  <c:v>979.53</c:v>
                </c:pt>
                <c:pt idx="143">
                  <c:v>938.52</c:v>
                </c:pt>
                <c:pt idx="144">
                  <c:v>918.82</c:v>
                </c:pt>
                <c:pt idx="145">
                  <c:v>958.93</c:v>
                </c:pt>
                <c:pt idx="146">
                  <c:v>1090.03</c:v>
                </c:pt>
                <c:pt idx="147">
                  <c:v>1128.06</c:v>
                </c:pt>
                <c:pt idx="148">
                  <c:v>1115.94</c:v>
                </c:pt>
                <c:pt idx="149">
                  <c:v>1190.98</c:v>
                </c:pt>
                <c:pt idx="150">
                  <c:v>1284.1300000000001</c:v>
                </c:pt>
                <c:pt idx="151">
                  <c:v>1304.92</c:v>
                </c:pt>
                <c:pt idx="152">
                  <c:v>1297.06</c:v>
                </c:pt>
                <c:pt idx="153">
                  <c:v>1303.3900000000001</c:v>
                </c:pt>
                <c:pt idx="154">
                  <c:v>1303.3900000000001</c:v>
                </c:pt>
                <c:pt idx="155">
                  <c:v>1215.49</c:v>
                </c:pt>
                <c:pt idx="156">
                  <c:v>1145.8900000000001</c:v>
                </c:pt>
                <c:pt idx="157">
                  <c:v>1127.6600000000001</c:v>
                </c:pt>
                <c:pt idx="158">
                  <c:v>1171.6199999999999</c:v>
                </c:pt>
                <c:pt idx="159">
                  <c:v>1160.6199999999999</c:v>
                </c:pt>
                <c:pt idx="160">
                  <c:v>1185.75</c:v>
                </c:pt>
                <c:pt idx="161">
                  <c:v>1178.6300000000001</c:v>
                </c:pt>
                <c:pt idx="162">
                  <c:v>1191.22</c:v>
                </c:pt>
                <c:pt idx="163">
                  <c:v>1130.67</c:v>
                </c:pt>
                <c:pt idx="164">
                  <c:v>1162.4000000000001</c:v>
                </c:pt>
                <c:pt idx="165">
                  <c:v>1221.48</c:v>
                </c:pt>
                <c:pt idx="166">
                  <c:v>1213.69</c:v>
                </c:pt>
                <c:pt idx="167">
                  <c:v>1208.48</c:v>
                </c:pt>
                <c:pt idx="168">
                  <c:v>1240.96</c:v>
                </c:pt>
                <c:pt idx="169">
                  <c:v>1263.6199999999999</c:v>
                </c:pt>
                <c:pt idx="170">
                  <c:v>1257.96</c:v>
                </c:pt>
                <c:pt idx="171">
                  <c:v>1277.6600000000001</c:v>
                </c:pt>
                <c:pt idx="172">
                  <c:v>1321.18</c:v>
                </c:pt>
                <c:pt idx="173">
                  <c:v>1291.54</c:v>
                </c:pt>
                <c:pt idx="174">
                  <c:v>1247.1300000000001</c:v>
                </c:pt>
                <c:pt idx="175">
                  <c:v>1222.08</c:v>
                </c:pt>
                <c:pt idx="176">
                  <c:v>1177.7</c:v>
                </c:pt>
                <c:pt idx="177">
                  <c:v>1171.58</c:v>
                </c:pt>
                <c:pt idx="178">
                  <c:v>1183.96</c:v>
                </c:pt>
                <c:pt idx="179">
                  <c:v>1192.5999999999999</c:v>
                </c:pt>
                <c:pt idx="180">
                  <c:v>1228.68</c:v>
                </c:pt>
                <c:pt idx="181">
                  <c:v>1281.9100000000001</c:v>
                </c:pt>
                <c:pt idx="182">
                  <c:v>1252.73</c:v>
                </c:pt>
                <c:pt idx="183">
                  <c:v>1255.3900000000001</c:v>
                </c:pt>
                <c:pt idx="184">
                  <c:v>1209.27</c:v>
                </c:pt>
                <c:pt idx="185">
                  <c:v>1195.68</c:v>
                </c:pt>
                <c:pt idx="186">
                  <c:v>1259.68</c:v>
                </c:pt>
                <c:pt idx="187">
                  <c:v>1302.94</c:v>
                </c:pt>
                <c:pt idx="188">
                  <c:v>1381.05</c:v>
                </c:pt>
                <c:pt idx="189">
                  <c:v>1442.28</c:v>
                </c:pt>
                <c:pt idx="190">
                  <c:v>1455.36</c:v>
                </c:pt>
                <c:pt idx="191">
                  <c:v>1438.64</c:v>
                </c:pt>
                <c:pt idx="192">
                  <c:v>1437.34</c:v>
                </c:pt>
                <c:pt idx="193">
                  <c:v>1466.57</c:v>
                </c:pt>
                <c:pt idx="194">
                  <c:v>1508.78</c:v>
                </c:pt>
                <c:pt idx="195">
                  <c:v>1565.83</c:v>
                </c:pt>
                <c:pt idx="196">
                  <c:v>1710.07</c:v>
                </c:pt>
                <c:pt idx="197">
                  <c:v>1812.26</c:v>
                </c:pt>
                <c:pt idx="198">
                  <c:v>1895.4</c:v>
                </c:pt>
                <c:pt idx="199">
                  <c:v>2013</c:v>
                </c:pt>
                <c:pt idx="200">
                  <c:v>2051.7199999999998</c:v>
                </c:pt>
                <c:pt idx="201">
                  <c:v>2086.4499999999998</c:v>
                </c:pt>
                <c:pt idx="202">
                  <c:v>2088.31</c:v>
                </c:pt>
                <c:pt idx="203">
                  <c:v>2026.01</c:v>
                </c:pt>
                <c:pt idx="204">
                  <c:v>2000.29</c:v>
                </c:pt>
                <c:pt idx="205">
                  <c:v>1994.1</c:v>
                </c:pt>
                <c:pt idx="206">
                  <c:v>1923.71</c:v>
                </c:pt>
                <c:pt idx="207">
                  <c:v>1854.94</c:v>
                </c:pt>
                <c:pt idx="208">
                  <c:v>1826.5</c:v>
                </c:pt>
                <c:pt idx="209">
                  <c:v>1861.06</c:v>
                </c:pt>
                <c:pt idx="210">
                  <c:v>1871.01</c:v>
                </c:pt>
                <c:pt idx="211">
                  <c:v>1863.18</c:v>
                </c:pt>
                <c:pt idx="212">
                  <c:v>1830.82</c:v>
                </c:pt>
                <c:pt idx="213">
                  <c:v>1825.37</c:v>
                </c:pt>
                <c:pt idx="214">
                  <c:v>1809.35</c:v>
                </c:pt>
                <c:pt idx="215">
                  <c:v>1821.14</c:v>
                </c:pt>
                <c:pt idx="216">
                  <c:v>1799.01</c:v>
                </c:pt>
                <c:pt idx="217">
                  <c:v>1848.18</c:v>
                </c:pt>
                <c:pt idx="218">
                  <c:v>1870.93</c:v>
                </c:pt>
                <c:pt idx="219">
                  <c:v>1971.19</c:v>
                </c:pt>
                <c:pt idx="220">
                  <c:v>1987.03</c:v>
                </c:pt>
                <c:pt idx="221">
                  <c:v>1953.23</c:v>
                </c:pt>
                <c:pt idx="222">
                  <c:v>1926.94</c:v>
                </c:pt>
                <c:pt idx="223">
                  <c:v>1877.71</c:v>
                </c:pt>
                <c:pt idx="224">
                  <c:v>1836.96</c:v>
                </c:pt>
                <c:pt idx="225">
                  <c:v>1776.6</c:v>
                </c:pt>
                <c:pt idx="226">
                  <c:v>1736.62</c:v>
                </c:pt>
                <c:pt idx="227">
                  <c:v>1715.67</c:v>
                </c:pt>
                <c:pt idx="228">
                  <c:v>1724.39</c:v>
                </c:pt>
                <c:pt idx="229">
                  <c:v>1733.19</c:v>
                </c:pt>
                <c:pt idx="230">
                  <c:v>1723.21</c:v>
                </c:pt>
                <c:pt idx="231">
                  <c:v>1734.73</c:v>
                </c:pt>
                <c:pt idx="232">
                  <c:v>1749.81</c:v>
                </c:pt>
                <c:pt idx="233">
                  <c:v>1771.11</c:v>
                </c:pt>
                <c:pt idx="234">
                  <c:v>1744.19</c:v>
                </c:pt>
                <c:pt idx="235">
                  <c:v>1727.9</c:v>
                </c:pt>
                <c:pt idx="236">
                  <c:v>1683.68</c:v>
                </c:pt>
                <c:pt idx="237">
                  <c:v>1648.39</c:v>
                </c:pt>
                <c:pt idx="238">
                  <c:v>1620.87</c:v>
                </c:pt>
                <c:pt idx="239">
                  <c:v>1631.24</c:v>
                </c:pt>
                <c:pt idx="240">
                  <c:v>1642.45</c:v>
                </c:pt>
                <c:pt idx="241">
                  <c:v>1606.24</c:v>
                </c:pt>
                <c:pt idx="242">
                  <c:v>1569.48</c:v>
                </c:pt>
                <c:pt idx="243">
                  <c:v>1574.27</c:v>
                </c:pt>
                <c:pt idx="244">
                  <c:v>1575.39</c:v>
                </c:pt>
                <c:pt idx="245">
                  <c:v>1573.09</c:v>
                </c:pt>
                <c:pt idx="246">
                  <c:v>1564.87</c:v>
                </c:pt>
                <c:pt idx="247">
                  <c:v>1590.56</c:v>
                </c:pt>
              </c:numCache>
            </c:numRef>
          </c:val>
          <c:extLst>
            <c:ext xmlns:c16="http://schemas.microsoft.com/office/drawing/2014/chart" uri="{C3380CC4-5D6E-409C-BE32-E72D297353CC}">
              <c16:uniqueId val="{00000000-E034-4C28-A487-50782AE40427}"/>
            </c:ext>
          </c:extLst>
        </c:ser>
        <c:ser>
          <c:idx val="0"/>
          <c:order val="1"/>
          <c:tx>
            <c:strRef>
              <c:f>'Gold ETF Holdings'!$J$16</c:f>
              <c:strCache>
                <c:ptCount val="1"/>
                <c:pt idx="0">
                  <c:v>Europe</c:v>
                </c:pt>
              </c:strCache>
            </c:strRef>
          </c:tx>
          <c:spPr>
            <a:solidFill>
              <a:srgbClr val="0982B4"/>
            </a:solidFill>
            <a:ln w="9525">
              <a:noFill/>
            </a:ln>
          </c:spPr>
          <c:cat>
            <c:numRef>
              <c:f>'Gold ETF Holdings'!$H$18:$H$2000</c:f>
              <c:numCache>
                <c:formatCode>m/d/yyyy</c:formatCode>
                <c:ptCount val="1983"/>
                <c:pt idx="1">
                  <c:v>38017</c:v>
                </c:pt>
                <c:pt idx="2">
                  <c:v>38046</c:v>
                </c:pt>
                <c:pt idx="3">
                  <c:v>38077</c:v>
                </c:pt>
                <c:pt idx="4">
                  <c:v>38107</c:v>
                </c:pt>
                <c:pt idx="5">
                  <c:v>38138</c:v>
                </c:pt>
                <c:pt idx="6">
                  <c:v>38168</c:v>
                </c:pt>
                <c:pt idx="7">
                  <c:v>38199</c:v>
                </c:pt>
                <c:pt idx="8">
                  <c:v>38230</c:v>
                </c:pt>
                <c:pt idx="9">
                  <c:v>38260</c:v>
                </c:pt>
                <c:pt idx="10">
                  <c:v>38291</c:v>
                </c:pt>
                <c:pt idx="11">
                  <c:v>38321</c:v>
                </c:pt>
                <c:pt idx="12">
                  <c:v>38352</c:v>
                </c:pt>
                <c:pt idx="13">
                  <c:v>38383</c:v>
                </c:pt>
                <c:pt idx="14">
                  <c:v>38411</c:v>
                </c:pt>
                <c:pt idx="15">
                  <c:v>38442</c:v>
                </c:pt>
                <c:pt idx="16">
                  <c:v>38472</c:v>
                </c:pt>
                <c:pt idx="17">
                  <c:v>38503</c:v>
                </c:pt>
                <c:pt idx="18">
                  <c:v>38533</c:v>
                </c:pt>
                <c:pt idx="19">
                  <c:v>38564</c:v>
                </c:pt>
                <c:pt idx="20">
                  <c:v>38595</c:v>
                </c:pt>
                <c:pt idx="21">
                  <c:v>38625</c:v>
                </c:pt>
                <c:pt idx="22">
                  <c:v>38656</c:v>
                </c:pt>
                <c:pt idx="23">
                  <c:v>38686</c:v>
                </c:pt>
                <c:pt idx="24">
                  <c:v>38717</c:v>
                </c:pt>
                <c:pt idx="25">
                  <c:v>38748</c:v>
                </c:pt>
                <c:pt idx="26">
                  <c:v>38776</c:v>
                </c:pt>
                <c:pt idx="27">
                  <c:v>38807</c:v>
                </c:pt>
                <c:pt idx="28">
                  <c:v>38837</c:v>
                </c:pt>
                <c:pt idx="29">
                  <c:v>38868</c:v>
                </c:pt>
                <c:pt idx="30">
                  <c:v>38898</c:v>
                </c:pt>
                <c:pt idx="31">
                  <c:v>38929</c:v>
                </c:pt>
                <c:pt idx="32">
                  <c:v>38960</c:v>
                </c:pt>
                <c:pt idx="33">
                  <c:v>38990</c:v>
                </c:pt>
                <c:pt idx="34">
                  <c:v>39021</c:v>
                </c:pt>
                <c:pt idx="35">
                  <c:v>39051</c:v>
                </c:pt>
                <c:pt idx="36">
                  <c:v>39082</c:v>
                </c:pt>
                <c:pt idx="37">
                  <c:v>39113</c:v>
                </c:pt>
                <c:pt idx="38">
                  <c:v>39141</c:v>
                </c:pt>
                <c:pt idx="39">
                  <c:v>39172</c:v>
                </c:pt>
                <c:pt idx="40">
                  <c:v>39202</c:v>
                </c:pt>
                <c:pt idx="41">
                  <c:v>39233</c:v>
                </c:pt>
                <c:pt idx="42">
                  <c:v>39263</c:v>
                </c:pt>
                <c:pt idx="43">
                  <c:v>39294</c:v>
                </c:pt>
                <c:pt idx="44">
                  <c:v>39325</c:v>
                </c:pt>
                <c:pt idx="45">
                  <c:v>39355</c:v>
                </c:pt>
                <c:pt idx="46">
                  <c:v>39386</c:v>
                </c:pt>
                <c:pt idx="47">
                  <c:v>39416</c:v>
                </c:pt>
                <c:pt idx="48">
                  <c:v>39447</c:v>
                </c:pt>
                <c:pt idx="49">
                  <c:v>39478</c:v>
                </c:pt>
                <c:pt idx="50">
                  <c:v>39507</c:v>
                </c:pt>
                <c:pt idx="51">
                  <c:v>39538</c:v>
                </c:pt>
                <c:pt idx="52">
                  <c:v>39568</c:v>
                </c:pt>
                <c:pt idx="53">
                  <c:v>39599</c:v>
                </c:pt>
                <c:pt idx="54">
                  <c:v>39629</c:v>
                </c:pt>
                <c:pt idx="55">
                  <c:v>39660</c:v>
                </c:pt>
                <c:pt idx="56">
                  <c:v>39691</c:v>
                </c:pt>
                <c:pt idx="57">
                  <c:v>39721</c:v>
                </c:pt>
                <c:pt idx="58">
                  <c:v>39752</c:v>
                </c:pt>
                <c:pt idx="59">
                  <c:v>39782</c:v>
                </c:pt>
                <c:pt idx="60">
                  <c:v>39813</c:v>
                </c:pt>
                <c:pt idx="61">
                  <c:v>39844</c:v>
                </c:pt>
                <c:pt idx="62">
                  <c:v>39872</c:v>
                </c:pt>
                <c:pt idx="63">
                  <c:v>39903</c:v>
                </c:pt>
                <c:pt idx="64">
                  <c:v>39933</c:v>
                </c:pt>
                <c:pt idx="65">
                  <c:v>39964</c:v>
                </c:pt>
                <c:pt idx="66">
                  <c:v>39994</c:v>
                </c:pt>
                <c:pt idx="67">
                  <c:v>40025</c:v>
                </c:pt>
                <c:pt idx="68">
                  <c:v>40056</c:v>
                </c:pt>
                <c:pt idx="69">
                  <c:v>40086</c:v>
                </c:pt>
                <c:pt idx="70">
                  <c:v>40117</c:v>
                </c:pt>
                <c:pt idx="71">
                  <c:v>40147</c:v>
                </c:pt>
                <c:pt idx="72">
                  <c:v>40178</c:v>
                </c:pt>
                <c:pt idx="73">
                  <c:v>40209</c:v>
                </c:pt>
                <c:pt idx="74">
                  <c:v>40237</c:v>
                </c:pt>
                <c:pt idx="75">
                  <c:v>40268</c:v>
                </c:pt>
                <c:pt idx="76">
                  <c:v>40298</c:v>
                </c:pt>
                <c:pt idx="77">
                  <c:v>40329</c:v>
                </c:pt>
                <c:pt idx="78">
                  <c:v>40359</c:v>
                </c:pt>
                <c:pt idx="79">
                  <c:v>40390</c:v>
                </c:pt>
                <c:pt idx="80">
                  <c:v>40421</c:v>
                </c:pt>
                <c:pt idx="81">
                  <c:v>40451</c:v>
                </c:pt>
                <c:pt idx="82">
                  <c:v>40482</c:v>
                </c:pt>
                <c:pt idx="83">
                  <c:v>40512</c:v>
                </c:pt>
                <c:pt idx="84">
                  <c:v>40543</c:v>
                </c:pt>
                <c:pt idx="85">
                  <c:v>40574</c:v>
                </c:pt>
                <c:pt idx="86">
                  <c:v>40602</c:v>
                </c:pt>
                <c:pt idx="87">
                  <c:v>40633</c:v>
                </c:pt>
                <c:pt idx="88">
                  <c:v>40663</c:v>
                </c:pt>
                <c:pt idx="89">
                  <c:v>40694</c:v>
                </c:pt>
                <c:pt idx="90">
                  <c:v>40724</c:v>
                </c:pt>
                <c:pt idx="91">
                  <c:v>40755</c:v>
                </c:pt>
                <c:pt idx="92">
                  <c:v>40786</c:v>
                </c:pt>
                <c:pt idx="93">
                  <c:v>40816</c:v>
                </c:pt>
                <c:pt idx="94">
                  <c:v>40847</c:v>
                </c:pt>
                <c:pt idx="95">
                  <c:v>40877</c:v>
                </c:pt>
                <c:pt idx="96">
                  <c:v>40908</c:v>
                </c:pt>
                <c:pt idx="97">
                  <c:v>40939</c:v>
                </c:pt>
                <c:pt idx="98">
                  <c:v>40968</c:v>
                </c:pt>
                <c:pt idx="99">
                  <c:v>40999</c:v>
                </c:pt>
                <c:pt idx="100">
                  <c:v>41029</c:v>
                </c:pt>
                <c:pt idx="101">
                  <c:v>41060</c:v>
                </c:pt>
                <c:pt idx="102">
                  <c:v>41090</c:v>
                </c:pt>
                <c:pt idx="103">
                  <c:v>41121</c:v>
                </c:pt>
                <c:pt idx="104">
                  <c:v>41152</c:v>
                </c:pt>
                <c:pt idx="105">
                  <c:v>41182</c:v>
                </c:pt>
                <c:pt idx="106">
                  <c:v>41213</c:v>
                </c:pt>
                <c:pt idx="107">
                  <c:v>41243</c:v>
                </c:pt>
                <c:pt idx="108">
                  <c:v>41274</c:v>
                </c:pt>
                <c:pt idx="109">
                  <c:v>41305</c:v>
                </c:pt>
                <c:pt idx="110">
                  <c:v>41333</c:v>
                </c:pt>
                <c:pt idx="111">
                  <c:v>41364</c:v>
                </c:pt>
                <c:pt idx="112">
                  <c:v>41394</c:v>
                </c:pt>
                <c:pt idx="113">
                  <c:v>41425</c:v>
                </c:pt>
                <c:pt idx="114">
                  <c:v>41455</c:v>
                </c:pt>
                <c:pt idx="115">
                  <c:v>41486</c:v>
                </c:pt>
                <c:pt idx="116">
                  <c:v>41517</c:v>
                </c:pt>
                <c:pt idx="117">
                  <c:v>41547</c:v>
                </c:pt>
                <c:pt idx="118">
                  <c:v>41578</c:v>
                </c:pt>
                <c:pt idx="119">
                  <c:v>41608</c:v>
                </c:pt>
                <c:pt idx="120">
                  <c:v>41639</c:v>
                </c:pt>
                <c:pt idx="121">
                  <c:v>41670</c:v>
                </c:pt>
                <c:pt idx="122">
                  <c:v>41698</c:v>
                </c:pt>
                <c:pt idx="123">
                  <c:v>41729</c:v>
                </c:pt>
                <c:pt idx="124">
                  <c:v>41759</c:v>
                </c:pt>
                <c:pt idx="125">
                  <c:v>41790</c:v>
                </c:pt>
                <c:pt idx="126">
                  <c:v>41820</c:v>
                </c:pt>
                <c:pt idx="127">
                  <c:v>41851</c:v>
                </c:pt>
                <c:pt idx="128">
                  <c:v>41882</c:v>
                </c:pt>
                <c:pt idx="129">
                  <c:v>41912</c:v>
                </c:pt>
                <c:pt idx="130">
                  <c:v>41943</c:v>
                </c:pt>
                <c:pt idx="131">
                  <c:v>41973</c:v>
                </c:pt>
                <c:pt idx="132">
                  <c:v>42004</c:v>
                </c:pt>
                <c:pt idx="133">
                  <c:v>42035</c:v>
                </c:pt>
                <c:pt idx="134">
                  <c:v>42063</c:v>
                </c:pt>
                <c:pt idx="135">
                  <c:v>42094</c:v>
                </c:pt>
                <c:pt idx="136">
                  <c:v>42124</c:v>
                </c:pt>
                <c:pt idx="137">
                  <c:v>42155</c:v>
                </c:pt>
                <c:pt idx="138">
                  <c:v>42185</c:v>
                </c:pt>
                <c:pt idx="139">
                  <c:v>42216</c:v>
                </c:pt>
                <c:pt idx="140">
                  <c:v>42247</c:v>
                </c:pt>
                <c:pt idx="141">
                  <c:v>42277</c:v>
                </c:pt>
                <c:pt idx="142">
                  <c:v>42308</c:v>
                </c:pt>
                <c:pt idx="143">
                  <c:v>42338</c:v>
                </c:pt>
                <c:pt idx="144">
                  <c:v>42369</c:v>
                </c:pt>
                <c:pt idx="145">
                  <c:v>42400</c:v>
                </c:pt>
                <c:pt idx="146">
                  <c:v>42429</c:v>
                </c:pt>
                <c:pt idx="147">
                  <c:v>42460</c:v>
                </c:pt>
                <c:pt idx="148">
                  <c:v>42490</c:v>
                </c:pt>
                <c:pt idx="149">
                  <c:v>42521</c:v>
                </c:pt>
                <c:pt idx="150">
                  <c:v>42551</c:v>
                </c:pt>
                <c:pt idx="151">
                  <c:v>42582</c:v>
                </c:pt>
                <c:pt idx="152">
                  <c:v>42613</c:v>
                </c:pt>
                <c:pt idx="153">
                  <c:v>42643</c:v>
                </c:pt>
                <c:pt idx="154">
                  <c:v>42674</c:v>
                </c:pt>
                <c:pt idx="155">
                  <c:v>42704</c:v>
                </c:pt>
                <c:pt idx="156">
                  <c:v>42735</c:v>
                </c:pt>
                <c:pt idx="157">
                  <c:v>42766</c:v>
                </c:pt>
                <c:pt idx="158">
                  <c:v>42794</c:v>
                </c:pt>
                <c:pt idx="159">
                  <c:v>42825</c:v>
                </c:pt>
                <c:pt idx="160">
                  <c:v>42855</c:v>
                </c:pt>
                <c:pt idx="161">
                  <c:v>42886</c:v>
                </c:pt>
                <c:pt idx="162">
                  <c:v>42916</c:v>
                </c:pt>
                <c:pt idx="163">
                  <c:v>42947</c:v>
                </c:pt>
                <c:pt idx="164">
                  <c:v>42978</c:v>
                </c:pt>
                <c:pt idx="165">
                  <c:v>43008</c:v>
                </c:pt>
                <c:pt idx="166">
                  <c:v>43039</c:v>
                </c:pt>
                <c:pt idx="167">
                  <c:v>43069</c:v>
                </c:pt>
                <c:pt idx="168">
                  <c:v>43100</c:v>
                </c:pt>
                <c:pt idx="169">
                  <c:v>43131</c:v>
                </c:pt>
                <c:pt idx="170">
                  <c:v>43159</c:v>
                </c:pt>
                <c:pt idx="171">
                  <c:v>43190</c:v>
                </c:pt>
                <c:pt idx="172">
                  <c:v>43220</c:v>
                </c:pt>
                <c:pt idx="173">
                  <c:v>43251</c:v>
                </c:pt>
                <c:pt idx="174">
                  <c:v>43281</c:v>
                </c:pt>
                <c:pt idx="175">
                  <c:v>43312</c:v>
                </c:pt>
                <c:pt idx="176">
                  <c:v>43343</c:v>
                </c:pt>
                <c:pt idx="177">
                  <c:v>43373</c:v>
                </c:pt>
                <c:pt idx="178">
                  <c:v>43404</c:v>
                </c:pt>
                <c:pt idx="179">
                  <c:v>43434</c:v>
                </c:pt>
                <c:pt idx="180">
                  <c:v>43465</c:v>
                </c:pt>
                <c:pt idx="181">
                  <c:v>43496</c:v>
                </c:pt>
                <c:pt idx="182">
                  <c:v>43524</c:v>
                </c:pt>
                <c:pt idx="183">
                  <c:v>43555</c:v>
                </c:pt>
                <c:pt idx="184">
                  <c:v>43585</c:v>
                </c:pt>
                <c:pt idx="185">
                  <c:v>43616</c:v>
                </c:pt>
                <c:pt idx="186">
                  <c:v>43646</c:v>
                </c:pt>
                <c:pt idx="187">
                  <c:v>43677</c:v>
                </c:pt>
                <c:pt idx="188">
                  <c:v>43708</c:v>
                </c:pt>
                <c:pt idx="189">
                  <c:v>43738</c:v>
                </c:pt>
                <c:pt idx="190">
                  <c:v>43769</c:v>
                </c:pt>
                <c:pt idx="191">
                  <c:v>43799</c:v>
                </c:pt>
                <c:pt idx="192">
                  <c:v>43830</c:v>
                </c:pt>
                <c:pt idx="193">
                  <c:v>43861</c:v>
                </c:pt>
                <c:pt idx="194">
                  <c:v>43890</c:v>
                </c:pt>
                <c:pt idx="195">
                  <c:v>43921</c:v>
                </c:pt>
                <c:pt idx="196">
                  <c:v>43951</c:v>
                </c:pt>
                <c:pt idx="197">
                  <c:v>43982</c:v>
                </c:pt>
                <c:pt idx="198">
                  <c:v>44012</c:v>
                </c:pt>
                <c:pt idx="199">
                  <c:v>44043</c:v>
                </c:pt>
                <c:pt idx="200">
                  <c:v>44074</c:v>
                </c:pt>
                <c:pt idx="201">
                  <c:v>44104</c:v>
                </c:pt>
                <c:pt idx="202">
                  <c:v>44135</c:v>
                </c:pt>
                <c:pt idx="203">
                  <c:v>44165</c:v>
                </c:pt>
                <c:pt idx="204">
                  <c:v>44196</c:v>
                </c:pt>
                <c:pt idx="205">
                  <c:v>44227</c:v>
                </c:pt>
                <c:pt idx="206">
                  <c:v>44255</c:v>
                </c:pt>
                <c:pt idx="207">
                  <c:v>44286</c:v>
                </c:pt>
                <c:pt idx="208">
                  <c:v>44316</c:v>
                </c:pt>
                <c:pt idx="209">
                  <c:v>44347</c:v>
                </c:pt>
                <c:pt idx="210">
                  <c:v>44377</c:v>
                </c:pt>
                <c:pt idx="211">
                  <c:v>44408</c:v>
                </c:pt>
                <c:pt idx="212">
                  <c:v>44439</c:v>
                </c:pt>
                <c:pt idx="213">
                  <c:v>44469</c:v>
                </c:pt>
                <c:pt idx="214">
                  <c:v>44500</c:v>
                </c:pt>
                <c:pt idx="215">
                  <c:v>44530</c:v>
                </c:pt>
                <c:pt idx="216">
                  <c:v>44561</c:v>
                </c:pt>
                <c:pt idx="217">
                  <c:v>44592</c:v>
                </c:pt>
                <c:pt idx="218">
                  <c:v>44620</c:v>
                </c:pt>
                <c:pt idx="219">
                  <c:v>44651</c:v>
                </c:pt>
                <c:pt idx="220">
                  <c:v>44681</c:v>
                </c:pt>
                <c:pt idx="221">
                  <c:v>44712</c:v>
                </c:pt>
                <c:pt idx="222">
                  <c:v>44742</c:v>
                </c:pt>
                <c:pt idx="223">
                  <c:v>44773</c:v>
                </c:pt>
                <c:pt idx="224">
                  <c:v>44804</c:v>
                </c:pt>
                <c:pt idx="225">
                  <c:v>44834</c:v>
                </c:pt>
                <c:pt idx="226">
                  <c:v>44865</c:v>
                </c:pt>
                <c:pt idx="227">
                  <c:v>44895</c:v>
                </c:pt>
                <c:pt idx="228">
                  <c:v>44926</c:v>
                </c:pt>
                <c:pt idx="229">
                  <c:v>44957</c:v>
                </c:pt>
                <c:pt idx="230">
                  <c:v>44985</c:v>
                </c:pt>
                <c:pt idx="231">
                  <c:v>45016</c:v>
                </c:pt>
                <c:pt idx="232">
                  <c:v>45046</c:v>
                </c:pt>
                <c:pt idx="233">
                  <c:v>45077</c:v>
                </c:pt>
                <c:pt idx="234">
                  <c:v>45107</c:v>
                </c:pt>
                <c:pt idx="235">
                  <c:v>45138</c:v>
                </c:pt>
                <c:pt idx="236">
                  <c:v>45169</c:v>
                </c:pt>
                <c:pt idx="237">
                  <c:v>45199</c:v>
                </c:pt>
                <c:pt idx="238">
                  <c:v>45230</c:v>
                </c:pt>
                <c:pt idx="239">
                  <c:v>45260</c:v>
                </c:pt>
                <c:pt idx="240">
                  <c:v>45291</c:v>
                </c:pt>
                <c:pt idx="241">
                  <c:v>45322</c:v>
                </c:pt>
                <c:pt idx="242">
                  <c:v>45351</c:v>
                </c:pt>
                <c:pt idx="243">
                  <c:v>45382</c:v>
                </c:pt>
                <c:pt idx="244">
                  <c:v>45412</c:v>
                </c:pt>
                <c:pt idx="245">
                  <c:v>45443</c:v>
                </c:pt>
                <c:pt idx="246">
                  <c:v>45473</c:v>
                </c:pt>
                <c:pt idx="247">
                  <c:v>45504</c:v>
                </c:pt>
              </c:numCache>
            </c:numRef>
          </c:cat>
          <c:val>
            <c:numRef>
              <c:f>'Gold ETF Holdings'!$J$18:$J$2000</c:f>
              <c:numCache>
                <c:formatCode>#,##0.00</c:formatCode>
                <c:ptCount val="1983"/>
                <c:pt idx="1">
                  <c:v>24.26</c:v>
                </c:pt>
                <c:pt idx="2">
                  <c:v>25.81</c:v>
                </c:pt>
                <c:pt idx="3">
                  <c:v>40.11</c:v>
                </c:pt>
                <c:pt idx="4">
                  <c:v>62.48</c:v>
                </c:pt>
                <c:pt idx="5">
                  <c:v>44.45</c:v>
                </c:pt>
                <c:pt idx="6">
                  <c:v>41</c:v>
                </c:pt>
                <c:pt idx="7">
                  <c:v>38.29</c:v>
                </c:pt>
                <c:pt idx="8">
                  <c:v>38.549999999999997</c:v>
                </c:pt>
                <c:pt idx="9">
                  <c:v>39.159999999999997</c:v>
                </c:pt>
                <c:pt idx="10">
                  <c:v>50.4</c:v>
                </c:pt>
                <c:pt idx="11">
                  <c:v>46.87</c:v>
                </c:pt>
                <c:pt idx="12">
                  <c:v>51.22</c:v>
                </c:pt>
                <c:pt idx="13">
                  <c:v>49.13</c:v>
                </c:pt>
                <c:pt idx="14">
                  <c:v>44.5</c:v>
                </c:pt>
                <c:pt idx="15">
                  <c:v>48.85</c:v>
                </c:pt>
                <c:pt idx="16">
                  <c:v>46.84</c:v>
                </c:pt>
                <c:pt idx="17">
                  <c:v>45.21</c:v>
                </c:pt>
                <c:pt idx="18">
                  <c:v>45.03</c:v>
                </c:pt>
                <c:pt idx="19">
                  <c:v>45.99</c:v>
                </c:pt>
                <c:pt idx="20">
                  <c:v>46.12</c:v>
                </c:pt>
                <c:pt idx="21">
                  <c:v>46.56</c:v>
                </c:pt>
                <c:pt idx="22">
                  <c:v>49.42</c:v>
                </c:pt>
                <c:pt idx="23">
                  <c:v>56.29</c:v>
                </c:pt>
                <c:pt idx="24">
                  <c:v>63.55</c:v>
                </c:pt>
                <c:pt idx="25">
                  <c:v>65.48</c:v>
                </c:pt>
                <c:pt idx="26">
                  <c:v>70.53</c:v>
                </c:pt>
                <c:pt idx="27">
                  <c:v>74.28</c:v>
                </c:pt>
                <c:pt idx="28">
                  <c:v>84.59</c:v>
                </c:pt>
                <c:pt idx="29">
                  <c:v>83.53</c:v>
                </c:pt>
                <c:pt idx="30">
                  <c:v>92.23</c:v>
                </c:pt>
                <c:pt idx="31">
                  <c:v>92.4</c:v>
                </c:pt>
                <c:pt idx="32">
                  <c:v>93.09</c:v>
                </c:pt>
                <c:pt idx="33">
                  <c:v>92.72</c:v>
                </c:pt>
                <c:pt idx="34">
                  <c:v>97.92</c:v>
                </c:pt>
                <c:pt idx="35">
                  <c:v>105.32</c:v>
                </c:pt>
                <c:pt idx="36">
                  <c:v>102.76</c:v>
                </c:pt>
                <c:pt idx="37">
                  <c:v>103.72</c:v>
                </c:pt>
                <c:pt idx="38">
                  <c:v>105.07</c:v>
                </c:pt>
                <c:pt idx="39">
                  <c:v>106.73</c:v>
                </c:pt>
                <c:pt idx="40">
                  <c:v>109.74</c:v>
                </c:pt>
                <c:pt idx="41">
                  <c:v>110.99</c:v>
                </c:pt>
                <c:pt idx="42">
                  <c:v>116.88</c:v>
                </c:pt>
                <c:pt idx="43">
                  <c:v>119.09</c:v>
                </c:pt>
                <c:pt idx="44">
                  <c:v>121.62</c:v>
                </c:pt>
                <c:pt idx="45">
                  <c:v>130.49</c:v>
                </c:pt>
                <c:pt idx="46">
                  <c:v>139.33000000000001</c:v>
                </c:pt>
                <c:pt idx="47">
                  <c:v>142.16999999999999</c:v>
                </c:pt>
                <c:pt idx="48">
                  <c:v>144.47999999999999</c:v>
                </c:pt>
                <c:pt idx="49">
                  <c:v>160.18</c:v>
                </c:pt>
                <c:pt idx="50">
                  <c:v>169.27</c:v>
                </c:pt>
                <c:pt idx="51">
                  <c:v>186.54</c:v>
                </c:pt>
                <c:pt idx="52">
                  <c:v>189.91</c:v>
                </c:pt>
                <c:pt idx="53">
                  <c:v>195.13</c:v>
                </c:pt>
                <c:pt idx="54">
                  <c:v>200.61</c:v>
                </c:pt>
                <c:pt idx="55">
                  <c:v>235.95</c:v>
                </c:pt>
                <c:pt idx="56">
                  <c:v>238.34</c:v>
                </c:pt>
                <c:pt idx="57">
                  <c:v>242.4</c:v>
                </c:pt>
                <c:pt idx="58">
                  <c:v>281.27999999999997</c:v>
                </c:pt>
                <c:pt idx="59">
                  <c:v>285.52999999999997</c:v>
                </c:pt>
                <c:pt idx="60">
                  <c:v>304.63</c:v>
                </c:pt>
                <c:pt idx="61">
                  <c:v>338.84</c:v>
                </c:pt>
                <c:pt idx="62">
                  <c:v>377.79</c:v>
                </c:pt>
                <c:pt idx="63">
                  <c:v>411.56</c:v>
                </c:pt>
                <c:pt idx="64">
                  <c:v>432.17</c:v>
                </c:pt>
                <c:pt idx="65">
                  <c:v>443.94</c:v>
                </c:pt>
                <c:pt idx="66">
                  <c:v>450.12</c:v>
                </c:pt>
                <c:pt idx="67">
                  <c:v>455.21</c:v>
                </c:pt>
                <c:pt idx="68">
                  <c:v>479.17</c:v>
                </c:pt>
                <c:pt idx="69">
                  <c:v>501.61</c:v>
                </c:pt>
                <c:pt idx="70">
                  <c:v>528.55999999999995</c:v>
                </c:pt>
                <c:pt idx="71">
                  <c:v>530.1</c:v>
                </c:pt>
                <c:pt idx="72">
                  <c:v>517.54</c:v>
                </c:pt>
                <c:pt idx="73">
                  <c:v>517.33000000000004</c:v>
                </c:pt>
                <c:pt idx="74">
                  <c:v>533.30999999999995</c:v>
                </c:pt>
                <c:pt idx="75">
                  <c:v>544.42999999999995</c:v>
                </c:pt>
                <c:pt idx="76">
                  <c:v>563.27</c:v>
                </c:pt>
                <c:pt idx="77">
                  <c:v>610.9</c:v>
                </c:pt>
                <c:pt idx="78">
                  <c:v>634.13</c:v>
                </c:pt>
                <c:pt idx="79">
                  <c:v>634.07000000000005</c:v>
                </c:pt>
                <c:pt idx="80">
                  <c:v>650.29</c:v>
                </c:pt>
                <c:pt idx="81">
                  <c:v>667.64</c:v>
                </c:pt>
                <c:pt idx="82">
                  <c:v>673.57</c:v>
                </c:pt>
                <c:pt idx="83">
                  <c:v>679.54</c:v>
                </c:pt>
                <c:pt idx="84">
                  <c:v>695.91</c:v>
                </c:pt>
                <c:pt idx="85">
                  <c:v>680.69</c:v>
                </c:pt>
                <c:pt idx="86">
                  <c:v>684.97</c:v>
                </c:pt>
                <c:pt idx="87">
                  <c:v>700.27</c:v>
                </c:pt>
                <c:pt idx="88">
                  <c:v>723.71</c:v>
                </c:pt>
                <c:pt idx="89">
                  <c:v>717.4</c:v>
                </c:pt>
                <c:pt idx="90">
                  <c:v>726.9</c:v>
                </c:pt>
                <c:pt idx="91">
                  <c:v>768.8</c:v>
                </c:pt>
                <c:pt idx="92">
                  <c:v>789.27</c:v>
                </c:pt>
                <c:pt idx="93">
                  <c:v>781.22</c:v>
                </c:pt>
                <c:pt idx="94">
                  <c:v>804.38</c:v>
                </c:pt>
                <c:pt idx="95">
                  <c:v>820.66</c:v>
                </c:pt>
                <c:pt idx="96">
                  <c:v>841.03</c:v>
                </c:pt>
                <c:pt idx="97">
                  <c:v>833.89</c:v>
                </c:pt>
                <c:pt idx="98">
                  <c:v>832.3</c:v>
                </c:pt>
                <c:pt idx="99">
                  <c:v>855.76</c:v>
                </c:pt>
                <c:pt idx="100">
                  <c:v>859.77</c:v>
                </c:pt>
                <c:pt idx="101">
                  <c:v>832.54</c:v>
                </c:pt>
                <c:pt idx="102">
                  <c:v>862.13</c:v>
                </c:pt>
                <c:pt idx="103">
                  <c:v>870.49</c:v>
                </c:pt>
                <c:pt idx="104">
                  <c:v>905.05</c:v>
                </c:pt>
                <c:pt idx="105">
                  <c:v>930.73</c:v>
                </c:pt>
                <c:pt idx="106">
                  <c:v>949.53</c:v>
                </c:pt>
                <c:pt idx="107">
                  <c:v>962.63</c:v>
                </c:pt>
                <c:pt idx="108">
                  <c:v>963.78</c:v>
                </c:pt>
                <c:pt idx="109">
                  <c:v>959.82</c:v>
                </c:pt>
                <c:pt idx="110">
                  <c:v>920.97</c:v>
                </c:pt>
                <c:pt idx="111">
                  <c:v>908.78</c:v>
                </c:pt>
                <c:pt idx="112">
                  <c:v>888.17</c:v>
                </c:pt>
                <c:pt idx="113">
                  <c:v>820.27</c:v>
                </c:pt>
                <c:pt idx="114">
                  <c:v>782.89</c:v>
                </c:pt>
                <c:pt idx="115">
                  <c:v>751.39</c:v>
                </c:pt>
                <c:pt idx="116">
                  <c:v>738.27</c:v>
                </c:pt>
                <c:pt idx="117">
                  <c:v>729.88</c:v>
                </c:pt>
                <c:pt idx="118">
                  <c:v>718.57</c:v>
                </c:pt>
                <c:pt idx="119">
                  <c:v>704.22</c:v>
                </c:pt>
                <c:pt idx="120">
                  <c:v>666.5</c:v>
                </c:pt>
                <c:pt idx="121">
                  <c:v>650.23</c:v>
                </c:pt>
                <c:pt idx="122">
                  <c:v>652.21</c:v>
                </c:pt>
                <c:pt idx="123">
                  <c:v>653.55999999999995</c:v>
                </c:pt>
                <c:pt idx="124">
                  <c:v>665.61</c:v>
                </c:pt>
                <c:pt idx="125">
                  <c:v>659.43</c:v>
                </c:pt>
                <c:pt idx="126">
                  <c:v>651.62</c:v>
                </c:pt>
                <c:pt idx="127">
                  <c:v>649.12</c:v>
                </c:pt>
                <c:pt idx="128">
                  <c:v>650.91</c:v>
                </c:pt>
                <c:pt idx="129">
                  <c:v>633.75</c:v>
                </c:pt>
                <c:pt idx="130">
                  <c:v>633.79999999999995</c:v>
                </c:pt>
                <c:pt idx="131">
                  <c:v>627.20000000000005</c:v>
                </c:pt>
                <c:pt idx="132">
                  <c:v>622.1</c:v>
                </c:pt>
                <c:pt idx="133">
                  <c:v>628.84</c:v>
                </c:pt>
                <c:pt idx="134">
                  <c:v>641.44000000000005</c:v>
                </c:pt>
                <c:pt idx="135">
                  <c:v>623.98</c:v>
                </c:pt>
                <c:pt idx="136">
                  <c:v>630.41999999999996</c:v>
                </c:pt>
                <c:pt idx="137">
                  <c:v>634.19000000000005</c:v>
                </c:pt>
                <c:pt idx="138">
                  <c:v>631.58000000000004</c:v>
                </c:pt>
                <c:pt idx="139">
                  <c:v>604.74</c:v>
                </c:pt>
                <c:pt idx="140">
                  <c:v>602.57000000000005</c:v>
                </c:pt>
                <c:pt idx="141">
                  <c:v>596.08000000000004</c:v>
                </c:pt>
                <c:pt idx="142">
                  <c:v>599.49</c:v>
                </c:pt>
                <c:pt idx="143">
                  <c:v>591.59</c:v>
                </c:pt>
                <c:pt idx="144">
                  <c:v>581.62</c:v>
                </c:pt>
                <c:pt idx="145">
                  <c:v>596.48</c:v>
                </c:pt>
                <c:pt idx="146">
                  <c:v>667.73</c:v>
                </c:pt>
                <c:pt idx="147">
                  <c:v>699.47</c:v>
                </c:pt>
                <c:pt idx="148">
                  <c:v>719.01</c:v>
                </c:pt>
                <c:pt idx="149">
                  <c:v>736.58</c:v>
                </c:pt>
                <c:pt idx="150">
                  <c:v>772.81</c:v>
                </c:pt>
                <c:pt idx="151">
                  <c:v>820.19</c:v>
                </c:pt>
                <c:pt idx="152">
                  <c:v>851.57</c:v>
                </c:pt>
                <c:pt idx="153">
                  <c:v>886.87</c:v>
                </c:pt>
                <c:pt idx="154">
                  <c:v>904.67</c:v>
                </c:pt>
                <c:pt idx="155">
                  <c:v>881.51</c:v>
                </c:pt>
                <c:pt idx="156">
                  <c:v>852.4</c:v>
                </c:pt>
                <c:pt idx="157">
                  <c:v>889.2</c:v>
                </c:pt>
                <c:pt idx="158">
                  <c:v>931.94</c:v>
                </c:pt>
                <c:pt idx="159">
                  <c:v>950.54</c:v>
                </c:pt>
                <c:pt idx="160">
                  <c:v>953.41</c:v>
                </c:pt>
                <c:pt idx="161">
                  <c:v>975.15</c:v>
                </c:pt>
                <c:pt idx="162">
                  <c:v>985.35</c:v>
                </c:pt>
                <c:pt idx="163">
                  <c:v>997.29</c:v>
                </c:pt>
                <c:pt idx="164">
                  <c:v>1004.81</c:v>
                </c:pt>
                <c:pt idx="165">
                  <c:v>997.74</c:v>
                </c:pt>
                <c:pt idx="166">
                  <c:v>1008.26</c:v>
                </c:pt>
                <c:pt idx="167">
                  <c:v>1028.98</c:v>
                </c:pt>
                <c:pt idx="168">
                  <c:v>1032.7</c:v>
                </c:pt>
                <c:pt idx="169">
                  <c:v>1041.5999999999999</c:v>
                </c:pt>
                <c:pt idx="170">
                  <c:v>1033.1500000000001</c:v>
                </c:pt>
                <c:pt idx="171">
                  <c:v>1033.19</c:v>
                </c:pt>
                <c:pt idx="172">
                  <c:v>1054.56</c:v>
                </c:pt>
                <c:pt idx="173">
                  <c:v>1081.71</c:v>
                </c:pt>
                <c:pt idx="174">
                  <c:v>1082.03</c:v>
                </c:pt>
                <c:pt idx="175">
                  <c:v>1074.06</c:v>
                </c:pt>
                <c:pt idx="176">
                  <c:v>1078.8900000000001</c:v>
                </c:pt>
                <c:pt idx="177">
                  <c:v>1068.01</c:v>
                </c:pt>
                <c:pt idx="178">
                  <c:v>1078.6099999999999</c:v>
                </c:pt>
                <c:pt idx="179">
                  <c:v>1088.06</c:v>
                </c:pt>
                <c:pt idx="180">
                  <c:v>1131.57</c:v>
                </c:pt>
                <c:pt idx="181">
                  <c:v>1155.75</c:v>
                </c:pt>
                <c:pt idx="182">
                  <c:v>1153.92</c:v>
                </c:pt>
                <c:pt idx="183">
                  <c:v>1152.6600000000001</c:v>
                </c:pt>
                <c:pt idx="184">
                  <c:v>1142.43</c:v>
                </c:pt>
                <c:pt idx="185">
                  <c:v>1160.32</c:v>
                </c:pt>
                <c:pt idx="186">
                  <c:v>1227.02</c:v>
                </c:pt>
                <c:pt idx="187">
                  <c:v>1238.72</c:v>
                </c:pt>
                <c:pt idx="188">
                  <c:v>1273.76</c:v>
                </c:pt>
                <c:pt idx="189">
                  <c:v>1285.07</c:v>
                </c:pt>
                <c:pt idx="190">
                  <c:v>1313.53</c:v>
                </c:pt>
                <c:pt idx="191">
                  <c:v>1298.8900000000001</c:v>
                </c:pt>
                <c:pt idx="192">
                  <c:v>1315.96</c:v>
                </c:pt>
                <c:pt idx="193">
                  <c:v>1349.88</c:v>
                </c:pt>
                <c:pt idx="194">
                  <c:v>1385.18</c:v>
                </c:pt>
                <c:pt idx="195">
                  <c:v>1468.57</c:v>
                </c:pt>
                <c:pt idx="196">
                  <c:v>1494.6</c:v>
                </c:pt>
                <c:pt idx="197">
                  <c:v>1540.32</c:v>
                </c:pt>
                <c:pt idx="198">
                  <c:v>1554.96</c:v>
                </c:pt>
                <c:pt idx="199">
                  <c:v>1599.13</c:v>
                </c:pt>
                <c:pt idx="200">
                  <c:v>1588.34</c:v>
                </c:pt>
                <c:pt idx="201">
                  <c:v>1621.72</c:v>
                </c:pt>
                <c:pt idx="202">
                  <c:v>1644.6</c:v>
                </c:pt>
                <c:pt idx="203">
                  <c:v>1598.07</c:v>
                </c:pt>
                <c:pt idx="204">
                  <c:v>1591.6</c:v>
                </c:pt>
                <c:pt idx="205">
                  <c:v>1612.9</c:v>
                </c:pt>
                <c:pt idx="206">
                  <c:v>1591.94</c:v>
                </c:pt>
                <c:pt idx="207">
                  <c:v>1541.53</c:v>
                </c:pt>
                <c:pt idx="208">
                  <c:v>1554.48</c:v>
                </c:pt>
                <c:pt idx="209">
                  <c:v>1585.6</c:v>
                </c:pt>
                <c:pt idx="210">
                  <c:v>1569.86</c:v>
                </c:pt>
                <c:pt idx="211">
                  <c:v>1589.15</c:v>
                </c:pt>
                <c:pt idx="212">
                  <c:v>1597.18</c:v>
                </c:pt>
                <c:pt idx="213">
                  <c:v>1581.65</c:v>
                </c:pt>
                <c:pt idx="214">
                  <c:v>1570.62</c:v>
                </c:pt>
                <c:pt idx="215">
                  <c:v>1571.39</c:v>
                </c:pt>
                <c:pt idx="216">
                  <c:v>1579.78</c:v>
                </c:pt>
                <c:pt idx="217">
                  <c:v>1586.5</c:v>
                </c:pt>
                <c:pt idx="218">
                  <c:v>1611.17</c:v>
                </c:pt>
                <c:pt idx="219">
                  <c:v>1692.38</c:v>
                </c:pt>
                <c:pt idx="220">
                  <c:v>1710.66</c:v>
                </c:pt>
                <c:pt idx="221">
                  <c:v>1696.41</c:v>
                </c:pt>
                <c:pt idx="222">
                  <c:v>1689.42</c:v>
                </c:pt>
                <c:pt idx="223">
                  <c:v>1648.8</c:v>
                </c:pt>
                <c:pt idx="224">
                  <c:v>1638.2</c:v>
                </c:pt>
                <c:pt idx="225">
                  <c:v>1596.71</c:v>
                </c:pt>
                <c:pt idx="226">
                  <c:v>1582.7</c:v>
                </c:pt>
                <c:pt idx="227">
                  <c:v>1579.8</c:v>
                </c:pt>
                <c:pt idx="228">
                  <c:v>1565.95</c:v>
                </c:pt>
                <c:pt idx="229">
                  <c:v>1532.95</c:v>
                </c:pt>
                <c:pt idx="230">
                  <c:v>1507.56</c:v>
                </c:pt>
                <c:pt idx="231">
                  <c:v>1525.94</c:v>
                </c:pt>
                <c:pt idx="232">
                  <c:v>1525.32</c:v>
                </c:pt>
                <c:pt idx="233">
                  <c:v>1523.23</c:v>
                </c:pt>
                <c:pt idx="234">
                  <c:v>1497.15</c:v>
                </c:pt>
                <c:pt idx="235">
                  <c:v>1478.4</c:v>
                </c:pt>
                <c:pt idx="236">
                  <c:v>1470.21</c:v>
                </c:pt>
                <c:pt idx="237">
                  <c:v>1442.01</c:v>
                </c:pt>
                <c:pt idx="238">
                  <c:v>1430.68</c:v>
                </c:pt>
                <c:pt idx="239">
                  <c:v>1410.52</c:v>
                </c:pt>
                <c:pt idx="240">
                  <c:v>1385.52</c:v>
                </c:pt>
                <c:pt idx="241">
                  <c:v>1367.99</c:v>
                </c:pt>
                <c:pt idx="242">
                  <c:v>1353.32</c:v>
                </c:pt>
                <c:pt idx="243">
                  <c:v>1331.32</c:v>
                </c:pt>
                <c:pt idx="244">
                  <c:v>1279.17</c:v>
                </c:pt>
                <c:pt idx="245">
                  <c:v>1284.83</c:v>
                </c:pt>
                <c:pt idx="246">
                  <c:v>1302.7</c:v>
                </c:pt>
                <c:pt idx="247">
                  <c:v>1319.29</c:v>
                </c:pt>
              </c:numCache>
            </c:numRef>
          </c:val>
          <c:extLst>
            <c:ext xmlns:c16="http://schemas.microsoft.com/office/drawing/2014/chart" uri="{C3380CC4-5D6E-409C-BE32-E72D297353CC}">
              <c16:uniqueId val="{00000001-E034-4C28-A487-50782AE40427}"/>
            </c:ext>
          </c:extLst>
        </c:ser>
        <c:ser>
          <c:idx val="3"/>
          <c:order val="2"/>
          <c:tx>
            <c:strRef>
              <c:f>'Gold ETF Holdings'!$K$16</c:f>
              <c:strCache>
                <c:ptCount val="1"/>
                <c:pt idx="0">
                  <c:v>Asia</c:v>
                </c:pt>
              </c:strCache>
            </c:strRef>
          </c:tx>
          <c:spPr>
            <a:solidFill>
              <a:srgbClr val="5AB496"/>
            </a:solidFill>
            <a:ln w="9525">
              <a:noFill/>
            </a:ln>
          </c:spPr>
          <c:cat>
            <c:numRef>
              <c:f>'Gold ETF Holdings'!$H$18:$H$2000</c:f>
              <c:numCache>
                <c:formatCode>m/d/yyyy</c:formatCode>
                <c:ptCount val="1983"/>
                <c:pt idx="1">
                  <c:v>38017</c:v>
                </c:pt>
                <c:pt idx="2">
                  <c:v>38046</c:v>
                </c:pt>
                <c:pt idx="3">
                  <c:v>38077</c:v>
                </c:pt>
                <c:pt idx="4">
                  <c:v>38107</c:v>
                </c:pt>
                <c:pt idx="5">
                  <c:v>38138</c:v>
                </c:pt>
                <c:pt idx="6">
                  <c:v>38168</c:v>
                </c:pt>
                <c:pt idx="7">
                  <c:v>38199</c:v>
                </c:pt>
                <c:pt idx="8">
                  <c:v>38230</c:v>
                </c:pt>
                <c:pt idx="9">
                  <c:v>38260</c:v>
                </c:pt>
                <c:pt idx="10">
                  <c:v>38291</c:v>
                </c:pt>
                <c:pt idx="11">
                  <c:v>38321</c:v>
                </c:pt>
                <c:pt idx="12">
                  <c:v>38352</c:v>
                </c:pt>
                <c:pt idx="13">
                  <c:v>38383</c:v>
                </c:pt>
                <c:pt idx="14">
                  <c:v>38411</c:v>
                </c:pt>
                <c:pt idx="15">
                  <c:v>38442</c:v>
                </c:pt>
                <c:pt idx="16">
                  <c:v>38472</c:v>
                </c:pt>
                <c:pt idx="17">
                  <c:v>38503</c:v>
                </c:pt>
                <c:pt idx="18">
                  <c:v>38533</c:v>
                </c:pt>
                <c:pt idx="19">
                  <c:v>38564</c:v>
                </c:pt>
                <c:pt idx="20">
                  <c:v>38595</c:v>
                </c:pt>
                <c:pt idx="21">
                  <c:v>38625</c:v>
                </c:pt>
                <c:pt idx="22">
                  <c:v>38656</c:v>
                </c:pt>
                <c:pt idx="23">
                  <c:v>38686</c:v>
                </c:pt>
                <c:pt idx="24">
                  <c:v>38717</c:v>
                </c:pt>
                <c:pt idx="25">
                  <c:v>38748</c:v>
                </c:pt>
                <c:pt idx="26">
                  <c:v>38776</c:v>
                </c:pt>
                <c:pt idx="27">
                  <c:v>38807</c:v>
                </c:pt>
                <c:pt idx="28">
                  <c:v>38837</c:v>
                </c:pt>
                <c:pt idx="29">
                  <c:v>38868</c:v>
                </c:pt>
                <c:pt idx="30">
                  <c:v>38898</c:v>
                </c:pt>
                <c:pt idx="31">
                  <c:v>38929</c:v>
                </c:pt>
                <c:pt idx="32">
                  <c:v>38960</c:v>
                </c:pt>
                <c:pt idx="33">
                  <c:v>38990</c:v>
                </c:pt>
                <c:pt idx="34">
                  <c:v>39021</c:v>
                </c:pt>
                <c:pt idx="35">
                  <c:v>39051</c:v>
                </c:pt>
                <c:pt idx="36">
                  <c:v>39082</c:v>
                </c:pt>
                <c:pt idx="37">
                  <c:v>39113</c:v>
                </c:pt>
                <c:pt idx="38">
                  <c:v>39141</c:v>
                </c:pt>
                <c:pt idx="39">
                  <c:v>39172</c:v>
                </c:pt>
                <c:pt idx="40">
                  <c:v>39202</c:v>
                </c:pt>
                <c:pt idx="41">
                  <c:v>39233</c:v>
                </c:pt>
                <c:pt idx="42">
                  <c:v>39263</c:v>
                </c:pt>
                <c:pt idx="43">
                  <c:v>39294</c:v>
                </c:pt>
                <c:pt idx="44">
                  <c:v>39325</c:v>
                </c:pt>
                <c:pt idx="45">
                  <c:v>39355</c:v>
                </c:pt>
                <c:pt idx="46">
                  <c:v>39386</c:v>
                </c:pt>
                <c:pt idx="47">
                  <c:v>39416</c:v>
                </c:pt>
                <c:pt idx="48">
                  <c:v>39447</c:v>
                </c:pt>
                <c:pt idx="49">
                  <c:v>39478</c:v>
                </c:pt>
                <c:pt idx="50">
                  <c:v>39507</c:v>
                </c:pt>
                <c:pt idx="51">
                  <c:v>39538</c:v>
                </c:pt>
                <c:pt idx="52">
                  <c:v>39568</c:v>
                </c:pt>
                <c:pt idx="53">
                  <c:v>39599</c:v>
                </c:pt>
                <c:pt idx="54">
                  <c:v>39629</c:v>
                </c:pt>
                <c:pt idx="55">
                  <c:v>39660</c:v>
                </c:pt>
                <c:pt idx="56">
                  <c:v>39691</c:v>
                </c:pt>
                <c:pt idx="57">
                  <c:v>39721</c:v>
                </c:pt>
                <c:pt idx="58">
                  <c:v>39752</c:v>
                </c:pt>
                <c:pt idx="59">
                  <c:v>39782</c:v>
                </c:pt>
                <c:pt idx="60">
                  <c:v>39813</c:v>
                </c:pt>
                <c:pt idx="61">
                  <c:v>39844</c:v>
                </c:pt>
                <c:pt idx="62">
                  <c:v>39872</c:v>
                </c:pt>
                <c:pt idx="63">
                  <c:v>39903</c:v>
                </c:pt>
                <c:pt idx="64">
                  <c:v>39933</c:v>
                </c:pt>
                <c:pt idx="65">
                  <c:v>39964</c:v>
                </c:pt>
                <c:pt idx="66">
                  <c:v>39994</c:v>
                </c:pt>
                <c:pt idx="67">
                  <c:v>40025</c:v>
                </c:pt>
                <c:pt idx="68">
                  <c:v>40056</c:v>
                </c:pt>
                <c:pt idx="69">
                  <c:v>40086</c:v>
                </c:pt>
                <c:pt idx="70">
                  <c:v>40117</c:v>
                </c:pt>
                <c:pt idx="71">
                  <c:v>40147</c:v>
                </c:pt>
                <c:pt idx="72">
                  <c:v>40178</c:v>
                </c:pt>
                <c:pt idx="73">
                  <c:v>40209</c:v>
                </c:pt>
                <c:pt idx="74">
                  <c:v>40237</c:v>
                </c:pt>
                <c:pt idx="75">
                  <c:v>40268</c:v>
                </c:pt>
                <c:pt idx="76">
                  <c:v>40298</c:v>
                </c:pt>
                <c:pt idx="77">
                  <c:v>40329</c:v>
                </c:pt>
                <c:pt idx="78">
                  <c:v>40359</c:v>
                </c:pt>
                <c:pt idx="79">
                  <c:v>40390</c:v>
                </c:pt>
                <c:pt idx="80">
                  <c:v>40421</c:v>
                </c:pt>
                <c:pt idx="81">
                  <c:v>40451</c:v>
                </c:pt>
                <c:pt idx="82">
                  <c:v>40482</c:v>
                </c:pt>
                <c:pt idx="83">
                  <c:v>40512</c:v>
                </c:pt>
                <c:pt idx="84">
                  <c:v>40543</c:v>
                </c:pt>
                <c:pt idx="85">
                  <c:v>40574</c:v>
                </c:pt>
                <c:pt idx="86">
                  <c:v>40602</c:v>
                </c:pt>
                <c:pt idx="87">
                  <c:v>40633</c:v>
                </c:pt>
                <c:pt idx="88">
                  <c:v>40663</c:v>
                </c:pt>
                <c:pt idx="89">
                  <c:v>40694</c:v>
                </c:pt>
                <c:pt idx="90">
                  <c:v>40724</c:v>
                </c:pt>
                <c:pt idx="91">
                  <c:v>40755</c:v>
                </c:pt>
                <c:pt idx="92">
                  <c:v>40786</c:v>
                </c:pt>
                <c:pt idx="93">
                  <c:v>40816</c:v>
                </c:pt>
                <c:pt idx="94">
                  <c:v>40847</c:v>
                </c:pt>
                <c:pt idx="95">
                  <c:v>40877</c:v>
                </c:pt>
                <c:pt idx="96">
                  <c:v>40908</c:v>
                </c:pt>
                <c:pt idx="97">
                  <c:v>40939</c:v>
                </c:pt>
                <c:pt idx="98">
                  <c:v>40968</c:v>
                </c:pt>
                <c:pt idx="99">
                  <c:v>40999</c:v>
                </c:pt>
                <c:pt idx="100">
                  <c:v>41029</c:v>
                </c:pt>
                <c:pt idx="101">
                  <c:v>41060</c:v>
                </c:pt>
                <c:pt idx="102">
                  <c:v>41090</c:v>
                </c:pt>
                <c:pt idx="103">
                  <c:v>41121</c:v>
                </c:pt>
                <c:pt idx="104">
                  <c:v>41152</c:v>
                </c:pt>
                <c:pt idx="105">
                  <c:v>41182</c:v>
                </c:pt>
                <c:pt idx="106">
                  <c:v>41213</c:v>
                </c:pt>
                <c:pt idx="107">
                  <c:v>41243</c:v>
                </c:pt>
                <c:pt idx="108">
                  <c:v>41274</c:v>
                </c:pt>
                <c:pt idx="109">
                  <c:v>41305</c:v>
                </c:pt>
                <c:pt idx="110">
                  <c:v>41333</c:v>
                </c:pt>
                <c:pt idx="111">
                  <c:v>41364</c:v>
                </c:pt>
                <c:pt idx="112">
                  <c:v>41394</c:v>
                </c:pt>
                <c:pt idx="113">
                  <c:v>41425</c:v>
                </c:pt>
                <c:pt idx="114">
                  <c:v>41455</c:v>
                </c:pt>
                <c:pt idx="115">
                  <c:v>41486</c:v>
                </c:pt>
                <c:pt idx="116">
                  <c:v>41517</c:v>
                </c:pt>
                <c:pt idx="117">
                  <c:v>41547</c:v>
                </c:pt>
                <c:pt idx="118">
                  <c:v>41578</c:v>
                </c:pt>
                <c:pt idx="119">
                  <c:v>41608</c:v>
                </c:pt>
                <c:pt idx="120">
                  <c:v>41639</c:v>
                </c:pt>
                <c:pt idx="121">
                  <c:v>41670</c:v>
                </c:pt>
                <c:pt idx="122">
                  <c:v>41698</c:v>
                </c:pt>
                <c:pt idx="123">
                  <c:v>41729</c:v>
                </c:pt>
                <c:pt idx="124">
                  <c:v>41759</c:v>
                </c:pt>
                <c:pt idx="125">
                  <c:v>41790</c:v>
                </c:pt>
                <c:pt idx="126">
                  <c:v>41820</c:v>
                </c:pt>
                <c:pt idx="127">
                  <c:v>41851</c:v>
                </c:pt>
                <c:pt idx="128">
                  <c:v>41882</c:v>
                </c:pt>
                <c:pt idx="129">
                  <c:v>41912</c:v>
                </c:pt>
                <c:pt idx="130">
                  <c:v>41943</c:v>
                </c:pt>
                <c:pt idx="131">
                  <c:v>41973</c:v>
                </c:pt>
                <c:pt idx="132">
                  <c:v>42004</c:v>
                </c:pt>
                <c:pt idx="133">
                  <c:v>42035</c:v>
                </c:pt>
                <c:pt idx="134">
                  <c:v>42063</c:v>
                </c:pt>
                <c:pt idx="135">
                  <c:v>42094</c:v>
                </c:pt>
                <c:pt idx="136">
                  <c:v>42124</c:v>
                </c:pt>
                <c:pt idx="137">
                  <c:v>42155</c:v>
                </c:pt>
                <c:pt idx="138">
                  <c:v>42185</c:v>
                </c:pt>
                <c:pt idx="139">
                  <c:v>42216</c:v>
                </c:pt>
                <c:pt idx="140">
                  <c:v>42247</c:v>
                </c:pt>
                <c:pt idx="141">
                  <c:v>42277</c:v>
                </c:pt>
                <c:pt idx="142">
                  <c:v>42308</c:v>
                </c:pt>
                <c:pt idx="143">
                  <c:v>42338</c:v>
                </c:pt>
                <c:pt idx="144">
                  <c:v>42369</c:v>
                </c:pt>
                <c:pt idx="145">
                  <c:v>42400</c:v>
                </c:pt>
                <c:pt idx="146">
                  <c:v>42429</c:v>
                </c:pt>
                <c:pt idx="147">
                  <c:v>42460</c:v>
                </c:pt>
                <c:pt idx="148">
                  <c:v>42490</c:v>
                </c:pt>
                <c:pt idx="149">
                  <c:v>42521</c:v>
                </c:pt>
                <c:pt idx="150">
                  <c:v>42551</c:v>
                </c:pt>
                <c:pt idx="151">
                  <c:v>42582</c:v>
                </c:pt>
                <c:pt idx="152">
                  <c:v>42613</c:v>
                </c:pt>
                <c:pt idx="153">
                  <c:v>42643</c:v>
                </c:pt>
                <c:pt idx="154">
                  <c:v>42674</c:v>
                </c:pt>
                <c:pt idx="155">
                  <c:v>42704</c:v>
                </c:pt>
                <c:pt idx="156">
                  <c:v>42735</c:v>
                </c:pt>
                <c:pt idx="157">
                  <c:v>42766</c:v>
                </c:pt>
                <c:pt idx="158">
                  <c:v>42794</c:v>
                </c:pt>
                <c:pt idx="159">
                  <c:v>42825</c:v>
                </c:pt>
                <c:pt idx="160">
                  <c:v>42855</c:v>
                </c:pt>
                <c:pt idx="161">
                  <c:v>42886</c:v>
                </c:pt>
                <c:pt idx="162">
                  <c:v>42916</c:v>
                </c:pt>
                <c:pt idx="163">
                  <c:v>42947</c:v>
                </c:pt>
                <c:pt idx="164">
                  <c:v>42978</c:v>
                </c:pt>
                <c:pt idx="165">
                  <c:v>43008</c:v>
                </c:pt>
                <c:pt idx="166">
                  <c:v>43039</c:v>
                </c:pt>
                <c:pt idx="167">
                  <c:v>43069</c:v>
                </c:pt>
                <c:pt idx="168">
                  <c:v>43100</c:v>
                </c:pt>
                <c:pt idx="169">
                  <c:v>43131</c:v>
                </c:pt>
                <c:pt idx="170">
                  <c:v>43159</c:v>
                </c:pt>
                <c:pt idx="171">
                  <c:v>43190</c:v>
                </c:pt>
                <c:pt idx="172">
                  <c:v>43220</c:v>
                </c:pt>
                <c:pt idx="173">
                  <c:v>43251</c:v>
                </c:pt>
                <c:pt idx="174">
                  <c:v>43281</c:v>
                </c:pt>
                <c:pt idx="175">
                  <c:v>43312</c:v>
                </c:pt>
                <c:pt idx="176">
                  <c:v>43343</c:v>
                </c:pt>
                <c:pt idx="177">
                  <c:v>43373</c:v>
                </c:pt>
                <c:pt idx="178">
                  <c:v>43404</c:v>
                </c:pt>
                <c:pt idx="179">
                  <c:v>43434</c:v>
                </c:pt>
                <c:pt idx="180">
                  <c:v>43465</c:v>
                </c:pt>
                <c:pt idx="181">
                  <c:v>43496</c:v>
                </c:pt>
                <c:pt idx="182">
                  <c:v>43524</c:v>
                </c:pt>
                <c:pt idx="183">
                  <c:v>43555</c:v>
                </c:pt>
                <c:pt idx="184">
                  <c:v>43585</c:v>
                </c:pt>
                <c:pt idx="185">
                  <c:v>43616</c:v>
                </c:pt>
                <c:pt idx="186">
                  <c:v>43646</c:v>
                </c:pt>
                <c:pt idx="187">
                  <c:v>43677</c:v>
                </c:pt>
                <c:pt idx="188">
                  <c:v>43708</c:v>
                </c:pt>
                <c:pt idx="189">
                  <c:v>43738</c:v>
                </c:pt>
                <c:pt idx="190">
                  <c:v>43769</c:v>
                </c:pt>
                <c:pt idx="191">
                  <c:v>43799</c:v>
                </c:pt>
                <c:pt idx="192">
                  <c:v>43830</c:v>
                </c:pt>
                <c:pt idx="193">
                  <c:v>43861</c:v>
                </c:pt>
                <c:pt idx="194">
                  <c:v>43890</c:v>
                </c:pt>
                <c:pt idx="195">
                  <c:v>43921</c:v>
                </c:pt>
                <c:pt idx="196">
                  <c:v>43951</c:v>
                </c:pt>
                <c:pt idx="197">
                  <c:v>43982</c:v>
                </c:pt>
                <c:pt idx="198">
                  <c:v>44012</c:v>
                </c:pt>
                <c:pt idx="199">
                  <c:v>44043</c:v>
                </c:pt>
                <c:pt idx="200">
                  <c:v>44074</c:v>
                </c:pt>
                <c:pt idx="201">
                  <c:v>44104</c:v>
                </c:pt>
                <c:pt idx="202">
                  <c:v>44135</c:v>
                </c:pt>
                <c:pt idx="203">
                  <c:v>44165</c:v>
                </c:pt>
                <c:pt idx="204">
                  <c:v>44196</c:v>
                </c:pt>
                <c:pt idx="205">
                  <c:v>44227</c:v>
                </c:pt>
                <c:pt idx="206">
                  <c:v>44255</c:v>
                </c:pt>
                <c:pt idx="207">
                  <c:v>44286</c:v>
                </c:pt>
                <c:pt idx="208">
                  <c:v>44316</c:v>
                </c:pt>
                <c:pt idx="209">
                  <c:v>44347</c:v>
                </c:pt>
                <c:pt idx="210">
                  <c:v>44377</c:v>
                </c:pt>
                <c:pt idx="211">
                  <c:v>44408</c:v>
                </c:pt>
                <c:pt idx="212">
                  <c:v>44439</c:v>
                </c:pt>
                <c:pt idx="213">
                  <c:v>44469</c:v>
                </c:pt>
                <c:pt idx="214">
                  <c:v>44500</c:v>
                </c:pt>
                <c:pt idx="215">
                  <c:v>44530</c:v>
                </c:pt>
                <c:pt idx="216">
                  <c:v>44561</c:v>
                </c:pt>
                <c:pt idx="217">
                  <c:v>44592</c:v>
                </c:pt>
                <c:pt idx="218">
                  <c:v>44620</c:v>
                </c:pt>
                <c:pt idx="219">
                  <c:v>44651</c:v>
                </c:pt>
                <c:pt idx="220">
                  <c:v>44681</c:v>
                </c:pt>
                <c:pt idx="221">
                  <c:v>44712</c:v>
                </c:pt>
                <c:pt idx="222">
                  <c:v>44742</c:v>
                </c:pt>
                <c:pt idx="223">
                  <c:v>44773</c:v>
                </c:pt>
                <c:pt idx="224">
                  <c:v>44804</c:v>
                </c:pt>
                <c:pt idx="225">
                  <c:v>44834</c:v>
                </c:pt>
                <c:pt idx="226">
                  <c:v>44865</c:v>
                </c:pt>
                <c:pt idx="227">
                  <c:v>44895</c:v>
                </c:pt>
                <c:pt idx="228">
                  <c:v>44926</c:v>
                </c:pt>
                <c:pt idx="229">
                  <c:v>44957</c:v>
                </c:pt>
                <c:pt idx="230">
                  <c:v>44985</c:v>
                </c:pt>
                <c:pt idx="231">
                  <c:v>45016</c:v>
                </c:pt>
                <c:pt idx="232">
                  <c:v>45046</c:v>
                </c:pt>
                <c:pt idx="233">
                  <c:v>45077</c:v>
                </c:pt>
                <c:pt idx="234">
                  <c:v>45107</c:v>
                </c:pt>
                <c:pt idx="235">
                  <c:v>45138</c:v>
                </c:pt>
                <c:pt idx="236">
                  <c:v>45169</c:v>
                </c:pt>
                <c:pt idx="237">
                  <c:v>45199</c:v>
                </c:pt>
                <c:pt idx="238">
                  <c:v>45230</c:v>
                </c:pt>
                <c:pt idx="239">
                  <c:v>45260</c:v>
                </c:pt>
                <c:pt idx="240">
                  <c:v>45291</c:v>
                </c:pt>
                <c:pt idx="241">
                  <c:v>45322</c:v>
                </c:pt>
                <c:pt idx="242">
                  <c:v>45351</c:v>
                </c:pt>
                <c:pt idx="243">
                  <c:v>45382</c:v>
                </c:pt>
                <c:pt idx="244">
                  <c:v>45412</c:v>
                </c:pt>
                <c:pt idx="245">
                  <c:v>45443</c:v>
                </c:pt>
                <c:pt idx="246">
                  <c:v>45473</c:v>
                </c:pt>
                <c:pt idx="247">
                  <c:v>45504</c:v>
                </c:pt>
              </c:numCache>
            </c:numRef>
          </c:cat>
          <c:val>
            <c:numRef>
              <c:f>'Gold ETF Holdings'!$K$18:$K$2000</c:f>
              <c:numCache>
                <c:formatCode>General</c:formatCode>
                <c:ptCount val="1983"/>
                <c:pt idx="39" formatCode="#,##0.00">
                  <c:v>1.03</c:v>
                </c:pt>
                <c:pt idx="40" formatCode="#,##0.00">
                  <c:v>2.5</c:v>
                </c:pt>
                <c:pt idx="41" formatCode="#,##0.00">
                  <c:v>2.77</c:v>
                </c:pt>
                <c:pt idx="42" formatCode="#,##0.00">
                  <c:v>2.97</c:v>
                </c:pt>
                <c:pt idx="43" formatCode="#,##0.00">
                  <c:v>2.99</c:v>
                </c:pt>
                <c:pt idx="44" formatCode="#,##0.00">
                  <c:v>3.37</c:v>
                </c:pt>
                <c:pt idx="45" formatCode="#,##0.00">
                  <c:v>3.4</c:v>
                </c:pt>
                <c:pt idx="46" formatCode="#,##0.00">
                  <c:v>3.4</c:v>
                </c:pt>
                <c:pt idx="47" formatCode="#,##0.00">
                  <c:v>4.5</c:v>
                </c:pt>
                <c:pt idx="48" formatCode="#,##0.00">
                  <c:v>4.38</c:v>
                </c:pt>
                <c:pt idx="49" formatCode="#,##0.00">
                  <c:v>4.04</c:v>
                </c:pt>
                <c:pt idx="50" formatCode="#,##0.00">
                  <c:v>4</c:v>
                </c:pt>
                <c:pt idx="51" formatCode="#,##0.00">
                  <c:v>3.9</c:v>
                </c:pt>
                <c:pt idx="52" formatCode="#,##0.00">
                  <c:v>3.91</c:v>
                </c:pt>
                <c:pt idx="53" formatCode="#,##0.00">
                  <c:v>4.2300000000000004</c:v>
                </c:pt>
                <c:pt idx="54" formatCode="#,##0.00">
                  <c:v>4.3099999999999996</c:v>
                </c:pt>
                <c:pt idx="55" formatCode="#,##0.00">
                  <c:v>4.38</c:v>
                </c:pt>
                <c:pt idx="56" formatCode="#,##0.00">
                  <c:v>4.82</c:v>
                </c:pt>
                <c:pt idx="57" formatCode="#,##0.00">
                  <c:v>4.96</c:v>
                </c:pt>
                <c:pt idx="58" formatCode="#,##0.00">
                  <c:v>3.72</c:v>
                </c:pt>
                <c:pt idx="59" formatCode="#,##0.00">
                  <c:v>3.73</c:v>
                </c:pt>
                <c:pt idx="60" formatCode="#,##0.00">
                  <c:v>5.41</c:v>
                </c:pt>
                <c:pt idx="61" formatCode="#,##0.00">
                  <c:v>5.23</c:v>
                </c:pt>
                <c:pt idx="62" formatCode="#,##0.00">
                  <c:v>5.05</c:v>
                </c:pt>
                <c:pt idx="63" formatCode="#,##0.00">
                  <c:v>4.87</c:v>
                </c:pt>
                <c:pt idx="64" formatCode="#,##0.00">
                  <c:v>4.87</c:v>
                </c:pt>
                <c:pt idx="65" formatCode="#,##0.00">
                  <c:v>4.88</c:v>
                </c:pt>
                <c:pt idx="66" formatCode="#,##0.00">
                  <c:v>5.77</c:v>
                </c:pt>
                <c:pt idx="67" formatCode="#,##0.00">
                  <c:v>5.85</c:v>
                </c:pt>
                <c:pt idx="68" formatCode="#,##0.00">
                  <c:v>5.89</c:v>
                </c:pt>
                <c:pt idx="69" formatCode="#,##0.00">
                  <c:v>6.46</c:v>
                </c:pt>
                <c:pt idx="70" formatCode="#,##0.00">
                  <c:v>6.63</c:v>
                </c:pt>
                <c:pt idx="71" formatCode="#,##0.00">
                  <c:v>6.76</c:v>
                </c:pt>
                <c:pt idx="72" formatCode="#,##0.00">
                  <c:v>7.92</c:v>
                </c:pt>
                <c:pt idx="73" formatCode="#,##0.00">
                  <c:v>8.69</c:v>
                </c:pt>
                <c:pt idx="74" formatCode="#,##0.00">
                  <c:v>9.24</c:v>
                </c:pt>
                <c:pt idx="75" formatCode="#,##0.00">
                  <c:v>9.69</c:v>
                </c:pt>
                <c:pt idx="76" formatCode="#,##0.00">
                  <c:v>9.93</c:v>
                </c:pt>
                <c:pt idx="77" formatCode="#,##0.00">
                  <c:v>9.93</c:v>
                </c:pt>
                <c:pt idx="78" formatCode="#,##0.00">
                  <c:v>9.9600000000000009</c:v>
                </c:pt>
                <c:pt idx="79" formatCode="#,##0.00">
                  <c:v>11.73</c:v>
                </c:pt>
                <c:pt idx="80" formatCode="#,##0.00">
                  <c:v>13.86</c:v>
                </c:pt>
                <c:pt idx="81" formatCode="#,##0.00">
                  <c:v>15.69</c:v>
                </c:pt>
                <c:pt idx="82" formatCode="#,##0.00">
                  <c:v>16.2</c:v>
                </c:pt>
                <c:pt idx="83" formatCode="#,##0.00">
                  <c:v>18.22</c:v>
                </c:pt>
                <c:pt idx="84" formatCode="#,##0.00">
                  <c:v>19.38</c:v>
                </c:pt>
                <c:pt idx="85" formatCode="#,##0.00">
                  <c:v>20.2</c:v>
                </c:pt>
                <c:pt idx="86" formatCode="#,##0.00">
                  <c:v>20.399999999999999</c:v>
                </c:pt>
                <c:pt idx="87" formatCode="#,##0.00">
                  <c:v>23.26</c:v>
                </c:pt>
                <c:pt idx="88" formatCode="#,##0.00">
                  <c:v>24.73</c:v>
                </c:pt>
                <c:pt idx="89" formatCode="#,##0.00">
                  <c:v>25.77</c:v>
                </c:pt>
                <c:pt idx="90" formatCode="#,##0.00">
                  <c:v>29.83</c:v>
                </c:pt>
                <c:pt idx="91" formatCode="#,##0.00">
                  <c:v>30.38</c:v>
                </c:pt>
                <c:pt idx="92" formatCode="#,##0.00">
                  <c:v>31.77</c:v>
                </c:pt>
                <c:pt idx="93" formatCode="#,##0.00">
                  <c:v>39.119999999999997</c:v>
                </c:pt>
                <c:pt idx="94" formatCode="#,##0.00">
                  <c:v>41.72</c:v>
                </c:pt>
                <c:pt idx="95" formatCode="#,##0.00">
                  <c:v>41.85</c:v>
                </c:pt>
                <c:pt idx="96" formatCode="#,##0.00">
                  <c:v>43.38</c:v>
                </c:pt>
                <c:pt idx="97" formatCode="#,##0.00">
                  <c:v>43.57</c:v>
                </c:pt>
                <c:pt idx="98" formatCode="#,##0.00">
                  <c:v>43.42</c:v>
                </c:pt>
                <c:pt idx="99" formatCode="#,##0.00">
                  <c:v>45.47</c:v>
                </c:pt>
                <c:pt idx="100" formatCode="#,##0.00">
                  <c:v>46.18</c:v>
                </c:pt>
                <c:pt idx="101" formatCode="#,##0.00">
                  <c:v>46.5</c:v>
                </c:pt>
                <c:pt idx="102" formatCode="#,##0.00">
                  <c:v>45.49</c:v>
                </c:pt>
                <c:pt idx="103" formatCode="#,##0.00">
                  <c:v>45.73</c:v>
                </c:pt>
                <c:pt idx="104" formatCode="#,##0.00">
                  <c:v>45.4</c:v>
                </c:pt>
                <c:pt idx="105" formatCode="#,##0.00">
                  <c:v>46.48</c:v>
                </c:pt>
                <c:pt idx="106" formatCode="#,##0.00">
                  <c:v>47.18</c:v>
                </c:pt>
                <c:pt idx="107" formatCode="#,##0.00">
                  <c:v>47.98</c:v>
                </c:pt>
                <c:pt idx="108" formatCode="#,##0.00">
                  <c:v>49.54</c:v>
                </c:pt>
                <c:pt idx="109" formatCode="#,##0.00">
                  <c:v>50.15</c:v>
                </c:pt>
                <c:pt idx="110" formatCode="#,##0.00">
                  <c:v>48.66</c:v>
                </c:pt>
                <c:pt idx="111" formatCode="#,##0.00">
                  <c:v>49.6</c:v>
                </c:pt>
                <c:pt idx="112" formatCode="#,##0.00">
                  <c:v>49.7</c:v>
                </c:pt>
                <c:pt idx="113" formatCode="#,##0.00">
                  <c:v>49.41</c:v>
                </c:pt>
                <c:pt idx="114" formatCode="#,##0.00">
                  <c:v>47.83</c:v>
                </c:pt>
                <c:pt idx="115" formatCode="#,##0.00">
                  <c:v>50.16</c:v>
                </c:pt>
                <c:pt idx="116" formatCode="#,##0.00">
                  <c:v>48.76</c:v>
                </c:pt>
                <c:pt idx="117" formatCode="#,##0.00">
                  <c:v>46.6</c:v>
                </c:pt>
                <c:pt idx="118" formatCode="#,##0.00">
                  <c:v>44.62</c:v>
                </c:pt>
                <c:pt idx="119" formatCode="#,##0.00">
                  <c:v>43.29</c:v>
                </c:pt>
                <c:pt idx="120" formatCode="#,##0.00">
                  <c:v>43.46</c:v>
                </c:pt>
                <c:pt idx="121" formatCode="#,##0.00">
                  <c:v>42.77</c:v>
                </c:pt>
                <c:pt idx="122" formatCode="#,##0.00">
                  <c:v>42.81</c:v>
                </c:pt>
                <c:pt idx="123" formatCode="#,##0.00">
                  <c:v>42.28</c:v>
                </c:pt>
                <c:pt idx="124" formatCode="#,##0.00">
                  <c:v>40.6</c:v>
                </c:pt>
                <c:pt idx="125" formatCode="#,##0.00">
                  <c:v>40.82</c:v>
                </c:pt>
                <c:pt idx="126" formatCode="#,##0.00">
                  <c:v>40.729999999999997</c:v>
                </c:pt>
                <c:pt idx="127" formatCode="#,##0.00">
                  <c:v>40.43</c:v>
                </c:pt>
                <c:pt idx="128" formatCode="#,##0.00">
                  <c:v>40.01</c:v>
                </c:pt>
                <c:pt idx="129" formatCode="#,##0.00">
                  <c:v>40.049999999999997</c:v>
                </c:pt>
                <c:pt idx="130" formatCode="#,##0.00">
                  <c:v>40.409999999999997</c:v>
                </c:pt>
                <c:pt idx="131" formatCode="#,##0.00">
                  <c:v>40.17</c:v>
                </c:pt>
                <c:pt idx="132" formatCode="#,##0.00">
                  <c:v>40.03</c:v>
                </c:pt>
                <c:pt idx="133" formatCode="#,##0.00">
                  <c:v>38.9</c:v>
                </c:pt>
                <c:pt idx="134" formatCode="#,##0.00">
                  <c:v>38.94</c:v>
                </c:pt>
                <c:pt idx="135" formatCode="#,##0.00">
                  <c:v>40.78</c:v>
                </c:pt>
                <c:pt idx="136" formatCode="#,##0.00">
                  <c:v>40.83</c:v>
                </c:pt>
                <c:pt idx="137" formatCode="#,##0.00">
                  <c:v>39.92</c:v>
                </c:pt>
                <c:pt idx="138" formatCode="#,##0.00">
                  <c:v>40.619999999999997</c:v>
                </c:pt>
                <c:pt idx="139" formatCode="#,##0.00">
                  <c:v>40.840000000000003</c:v>
                </c:pt>
                <c:pt idx="140" formatCode="#,##0.00">
                  <c:v>43.31</c:v>
                </c:pt>
                <c:pt idx="141" formatCode="#,##0.00">
                  <c:v>43.09</c:v>
                </c:pt>
                <c:pt idx="142" formatCode="#,##0.00">
                  <c:v>42.71</c:v>
                </c:pt>
                <c:pt idx="143" formatCode="#,##0.00">
                  <c:v>44.19</c:v>
                </c:pt>
                <c:pt idx="144" formatCode="#,##0.00">
                  <c:v>46.85</c:v>
                </c:pt>
                <c:pt idx="145" formatCode="#,##0.00">
                  <c:v>47.92</c:v>
                </c:pt>
                <c:pt idx="146" formatCode="#,##0.00">
                  <c:v>53.61</c:v>
                </c:pt>
                <c:pt idx="147" formatCode="#,##0.00">
                  <c:v>59.81</c:v>
                </c:pt>
                <c:pt idx="148" formatCode="#,##0.00">
                  <c:v>58.62</c:v>
                </c:pt>
                <c:pt idx="149" formatCode="#,##0.00">
                  <c:v>62.37</c:v>
                </c:pt>
                <c:pt idx="150" formatCode="#,##0.00">
                  <c:v>64.81</c:v>
                </c:pt>
                <c:pt idx="151" formatCode="#,##0.00">
                  <c:v>74.319999999999993</c:v>
                </c:pt>
                <c:pt idx="152" formatCode="#,##0.00">
                  <c:v>74.28</c:v>
                </c:pt>
                <c:pt idx="153" formatCode="#,##0.00">
                  <c:v>75.06</c:v>
                </c:pt>
                <c:pt idx="154" formatCode="#,##0.00">
                  <c:v>81.03</c:v>
                </c:pt>
                <c:pt idx="155" formatCode="#,##0.00">
                  <c:v>79.94</c:v>
                </c:pt>
                <c:pt idx="156" formatCode="#,##0.00">
                  <c:v>87.01</c:v>
                </c:pt>
                <c:pt idx="157" formatCode="#,##0.00">
                  <c:v>87.51</c:v>
                </c:pt>
                <c:pt idx="158" formatCode="#,##0.00">
                  <c:v>87.42</c:v>
                </c:pt>
                <c:pt idx="159" formatCode="#,##0.00">
                  <c:v>80.260000000000005</c:v>
                </c:pt>
                <c:pt idx="160" formatCode="#,##0.00">
                  <c:v>75.150000000000006</c:v>
                </c:pt>
                <c:pt idx="161" formatCode="#,##0.00">
                  <c:v>72.66</c:v>
                </c:pt>
                <c:pt idx="162" formatCode="#,##0.00">
                  <c:v>77.63</c:v>
                </c:pt>
                <c:pt idx="163" formatCode="#,##0.00">
                  <c:v>77.790000000000006</c:v>
                </c:pt>
                <c:pt idx="164" formatCode="#,##0.00">
                  <c:v>75.66</c:v>
                </c:pt>
                <c:pt idx="165" formatCode="#,##0.00">
                  <c:v>68.38</c:v>
                </c:pt>
                <c:pt idx="166" formatCode="#,##0.00">
                  <c:v>68.69</c:v>
                </c:pt>
                <c:pt idx="167" formatCode="#,##0.00">
                  <c:v>68.75</c:v>
                </c:pt>
                <c:pt idx="168" formatCode="#,##0.00">
                  <c:v>82.96</c:v>
                </c:pt>
                <c:pt idx="169" formatCode="#,##0.00">
                  <c:v>81.88</c:v>
                </c:pt>
                <c:pt idx="170" formatCode="#,##0.00">
                  <c:v>88.98</c:v>
                </c:pt>
                <c:pt idx="171" formatCode="#,##0.00">
                  <c:v>76.7</c:v>
                </c:pt>
                <c:pt idx="172" formatCode="#,##0.00">
                  <c:v>78.84</c:v>
                </c:pt>
                <c:pt idx="173" formatCode="#,##0.00">
                  <c:v>99.19</c:v>
                </c:pt>
                <c:pt idx="174" formatCode="#,##0.00">
                  <c:v>93.64</c:v>
                </c:pt>
                <c:pt idx="175" formatCode="#,##0.00">
                  <c:v>88.52</c:v>
                </c:pt>
                <c:pt idx="176" formatCode="#,##0.00">
                  <c:v>89.74</c:v>
                </c:pt>
                <c:pt idx="177" formatCode="#,##0.00">
                  <c:v>82.15</c:v>
                </c:pt>
                <c:pt idx="178" formatCode="#,##0.00">
                  <c:v>75.53</c:v>
                </c:pt>
                <c:pt idx="179" formatCode="#,##0.00">
                  <c:v>77.239999999999995</c:v>
                </c:pt>
                <c:pt idx="180" formatCode="#,##0.00">
                  <c:v>77.62</c:v>
                </c:pt>
                <c:pt idx="181" formatCode="#,##0.00">
                  <c:v>77.489999999999995</c:v>
                </c:pt>
                <c:pt idx="182" formatCode="#,##0.00">
                  <c:v>74.06</c:v>
                </c:pt>
                <c:pt idx="183" formatCode="#,##0.00">
                  <c:v>72.83</c:v>
                </c:pt>
                <c:pt idx="184" formatCode="#,##0.00">
                  <c:v>70.099999999999994</c:v>
                </c:pt>
                <c:pt idx="185" formatCode="#,##0.00">
                  <c:v>65.930000000000007</c:v>
                </c:pt>
                <c:pt idx="186" formatCode="#,##0.00">
                  <c:v>68.34</c:v>
                </c:pt>
                <c:pt idx="187" formatCode="#,##0.00">
                  <c:v>69.209999999999994</c:v>
                </c:pt>
                <c:pt idx="188" formatCode="#,##0.00">
                  <c:v>79.209999999999994</c:v>
                </c:pt>
                <c:pt idx="189" formatCode="#,##0.00">
                  <c:v>82.33</c:v>
                </c:pt>
                <c:pt idx="190" formatCode="#,##0.00">
                  <c:v>81.92</c:v>
                </c:pt>
                <c:pt idx="191" formatCode="#,##0.00">
                  <c:v>79.38</c:v>
                </c:pt>
                <c:pt idx="192" formatCode="#,##0.00">
                  <c:v>77.55</c:v>
                </c:pt>
                <c:pt idx="193" formatCode="#,##0.00">
                  <c:v>76.7</c:v>
                </c:pt>
                <c:pt idx="194" formatCode="#,##0.00">
                  <c:v>84.67</c:v>
                </c:pt>
                <c:pt idx="195" formatCode="#,##0.00">
                  <c:v>91.41</c:v>
                </c:pt>
                <c:pt idx="196" formatCode="#,##0.00">
                  <c:v>99.95</c:v>
                </c:pt>
                <c:pt idx="197" formatCode="#,##0.00">
                  <c:v>104.41</c:v>
                </c:pt>
                <c:pt idx="198" formatCode="#,##0.00">
                  <c:v>99.89</c:v>
                </c:pt>
                <c:pt idx="199" formatCode="#,##0.00">
                  <c:v>105.37</c:v>
                </c:pt>
                <c:pt idx="200" formatCode="#,##0.00">
                  <c:v>113.6</c:v>
                </c:pt>
                <c:pt idx="201" formatCode="#,##0.00">
                  <c:v>119.88</c:v>
                </c:pt>
                <c:pt idx="202" formatCode="#,##0.00">
                  <c:v>119.53</c:v>
                </c:pt>
                <c:pt idx="203" formatCode="#,##0.00">
                  <c:v>117.28</c:v>
                </c:pt>
                <c:pt idx="204" formatCode="#,##0.00">
                  <c:v>115.14</c:v>
                </c:pt>
                <c:pt idx="205" formatCode="#,##0.00">
                  <c:v>115.38</c:v>
                </c:pt>
                <c:pt idx="206" formatCode="#,##0.00">
                  <c:v>125.47</c:v>
                </c:pt>
                <c:pt idx="207" formatCode="#,##0.00">
                  <c:v>132.91</c:v>
                </c:pt>
                <c:pt idx="208" formatCode="#,##0.00">
                  <c:v>132.4</c:v>
                </c:pt>
                <c:pt idx="209" formatCode="#,##0.00">
                  <c:v>128.83000000000001</c:v>
                </c:pt>
                <c:pt idx="210" formatCode="#,##0.00">
                  <c:v>131.13999999999999</c:v>
                </c:pt>
                <c:pt idx="211" formatCode="#,##0.00">
                  <c:v>132.24</c:v>
                </c:pt>
                <c:pt idx="212" formatCode="#,##0.00">
                  <c:v>132.94</c:v>
                </c:pt>
                <c:pt idx="213" formatCode="#,##0.00">
                  <c:v>135.28</c:v>
                </c:pt>
                <c:pt idx="214" formatCode="#,##0.00">
                  <c:v>137.1</c:v>
                </c:pt>
                <c:pt idx="215" formatCode="#,##0.00">
                  <c:v>132.01</c:v>
                </c:pt>
                <c:pt idx="216" formatCode="#,##0.00">
                  <c:v>140.02000000000001</c:v>
                </c:pt>
                <c:pt idx="217" formatCode="#,##0.00">
                  <c:v>130.02000000000001</c:v>
                </c:pt>
                <c:pt idx="218" formatCode="#,##0.00">
                  <c:v>122.56</c:v>
                </c:pt>
                <c:pt idx="219" formatCode="#,##0.00">
                  <c:v>125.08</c:v>
                </c:pt>
                <c:pt idx="220" formatCode="#,##0.00">
                  <c:v>124.02</c:v>
                </c:pt>
                <c:pt idx="221" formatCode="#,##0.00">
                  <c:v>122.69</c:v>
                </c:pt>
                <c:pt idx="222" formatCode="#,##0.00">
                  <c:v>123.76</c:v>
                </c:pt>
                <c:pt idx="223" formatCode="#,##0.00">
                  <c:v>131.85</c:v>
                </c:pt>
                <c:pt idx="224" formatCode="#,##0.00">
                  <c:v>124.27</c:v>
                </c:pt>
                <c:pt idx="225" formatCode="#,##0.00">
                  <c:v>124.31</c:v>
                </c:pt>
                <c:pt idx="226" formatCode="#,##0.00">
                  <c:v>119.49</c:v>
                </c:pt>
                <c:pt idx="227" formatCode="#,##0.00">
                  <c:v>117.92</c:v>
                </c:pt>
                <c:pt idx="228" formatCode="#,##0.00">
                  <c:v>118.72</c:v>
                </c:pt>
                <c:pt idx="229" formatCode="#,##0.00">
                  <c:v>114.75</c:v>
                </c:pt>
                <c:pt idx="230" formatCode="#,##0.00">
                  <c:v>114.65</c:v>
                </c:pt>
                <c:pt idx="231" formatCode="#,##0.00">
                  <c:v>117.94</c:v>
                </c:pt>
                <c:pt idx="232" formatCode="#,##0.00">
                  <c:v>118.1</c:v>
                </c:pt>
                <c:pt idx="233" formatCode="#,##0.00">
                  <c:v>118.21</c:v>
                </c:pt>
                <c:pt idx="234" formatCode="#,##0.00">
                  <c:v>119.32</c:v>
                </c:pt>
                <c:pt idx="235" formatCode="#,##0.00">
                  <c:v>121.26</c:v>
                </c:pt>
                <c:pt idx="236" formatCode="#,##0.00">
                  <c:v>127.85</c:v>
                </c:pt>
                <c:pt idx="237" formatCode="#,##0.00">
                  <c:v>132.68</c:v>
                </c:pt>
                <c:pt idx="238" formatCode="#,##0.00">
                  <c:v>134.04</c:v>
                </c:pt>
                <c:pt idx="239" formatCode="#,##0.00">
                  <c:v>134.69999999999999</c:v>
                </c:pt>
                <c:pt idx="240" formatCode="#,##0.00">
                  <c:v>137.97999999999999</c:v>
                </c:pt>
                <c:pt idx="241" formatCode="#,##0.00">
                  <c:v>141.29</c:v>
                </c:pt>
                <c:pt idx="242" formatCode="#,##0.00">
                  <c:v>144.46</c:v>
                </c:pt>
                <c:pt idx="243" formatCode="#,##0.00">
                  <c:v>147.84</c:v>
                </c:pt>
                <c:pt idx="244" formatCode="#,##0.00">
                  <c:v>167.02</c:v>
                </c:pt>
                <c:pt idx="245" formatCode="#,##0.00">
                  <c:v>172.1</c:v>
                </c:pt>
                <c:pt idx="246" formatCode="#,##0.00">
                  <c:v>179.34</c:v>
                </c:pt>
                <c:pt idx="247" formatCode="#,##0.00">
                  <c:v>184.63</c:v>
                </c:pt>
              </c:numCache>
            </c:numRef>
          </c:val>
          <c:extLst>
            <c:ext xmlns:c16="http://schemas.microsoft.com/office/drawing/2014/chart" uri="{C3380CC4-5D6E-409C-BE32-E72D297353CC}">
              <c16:uniqueId val="{00000002-E034-4C28-A487-50782AE40427}"/>
            </c:ext>
          </c:extLst>
        </c:ser>
        <c:ser>
          <c:idx val="4"/>
          <c:order val="3"/>
          <c:tx>
            <c:strRef>
              <c:f>'Gold ETF Holdings'!$L$16</c:f>
              <c:strCache>
                <c:ptCount val="1"/>
                <c:pt idx="0">
                  <c:v>Other</c:v>
                </c:pt>
              </c:strCache>
            </c:strRef>
          </c:tx>
          <c:spPr>
            <a:solidFill>
              <a:srgbClr val="7D4794"/>
            </a:solidFill>
            <a:ln w="9525">
              <a:noFill/>
            </a:ln>
          </c:spPr>
          <c:cat>
            <c:numRef>
              <c:f>'Gold ETF Holdings'!$H$18:$H$2000</c:f>
              <c:numCache>
                <c:formatCode>m/d/yyyy</c:formatCode>
                <c:ptCount val="1983"/>
                <c:pt idx="1">
                  <c:v>38017</c:v>
                </c:pt>
                <c:pt idx="2">
                  <c:v>38046</c:v>
                </c:pt>
                <c:pt idx="3">
                  <c:v>38077</c:v>
                </c:pt>
                <c:pt idx="4">
                  <c:v>38107</c:v>
                </c:pt>
                <c:pt idx="5">
                  <c:v>38138</c:v>
                </c:pt>
                <c:pt idx="6">
                  <c:v>38168</c:v>
                </c:pt>
                <c:pt idx="7">
                  <c:v>38199</c:v>
                </c:pt>
                <c:pt idx="8">
                  <c:v>38230</c:v>
                </c:pt>
                <c:pt idx="9">
                  <c:v>38260</c:v>
                </c:pt>
                <c:pt idx="10">
                  <c:v>38291</c:v>
                </c:pt>
                <c:pt idx="11">
                  <c:v>38321</c:v>
                </c:pt>
                <c:pt idx="12">
                  <c:v>38352</c:v>
                </c:pt>
                <c:pt idx="13">
                  <c:v>38383</c:v>
                </c:pt>
                <c:pt idx="14">
                  <c:v>38411</c:v>
                </c:pt>
                <c:pt idx="15">
                  <c:v>38442</c:v>
                </c:pt>
                <c:pt idx="16">
                  <c:v>38472</c:v>
                </c:pt>
                <c:pt idx="17">
                  <c:v>38503</c:v>
                </c:pt>
                <c:pt idx="18">
                  <c:v>38533</c:v>
                </c:pt>
                <c:pt idx="19">
                  <c:v>38564</c:v>
                </c:pt>
                <c:pt idx="20">
                  <c:v>38595</c:v>
                </c:pt>
                <c:pt idx="21">
                  <c:v>38625</c:v>
                </c:pt>
                <c:pt idx="22">
                  <c:v>38656</c:v>
                </c:pt>
                <c:pt idx="23">
                  <c:v>38686</c:v>
                </c:pt>
                <c:pt idx="24">
                  <c:v>38717</c:v>
                </c:pt>
                <c:pt idx="25">
                  <c:v>38748</c:v>
                </c:pt>
                <c:pt idx="26">
                  <c:v>38776</c:v>
                </c:pt>
                <c:pt idx="27">
                  <c:v>38807</c:v>
                </c:pt>
                <c:pt idx="28">
                  <c:v>38837</c:v>
                </c:pt>
                <c:pt idx="29">
                  <c:v>38868</c:v>
                </c:pt>
                <c:pt idx="30">
                  <c:v>38898</c:v>
                </c:pt>
                <c:pt idx="31">
                  <c:v>38929</c:v>
                </c:pt>
                <c:pt idx="32">
                  <c:v>38960</c:v>
                </c:pt>
                <c:pt idx="33">
                  <c:v>38990</c:v>
                </c:pt>
                <c:pt idx="34">
                  <c:v>39021</c:v>
                </c:pt>
                <c:pt idx="35">
                  <c:v>39051</c:v>
                </c:pt>
                <c:pt idx="36">
                  <c:v>39082</c:v>
                </c:pt>
                <c:pt idx="37">
                  <c:v>39113</c:v>
                </c:pt>
                <c:pt idx="38">
                  <c:v>39141</c:v>
                </c:pt>
                <c:pt idx="39">
                  <c:v>39172</c:v>
                </c:pt>
                <c:pt idx="40">
                  <c:v>39202</c:v>
                </c:pt>
                <c:pt idx="41">
                  <c:v>39233</c:v>
                </c:pt>
                <c:pt idx="42">
                  <c:v>39263</c:v>
                </c:pt>
                <c:pt idx="43">
                  <c:v>39294</c:v>
                </c:pt>
                <c:pt idx="44">
                  <c:v>39325</c:v>
                </c:pt>
                <c:pt idx="45">
                  <c:v>39355</c:v>
                </c:pt>
                <c:pt idx="46">
                  <c:v>39386</c:v>
                </c:pt>
                <c:pt idx="47">
                  <c:v>39416</c:v>
                </c:pt>
                <c:pt idx="48">
                  <c:v>39447</c:v>
                </c:pt>
                <c:pt idx="49">
                  <c:v>39478</c:v>
                </c:pt>
                <c:pt idx="50">
                  <c:v>39507</c:v>
                </c:pt>
                <c:pt idx="51">
                  <c:v>39538</c:v>
                </c:pt>
                <c:pt idx="52">
                  <c:v>39568</c:v>
                </c:pt>
                <c:pt idx="53">
                  <c:v>39599</c:v>
                </c:pt>
                <c:pt idx="54">
                  <c:v>39629</c:v>
                </c:pt>
                <c:pt idx="55">
                  <c:v>39660</c:v>
                </c:pt>
                <c:pt idx="56">
                  <c:v>39691</c:v>
                </c:pt>
                <c:pt idx="57">
                  <c:v>39721</c:v>
                </c:pt>
                <c:pt idx="58">
                  <c:v>39752</c:v>
                </c:pt>
                <c:pt idx="59">
                  <c:v>39782</c:v>
                </c:pt>
                <c:pt idx="60">
                  <c:v>39813</c:v>
                </c:pt>
                <c:pt idx="61">
                  <c:v>39844</c:v>
                </c:pt>
                <c:pt idx="62">
                  <c:v>39872</c:v>
                </c:pt>
                <c:pt idx="63">
                  <c:v>39903</c:v>
                </c:pt>
                <c:pt idx="64">
                  <c:v>39933</c:v>
                </c:pt>
                <c:pt idx="65">
                  <c:v>39964</c:v>
                </c:pt>
                <c:pt idx="66">
                  <c:v>39994</c:v>
                </c:pt>
                <c:pt idx="67">
                  <c:v>40025</c:v>
                </c:pt>
                <c:pt idx="68">
                  <c:v>40056</c:v>
                </c:pt>
                <c:pt idx="69">
                  <c:v>40086</c:v>
                </c:pt>
                <c:pt idx="70">
                  <c:v>40117</c:v>
                </c:pt>
                <c:pt idx="71">
                  <c:v>40147</c:v>
                </c:pt>
                <c:pt idx="72">
                  <c:v>40178</c:v>
                </c:pt>
                <c:pt idx="73">
                  <c:v>40209</c:v>
                </c:pt>
                <c:pt idx="74">
                  <c:v>40237</c:v>
                </c:pt>
                <c:pt idx="75">
                  <c:v>40268</c:v>
                </c:pt>
                <c:pt idx="76">
                  <c:v>40298</c:v>
                </c:pt>
                <c:pt idx="77">
                  <c:v>40329</c:v>
                </c:pt>
                <c:pt idx="78">
                  <c:v>40359</c:v>
                </c:pt>
                <c:pt idx="79">
                  <c:v>40390</c:v>
                </c:pt>
                <c:pt idx="80">
                  <c:v>40421</c:v>
                </c:pt>
                <c:pt idx="81">
                  <c:v>40451</c:v>
                </c:pt>
                <c:pt idx="82">
                  <c:v>40482</c:v>
                </c:pt>
                <c:pt idx="83">
                  <c:v>40512</c:v>
                </c:pt>
                <c:pt idx="84">
                  <c:v>40543</c:v>
                </c:pt>
                <c:pt idx="85">
                  <c:v>40574</c:v>
                </c:pt>
                <c:pt idx="86">
                  <c:v>40602</c:v>
                </c:pt>
                <c:pt idx="87">
                  <c:v>40633</c:v>
                </c:pt>
                <c:pt idx="88">
                  <c:v>40663</c:v>
                </c:pt>
                <c:pt idx="89">
                  <c:v>40694</c:v>
                </c:pt>
                <c:pt idx="90">
                  <c:v>40724</c:v>
                </c:pt>
                <c:pt idx="91">
                  <c:v>40755</c:v>
                </c:pt>
                <c:pt idx="92">
                  <c:v>40786</c:v>
                </c:pt>
                <c:pt idx="93">
                  <c:v>40816</c:v>
                </c:pt>
                <c:pt idx="94">
                  <c:v>40847</c:v>
                </c:pt>
                <c:pt idx="95">
                  <c:v>40877</c:v>
                </c:pt>
                <c:pt idx="96">
                  <c:v>40908</c:v>
                </c:pt>
                <c:pt idx="97">
                  <c:v>40939</c:v>
                </c:pt>
                <c:pt idx="98">
                  <c:v>40968</c:v>
                </c:pt>
                <c:pt idx="99">
                  <c:v>40999</c:v>
                </c:pt>
                <c:pt idx="100">
                  <c:v>41029</c:v>
                </c:pt>
                <c:pt idx="101">
                  <c:v>41060</c:v>
                </c:pt>
                <c:pt idx="102">
                  <c:v>41090</c:v>
                </c:pt>
                <c:pt idx="103">
                  <c:v>41121</c:v>
                </c:pt>
                <c:pt idx="104">
                  <c:v>41152</c:v>
                </c:pt>
                <c:pt idx="105">
                  <c:v>41182</c:v>
                </c:pt>
                <c:pt idx="106">
                  <c:v>41213</c:v>
                </c:pt>
                <c:pt idx="107">
                  <c:v>41243</c:v>
                </c:pt>
                <c:pt idx="108">
                  <c:v>41274</c:v>
                </c:pt>
                <c:pt idx="109">
                  <c:v>41305</c:v>
                </c:pt>
                <c:pt idx="110">
                  <c:v>41333</c:v>
                </c:pt>
                <c:pt idx="111">
                  <c:v>41364</c:v>
                </c:pt>
                <c:pt idx="112">
                  <c:v>41394</c:v>
                </c:pt>
                <c:pt idx="113">
                  <c:v>41425</c:v>
                </c:pt>
                <c:pt idx="114">
                  <c:v>41455</c:v>
                </c:pt>
                <c:pt idx="115">
                  <c:v>41486</c:v>
                </c:pt>
                <c:pt idx="116">
                  <c:v>41517</c:v>
                </c:pt>
                <c:pt idx="117">
                  <c:v>41547</c:v>
                </c:pt>
                <c:pt idx="118">
                  <c:v>41578</c:v>
                </c:pt>
                <c:pt idx="119">
                  <c:v>41608</c:v>
                </c:pt>
                <c:pt idx="120">
                  <c:v>41639</c:v>
                </c:pt>
                <c:pt idx="121">
                  <c:v>41670</c:v>
                </c:pt>
                <c:pt idx="122">
                  <c:v>41698</c:v>
                </c:pt>
                <c:pt idx="123">
                  <c:v>41729</c:v>
                </c:pt>
                <c:pt idx="124">
                  <c:v>41759</c:v>
                </c:pt>
                <c:pt idx="125">
                  <c:v>41790</c:v>
                </c:pt>
                <c:pt idx="126">
                  <c:v>41820</c:v>
                </c:pt>
                <c:pt idx="127">
                  <c:v>41851</c:v>
                </c:pt>
                <c:pt idx="128">
                  <c:v>41882</c:v>
                </c:pt>
                <c:pt idx="129">
                  <c:v>41912</c:v>
                </c:pt>
                <c:pt idx="130">
                  <c:v>41943</c:v>
                </c:pt>
                <c:pt idx="131">
                  <c:v>41973</c:v>
                </c:pt>
                <c:pt idx="132">
                  <c:v>42004</c:v>
                </c:pt>
                <c:pt idx="133">
                  <c:v>42035</c:v>
                </c:pt>
                <c:pt idx="134">
                  <c:v>42063</c:v>
                </c:pt>
                <c:pt idx="135">
                  <c:v>42094</c:v>
                </c:pt>
                <c:pt idx="136">
                  <c:v>42124</c:v>
                </c:pt>
                <c:pt idx="137">
                  <c:v>42155</c:v>
                </c:pt>
                <c:pt idx="138">
                  <c:v>42185</c:v>
                </c:pt>
                <c:pt idx="139">
                  <c:v>42216</c:v>
                </c:pt>
                <c:pt idx="140">
                  <c:v>42247</c:v>
                </c:pt>
                <c:pt idx="141">
                  <c:v>42277</c:v>
                </c:pt>
                <c:pt idx="142">
                  <c:v>42308</c:v>
                </c:pt>
                <c:pt idx="143">
                  <c:v>42338</c:v>
                </c:pt>
                <c:pt idx="144">
                  <c:v>42369</c:v>
                </c:pt>
                <c:pt idx="145">
                  <c:v>42400</c:v>
                </c:pt>
                <c:pt idx="146">
                  <c:v>42429</c:v>
                </c:pt>
                <c:pt idx="147">
                  <c:v>42460</c:v>
                </c:pt>
                <c:pt idx="148">
                  <c:v>42490</c:v>
                </c:pt>
                <c:pt idx="149">
                  <c:v>42521</c:v>
                </c:pt>
                <c:pt idx="150">
                  <c:v>42551</c:v>
                </c:pt>
                <c:pt idx="151">
                  <c:v>42582</c:v>
                </c:pt>
                <c:pt idx="152">
                  <c:v>42613</c:v>
                </c:pt>
                <c:pt idx="153">
                  <c:v>42643</c:v>
                </c:pt>
                <c:pt idx="154">
                  <c:v>42674</c:v>
                </c:pt>
                <c:pt idx="155">
                  <c:v>42704</c:v>
                </c:pt>
                <c:pt idx="156">
                  <c:v>42735</c:v>
                </c:pt>
                <c:pt idx="157">
                  <c:v>42766</c:v>
                </c:pt>
                <c:pt idx="158">
                  <c:v>42794</c:v>
                </c:pt>
                <c:pt idx="159">
                  <c:v>42825</c:v>
                </c:pt>
                <c:pt idx="160">
                  <c:v>42855</c:v>
                </c:pt>
                <c:pt idx="161">
                  <c:v>42886</c:v>
                </c:pt>
                <c:pt idx="162">
                  <c:v>42916</c:v>
                </c:pt>
                <c:pt idx="163">
                  <c:v>42947</c:v>
                </c:pt>
                <c:pt idx="164">
                  <c:v>42978</c:v>
                </c:pt>
                <c:pt idx="165">
                  <c:v>43008</c:v>
                </c:pt>
                <c:pt idx="166">
                  <c:v>43039</c:v>
                </c:pt>
                <c:pt idx="167">
                  <c:v>43069</c:v>
                </c:pt>
                <c:pt idx="168">
                  <c:v>43100</c:v>
                </c:pt>
                <c:pt idx="169">
                  <c:v>43131</c:v>
                </c:pt>
                <c:pt idx="170">
                  <c:v>43159</c:v>
                </c:pt>
                <c:pt idx="171">
                  <c:v>43190</c:v>
                </c:pt>
                <c:pt idx="172">
                  <c:v>43220</c:v>
                </c:pt>
                <c:pt idx="173">
                  <c:v>43251</c:v>
                </c:pt>
                <c:pt idx="174">
                  <c:v>43281</c:v>
                </c:pt>
                <c:pt idx="175">
                  <c:v>43312</c:v>
                </c:pt>
                <c:pt idx="176">
                  <c:v>43343</c:v>
                </c:pt>
                <c:pt idx="177">
                  <c:v>43373</c:v>
                </c:pt>
                <c:pt idx="178">
                  <c:v>43404</c:v>
                </c:pt>
                <c:pt idx="179">
                  <c:v>43434</c:v>
                </c:pt>
                <c:pt idx="180">
                  <c:v>43465</c:v>
                </c:pt>
                <c:pt idx="181">
                  <c:v>43496</c:v>
                </c:pt>
                <c:pt idx="182">
                  <c:v>43524</c:v>
                </c:pt>
                <c:pt idx="183">
                  <c:v>43555</c:v>
                </c:pt>
                <c:pt idx="184">
                  <c:v>43585</c:v>
                </c:pt>
                <c:pt idx="185">
                  <c:v>43616</c:v>
                </c:pt>
                <c:pt idx="186">
                  <c:v>43646</c:v>
                </c:pt>
                <c:pt idx="187">
                  <c:v>43677</c:v>
                </c:pt>
                <c:pt idx="188">
                  <c:v>43708</c:v>
                </c:pt>
                <c:pt idx="189">
                  <c:v>43738</c:v>
                </c:pt>
                <c:pt idx="190">
                  <c:v>43769</c:v>
                </c:pt>
                <c:pt idx="191">
                  <c:v>43799</c:v>
                </c:pt>
                <c:pt idx="192">
                  <c:v>43830</c:v>
                </c:pt>
                <c:pt idx="193">
                  <c:v>43861</c:v>
                </c:pt>
                <c:pt idx="194">
                  <c:v>43890</c:v>
                </c:pt>
                <c:pt idx="195">
                  <c:v>43921</c:v>
                </c:pt>
                <c:pt idx="196">
                  <c:v>43951</c:v>
                </c:pt>
                <c:pt idx="197">
                  <c:v>43982</c:v>
                </c:pt>
                <c:pt idx="198">
                  <c:v>44012</c:v>
                </c:pt>
                <c:pt idx="199">
                  <c:v>44043</c:v>
                </c:pt>
                <c:pt idx="200">
                  <c:v>44074</c:v>
                </c:pt>
                <c:pt idx="201">
                  <c:v>44104</c:v>
                </c:pt>
                <c:pt idx="202">
                  <c:v>44135</c:v>
                </c:pt>
                <c:pt idx="203">
                  <c:v>44165</c:v>
                </c:pt>
                <c:pt idx="204">
                  <c:v>44196</c:v>
                </c:pt>
                <c:pt idx="205">
                  <c:v>44227</c:v>
                </c:pt>
                <c:pt idx="206">
                  <c:v>44255</c:v>
                </c:pt>
                <c:pt idx="207">
                  <c:v>44286</c:v>
                </c:pt>
                <c:pt idx="208">
                  <c:v>44316</c:v>
                </c:pt>
                <c:pt idx="209">
                  <c:v>44347</c:v>
                </c:pt>
                <c:pt idx="210">
                  <c:v>44377</c:v>
                </c:pt>
                <c:pt idx="211">
                  <c:v>44408</c:v>
                </c:pt>
                <c:pt idx="212">
                  <c:v>44439</c:v>
                </c:pt>
                <c:pt idx="213">
                  <c:v>44469</c:v>
                </c:pt>
                <c:pt idx="214">
                  <c:v>44500</c:v>
                </c:pt>
                <c:pt idx="215">
                  <c:v>44530</c:v>
                </c:pt>
                <c:pt idx="216">
                  <c:v>44561</c:v>
                </c:pt>
                <c:pt idx="217">
                  <c:v>44592</c:v>
                </c:pt>
                <c:pt idx="218">
                  <c:v>44620</c:v>
                </c:pt>
                <c:pt idx="219">
                  <c:v>44651</c:v>
                </c:pt>
                <c:pt idx="220">
                  <c:v>44681</c:v>
                </c:pt>
                <c:pt idx="221">
                  <c:v>44712</c:v>
                </c:pt>
                <c:pt idx="222">
                  <c:v>44742</c:v>
                </c:pt>
                <c:pt idx="223">
                  <c:v>44773</c:v>
                </c:pt>
                <c:pt idx="224">
                  <c:v>44804</c:v>
                </c:pt>
                <c:pt idx="225">
                  <c:v>44834</c:v>
                </c:pt>
                <c:pt idx="226">
                  <c:v>44865</c:v>
                </c:pt>
                <c:pt idx="227">
                  <c:v>44895</c:v>
                </c:pt>
                <c:pt idx="228">
                  <c:v>44926</c:v>
                </c:pt>
                <c:pt idx="229">
                  <c:v>44957</c:v>
                </c:pt>
                <c:pt idx="230">
                  <c:v>44985</c:v>
                </c:pt>
                <c:pt idx="231">
                  <c:v>45016</c:v>
                </c:pt>
                <c:pt idx="232">
                  <c:v>45046</c:v>
                </c:pt>
                <c:pt idx="233">
                  <c:v>45077</c:v>
                </c:pt>
                <c:pt idx="234">
                  <c:v>45107</c:v>
                </c:pt>
                <c:pt idx="235">
                  <c:v>45138</c:v>
                </c:pt>
                <c:pt idx="236">
                  <c:v>45169</c:v>
                </c:pt>
                <c:pt idx="237">
                  <c:v>45199</c:v>
                </c:pt>
                <c:pt idx="238">
                  <c:v>45230</c:v>
                </c:pt>
                <c:pt idx="239">
                  <c:v>45260</c:v>
                </c:pt>
                <c:pt idx="240">
                  <c:v>45291</c:v>
                </c:pt>
                <c:pt idx="241">
                  <c:v>45322</c:v>
                </c:pt>
                <c:pt idx="242">
                  <c:v>45351</c:v>
                </c:pt>
                <c:pt idx="243">
                  <c:v>45382</c:v>
                </c:pt>
                <c:pt idx="244">
                  <c:v>45412</c:v>
                </c:pt>
                <c:pt idx="245">
                  <c:v>45443</c:v>
                </c:pt>
                <c:pt idx="246">
                  <c:v>45473</c:v>
                </c:pt>
                <c:pt idx="247">
                  <c:v>45504</c:v>
                </c:pt>
              </c:numCache>
            </c:numRef>
          </c:cat>
          <c:val>
            <c:numRef>
              <c:f>'Gold ETF Holdings'!$L$18:$L$2000</c:f>
              <c:numCache>
                <c:formatCode>#,##0.00</c:formatCode>
                <c:ptCount val="1983"/>
                <c:pt idx="1">
                  <c:v>9.4</c:v>
                </c:pt>
                <c:pt idx="2">
                  <c:v>9.9499999999999993</c:v>
                </c:pt>
                <c:pt idx="3">
                  <c:v>9.5299999999999994</c:v>
                </c:pt>
                <c:pt idx="4">
                  <c:v>9.51</c:v>
                </c:pt>
                <c:pt idx="5">
                  <c:v>9.49</c:v>
                </c:pt>
                <c:pt idx="6">
                  <c:v>9.44</c:v>
                </c:pt>
                <c:pt idx="7">
                  <c:v>11.81</c:v>
                </c:pt>
                <c:pt idx="8">
                  <c:v>9.4700000000000006</c:v>
                </c:pt>
                <c:pt idx="9">
                  <c:v>9.48</c:v>
                </c:pt>
                <c:pt idx="10">
                  <c:v>8.86</c:v>
                </c:pt>
                <c:pt idx="11">
                  <c:v>11.59</c:v>
                </c:pt>
                <c:pt idx="12">
                  <c:v>12.08</c:v>
                </c:pt>
                <c:pt idx="13">
                  <c:v>12.06</c:v>
                </c:pt>
                <c:pt idx="14">
                  <c:v>12.18</c:v>
                </c:pt>
                <c:pt idx="15">
                  <c:v>12.06</c:v>
                </c:pt>
                <c:pt idx="16">
                  <c:v>12.45</c:v>
                </c:pt>
                <c:pt idx="17">
                  <c:v>12.39</c:v>
                </c:pt>
                <c:pt idx="18">
                  <c:v>12.39</c:v>
                </c:pt>
                <c:pt idx="19">
                  <c:v>12.43</c:v>
                </c:pt>
                <c:pt idx="20">
                  <c:v>12.49</c:v>
                </c:pt>
                <c:pt idx="21">
                  <c:v>12.56</c:v>
                </c:pt>
                <c:pt idx="22">
                  <c:v>12.7</c:v>
                </c:pt>
                <c:pt idx="23">
                  <c:v>12.99</c:v>
                </c:pt>
                <c:pt idx="24">
                  <c:v>17.920000000000002</c:v>
                </c:pt>
                <c:pt idx="25">
                  <c:v>19.8</c:v>
                </c:pt>
                <c:pt idx="26">
                  <c:v>20.91</c:v>
                </c:pt>
                <c:pt idx="27">
                  <c:v>21.26</c:v>
                </c:pt>
                <c:pt idx="28">
                  <c:v>21.72</c:v>
                </c:pt>
                <c:pt idx="29">
                  <c:v>22.06</c:v>
                </c:pt>
                <c:pt idx="30">
                  <c:v>22.38</c:v>
                </c:pt>
                <c:pt idx="31">
                  <c:v>22.64</c:v>
                </c:pt>
                <c:pt idx="32">
                  <c:v>21.61</c:v>
                </c:pt>
                <c:pt idx="33">
                  <c:v>22.83</c:v>
                </c:pt>
                <c:pt idx="34">
                  <c:v>22.76</c:v>
                </c:pt>
                <c:pt idx="35">
                  <c:v>23.07</c:v>
                </c:pt>
                <c:pt idx="36">
                  <c:v>23.62</c:v>
                </c:pt>
                <c:pt idx="37">
                  <c:v>24</c:v>
                </c:pt>
                <c:pt idx="38">
                  <c:v>25.12</c:v>
                </c:pt>
                <c:pt idx="39">
                  <c:v>25.79</c:v>
                </c:pt>
                <c:pt idx="40">
                  <c:v>26</c:v>
                </c:pt>
                <c:pt idx="41">
                  <c:v>27.82</c:v>
                </c:pt>
                <c:pt idx="42">
                  <c:v>28.55</c:v>
                </c:pt>
                <c:pt idx="43">
                  <c:v>30.22</c:v>
                </c:pt>
                <c:pt idx="44">
                  <c:v>32.76</c:v>
                </c:pt>
                <c:pt idx="45">
                  <c:v>34.78</c:v>
                </c:pt>
                <c:pt idx="46">
                  <c:v>37.01</c:v>
                </c:pt>
                <c:pt idx="47">
                  <c:v>38.57</c:v>
                </c:pt>
                <c:pt idx="48">
                  <c:v>43.49</c:v>
                </c:pt>
                <c:pt idx="49">
                  <c:v>48.35</c:v>
                </c:pt>
                <c:pt idx="50">
                  <c:v>49.43</c:v>
                </c:pt>
                <c:pt idx="51">
                  <c:v>52.84</c:v>
                </c:pt>
                <c:pt idx="52">
                  <c:v>51.54</c:v>
                </c:pt>
                <c:pt idx="53">
                  <c:v>42.58</c:v>
                </c:pt>
                <c:pt idx="54">
                  <c:v>42.52</c:v>
                </c:pt>
                <c:pt idx="55">
                  <c:v>44.64</c:v>
                </c:pt>
                <c:pt idx="56">
                  <c:v>43.56</c:v>
                </c:pt>
                <c:pt idx="57">
                  <c:v>41.41</c:v>
                </c:pt>
                <c:pt idx="58">
                  <c:v>41.43</c:v>
                </c:pt>
                <c:pt idx="59">
                  <c:v>41.14</c:v>
                </c:pt>
                <c:pt idx="60">
                  <c:v>42.41</c:v>
                </c:pt>
                <c:pt idx="61">
                  <c:v>43.53</c:v>
                </c:pt>
                <c:pt idx="62">
                  <c:v>45</c:v>
                </c:pt>
                <c:pt idx="63">
                  <c:v>44.49</c:v>
                </c:pt>
                <c:pt idx="64">
                  <c:v>43.74</c:v>
                </c:pt>
                <c:pt idx="65">
                  <c:v>47.9</c:v>
                </c:pt>
                <c:pt idx="66">
                  <c:v>53.21</c:v>
                </c:pt>
                <c:pt idx="67">
                  <c:v>59.17</c:v>
                </c:pt>
                <c:pt idx="68">
                  <c:v>59.9</c:v>
                </c:pt>
                <c:pt idx="69">
                  <c:v>66.739999999999995</c:v>
                </c:pt>
                <c:pt idx="70">
                  <c:v>68.540000000000006</c:v>
                </c:pt>
                <c:pt idx="71">
                  <c:v>70.569999999999993</c:v>
                </c:pt>
                <c:pt idx="72">
                  <c:v>70.510000000000005</c:v>
                </c:pt>
                <c:pt idx="73">
                  <c:v>69.66</c:v>
                </c:pt>
                <c:pt idx="74">
                  <c:v>69.12</c:v>
                </c:pt>
                <c:pt idx="75">
                  <c:v>66.900000000000006</c:v>
                </c:pt>
                <c:pt idx="76">
                  <c:v>65.510000000000005</c:v>
                </c:pt>
                <c:pt idx="77">
                  <c:v>62.05</c:v>
                </c:pt>
                <c:pt idx="78">
                  <c:v>66.08</c:v>
                </c:pt>
                <c:pt idx="79">
                  <c:v>65.88</c:v>
                </c:pt>
                <c:pt idx="80">
                  <c:v>67.34</c:v>
                </c:pt>
                <c:pt idx="81">
                  <c:v>66.3</c:v>
                </c:pt>
                <c:pt idx="82">
                  <c:v>66.5</c:v>
                </c:pt>
                <c:pt idx="83">
                  <c:v>67.75</c:v>
                </c:pt>
                <c:pt idx="84">
                  <c:v>67.489999999999995</c:v>
                </c:pt>
                <c:pt idx="85">
                  <c:v>66.92</c:v>
                </c:pt>
                <c:pt idx="86">
                  <c:v>64.930000000000007</c:v>
                </c:pt>
                <c:pt idx="87">
                  <c:v>63.9</c:v>
                </c:pt>
                <c:pt idx="88">
                  <c:v>64.98</c:v>
                </c:pt>
                <c:pt idx="89">
                  <c:v>63.49</c:v>
                </c:pt>
                <c:pt idx="90">
                  <c:v>63.87</c:v>
                </c:pt>
                <c:pt idx="91">
                  <c:v>63.88</c:v>
                </c:pt>
                <c:pt idx="92">
                  <c:v>61.41</c:v>
                </c:pt>
                <c:pt idx="93">
                  <c:v>60.5</c:v>
                </c:pt>
                <c:pt idx="94">
                  <c:v>57.94</c:v>
                </c:pt>
                <c:pt idx="95">
                  <c:v>56.52</c:v>
                </c:pt>
                <c:pt idx="96">
                  <c:v>56.41</c:v>
                </c:pt>
                <c:pt idx="97">
                  <c:v>55.94</c:v>
                </c:pt>
                <c:pt idx="98">
                  <c:v>55.14</c:v>
                </c:pt>
                <c:pt idx="99">
                  <c:v>55.26</c:v>
                </c:pt>
                <c:pt idx="100">
                  <c:v>54.34</c:v>
                </c:pt>
                <c:pt idx="101">
                  <c:v>53.64</c:v>
                </c:pt>
                <c:pt idx="102">
                  <c:v>54.86</c:v>
                </c:pt>
                <c:pt idx="103">
                  <c:v>56.06</c:v>
                </c:pt>
                <c:pt idx="104">
                  <c:v>56.43</c:v>
                </c:pt>
                <c:pt idx="105">
                  <c:v>58.78</c:v>
                </c:pt>
                <c:pt idx="106">
                  <c:v>60.86</c:v>
                </c:pt>
                <c:pt idx="107">
                  <c:v>61.49</c:v>
                </c:pt>
                <c:pt idx="108">
                  <c:v>62.05</c:v>
                </c:pt>
                <c:pt idx="109">
                  <c:v>62.89</c:v>
                </c:pt>
                <c:pt idx="110">
                  <c:v>61.71</c:v>
                </c:pt>
                <c:pt idx="111">
                  <c:v>61.58</c:v>
                </c:pt>
                <c:pt idx="112">
                  <c:v>63.57</c:v>
                </c:pt>
                <c:pt idx="113">
                  <c:v>61.32</c:v>
                </c:pt>
                <c:pt idx="114">
                  <c:v>58.02</c:v>
                </c:pt>
                <c:pt idx="115">
                  <c:v>57.11</c:v>
                </c:pt>
                <c:pt idx="116">
                  <c:v>56.44</c:v>
                </c:pt>
                <c:pt idx="117">
                  <c:v>55.5</c:v>
                </c:pt>
                <c:pt idx="118">
                  <c:v>55.46</c:v>
                </c:pt>
                <c:pt idx="119">
                  <c:v>55.46</c:v>
                </c:pt>
                <c:pt idx="120">
                  <c:v>54.98</c:v>
                </c:pt>
                <c:pt idx="121">
                  <c:v>55.02</c:v>
                </c:pt>
                <c:pt idx="122">
                  <c:v>53.47</c:v>
                </c:pt>
                <c:pt idx="123">
                  <c:v>53.04</c:v>
                </c:pt>
                <c:pt idx="124">
                  <c:v>53.92</c:v>
                </c:pt>
                <c:pt idx="125">
                  <c:v>54.54</c:v>
                </c:pt>
                <c:pt idx="126">
                  <c:v>55.15</c:v>
                </c:pt>
                <c:pt idx="127">
                  <c:v>55.12</c:v>
                </c:pt>
                <c:pt idx="128">
                  <c:v>51.11</c:v>
                </c:pt>
                <c:pt idx="129">
                  <c:v>52.15</c:v>
                </c:pt>
                <c:pt idx="130">
                  <c:v>52.8</c:v>
                </c:pt>
                <c:pt idx="131">
                  <c:v>48.85</c:v>
                </c:pt>
                <c:pt idx="132">
                  <c:v>46.94</c:v>
                </c:pt>
                <c:pt idx="133">
                  <c:v>46.14</c:v>
                </c:pt>
                <c:pt idx="134">
                  <c:v>42.97</c:v>
                </c:pt>
                <c:pt idx="135">
                  <c:v>42.59</c:v>
                </c:pt>
                <c:pt idx="136">
                  <c:v>40.549999999999997</c:v>
                </c:pt>
                <c:pt idx="137">
                  <c:v>40.18</c:v>
                </c:pt>
                <c:pt idx="138">
                  <c:v>38.97</c:v>
                </c:pt>
                <c:pt idx="139">
                  <c:v>37.86</c:v>
                </c:pt>
                <c:pt idx="140">
                  <c:v>36.159999999999997</c:v>
                </c:pt>
                <c:pt idx="141">
                  <c:v>40.9</c:v>
                </c:pt>
                <c:pt idx="142">
                  <c:v>41.52</c:v>
                </c:pt>
                <c:pt idx="143">
                  <c:v>40.97</c:v>
                </c:pt>
                <c:pt idx="144">
                  <c:v>40.630000000000003</c:v>
                </c:pt>
                <c:pt idx="145">
                  <c:v>40.47</c:v>
                </c:pt>
                <c:pt idx="146">
                  <c:v>40.39</c:v>
                </c:pt>
                <c:pt idx="147">
                  <c:v>44.65</c:v>
                </c:pt>
                <c:pt idx="148">
                  <c:v>45.67</c:v>
                </c:pt>
                <c:pt idx="149">
                  <c:v>46.64</c:v>
                </c:pt>
                <c:pt idx="150">
                  <c:v>47.35</c:v>
                </c:pt>
                <c:pt idx="151">
                  <c:v>49.96</c:v>
                </c:pt>
                <c:pt idx="152">
                  <c:v>52.12</c:v>
                </c:pt>
                <c:pt idx="153">
                  <c:v>51.04</c:v>
                </c:pt>
                <c:pt idx="154">
                  <c:v>51.21</c:v>
                </c:pt>
                <c:pt idx="155">
                  <c:v>47.2</c:v>
                </c:pt>
                <c:pt idx="156">
                  <c:v>45.71</c:v>
                </c:pt>
                <c:pt idx="157">
                  <c:v>45.43</c:v>
                </c:pt>
                <c:pt idx="158">
                  <c:v>48.93</c:v>
                </c:pt>
                <c:pt idx="159">
                  <c:v>49.24</c:v>
                </c:pt>
                <c:pt idx="160">
                  <c:v>49.45</c:v>
                </c:pt>
                <c:pt idx="161">
                  <c:v>48.61</c:v>
                </c:pt>
                <c:pt idx="162">
                  <c:v>48.98</c:v>
                </c:pt>
                <c:pt idx="163">
                  <c:v>47.71</c:v>
                </c:pt>
                <c:pt idx="164">
                  <c:v>47.42</c:v>
                </c:pt>
                <c:pt idx="165">
                  <c:v>47.85</c:v>
                </c:pt>
                <c:pt idx="166">
                  <c:v>47.12</c:v>
                </c:pt>
                <c:pt idx="167">
                  <c:v>46.2</c:v>
                </c:pt>
                <c:pt idx="168">
                  <c:v>45.09</c:v>
                </c:pt>
                <c:pt idx="169">
                  <c:v>44.99</c:v>
                </c:pt>
                <c:pt idx="170">
                  <c:v>44.32</c:v>
                </c:pt>
                <c:pt idx="171">
                  <c:v>43.38</c:v>
                </c:pt>
                <c:pt idx="172">
                  <c:v>42.37</c:v>
                </c:pt>
                <c:pt idx="173">
                  <c:v>40.090000000000003</c:v>
                </c:pt>
                <c:pt idx="174">
                  <c:v>38.07</c:v>
                </c:pt>
                <c:pt idx="175">
                  <c:v>37.15</c:v>
                </c:pt>
                <c:pt idx="176">
                  <c:v>35.65</c:v>
                </c:pt>
                <c:pt idx="177">
                  <c:v>34.82</c:v>
                </c:pt>
                <c:pt idx="178">
                  <c:v>35.229999999999997</c:v>
                </c:pt>
                <c:pt idx="179">
                  <c:v>35.14</c:v>
                </c:pt>
                <c:pt idx="180">
                  <c:v>34.1</c:v>
                </c:pt>
                <c:pt idx="181">
                  <c:v>34.04</c:v>
                </c:pt>
                <c:pt idx="182">
                  <c:v>33.86</c:v>
                </c:pt>
                <c:pt idx="183">
                  <c:v>34.020000000000003</c:v>
                </c:pt>
                <c:pt idx="184">
                  <c:v>33.81</c:v>
                </c:pt>
                <c:pt idx="185">
                  <c:v>33.200000000000003</c:v>
                </c:pt>
                <c:pt idx="186">
                  <c:v>33.520000000000003</c:v>
                </c:pt>
                <c:pt idx="187">
                  <c:v>35.22</c:v>
                </c:pt>
                <c:pt idx="188">
                  <c:v>39.82</c:v>
                </c:pt>
                <c:pt idx="189">
                  <c:v>41.25</c:v>
                </c:pt>
                <c:pt idx="190">
                  <c:v>41.97</c:v>
                </c:pt>
                <c:pt idx="191">
                  <c:v>44.97</c:v>
                </c:pt>
                <c:pt idx="192">
                  <c:v>44.72</c:v>
                </c:pt>
                <c:pt idx="193">
                  <c:v>45.27</c:v>
                </c:pt>
                <c:pt idx="194">
                  <c:v>45.97</c:v>
                </c:pt>
                <c:pt idx="195">
                  <c:v>50.66</c:v>
                </c:pt>
                <c:pt idx="196">
                  <c:v>53.71</c:v>
                </c:pt>
                <c:pt idx="197">
                  <c:v>56.35</c:v>
                </c:pt>
                <c:pt idx="198">
                  <c:v>59.33</c:v>
                </c:pt>
                <c:pt idx="199">
                  <c:v>62.9</c:v>
                </c:pt>
                <c:pt idx="200">
                  <c:v>64.790000000000006</c:v>
                </c:pt>
                <c:pt idx="201">
                  <c:v>65.430000000000007</c:v>
                </c:pt>
                <c:pt idx="202">
                  <c:v>62.65</c:v>
                </c:pt>
                <c:pt idx="203">
                  <c:v>60.6</c:v>
                </c:pt>
                <c:pt idx="204">
                  <c:v>61.09</c:v>
                </c:pt>
                <c:pt idx="205">
                  <c:v>63.76</c:v>
                </c:pt>
                <c:pt idx="206">
                  <c:v>63.37</c:v>
                </c:pt>
                <c:pt idx="207">
                  <c:v>62.59</c:v>
                </c:pt>
                <c:pt idx="208">
                  <c:v>62.61</c:v>
                </c:pt>
                <c:pt idx="209">
                  <c:v>61.59</c:v>
                </c:pt>
                <c:pt idx="210">
                  <c:v>60.71</c:v>
                </c:pt>
                <c:pt idx="211">
                  <c:v>60.82</c:v>
                </c:pt>
                <c:pt idx="212">
                  <c:v>60.41</c:v>
                </c:pt>
                <c:pt idx="213">
                  <c:v>60.6</c:v>
                </c:pt>
                <c:pt idx="214">
                  <c:v>60.95</c:v>
                </c:pt>
                <c:pt idx="215">
                  <c:v>61.85</c:v>
                </c:pt>
                <c:pt idx="216">
                  <c:v>60.54</c:v>
                </c:pt>
                <c:pt idx="217">
                  <c:v>61.14</c:v>
                </c:pt>
                <c:pt idx="218">
                  <c:v>61.04</c:v>
                </c:pt>
                <c:pt idx="219">
                  <c:v>62.44</c:v>
                </c:pt>
                <c:pt idx="220">
                  <c:v>62.72</c:v>
                </c:pt>
                <c:pt idx="221">
                  <c:v>62.5</c:v>
                </c:pt>
                <c:pt idx="222">
                  <c:v>62.67</c:v>
                </c:pt>
                <c:pt idx="223">
                  <c:v>61.54</c:v>
                </c:pt>
                <c:pt idx="224">
                  <c:v>62.73</c:v>
                </c:pt>
                <c:pt idx="225">
                  <c:v>61.44</c:v>
                </c:pt>
                <c:pt idx="226">
                  <c:v>61.48</c:v>
                </c:pt>
                <c:pt idx="227">
                  <c:v>60.99</c:v>
                </c:pt>
                <c:pt idx="228">
                  <c:v>60.77</c:v>
                </c:pt>
                <c:pt idx="229">
                  <c:v>62.5</c:v>
                </c:pt>
                <c:pt idx="230">
                  <c:v>63.76</c:v>
                </c:pt>
                <c:pt idx="231">
                  <c:v>62.62</c:v>
                </c:pt>
                <c:pt idx="232">
                  <c:v>63.41</c:v>
                </c:pt>
                <c:pt idx="233">
                  <c:v>63.45</c:v>
                </c:pt>
                <c:pt idx="234">
                  <c:v>59.47</c:v>
                </c:pt>
                <c:pt idx="235">
                  <c:v>57.81</c:v>
                </c:pt>
                <c:pt idx="236">
                  <c:v>58</c:v>
                </c:pt>
                <c:pt idx="237">
                  <c:v>57.95</c:v>
                </c:pt>
                <c:pt idx="238">
                  <c:v>58.92</c:v>
                </c:pt>
                <c:pt idx="239">
                  <c:v>58.62</c:v>
                </c:pt>
                <c:pt idx="240">
                  <c:v>59.64</c:v>
                </c:pt>
                <c:pt idx="241">
                  <c:v>59.2</c:v>
                </c:pt>
                <c:pt idx="242">
                  <c:v>58.74</c:v>
                </c:pt>
                <c:pt idx="243">
                  <c:v>59.2</c:v>
                </c:pt>
                <c:pt idx="244">
                  <c:v>58.16</c:v>
                </c:pt>
                <c:pt idx="245">
                  <c:v>57.93</c:v>
                </c:pt>
                <c:pt idx="246">
                  <c:v>58.58</c:v>
                </c:pt>
                <c:pt idx="247">
                  <c:v>59.48</c:v>
                </c:pt>
              </c:numCache>
            </c:numRef>
          </c:val>
          <c:extLst>
            <c:ext xmlns:c16="http://schemas.microsoft.com/office/drawing/2014/chart" uri="{C3380CC4-5D6E-409C-BE32-E72D297353CC}">
              <c16:uniqueId val="{00000003-E034-4C28-A487-50782AE40427}"/>
            </c:ext>
          </c:extLst>
        </c:ser>
        <c:dLbls>
          <c:showLegendKey val="0"/>
          <c:showVal val="0"/>
          <c:showCatName val="0"/>
          <c:showSerName val="0"/>
          <c:showPercent val="0"/>
          <c:showBubbleSize val="0"/>
        </c:dLbls>
        <c:axId val="839698344"/>
        <c:axId val="839698736"/>
      </c:areaChart>
      <c:lineChart>
        <c:grouping val="standard"/>
        <c:varyColors val="0"/>
        <c:ser>
          <c:idx val="5"/>
          <c:order val="4"/>
          <c:tx>
            <c:strRef>
              <c:f>'Gold ETF Holdings'!$M$16</c:f>
              <c:strCache>
                <c:ptCount val="1"/>
                <c:pt idx="0">
                  <c:v>Gold</c:v>
                </c:pt>
              </c:strCache>
            </c:strRef>
          </c:tx>
          <c:spPr>
            <a:ln w="31750">
              <a:solidFill>
                <a:srgbClr val="C2A96C"/>
              </a:solidFill>
            </a:ln>
          </c:spPr>
          <c:marker>
            <c:symbol val="none"/>
          </c:marker>
          <c:cat>
            <c:numRef>
              <c:f>'Gold ETF Holdings'!$H$18:$H$2000</c:f>
              <c:numCache>
                <c:formatCode>m/d/yyyy</c:formatCode>
                <c:ptCount val="1983"/>
                <c:pt idx="1">
                  <c:v>38017</c:v>
                </c:pt>
                <c:pt idx="2">
                  <c:v>38046</c:v>
                </c:pt>
                <c:pt idx="3">
                  <c:v>38077</c:v>
                </c:pt>
                <c:pt idx="4">
                  <c:v>38107</c:v>
                </c:pt>
                <c:pt idx="5">
                  <c:v>38138</c:v>
                </c:pt>
                <c:pt idx="6">
                  <c:v>38168</c:v>
                </c:pt>
                <c:pt idx="7">
                  <c:v>38199</c:v>
                </c:pt>
                <c:pt idx="8">
                  <c:v>38230</c:v>
                </c:pt>
                <c:pt idx="9">
                  <c:v>38260</c:v>
                </c:pt>
                <c:pt idx="10">
                  <c:v>38291</c:v>
                </c:pt>
                <c:pt idx="11">
                  <c:v>38321</c:v>
                </c:pt>
                <c:pt idx="12">
                  <c:v>38352</c:v>
                </c:pt>
                <c:pt idx="13">
                  <c:v>38383</c:v>
                </c:pt>
                <c:pt idx="14">
                  <c:v>38411</c:v>
                </c:pt>
                <c:pt idx="15">
                  <c:v>38442</c:v>
                </c:pt>
                <c:pt idx="16">
                  <c:v>38472</c:v>
                </c:pt>
                <c:pt idx="17">
                  <c:v>38503</c:v>
                </c:pt>
                <c:pt idx="18">
                  <c:v>38533</c:v>
                </c:pt>
                <c:pt idx="19">
                  <c:v>38564</c:v>
                </c:pt>
                <c:pt idx="20">
                  <c:v>38595</c:v>
                </c:pt>
                <c:pt idx="21">
                  <c:v>38625</c:v>
                </c:pt>
                <c:pt idx="22">
                  <c:v>38656</c:v>
                </c:pt>
                <c:pt idx="23">
                  <c:v>38686</c:v>
                </c:pt>
                <c:pt idx="24">
                  <c:v>38717</c:v>
                </c:pt>
                <c:pt idx="25">
                  <c:v>38748</c:v>
                </c:pt>
                <c:pt idx="26">
                  <c:v>38776</c:v>
                </c:pt>
                <c:pt idx="27">
                  <c:v>38807</c:v>
                </c:pt>
                <c:pt idx="28">
                  <c:v>38837</c:v>
                </c:pt>
                <c:pt idx="29">
                  <c:v>38868</c:v>
                </c:pt>
                <c:pt idx="30">
                  <c:v>38898</c:v>
                </c:pt>
                <c:pt idx="31">
                  <c:v>38929</c:v>
                </c:pt>
                <c:pt idx="32">
                  <c:v>38960</c:v>
                </c:pt>
                <c:pt idx="33">
                  <c:v>38990</c:v>
                </c:pt>
                <c:pt idx="34">
                  <c:v>39021</c:v>
                </c:pt>
                <c:pt idx="35">
                  <c:v>39051</c:v>
                </c:pt>
                <c:pt idx="36">
                  <c:v>39082</c:v>
                </c:pt>
                <c:pt idx="37">
                  <c:v>39113</c:v>
                </c:pt>
                <c:pt idx="38">
                  <c:v>39141</c:v>
                </c:pt>
                <c:pt idx="39">
                  <c:v>39172</c:v>
                </c:pt>
                <c:pt idx="40">
                  <c:v>39202</c:v>
                </c:pt>
                <c:pt idx="41">
                  <c:v>39233</c:v>
                </c:pt>
                <c:pt idx="42">
                  <c:v>39263</c:v>
                </c:pt>
                <c:pt idx="43">
                  <c:v>39294</c:v>
                </c:pt>
                <c:pt idx="44">
                  <c:v>39325</c:v>
                </c:pt>
                <c:pt idx="45">
                  <c:v>39355</c:v>
                </c:pt>
                <c:pt idx="46">
                  <c:v>39386</c:v>
                </c:pt>
                <c:pt idx="47">
                  <c:v>39416</c:v>
                </c:pt>
                <c:pt idx="48">
                  <c:v>39447</c:v>
                </c:pt>
                <c:pt idx="49">
                  <c:v>39478</c:v>
                </c:pt>
                <c:pt idx="50">
                  <c:v>39507</c:v>
                </c:pt>
                <c:pt idx="51">
                  <c:v>39538</c:v>
                </c:pt>
                <c:pt idx="52">
                  <c:v>39568</c:v>
                </c:pt>
                <c:pt idx="53">
                  <c:v>39599</c:v>
                </c:pt>
                <c:pt idx="54">
                  <c:v>39629</c:v>
                </c:pt>
                <c:pt idx="55">
                  <c:v>39660</c:v>
                </c:pt>
                <c:pt idx="56">
                  <c:v>39691</c:v>
                </c:pt>
                <c:pt idx="57">
                  <c:v>39721</c:v>
                </c:pt>
                <c:pt idx="58">
                  <c:v>39752</c:v>
                </c:pt>
                <c:pt idx="59">
                  <c:v>39782</c:v>
                </c:pt>
                <c:pt idx="60">
                  <c:v>39813</c:v>
                </c:pt>
                <c:pt idx="61">
                  <c:v>39844</c:v>
                </c:pt>
                <c:pt idx="62">
                  <c:v>39872</c:v>
                </c:pt>
                <c:pt idx="63">
                  <c:v>39903</c:v>
                </c:pt>
                <c:pt idx="64">
                  <c:v>39933</c:v>
                </c:pt>
                <c:pt idx="65">
                  <c:v>39964</c:v>
                </c:pt>
                <c:pt idx="66">
                  <c:v>39994</c:v>
                </c:pt>
                <c:pt idx="67">
                  <c:v>40025</c:v>
                </c:pt>
                <c:pt idx="68">
                  <c:v>40056</c:v>
                </c:pt>
                <c:pt idx="69">
                  <c:v>40086</c:v>
                </c:pt>
                <c:pt idx="70">
                  <c:v>40117</c:v>
                </c:pt>
                <c:pt idx="71">
                  <c:v>40147</c:v>
                </c:pt>
                <c:pt idx="72">
                  <c:v>40178</c:v>
                </c:pt>
                <c:pt idx="73">
                  <c:v>40209</c:v>
                </c:pt>
                <c:pt idx="74">
                  <c:v>40237</c:v>
                </c:pt>
                <c:pt idx="75">
                  <c:v>40268</c:v>
                </c:pt>
                <c:pt idx="76">
                  <c:v>40298</c:v>
                </c:pt>
                <c:pt idx="77">
                  <c:v>40329</c:v>
                </c:pt>
                <c:pt idx="78">
                  <c:v>40359</c:v>
                </c:pt>
                <c:pt idx="79">
                  <c:v>40390</c:v>
                </c:pt>
                <c:pt idx="80">
                  <c:v>40421</c:v>
                </c:pt>
                <c:pt idx="81">
                  <c:v>40451</c:v>
                </c:pt>
                <c:pt idx="82">
                  <c:v>40482</c:v>
                </c:pt>
                <c:pt idx="83">
                  <c:v>40512</c:v>
                </c:pt>
                <c:pt idx="84">
                  <c:v>40543</c:v>
                </c:pt>
                <c:pt idx="85">
                  <c:v>40574</c:v>
                </c:pt>
                <c:pt idx="86">
                  <c:v>40602</c:v>
                </c:pt>
                <c:pt idx="87">
                  <c:v>40633</c:v>
                </c:pt>
                <c:pt idx="88">
                  <c:v>40663</c:v>
                </c:pt>
                <c:pt idx="89">
                  <c:v>40694</c:v>
                </c:pt>
                <c:pt idx="90">
                  <c:v>40724</c:v>
                </c:pt>
                <c:pt idx="91">
                  <c:v>40755</c:v>
                </c:pt>
                <c:pt idx="92">
                  <c:v>40786</c:v>
                </c:pt>
                <c:pt idx="93">
                  <c:v>40816</c:v>
                </c:pt>
                <c:pt idx="94">
                  <c:v>40847</c:v>
                </c:pt>
                <c:pt idx="95">
                  <c:v>40877</c:v>
                </c:pt>
                <c:pt idx="96">
                  <c:v>40908</c:v>
                </c:pt>
                <c:pt idx="97">
                  <c:v>40939</c:v>
                </c:pt>
                <c:pt idx="98">
                  <c:v>40968</c:v>
                </c:pt>
                <c:pt idx="99">
                  <c:v>40999</c:v>
                </c:pt>
                <c:pt idx="100">
                  <c:v>41029</c:v>
                </c:pt>
                <c:pt idx="101">
                  <c:v>41060</c:v>
                </c:pt>
                <c:pt idx="102">
                  <c:v>41090</c:v>
                </c:pt>
                <c:pt idx="103">
                  <c:v>41121</c:v>
                </c:pt>
                <c:pt idx="104">
                  <c:v>41152</c:v>
                </c:pt>
                <c:pt idx="105">
                  <c:v>41182</c:v>
                </c:pt>
                <c:pt idx="106">
                  <c:v>41213</c:v>
                </c:pt>
                <c:pt idx="107">
                  <c:v>41243</c:v>
                </c:pt>
                <c:pt idx="108">
                  <c:v>41274</c:v>
                </c:pt>
                <c:pt idx="109">
                  <c:v>41305</c:v>
                </c:pt>
                <c:pt idx="110">
                  <c:v>41333</c:v>
                </c:pt>
                <c:pt idx="111">
                  <c:v>41364</c:v>
                </c:pt>
                <c:pt idx="112">
                  <c:v>41394</c:v>
                </c:pt>
                <c:pt idx="113">
                  <c:v>41425</c:v>
                </c:pt>
                <c:pt idx="114">
                  <c:v>41455</c:v>
                </c:pt>
                <c:pt idx="115">
                  <c:v>41486</c:v>
                </c:pt>
                <c:pt idx="116">
                  <c:v>41517</c:v>
                </c:pt>
                <c:pt idx="117">
                  <c:v>41547</c:v>
                </c:pt>
                <c:pt idx="118">
                  <c:v>41578</c:v>
                </c:pt>
                <c:pt idx="119">
                  <c:v>41608</c:v>
                </c:pt>
                <c:pt idx="120">
                  <c:v>41639</c:v>
                </c:pt>
                <c:pt idx="121">
                  <c:v>41670</c:v>
                </c:pt>
                <c:pt idx="122">
                  <c:v>41698</c:v>
                </c:pt>
                <c:pt idx="123">
                  <c:v>41729</c:v>
                </c:pt>
                <c:pt idx="124">
                  <c:v>41759</c:v>
                </c:pt>
                <c:pt idx="125">
                  <c:v>41790</c:v>
                </c:pt>
                <c:pt idx="126">
                  <c:v>41820</c:v>
                </c:pt>
                <c:pt idx="127">
                  <c:v>41851</c:v>
                </c:pt>
                <c:pt idx="128">
                  <c:v>41882</c:v>
                </c:pt>
                <c:pt idx="129">
                  <c:v>41912</c:v>
                </c:pt>
                <c:pt idx="130">
                  <c:v>41943</c:v>
                </c:pt>
                <c:pt idx="131">
                  <c:v>41973</c:v>
                </c:pt>
                <c:pt idx="132">
                  <c:v>42004</c:v>
                </c:pt>
                <c:pt idx="133">
                  <c:v>42035</c:v>
                </c:pt>
                <c:pt idx="134">
                  <c:v>42063</c:v>
                </c:pt>
                <c:pt idx="135">
                  <c:v>42094</c:v>
                </c:pt>
                <c:pt idx="136">
                  <c:v>42124</c:v>
                </c:pt>
                <c:pt idx="137">
                  <c:v>42155</c:v>
                </c:pt>
                <c:pt idx="138">
                  <c:v>42185</c:v>
                </c:pt>
                <c:pt idx="139">
                  <c:v>42216</c:v>
                </c:pt>
                <c:pt idx="140">
                  <c:v>42247</c:v>
                </c:pt>
                <c:pt idx="141">
                  <c:v>42277</c:v>
                </c:pt>
                <c:pt idx="142">
                  <c:v>42308</c:v>
                </c:pt>
                <c:pt idx="143">
                  <c:v>42338</c:v>
                </c:pt>
                <c:pt idx="144">
                  <c:v>42369</c:v>
                </c:pt>
                <c:pt idx="145">
                  <c:v>42400</c:v>
                </c:pt>
                <c:pt idx="146">
                  <c:v>42429</c:v>
                </c:pt>
                <c:pt idx="147">
                  <c:v>42460</c:v>
                </c:pt>
                <c:pt idx="148">
                  <c:v>42490</c:v>
                </c:pt>
                <c:pt idx="149">
                  <c:v>42521</c:v>
                </c:pt>
                <c:pt idx="150">
                  <c:v>42551</c:v>
                </c:pt>
                <c:pt idx="151">
                  <c:v>42582</c:v>
                </c:pt>
                <c:pt idx="152">
                  <c:v>42613</c:v>
                </c:pt>
                <c:pt idx="153">
                  <c:v>42643</c:v>
                </c:pt>
                <c:pt idx="154">
                  <c:v>42674</c:v>
                </c:pt>
                <c:pt idx="155">
                  <c:v>42704</c:v>
                </c:pt>
                <c:pt idx="156">
                  <c:v>42735</c:v>
                </c:pt>
                <c:pt idx="157">
                  <c:v>42766</c:v>
                </c:pt>
                <c:pt idx="158">
                  <c:v>42794</c:v>
                </c:pt>
                <c:pt idx="159">
                  <c:v>42825</c:v>
                </c:pt>
                <c:pt idx="160">
                  <c:v>42855</c:v>
                </c:pt>
                <c:pt idx="161">
                  <c:v>42886</c:v>
                </c:pt>
                <c:pt idx="162">
                  <c:v>42916</c:v>
                </c:pt>
                <c:pt idx="163">
                  <c:v>42947</c:v>
                </c:pt>
                <c:pt idx="164">
                  <c:v>42978</c:v>
                </c:pt>
                <c:pt idx="165">
                  <c:v>43008</c:v>
                </c:pt>
                <c:pt idx="166">
                  <c:v>43039</c:v>
                </c:pt>
                <c:pt idx="167">
                  <c:v>43069</c:v>
                </c:pt>
                <c:pt idx="168">
                  <c:v>43100</c:v>
                </c:pt>
                <c:pt idx="169">
                  <c:v>43131</c:v>
                </c:pt>
                <c:pt idx="170">
                  <c:v>43159</c:v>
                </c:pt>
                <c:pt idx="171">
                  <c:v>43190</c:v>
                </c:pt>
                <c:pt idx="172">
                  <c:v>43220</c:v>
                </c:pt>
                <c:pt idx="173">
                  <c:v>43251</c:v>
                </c:pt>
                <c:pt idx="174">
                  <c:v>43281</c:v>
                </c:pt>
                <c:pt idx="175">
                  <c:v>43312</c:v>
                </c:pt>
                <c:pt idx="176">
                  <c:v>43343</c:v>
                </c:pt>
                <c:pt idx="177">
                  <c:v>43373</c:v>
                </c:pt>
                <c:pt idx="178">
                  <c:v>43404</c:v>
                </c:pt>
                <c:pt idx="179">
                  <c:v>43434</c:v>
                </c:pt>
                <c:pt idx="180">
                  <c:v>43465</c:v>
                </c:pt>
                <c:pt idx="181">
                  <c:v>43496</c:v>
                </c:pt>
                <c:pt idx="182">
                  <c:v>43524</c:v>
                </c:pt>
                <c:pt idx="183">
                  <c:v>43555</c:v>
                </c:pt>
                <c:pt idx="184">
                  <c:v>43585</c:v>
                </c:pt>
                <c:pt idx="185">
                  <c:v>43616</c:v>
                </c:pt>
                <c:pt idx="186">
                  <c:v>43646</c:v>
                </c:pt>
                <c:pt idx="187">
                  <c:v>43677</c:v>
                </c:pt>
                <c:pt idx="188">
                  <c:v>43708</c:v>
                </c:pt>
                <c:pt idx="189">
                  <c:v>43738</c:v>
                </c:pt>
                <c:pt idx="190">
                  <c:v>43769</c:v>
                </c:pt>
                <c:pt idx="191">
                  <c:v>43799</c:v>
                </c:pt>
                <c:pt idx="192">
                  <c:v>43830</c:v>
                </c:pt>
                <c:pt idx="193">
                  <c:v>43861</c:v>
                </c:pt>
                <c:pt idx="194">
                  <c:v>43890</c:v>
                </c:pt>
                <c:pt idx="195">
                  <c:v>43921</c:v>
                </c:pt>
                <c:pt idx="196">
                  <c:v>43951</c:v>
                </c:pt>
                <c:pt idx="197">
                  <c:v>43982</c:v>
                </c:pt>
                <c:pt idx="198">
                  <c:v>44012</c:v>
                </c:pt>
                <c:pt idx="199">
                  <c:v>44043</c:v>
                </c:pt>
                <c:pt idx="200">
                  <c:v>44074</c:v>
                </c:pt>
                <c:pt idx="201">
                  <c:v>44104</c:v>
                </c:pt>
                <c:pt idx="202">
                  <c:v>44135</c:v>
                </c:pt>
                <c:pt idx="203">
                  <c:v>44165</c:v>
                </c:pt>
                <c:pt idx="204">
                  <c:v>44196</c:v>
                </c:pt>
                <c:pt idx="205">
                  <c:v>44227</c:v>
                </c:pt>
                <c:pt idx="206">
                  <c:v>44255</c:v>
                </c:pt>
                <c:pt idx="207">
                  <c:v>44286</c:v>
                </c:pt>
                <c:pt idx="208">
                  <c:v>44316</c:v>
                </c:pt>
                <c:pt idx="209">
                  <c:v>44347</c:v>
                </c:pt>
                <c:pt idx="210">
                  <c:v>44377</c:v>
                </c:pt>
                <c:pt idx="211">
                  <c:v>44408</c:v>
                </c:pt>
                <c:pt idx="212">
                  <c:v>44439</c:v>
                </c:pt>
                <c:pt idx="213">
                  <c:v>44469</c:v>
                </c:pt>
                <c:pt idx="214">
                  <c:v>44500</c:v>
                </c:pt>
                <c:pt idx="215">
                  <c:v>44530</c:v>
                </c:pt>
                <c:pt idx="216">
                  <c:v>44561</c:v>
                </c:pt>
                <c:pt idx="217">
                  <c:v>44592</c:v>
                </c:pt>
                <c:pt idx="218">
                  <c:v>44620</c:v>
                </c:pt>
                <c:pt idx="219">
                  <c:v>44651</c:v>
                </c:pt>
                <c:pt idx="220">
                  <c:v>44681</c:v>
                </c:pt>
                <c:pt idx="221">
                  <c:v>44712</c:v>
                </c:pt>
                <c:pt idx="222">
                  <c:v>44742</c:v>
                </c:pt>
                <c:pt idx="223">
                  <c:v>44773</c:v>
                </c:pt>
                <c:pt idx="224">
                  <c:v>44804</c:v>
                </c:pt>
                <c:pt idx="225">
                  <c:v>44834</c:v>
                </c:pt>
                <c:pt idx="226">
                  <c:v>44865</c:v>
                </c:pt>
                <c:pt idx="227">
                  <c:v>44895</c:v>
                </c:pt>
                <c:pt idx="228">
                  <c:v>44926</c:v>
                </c:pt>
                <c:pt idx="229">
                  <c:v>44957</c:v>
                </c:pt>
                <c:pt idx="230">
                  <c:v>44985</c:v>
                </c:pt>
                <c:pt idx="231">
                  <c:v>45016</c:v>
                </c:pt>
                <c:pt idx="232">
                  <c:v>45046</c:v>
                </c:pt>
                <c:pt idx="233">
                  <c:v>45077</c:v>
                </c:pt>
                <c:pt idx="234">
                  <c:v>45107</c:v>
                </c:pt>
                <c:pt idx="235">
                  <c:v>45138</c:v>
                </c:pt>
                <c:pt idx="236">
                  <c:v>45169</c:v>
                </c:pt>
                <c:pt idx="237">
                  <c:v>45199</c:v>
                </c:pt>
                <c:pt idx="238">
                  <c:v>45230</c:v>
                </c:pt>
                <c:pt idx="239">
                  <c:v>45260</c:v>
                </c:pt>
                <c:pt idx="240">
                  <c:v>45291</c:v>
                </c:pt>
                <c:pt idx="241">
                  <c:v>45322</c:v>
                </c:pt>
                <c:pt idx="242">
                  <c:v>45351</c:v>
                </c:pt>
                <c:pt idx="243">
                  <c:v>45382</c:v>
                </c:pt>
                <c:pt idx="244">
                  <c:v>45412</c:v>
                </c:pt>
                <c:pt idx="245">
                  <c:v>45443</c:v>
                </c:pt>
                <c:pt idx="246">
                  <c:v>45473</c:v>
                </c:pt>
                <c:pt idx="247">
                  <c:v>45504</c:v>
                </c:pt>
              </c:numCache>
            </c:numRef>
          </c:cat>
          <c:val>
            <c:numRef>
              <c:f>'Gold ETF Holdings'!$M$18:$M$2000</c:f>
              <c:numCache>
                <c:formatCode>0.00</c:formatCode>
                <c:ptCount val="1983"/>
                <c:pt idx="1">
                  <c:v>399.75</c:v>
                </c:pt>
                <c:pt idx="2">
                  <c:v>395.85</c:v>
                </c:pt>
                <c:pt idx="3">
                  <c:v>423.7</c:v>
                </c:pt>
                <c:pt idx="4">
                  <c:v>388.5</c:v>
                </c:pt>
                <c:pt idx="5">
                  <c:v>393.25</c:v>
                </c:pt>
                <c:pt idx="6">
                  <c:v>395.8</c:v>
                </c:pt>
                <c:pt idx="7">
                  <c:v>391.4</c:v>
                </c:pt>
                <c:pt idx="8">
                  <c:v>407.25</c:v>
                </c:pt>
                <c:pt idx="9">
                  <c:v>415.65</c:v>
                </c:pt>
                <c:pt idx="10">
                  <c:v>425.55</c:v>
                </c:pt>
                <c:pt idx="11">
                  <c:v>453.4</c:v>
                </c:pt>
                <c:pt idx="12">
                  <c:v>438</c:v>
                </c:pt>
                <c:pt idx="13">
                  <c:v>422.15</c:v>
                </c:pt>
                <c:pt idx="14">
                  <c:v>435.45</c:v>
                </c:pt>
                <c:pt idx="15">
                  <c:v>427.5</c:v>
                </c:pt>
                <c:pt idx="16">
                  <c:v>435.7</c:v>
                </c:pt>
                <c:pt idx="17">
                  <c:v>414.45</c:v>
                </c:pt>
                <c:pt idx="18">
                  <c:v>437.1</c:v>
                </c:pt>
                <c:pt idx="19">
                  <c:v>429</c:v>
                </c:pt>
                <c:pt idx="20">
                  <c:v>433.25</c:v>
                </c:pt>
                <c:pt idx="21">
                  <c:v>473.25</c:v>
                </c:pt>
                <c:pt idx="22">
                  <c:v>470.75</c:v>
                </c:pt>
                <c:pt idx="23">
                  <c:v>495.65</c:v>
                </c:pt>
                <c:pt idx="24">
                  <c:v>513</c:v>
                </c:pt>
                <c:pt idx="25">
                  <c:v>568.75</c:v>
                </c:pt>
                <c:pt idx="26">
                  <c:v>556</c:v>
                </c:pt>
                <c:pt idx="27">
                  <c:v>582</c:v>
                </c:pt>
                <c:pt idx="28">
                  <c:v>644</c:v>
                </c:pt>
                <c:pt idx="29">
                  <c:v>653</c:v>
                </c:pt>
                <c:pt idx="30">
                  <c:v>613.5</c:v>
                </c:pt>
                <c:pt idx="31">
                  <c:v>632.5</c:v>
                </c:pt>
                <c:pt idx="32">
                  <c:v>623.5</c:v>
                </c:pt>
                <c:pt idx="33">
                  <c:v>599.25</c:v>
                </c:pt>
                <c:pt idx="34">
                  <c:v>603.75</c:v>
                </c:pt>
                <c:pt idx="35">
                  <c:v>646.70000000000005</c:v>
                </c:pt>
                <c:pt idx="36">
                  <c:v>632</c:v>
                </c:pt>
                <c:pt idx="37">
                  <c:v>650.5</c:v>
                </c:pt>
                <c:pt idx="38">
                  <c:v>664.2</c:v>
                </c:pt>
                <c:pt idx="39">
                  <c:v>661.75</c:v>
                </c:pt>
                <c:pt idx="40">
                  <c:v>677</c:v>
                </c:pt>
                <c:pt idx="41">
                  <c:v>659.1</c:v>
                </c:pt>
                <c:pt idx="42">
                  <c:v>650.5</c:v>
                </c:pt>
                <c:pt idx="43">
                  <c:v>665.5</c:v>
                </c:pt>
                <c:pt idx="44">
                  <c:v>672</c:v>
                </c:pt>
                <c:pt idx="45">
                  <c:v>743</c:v>
                </c:pt>
                <c:pt idx="46">
                  <c:v>789.5</c:v>
                </c:pt>
                <c:pt idx="47">
                  <c:v>783.5</c:v>
                </c:pt>
                <c:pt idx="48">
                  <c:v>833.75</c:v>
                </c:pt>
                <c:pt idx="49">
                  <c:v>923.25</c:v>
                </c:pt>
                <c:pt idx="50">
                  <c:v>971.5</c:v>
                </c:pt>
                <c:pt idx="51">
                  <c:v>934.25</c:v>
                </c:pt>
                <c:pt idx="52">
                  <c:v>871</c:v>
                </c:pt>
                <c:pt idx="53">
                  <c:v>885.75</c:v>
                </c:pt>
                <c:pt idx="54">
                  <c:v>930.25</c:v>
                </c:pt>
                <c:pt idx="55">
                  <c:v>918</c:v>
                </c:pt>
                <c:pt idx="56">
                  <c:v>833</c:v>
                </c:pt>
                <c:pt idx="57">
                  <c:v>884.5</c:v>
                </c:pt>
                <c:pt idx="58">
                  <c:v>730.75</c:v>
                </c:pt>
                <c:pt idx="59">
                  <c:v>814.5</c:v>
                </c:pt>
                <c:pt idx="60">
                  <c:v>869.75</c:v>
                </c:pt>
                <c:pt idx="61">
                  <c:v>919.5</c:v>
                </c:pt>
                <c:pt idx="62">
                  <c:v>952</c:v>
                </c:pt>
                <c:pt idx="63">
                  <c:v>916.5</c:v>
                </c:pt>
                <c:pt idx="64">
                  <c:v>883.25</c:v>
                </c:pt>
                <c:pt idx="65">
                  <c:v>975.5</c:v>
                </c:pt>
                <c:pt idx="66">
                  <c:v>934.5</c:v>
                </c:pt>
                <c:pt idx="67">
                  <c:v>939</c:v>
                </c:pt>
                <c:pt idx="68">
                  <c:v>955.5</c:v>
                </c:pt>
                <c:pt idx="69">
                  <c:v>995.75</c:v>
                </c:pt>
                <c:pt idx="70">
                  <c:v>1040</c:v>
                </c:pt>
                <c:pt idx="71">
                  <c:v>1175.75</c:v>
                </c:pt>
                <c:pt idx="72">
                  <c:v>1104</c:v>
                </c:pt>
                <c:pt idx="73">
                  <c:v>1078.5</c:v>
                </c:pt>
                <c:pt idx="74">
                  <c:v>1108.25</c:v>
                </c:pt>
                <c:pt idx="75">
                  <c:v>1115.5</c:v>
                </c:pt>
                <c:pt idx="76">
                  <c:v>1179.25</c:v>
                </c:pt>
                <c:pt idx="77">
                  <c:v>1207.5</c:v>
                </c:pt>
                <c:pt idx="78">
                  <c:v>1244</c:v>
                </c:pt>
                <c:pt idx="79">
                  <c:v>1169</c:v>
                </c:pt>
                <c:pt idx="80">
                  <c:v>1246</c:v>
                </c:pt>
                <c:pt idx="81">
                  <c:v>1307</c:v>
                </c:pt>
                <c:pt idx="82">
                  <c:v>1346.75</c:v>
                </c:pt>
                <c:pt idx="83">
                  <c:v>1383.5</c:v>
                </c:pt>
                <c:pt idx="84">
                  <c:v>1410.25</c:v>
                </c:pt>
                <c:pt idx="85">
                  <c:v>1327</c:v>
                </c:pt>
                <c:pt idx="86">
                  <c:v>1411</c:v>
                </c:pt>
                <c:pt idx="87">
                  <c:v>1439</c:v>
                </c:pt>
                <c:pt idx="88">
                  <c:v>1535.5</c:v>
                </c:pt>
                <c:pt idx="89">
                  <c:v>1536.5</c:v>
                </c:pt>
                <c:pt idx="90">
                  <c:v>1505.5</c:v>
                </c:pt>
                <c:pt idx="91">
                  <c:v>1628.5</c:v>
                </c:pt>
                <c:pt idx="92">
                  <c:v>1813.5</c:v>
                </c:pt>
                <c:pt idx="93">
                  <c:v>1620</c:v>
                </c:pt>
                <c:pt idx="94">
                  <c:v>1722</c:v>
                </c:pt>
                <c:pt idx="95">
                  <c:v>1746</c:v>
                </c:pt>
                <c:pt idx="96">
                  <c:v>1531</c:v>
                </c:pt>
                <c:pt idx="97">
                  <c:v>1744</c:v>
                </c:pt>
                <c:pt idx="98">
                  <c:v>1770</c:v>
                </c:pt>
                <c:pt idx="99">
                  <c:v>1662.5</c:v>
                </c:pt>
                <c:pt idx="100">
                  <c:v>1651.25</c:v>
                </c:pt>
                <c:pt idx="101">
                  <c:v>1558</c:v>
                </c:pt>
                <c:pt idx="102">
                  <c:v>1598.5</c:v>
                </c:pt>
                <c:pt idx="103">
                  <c:v>1622</c:v>
                </c:pt>
                <c:pt idx="104">
                  <c:v>1648.5</c:v>
                </c:pt>
                <c:pt idx="105">
                  <c:v>1776</c:v>
                </c:pt>
                <c:pt idx="106">
                  <c:v>1719</c:v>
                </c:pt>
                <c:pt idx="107">
                  <c:v>1726</c:v>
                </c:pt>
                <c:pt idx="108">
                  <c:v>1664</c:v>
                </c:pt>
                <c:pt idx="109">
                  <c:v>1664.75</c:v>
                </c:pt>
                <c:pt idx="110">
                  <c:v>1588.5</c:v>
                </c:pt>
                <c:pt idx="111">
                  <c:v>1598.25</c:v>
                </c:pt>
                <c:pt idx="112">
                  <c:v>1469</c:v>
                </c:pt>
                <c:pt idx="113">
                  <c:v>1394.5</c:v>
                </c:pt>
                <c:pt idx="114">
                  <c:v>1192</c:v>
                </c:pt>
                <c:pt idx="115">
                  <c:v>1314.5</c:v>
                </c:pt>
                <c:pt idx="116">
                  <c:v>1394.75</c:v>
                </c:pt>
                <c:pt idx="117">
                  <c:v>1326.5</c:v>
                </c:pt>
                <c:pt idx="118">
                  <c:v>1324</c:v>
                </c:pt>
                <c:pt idx="119">
                  <c:v>1253</c:v>
                </c:pt>
                <c:pt idx="120">
                  <c:v>1201.5</c:v>
                </c:pt>
                <c:pt idx="121">
                  <c:v>1251</c:v>
                </c:pt>
                <c:pt idx="122">
                  <c:v>1326.5</c:v>
                </c:pt>
                <c:pt idx="123">
                  <c:v>1291.75</c:v>
                </c:pt>
                <c:pt idx="124">
                  <c:v>1288.5</c:v>
                </c:pt>
                <c:pt idx="125">
                  <c:v>1250.5</c:v>
                </c:pt>
                <c:pt idx="126">
                  <c:v>1315</c:v>
                </c:pt>
                <c:pt idx="127">
                  <c:v>1285.25</c:v>
                </c:pt>
                <c:pt idx="128">
                  <c:v>1285.75</c:v>
                </c:pt>
                <c:pt idx="129">
                  <c:v>1216.5</c:v>
                </c:pt>
                <c:pt idx="130">
                  <c:v>1164.25</c:v>
                </c:pt>
                <c:pt idx="131">
                  <c:v>1182.75</c:v>
                </c:pt>
                <c:pt idx="132">
                  <c:v>1199.25</c:v>
                </c:pt>
                <c:pt idx="133">
                  <c:v>1260.25</c:v>
                </c:pt>
                <c:pt idx="134">
                  <c:v>1214</c:v>
                </c:pt>
                <c:pt idx="135">
                  <c:v>1187</c:v>
                </c:pt>
                <c:pt idx="136">
                  <c:v>1180.25</c:v>
                </c:pt>
                <c:pt idx="137">
                  <c:v>1191.4000000000001</c:v>
                </c:pt>
                <c:pt idx="138">
                  <c:v>1171</c:v>
                </c:pt>
                <c:pt idx="139">
                  <c:v>1098.4000000000001</c:v>
                </c:pt>
                <c:pt idx="140">
                  <c:v>1135</c:v>
                </c:pt>
                <c:pt idx="141">
                  <c:v>1114</c:v>
                </c:pt>
                <c:pt idx="142">
                  <c:v>1142.3499999999999</c:v>
                </c:pt>
                <c:pt idx="143">
                  <c:v>1061.9000000000001</c:v>
                </c:pt>
                <c:pt idx="144">
                  <c:v>1062.25</c:v>
                </c:pt>
                <c:pt idx="145">
                  <c:v>1111.8</c:v>
                </c:pt>
                <c:pt idx="146">
                  <c:v>1234.9000000000001</c:v>
                </c:pt>
                <c:pt idx="147">
                  <c:v>1237</c:v>
                </c:pt>
                <c:pt idx="148">
                  <c:v>1285.6500000000001</c:v>
                </c:pt>
                <c:pt idx="149">
                  <c:v>1212.0999999999999</c:v>
                </c:pt>
                <c:pt idx="150">
                  <c:v>1320.75</c:v>
                </c:pt>
                <c:pt idx="151">
                  <c:v>1342</c:v>
                </c:pt>
                <c:pt idx="152">
                  <c:v>1309.25</c:v>
                </c:pt>
                <c:pt idx="153">
                  <c:v>1322.5</c:v>
                </c:pt>
                <c:pt idx="154">
                  <c:v>1272</c:v>
                </c:pt>
                <c:pt idx="155">
                  <c:v>1178.0999999999999</c:v>
                </c:pt>
                <c:pt idx="156">
                  <c:v>1159.0999999999999</c:v>
                </c:pt>
                <c:pt idx="157">
                  <c:v>1212.8</c:v>
                </c:pt>
                <c:pt idx="158">
                  <c:v>1255.5999999999999</c:v>
                </c:pt>
                <c:pt idx="159">
                  <c:v>1244.8499999999999</c:v>
                </c:pt>
                <c:pt idx="160">
                  <c:v>1266.45</c:v>
                </c:pt>
                <c:pt idx="161">
                  <c:v>1266.2</c:v>
                </c:pt>
                <c:pt idx="162">
                  <c:v>1242.25</c:v>
                </c:pt>
                <c:pt idx="163">
                  <c:v>1267.55</c:v>
                </c:pt>
                <c:pt idx="164">
                  <c:v>1311.75</c:v>
                </c:pt>
                <c:pt idx="165">
                  <c:v>1283.0999999999999</c:v>
                </c:pt>
                <c:pt idx="166">
                  <c:v>1270.1500000000001</c:v>
                </c:pt>
                <c:pt idx="167">
                  <c:v>1280.2</c:v>
                </c:pt>
                <c:pt idx="168">
                  <c:v>1296.5</c:v>
                </c:pt>
                <c:pt idx="169">
                  <c:v>1345.05</c:v>
                </c:pt>
                <c:pt idx="170">
                  <c:v>1317.85</c:v>
                </c:pt>
                <c:pt idx="171">
                  <c:v>1323.85</c:v>
                </c:pt>
                <c:pt idx="172">
                  <c:v>1313.2</c:v>
                </c:pt>
                <c:pt idx="173">
                  <c:v>1305.3499999999999</c:v>
                </c:pt>
                <c:pt idx="174">
                  <c:v>1250.45</c:v>
                </c:pt>
                <c:pt idx="175">
                  <c:v>1220.95</c:v>
                </c:pt>
                <c:pt idx="176">
                  <c:v>1202.45</c:v>
                </c:pt>
                <c:pt idx="177">
                  <c:v>1187.25</c:v>
                </c:pt>
                <c:pt idx="178">
                  <c:v>1214.95</c:v>
                </c:pt>
                <c:pt idx="179">
                  <c:v>1217.55</c:v>
                </c:pt>
                <c:pt idx="180">
                  <c:v>1281.6500000000001</c:v>
                </c:pt>
                <c:pt idx="181">
                  <c:v>1323.25</c:v>
                </c:pt>
                <c:pt idx="182">
                  <c:v>1319.15</c:v>
                </c:pt>
                <c:pt idx="183">
                  <c:v>1295.4000000000001</c:v>
                </c:pt>
                <c:pt idx="184">
                  <c:v>1282.3</c:v>
                </c:pt>
                <c:pt idx="185">
                  <c:v>1295.55</c:v>
                </c:pt>
                <c:pt idx="186">
                  <c:v>1409</c:v>
                </c:pt>
                <c:pt idx="187">
                  <c:v>1427.55</c:v>
                </c:pt>
                <c:pt idx="188">
                  <c:v>1528.4</c:v>
                </c:pt>
                <c:pt idx="189">
                  <c:v>1485.3</c:v>
                </c:pt>
                <c:pt idx="190">
                  <c:v>1510.95</c:v>
                </c:pt>
                <c:pt idx="191">
                  <c:v>1460.15</c:v>
                </c:pt>
                <c:pt idx="192">
                  <c:v>1523</c:v>
                </c:pt>
                <c:pt idx="193">
                  <c:v>1584.2</c:v>
                </c:pt>
                <c:pt idx="194">
                  <c:v>1609.85</c:v>
                </c:pt>
                <c:pt idx="195">
                  <c:v>1608.95</c:v>
                </c:pt>
                <c:pt idx="196">
                  <c:v>1702.75</c:v>
                </c:pt>
                <c:pt idx="197">
                  <c:v>1728.7</c:v>
                </c:pt>
                <c:pt idx="198">
                  <c:v>1768.1</c:v>
                </c:pt>
                <c:pt idx="199">
                  <c:v>1964.9</c:v>
                </c:pt>
                <c:pt idx="200">
                  <c:v>1957.35</c:v>
                </c:pt>
                <c:pt idx="201">
                  <c:v>1886.9</c:v>
                </c:pt>
                <c:pt idx="202">
                  <c:v>1881.85</c:v>
                </c:pt>
                <c:pt idx="203">
                  <c:v>1762.55</c:v>
                </c:pt>
                <c:pt idx="204">
                  <c:v>1891.1</c:v>
                </c:pt>
                <c:pt idx="205">
                  <c:v>1863.8</c:v>
                </c:pt>
                <c:pt idx="206">
                  <c:v>1742.85</c:v>
                </c:pt>
                <c:pt idx="207">
                  <c:v>1691.05</c:v>
                </c:pt>
                <c:pt idx="208">
                  <c:v>1767.65</c:v>
                </c:pt>
                <c:pt idx="209">
                  <c:v>1899.95</c:v>
                </c:pt>
                <c:pt idx="210">
                  <c:v>1763.15</c:v>
                </c:pt>
                <c:pt idx="211">
                  <c:v>1825.75</c:v>
                </c:pt>
                <c:pt idx="212">
                  <c:v>1814.85</c:v>
                </c:pt>
                <c:pt idx="213">
                  <c:v>1742.8</c:v>
                </c:pt>
                <c:pt idx="214">
                  <c:v>1769.15</c:v>
                </c:pt>
                <c:pt idx="215">
                  <c:v>1804.4</c:v>
                </c:pt>
                <c:pt idx="216">
                  <c:v>1820.1</c:v>
                </c:pt>
                <c:pt idx="217">
                  <c:v>1795.25</c:v>
                </c:pt>
                <c:pt idx="218">
                  <c:v>1909.85</c:v>
                </c:pt>
                <c:pt idx="219">
                  <c:v>1942.15</c:v>
                </c:pt>
                <c:pt idx="220">
                  <c:v>1911.3</c:v>
                </c:pt>
                <c:pt idx="221">
                  <c:v>1838.7</c:v>
                </c:pt>
                <c:pt idx="222">
                  <c:v>1817</c:v>
                </c:pt>
                <c:pt idx="223">
                  <c:v>1753.4</c:v>
                </c:pt>
                <c:pt idx="224">
                  <c:v>1715.9</c:v>
                </c:pt>
                <c:pt idx="225">
                  <c:v>1671.75</c:v>
                </c:pt>
                <c:pt idx="226">
                  <c:v>1639</c:v>
                </c:pt>
                <c:pt idx="227">
                  <c:v>1753.5</c:v>
                </c:pt>
                <c:pt idx="228">
                  <c:v>1812.35</c:v>
                </c:pt>
                <c:pt idx="229">
                  <c:v>1923.9</c:v>
                </c:pt>
                <c:pt idx="230">
                  <c:v>1824.6</c:v>
                </c:pt>
                <c:pt idx="231">
                  <c:v>1979.7</c:v>
                </c:pt>
                <c:pt idx="232">
                  <c:v>1982.55</c:v>
                </c:pt>
                <c:pt idx="233">
                  <c:v>1964.4</c:v>
                </c:pt>
                <c:pt idx="234">
                  <c:v>1912.25</c:v>
                </c:pt>
                <c:pt idx="235">
                  <c:v>1970.65</c:v>
                </c:pt>
                <c:pt idx="236">
                  <c:v>1942.3</c:v>
                </c:pt>
                <c:pt idx="237">
                  <c:v>1870.5</c:v>
                </c:pt>
                <c:pt idx="238">
                  <c:v>1996.9</c:v>
                </c:pt>
                <c:pt idx="239">
                  <c:v>2035.45</c:v>
                </c:pt>
                <c:pt idx="240">
                  <c:v>2062.4</c:v>
                </c:pt>
                <c:pt idx="241">
                  <c:v>2053.25</c:v>
                </c:pt>
                <c:pt idx="242">
                  <c:v>2048.0500000000002</c:v>
                </c:pt>
                <c:pt idx="243">
                  <c:v>2214.35</c:v>
                </c:pt>
                <c:pt idx="244">
                  <c:v>2307</c:v>
                </c:pt>
                <c:pt idx="245">
                  <c:v>2348.25</c:v>
                </c:pt>
                <c:pt idx="246">
                  <c:v>2330.9</c:v>
                </c:pt>
                <c:pt idx="247">
                  <c:v>2426.3000000000002</c:v>
                </c:pt>
              </c:numCache>
            </c:numRef>
          </c:val>
          <c:smooth val="0"/>
          <c:extLst>
            <c:ext xmlns:c16="http://schemas.microsoft.com/office/drawing/2014/chart" uri="{C3380CC4-5D6E-409C-BE32-E72D297353CC}">
              <c16:uniqueId val="{00000004-E034-4C28-A487-50782AE40427}"/>
            </c:ext>
          </c:extLst>
        </c:ser>
        <c:dLbls>
          <c:showLegendKey val="0"/>
          <c:showVal val="0"/>
          <c:showCatName val="0"/>
          <c:showSerName val="0"/>
          <c:showPercent val="0"/>
          <c:showBubbleSize val="0"/>
        </c:dLbls>
        <c:marker val="1"/>
        <c:smooth val="0"/>
        <c:axId val="1137850368"/>
        <c:axId val="1137840288"/>
      </c:lineChart>
      <c:dateAx>
        <c:axId val="839698344"/>
        <c:scaling>
          <c:orientation val="minMax"/>
        </c:scaling>
        <c:delete val="0"/>
        <c:axPos val="b"/>
        <c:numFmt formatCode="yyyy" sourceLinked="0"/>
        <c:majorTickMark val="out"/>
        <c:minorTickMark val="none"/>
        <c:tickLblPos val="low"/>
        <c:spPr>
          <a:ln>
            <a:solidFill>
              <a:sysClr val="windowText" lastClr="000000"/>
            </a:solidFill>
          </a:ln>
        </c:spPr>
        <c:txPr>
          <a:bodyPr/>
          <a:lstStyle/>
          <a:p>
            <a:pPr>
              <a:defRPr sz="1100" baseline="0">
                <a:latin typeface="Arial" panose="020B0604020202020204" pitchFamily="34" charset="0"/>
              </a:defRPr>
            </a:pPr>
            <a:endParaRPr lang="en-US"/>
          </a:p>
        </c:txPr>
        <c:crossAx val="839698736"/>
        <c:crosses val="autoZero"/>
        <c:auto val="1"/>
        <c:lblOffset val="100"/>
        <c:baseTimeUnit val="days"/>
        <c:majorUnit val="2"/>
        <c:majorTimeUnit val="years"/>
      </c:dateAx>
      <c:valAx>
        <c:axId val="839698736"/>
        <c:scaling>
          <c:orientation val="minMax"/>
          <c:max val="6000"/>
          <c:min val="0"/>
        </c:scaling>
        <c:delete val="0"/>
        <c:axPos val="l"/>
        <c:numFmt formatCode="#,##0" sourceLinked="0"/>
        <c:majorTickMark val="out"/>
        <c:minorTickMark val="none"/>
        <c:tickLblPos val="nextTo"/>
        <c:spPr>
          <a:ln>
            <a:solidFill>
              <a:sysClr val="windowText" lastClr="000000"/>
            </a:solidFill>
          </a:ln>
        </c:spPr>
        <c:txPr>
          <a:bodyPr/>
          <a:lstStyle/>
          <a:p>
            <a:pPr>
              <a:defRPr sz="1100" baseline="0">
                <a:latin typeface="Arial" panose="020B0604020202020204" pitchFamily="34" charset="0"/>
              </a:defRPr>
            </a:pPr>
            <a:endParaRPr lang="en-US"/>
          </a:p>
        </c:txPr>
        <c:crossAx val="839698344"/>
        <c:crosses val="autoZero"/>
        <c:crossBetween val="between"/>
      </c:valAx>
      <c:valAx>
        <c:axId val="1137840288"/>
        <c:scaling>
          <c:orientation val="minMax"/>
          <c:max val="2700"/>
          <c:min val="300"/>
        </c:scaling>
        <c:delete val="0"/>
        <c:axPos val="r"/>
        <c:numFmt formatCode="#,##0" sourceLinked="0"/>
        <c:majorTickMark val="out"/>
        <c:minorTickMark val="none"/>
        <c:tickLblPos val="nextTo"/>
        <c:spPr>
          <a:ln>
            <a:solidFill>
              <a:srgbClr val="000000"/>
            </a:solidFill>
          </a:ln>
        </c:spPr>
        <c:txPr>
          <a:bodyPr/>
          <a:lstStyle/>
          <a:p>
            <a:pPr>
              <a:defRPr sz="1100"/>
            </a:pPr>
            <a:endParaRPr lang="en-US"/>
          </a:p>
        </c:txPr>
        <c:crossAx val="1137850368"/>
        <c:crosses val="max"/>
        <c:crossBetween val="between"/>
        <c:majorUnit val="300"/>
      </c:valAx>
      <c:dateAx>
        <c:axId val="1137850368"/>
        <c:scaling>
          <c:orientation val="minMax"/>
        </c:scaling>
        <c:delete val="1"/>
        <c:axPos val="b"/>
        <c:numFmt formatCode="m/d/yyyy" sourceLinked="1"/>
        <c:majorTickMark val="out"/>
        <c:minorTickMark val="none"/>
        <c:tickLblPos val="nextTo"/>
        <c:crossAx val="1137840288"/>
        <c:crosses val="autoZero"/>
        <c:auto val="1"/>
        <c:lblOffset val="100"/>
        <c:baseTimeUnit val="months"/>
      </c:dateAx>
      <c:spPr>
        <a:solidFill>
          <a:sysClr val="window" lastClr="FFFFFF"/>
        </a:solidFill>
        <a:effectLst/>
      </c:spPr>
    </c:plotArea>
    <c:legend>
      <c:legendPos val="b"/>
      <c:layout>
        <c:manualLayout>
          <c:xMode val="edge"/>
          <c:yMode val="edge"/>
          <c:x val="0"/>
          <c:y val="0.9428736250777443"/>
          <c:w val="1"/>
          <c:h val="5.7126374922255821E-2"/>
        </c:manualLayout>
      </c:layout>
      <c:overlay val="0"/>
      <c:txPr>
        <a:bodyPr/>
        <a:lstStyle/>
        <a:p>
          <a:pPr>
            <a:defRPr sz="1200" b="1" baseline="0">
              <a:solidFill>
                <a:srgbClr val="334252"/>
              </a:solidFill>
            </a:defRPr>
          </a:pPr>
          <a:endParaRPr lang="en-US"/>
        </a:p>
      </c:txPr>
    </c:legend>
    <c:plotVisOnly val="1"/>
    <c:dispBlanksAs val="gap"/>
    <c:showDLblsOverMax val="0"/>
  </c:chart>
  <c:spPr>
    <a:solidFill>
      <a:sysClr val="window" lastClr="FFFFFF"/>
    </a:solidFill>
    <a:ln w="25400">
      <a:noFill/>
    </a:ln>
  </c:spPr>
  <c:txPr>
    <a:bodyPr/>
    <a:lstStyle/>
    <a:p>
      <a:pPr>
        <a:defRPr>
          <a:latin typeface="Arial" pitchFamily="34" charset="0"/>
          <a:cs typeface="Arial"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732634275155644E-2"/>
          <c:y val="1.7766422347341399E-2"/>
          <c:w val="0.95226736572484438"/>
          <c:h val="0.83353822281594636"/>
        </c:manualLayout>
      </c:layout>
      <c:barChart>
        <c:barDir val="col"/>
        <c:grouping val="clustered"/>
        <c:varyColors val="0"/>
        <c:ser>
          <c:idx val="1"/>
          <c:order val="0"/>
          <c:tx>
            <c:strRef>
              <c:f>'[01_Einleitung.xlsx]Gold-Allokation'!$B$2</c:f>
              <c:strCache>
                <c:ptCount val="1"/>
                <c:pt idx="0">
                  <c:v>Percentage of Investment Advisors</c:v>
                </c:pt>
              </c:strCache>
            </c:strRef>
          </c:tx>
          <c:spPr>
            <a:solidFill>
              <a:srgbClr val="C2A96C"/>
            </a:solidFill>
            <a:ln w="12700">
              <a:solidFill>
                <a:srgbClr val="C2A96C"/>
              </a:solidFill>
            </a:ln>
          </c:spPr>
          <c:invertIfNegative val="0"/>
          <c:dLbls>
            <c:spPr>
              <a:noFill/>
              <a:ln>
                <a:noFill/>
              </a:ln>
              <a:effectLst/>
            </c:spPr>
            <c:txPr>
              <a:bodyPr wrap="square" lIns="38100" tIns="19050" rIns="38100" bIns="19050" anchor="ctr">
                <a:spAutoFit/>
              </a:bodyPr>
              <a:lstStyle/>
              <a:p>
                <a:pPr>
                  <a:defRPr sz="11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'[01_Einleitung.xlsx]Gold-Allokation'!$A$3:$A$6</c:f>
              <c:strCache>
                <c:ptCount val="4"/>
                <c:pt idx="0">
                  <c:v>0%-&lt;1%</c:v>
                </c:pt>
                <c:pt idx="1">
                  <c:v>1%-&lt;5%</c:v>
                </c:pt>
                <c:pt idx="2">
                  <c:v>5%-&lt;10%</c:v>
                </c:pt>
                <c:pt idx="3">
                  <c:v>&gt;10%</c:v>
                </c:pt>
              </c:strCache>
            </c:strRef>
          </c:cat>
          <c:val>
            <c:numRef>
              <c:f>'[01_Einleitung.xlsx]Gold-Allokation'!$B$3:$B$6</c:f>
              <c:numCache>
                <c:formatCode>0%</c:formatCode>
                <c:ptCount val="4"/>
                <c:pt idx="0">
                  <c:v>0.71</c:v>
                </c:pt>
                <c:pt idx="1">
                  <c:v>0.27</c:v>
                </c:pt>
                <c:pt idx="2">
                  <c:v>0.02</c:v>
                </c:pt>
                <c:pt idx="3">
                  <c:v>0</c:v>
                </c:pt>
              </c:numCache>
            </c:numRef>
          </c:val>
          <c:extLst>
            <c:ext xmlns:c16="http://schemas.microsoft.com/office/drawing/2014/chart" uri="{C3380CC4-5D6E-409C-BE32-E72D297353CC}">
              <c16:uniqueId val="{00000000-E157-4FE5-B328-5C433ACF37BB}"/>
            </c:ext>
          </c:extLst>
        </c:ser>
        <c:dLbls>
          <c:showLegendKey val="0"/>
          <c:showVal val="0"/>
          <c:showCatName val="0"/>
          <c:showSerName val="0"/>
          <c:showPercent val="0"/>
          <c:showBubbleSize val="0"/>
        </c:dLbls>
        <c:gapWidth val="150"/>
        <c:axId val="839698344"/>
        <c:axId val="839698736"/>
      </c:barChart>
      <c:catAx>
        <c:axId val="839698344"/>
        <c:scaling>
          <c:orientation val="minMax"/>
        </c:scaling>
        <c:delete val="0"/>
        <c:axPos val="b"/>
        <c:numFmt formatCode="mm\/yyyy" sourceLinked="0"/>
        <c:majorTickMark val="out"/>
        <c:minorTickMark val="none"/>
        <c:tickLblPos val="low"/>
        <c:spPr>
          <a:ln>
            <a:solidFill>
              <a:sysClr val="windowText" lastClr="000000"/>
            </a:solidFill>
          </a:ln>
        </c:spPr>
        <c:txPr>
          <a:bodyPr/>
          <a:lstStyle/>
          <a:p>
            <a:pPr>
              <a:defRPr sz="1100" baseline="0">
                <a:latin typeface="Arial" panose="020B0604020202020204" pitchFamily="34" charset="0"/>
              </a:defRPr>
            </a:pPr>
            <a:endParaRPr lang="en-US"/>
          </a:p>
        </c:txPr>
        <c:crossAx val="839698736"/>
        <c:crosses val="autoZero"/>
        <c:auto val="1"/>
        <c:lblAlgn val="ctr"/>
        <c:lblOffset val="100"/>
        <c:noMultiLvlLbl val="0"/>
      </c:catAx>
      <c:valAx>
        <c:axId val="839698736"/>
        <c:scaling>
          <c:orientation val="minMax"/>
          <c:max val="1"/>
        </c:scaling>
        <c:delete val="0"/>
        <c:axPos val="l"/>
        <c:numFmt formatCode="0%" sourceLinked="0"/>
        <c:majorTickMark val="out"/>
        <c:minorTickMark val="none"/>
        <c:tickLblPos val="nextTo"/>
        <c:spPr>
          <a:ln>
            <a:solidFill>
              <a:sysClr val="windowText" lastClr="000000"/>
            </a:solidFill>
          </a:ln>
        </c:spPr>
        <c:txPr>
          <a:bodyPr/>
          <a:lstStyle/>
          <a:p>
            <a:pPr>
              <a:defRPr sz="1100" baseline="0">
                <a:latin typeface="Arial" panose="020B0604020202020204" pitchFamily="34" charset="0"/>
              </a:defRPr>
            </a:pPr>
            <a:endParaRPr lang="en-US"/>
          </a:p>
        </c:txPr>
        <c:crossAx val="839698344"/>
        <c:crosses val="autoZero"/>
        <c:crossBetween val="between"/>
      </c:valAx>
      <c:spPr>
        <a:noFill/>
        <a:ln w="25400">
          <a:noFill/>
        </a:ln>
        <a:effectLst/>
      </c:spPr>
    </c:plotArea>
    <c:legend>
      <c:legendPos val="b"/>
      <c:layout>
        <c:manualLayout>
          <c:xMode val="edge"/>
          <c:yMode val="edge"/>
          <c:x val="0"/>
          <c:y val="0.94491136480982163"/>
          <c:w val="1"/>
          <c:h val="5.5088699494949496E-2"/>
        </c:manualLayout>
      </c:layout>
      <c:overlay val="0"/>
      <c:spPr>
        <a:noFill/>
        <a:ln>
          <a:noFill/>
        </a:ln>
      </c:spPr>
      <c:txPr>
        <a:bodyPr/>
        <a:lstStyle/>
        <a:p>
          <a:pPr>
            <a:defRPr sz="1200" b="1" baseline="0">
              <a:solidFill>
                <a:srgbClr val="334252"/>
              </a:solidFill>
              <a:latin typeface="Arial" panose="020B0604020202020204" pitchFamily="34" charset="0"/>
            </a:defRPr>
          </a:pPr>
          <a:endParaRPr lang="en-US"/>
        </a:p>
      </c:txPr>
    </c:legend>
    <c:plotVisOnly val="1"/>
    <c:dispBlanksAs val="gap"/>
    <c:showDLblsOverMax val="0"/>
  </c:chart>
  <c:spPr>
    <a:solidFill>
      <a:sysClr val="window" lastClr="FFFFFF"/>
    </a:solidFill>
    <a:ln w="25400">
      <a:noFill/>
    </a:ln>
  </c:spPr>
  <c:txPr>
    <a:bodyPr/>
    <a:lstStyle/>
    <a:p>
      <a:pPr>
        <a:defRPr>
          <a:latin typeface="Arial" pitchFamily="34" charset="0"/>
          <a:cs typeface="Arial"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26579188281965E-2"/>
          <c:y val="1.7766422347341399E-2"/>
          <c:w val="0.94046994202014034"/>
          <c:h val="0.83386331412835912"/>
        </c:manualLayout>
      </c:layout>
      <c:areaChart>
        <c:grouping val="standard"/>
        <c:varyColors val="0"/>
        <c:ser>
          <c:idx val="1"/>
          <c:order val="0"/>
          <c:tx>
            <c:strRef>
              <c:f>'10Y-2Y Spread '!$I$16</c:f>
              <c:strCache>
                <c:ptCount val="1"/>
                <c:pt idx="0">
                  <c:v>Recession</c:v>
                </c:pt>
              </c:strCache>
            </c:strRef>
          </c:tx>
          <c:spPr>
            <a:solidFill>
              <a:srgbClr val="DBD9DB"/>
            </a:solidFill>
            <a:ln>
              <a:noFill/>
            </a:ln>
          </c:spPr>
          <c:cat>
            <c:numRef>
              <c:f>'10Y-2Y Spread '!$H$18:$H$4000</c:f>
              <c:numCache>
                <c:formatCode>m/d/yyyy</c:formatCode>
                <c:ptCount val="3983"/>
                <c:pt idx="0">
                  <c:v>25584</c:v>
                </c:pt>
                <c:pt idx="1">
                  <c:v>25619</c:v>
                </c:pt>
                <c:pt idx="2">
                  <c:v>25647</c:v>
                </c:pt>
                <c:pt idx="3">
                  <c:v>25675</c:v>
                </c:pt>
                <c:pt idx="4">
                  <c:v>25703</c:v>
                </c:pt>
                <c:pt idx="5">
                  <c:v>25738</c:v>
                </c:pt>
                <c:pt idx="6">
                  <c:v>25766</c:v>
                </c:pt>
                <c:pt idx="7">
                  <c:v>25801</c:v>
                </c:pt>
                <c:pt idx="8">
                  <c:v>25829</c:v>
                </c:pt>
                <c:pt idx="9">
                  <c:v>25857</c:v>
                </c:pt>
                <c:pt idx="10">
                  <c:v>25892</c:v>
                </c:pt>
                <c:pt idx="11">
                  <c:v>25920</c:v>
                </c:pt>
                <c:pt idx="12">
                  <c:v>25948</c:v>
                </c:pt>
                <c:pt idx="13">
                  <c:v>25983</c:v>
                </c:pt>
                <c:pt idx="14">
                  <c:v>26011</c:v>
                </c:pt>
                <c:pt idx="15">
                  <c:v>26039</c:v>
                </c:pt>
                <c:pt idx="16">
                  <c:v>26074</c:v>
                </c:pt>
                <c:pt idx="17">
                  <c:v>26102</c:v>
                </c:pt>
                <c:pt idx="18">
                  <c:v>26130</c:v>
                </c:pt>
                <c:pt idx="19">
                  <c:v>26165</c:v>
                </c:pt>
                <c:pt idx="20">
                  <c:v>26193</c:v>
                </c:pt>
                <c:pt idx="21">
                  <c:v>26221</c:v>
                </c:pt>
                <c:pt idx="22">
                  <c:v>26256</c:v>
                </c:pt>
                <c:pt idx="23">
                  <c:v>26284</c:v>
                </c:pt>
                <c:pt idx="24">
                  <c:v>26319</c:v>
                </c:pt>
                <c:pt idx="25">
                  <c:v>26347</c:v>
                </c:pt>
                <c:pt idx="26">
                  <c:v>26375</c:v>
                </c:pt>
                <c:pt idx="27">
                  <c:v>26410</c:v>
                </c:pt>
                <c:pt idx="28">
                  <c:v>26438</c:v>
                </c:pt>
                <c:pt idx="29">
                  <c:v>26466</c:v>
                </c:pt>
                <c:pt idx="30">
                  <c:v>26501</c:v>
                </c:pt>
                <c:pt idx="31">
                  <c:v>26529</c:v>
                </c:pt>
                <c:pt idx="32">
                  <c:v>26557</c:v>
                </c:pt>
                <c:pt idx="33">
                  <c:v>26592</c:v>
                </c:pt>
                <c:pt idx="34">
                  <c:v>26620</c:v>
                </c:pt>
                <c:pt idx="35">
                  <c:v>26648</c:v>
                </c:pt>
                <c:pt idx="36">
                  <c:v>26683</c:v>
                </c:pt>
                <c:pt idx="37">
                  <c:v>26711</c:v>
                </c:pt>
                <c:pt idx="38">
                  <c:v>26739</c:v>
                </c:pt>
                <c:pt idx="39">
                  <c:v>26774</c:v>
                </c:pt>
                <c:pt idx="40">
                  <c:v>26802</c:v>
                </c:pt>
                <c:pt idx="41">
                  <c:v>26830</c:v>
                </c:pt>
                <c:pt idx="42">
                  <c:v>26865</c:v>
                </c:pt>
                <c:pt idx="43">
                  <c:v>26893</c:v>
                </c:pt>
                <c:pt idx="44">
                  <c:v>26928</c:v>
                </c:pt>
                <c:pt idx="45">
                  <c:v>26956</c:v>
                </c:pt>
                <c:pt idx="46">
                  <c:v>26984</c:v>
                </c:pt>
                <c:pt idx="47">
                  <c:v>27019</c:v>
                </c:pt>
                <c:pt idx="48">
                  <c:v>27047</c:v>
                </c:pt>
                <c:pt idx="49">
                  <c:v>27075</c:v>
                </c:pt>
                <c:pt idx="50">
                  <c:v>27103</c:v>
                </c:pt>
                <c:pt idx="51">
                  <c:v>27138</c:v>
                </c:pt>
                <c:pt idx="52">
                  <c:v>27166</c:v>
                </c:pt>
                <c:pt idx="53">
                  <c:v>27201</c:v>
                </c:pt>
                <c:pt idx="54">
                  <c:v>27229</c:v>
                </c:pt>
                <c:pt idx="55">
                  <c:v>27257</c:v>
                </c:pt>
                <c:pt idx="56">
                  <c:v>27292</c:v>
                </c:pt>
                <c:pt idx="57">
                  <c:v>27320</c:v>
                </c:pt>
                <c:pt idx="58">
                  <c:v>27348</c:v>
                </c:pt>
                <c:pt idx="59">
                  <c:v>27383</c:v>
                </c:pt>
                <c:pt idx="60">
                  <c:v>27411</c:v>
                </c:pt>
                <c:pt idx="61">
                  <c:v>27446</c:v>
                </c:pt>
                <c:pt idx="62">
                  <c:v>27474</c:v>
                </c:pt>
                <c:pt idx="63">
                  <c:v>27502</c:v>
                </c:pt>
                <c:pt idx="64">
                  <c:v>27530</c:v>
                </c:pt>
                <c:pt idx="65">
                  <c:v>27565</c:v>
                </c:pt>
                <c:pt idx="66">
                  <c:v>27593</c:v>
                </c:pt>
                <c:pt idx="67">
                  <c:v>27621</c:v>
                </c:pt>
                <c:pt idx="68">
                  <c:v>27656</c:v>
                </c:pt>
                <c:pt idx="69">
                  <c:v>27684</c:v>
                </c:pt>
                <c:pt idx="70">
                  <c:v>27719</c:v>
                </c:pt>
                <c:pt idx="71">
                  <c:v>27747</c:v>
                </c:pt>
                <c:pt idx="72">
                  <c:v>27775</c:v>
                </c:pt>
                <c:pt idx="73">
                  <c:v>27810</c:v>
                </c:pt>
                <c:pt idx="74">
                  <c:v>27838</c:v>
                </c:pt>
                <c:pt idx="75">
                  <c:v>27866</c:v>
                </c:pt>
                <c:pt idx="76">
                  <c:v>27901</c:v>
                </c:pt>
                <c:pt idx="77">
                  <c:v>27915</c:v>
                </c:pt>
                <c:pt idx="78">
                  <c:v>27922</c:v>
                </c:pt>
                <c:pt idx="79">
                  <c:v>27929</c:v>
                </c:pt>
                <c:pt idx="80">
                  <c:v>27936</c:v>
                </c:pt>
                <c:pt idx="81">
                  <c:v>27943</c:v>
                </c:pt>
                <c:pt idx="82">
                  <c:v>27950</c:v>
                </c:pt>
                <c:pt idx="83">
                  <c:v>27957</c:v>
                </c:pt>
                <c:pt idx="84">
                  <c:v>27964</c:v>
                </c:pt>
                <c:pt idx="85">
                  <c:v>27971</c:v>
                </c:pt>
                <c:pt idx="86">
                  <c:v>27978</c:v>
                </c:pt>
                <c:pt idx="87">
                  <c:v>27985</c:v>
                </c:pt>
                <c:pt idx="88">
                  <c:v>27992</c:v>
                </c:pt>
                <c:pt idx="89">
                  <c:v>27999</c:v>
                </c:pt>
                <c:pt idx="90">
                  <c:v>28006</c:v>
                </c:pt>
                <c:pt idx="91">
                  <c:v>28013</c:v>
                </c:pt>
                <c:pt idx="92">
                  <c:v>28020</c:v>
                </c:pt>
                <c:pt idx="93">
                  <c:v>28027</c:v>
                </c:pt>
                <c:pt idx="94">
                  <c:v>28034</c:v>
                </c:pt>
                <c:pt idx="95">
                  <c:v>28041</c:v>
                </c:pt>
                <c:pt idx="96">
                  <c:v>28048</c:v>
                </c:pt>
                <c:pt idx="97">
                  <c:v>28055</c:v>
                </c:pt>
                <c:pt idx="98">
                  <c:v>28062</c:v>
                </c:pt>
                <c:pt idx="99">
                  <c:v>28069</c:v>
                </c:pt>
                <c:pt idx="100">
                  <c:v>28076</c:v>
                </c:pt>
                <c:pt idx="101">
                  <c:v>28083</c:v>
                </c:pt>
                <c:pt idx="102">
                  <c:v>28090</c:v>
                </c:pt>
                <c:pt idx="103">
                  <c:v>28097</c:v>
                </c:pt>
                <c:pt idx="104">
                  <c:v>28104</c:v>
                </c:pt>
                <c:pt idx="105">
                  <c:v>28111</c:v>
                </c:pt>
                <c:pt idx="106">
                  <c:v>28118</c:v>
                </c:pt>
                <c:pt idx="107">
                  <c:v>28125</c:v>
                </c:pt>
                <c:pt idx="108">
                  <c:v>28132</c:v>
                </c:pt>
                <c:pt idx="109">
                  <c:v>28139</c:v>
                </c:pt>
                <c:pt idx="110">
                  <c:v>28146</c:v>
                </c:pt>
                <c:pt idx="111">
                  <c:v>28153</c:v>
                </c:pt>
                <c:pt idx="112">
                  <c:v>28160</c:v>
                </c:pt>
                <c:pt idx="113">
                  <c:v>28167</c:v>
                </c:pt>
                <c:pt idx="114">
                  <c:v>28174</c:v>
                </c:pt>
                <c:pt idx="115">
                  <c:v>28181</c:v>
                </c:pt>
                <c:pt idx="116">
                  <c:v>28188</c:v>
                </c:pt>
                <c:pt idx="117">
                  <c:v>28195</c:v>
                </c:pt>
                <c:pt idx="118">
                  <c:v>28202</c:v>
                </c:pt>
                <c:pt idx="119">
                  <c:v>28209</c:v>
                </c:pt>
                <c:pt idx="120">
                  <c:v>28216</c:v>
                </c:pt>
                <c:pt idx="121">
                  <c:v>28223</c:v>
                </c:pt>
                <c:pt idx="122">
                  <c:v>28230</c:v>
                </c:pt>
                <c:pt idx="123">
                  <c:v>28237</c:v>
                </c:pt>
                <c:pt idx="124">
                  <c:v>28244</c:v>
                </c:pt>
                <c:pt idx="125">
                  <c:v>28251</c:v>
                </c:pt>
                <c:pt idx="126">
                  <c:v>28258</c:v>
                </c:pt>
                <c:pt idx="127">
                  <c:v>28265</c:v>
                </c:pt>
                <c:pt idx="128">
                  <c:v>28272</c:v>
                </c:pt>
                <c:pt idx="129">
                  <c:v>28279</c:v>
                </c:pt>
                <c:pt idx="130">
                  <c:v>28286</c:v>
                </c:pt>
                <c:pt idx="131">
                  <c:v>28293</c:v>
                </c:pt>
                <c:pt idx="132">
                  <c:v>28300</c:v>
                </c:pt>
                <c:pt idx="133">
                  <c:v>28307</c:v>
                </c:pt>
                <c:pt idx="134">
                  <c:v>28314</c:v>
                </c:pt>
                <c:pt idx="135">
                  <c:v>28321</c:v>
                </c:pt>
                <c:pt idx="136">
                  <c:v>28328</c:v>
                </c:pt>
                <c:pt idx="137">
                  <c:v>28335</c:v>
                </c:pt>
                <c:pt idx="138">
                  <c:v>28342</c:v>
                </c:pt>
                <c:pt idx="139">
                  <c:v>28349</c:v>
                </c:pt>
                <c:pt idx="140">
                  <c:v>28356</c:v>
                </c:pt>
                <c:pt idx="141">
                  <c:v>28363</c:v>
                </c:pt>
                <c:pt idx="142">
                  <c:v>28370</c:v>
                </c:pt>
                <c:pt idx="143">
                  <c:v>28377</c:v>
                </c:pt>
                <c:pt idx="144">
                  <c:v>28384</c:v>
                </c:pt>
                <c:pt idx="145">
                  <c:v>28391</c:v>
                </c:pt>
                <c:pt idx="146">
                  <c:v>28398</c:v>
                </c:pt>
                <c:pt idx="147">
                  <c:v>28405</c:v>
                </c:pt>
                <c:pt idx="148">
                  <c:v>28412</c:v>
                </c:pt>
                <c:pt idx="149">
                  <c:v>28419</c:v>
                </c:pt>
                <c:pt idx="150">
                  <c:v>28426</c:v>
                </c:pt>
                <c:pt idx="151">
                  <c:v>28433</c:v>
                </c:pt>
                <c:pt idx="152">
                  <c:v>28440</c:v>
                </c:pt>
                <c:pt idx="153">
                  <c:v>28447</c:v>
                </c:pt>
                <c:pt idx="154">
                  <c:v>28454</c:v>
                </c:pt>
                <c:pt idx="155">
                  <c:v>28461</c:v>
                </c:pt>
                <c:pt idx="156">
                  <c:v>28468</c:v>
                </c:pt>
                <c:pt idx="157">
                  <c:v>28475</c:v>
                </c:pt>
                <c:pt idx="158">
                  <c:v>28482</c:v>
                </c:pt>
                <c:pt idx="159">
                  <c:v>28489</c:v>
                </c:pt>
                <c:pt idx="160">
                  <c:v>28496</c:v>
                </c:pt>
                <c:pt idx="161">
                  <c:v>28503</c:v>
                </c:pt>
                <c:pt idx="162">
                  <c:v>28510</c:v>
                </c:pt>
                <c:pt idx="163">
                  <c:v>28517</c:v>
                </c:pt>
                <c:pt idx="164">
                  <c:v>28524</c:v>
                </c:pt>
                <c:pt idx="165">
                  <c:v>28531</c:v>
                </c:pt>
                <c:pt idx="166">
                  <c:v>28538</c:v>
                </c:pt>
                <c:pt idx="167">
                  <c:v>28545</c:v>
                </c:pt>
                <c:pt idx="168">
                  <c:v>28552</c:v>
                </c:pt>
                <c:pt idx="169">
                  <c:v>28559</c:v>
                </c:pt>
                <c:pt idx="170">
                  <c:v>28566</c:v>
                </c:pt>
                <c:pt idx="171">
                  <c:v>28573</c:v>
                </c:pt>
                <c:pt idx="172">
                  <c:v>28580</c:v>
                </c:pt>
                <c:pt idx="173">
                  <c:v>28587</c:v>
                </c:pt>
                <c:pt idx="174">
                  <c:v>28594</c:v>
                </c:pt>
                <c:pt idx="175">
                  <c:v>28601</c:v>
                </c:pt>
                <c:pt idx="176">
                  <c:v>28608</c:v>
                </c:pt>
                <c:pt idx="177">
                  <c:v>28615</c:v>
                </c:pt>
                <c:pt idx="178">
                  <c:v>28622</c:v>
                </c:pt>
                <c:pt idx="179">
                  <c:v>28629</c:v>
                </c:pt>
                <c:pt idx="180">
                  <c:v>28636</c:v>
                </c:pt>
                <c:pt idx="181">
                  <c:v>28643</c:v>
                </c:pt>
                <c:pt idx="182">
                  <c:v>28650</c:v>
                </c:pt>
                <c:pt idx="183">
                  <c:v>28657</c:v>
                </c:pt>
                <c:pt idx="184">
                  <c:v>28664</c:v>
                </c:pt>
                <c:pt idx="185">
                  <c:v>28671</c:v>
                </c:pt>
                <c:pt idx="186">
                  <c:v>28678</c:v>
                </c:pt>
                <c:pt idx="187">
                  <c:v>28685</c:v>
                </c:pt>
                <c:pt idx="188">
                  <c:v>28692</c:v>
                </c:pt>
                <c:pt idx="189">
                  <c:v>28699</c:v>
                </c:pt>
                <c:pt idx="190">
                  <c:v>28706</c:v>
                </c:pt>
                <c:pt idx="191">
                  <c:v>28713</c:v>
                </c:pt>
                <c:pt idx="192">
                  <c:v>28720</c:v>
                </c:pt>
                <c:pt idx="193">
                  <c:v>28727</c:v>
                </c:pt>
                <c:pt idx="194">
                  <c:v>28734</c:v>
                </c:pt>
                <c:pt idx="195">
                  <c:v>28741</c:v>
                </c:pt>
                <c:pt idx="196">
                  <c:v>28748</c:v>
                </c:pt>
                <c:pt idx="197">
                  <c:v>28755</c:v>
                </c:pt>
                <c:pt idx="198">
                  <c:v>28762</c:v>
                </c:pt>
                <c:pt idx="199">
                  <c:v>28769</c:v>
                </c:pt>
                <c:pt idx="200">
                  <c:v>28776</c:v>
                </c:pt>
                <c:pt idx="201">
                  <c:v>28783</c:v>
                </c:pt>
                <c:pt idx="202">
                  <c:v>28790</c:v>
                </c:pt>
                <c:pt idx="203">
                  <c:v>28797</c:v>
                </c:pt>
                <c:pt idx="204">
                  <c:v>28804</c:v>
                </c:pt>
                <c:pt idx="205">
                  <c:v>28811</c:v>
                </c:pt>
                <c:pt idx="206">
                  <c:v>28818</c:v>
                </c:pt>
                <c:pt idx="207">
                  <c:v>28825</c:v>
                </c:pt>
                <c:pt idx="208">
                  <c:v>28832</c:v>
                </c:pt>
                <c:pt idx="209">
                  <c:v>28839</c:v>
                </c:pt>
                <c:pt idx="210">
                  <c:v>28846</c:v>
                </c:pt>
                <c:pt idx="211">
                  <c:v>28853</c:v>
                </c:pt>
                <c:pt idx="212">
                  <c:v>28860</c:v>
                </c:pt>
                <c:pt idx="213">
                  <c:v>28867</c:v>
                </c:pt>
                <c:pt idx="214">
                  <c:v>28874</c:v>
                </c:pt>
                <c:pt idx="215">
                  <c:v>28881</c:v>
                </c:pt>
                <c:pt idx="216">
                  <c:v>28888</c:v>
                </c:pt>
                <c:pt idx="217">
                  <c:v>28895</c:v>
                </c:pt>
                <c:pt idx="218">
                  <c:v>28902</c:v>
                </c:pt>
                <c:pt idx="219">
                  <c:v>28909</c:v>
                </c:pt>
                <c:pt idx="220">
                  <c:v>28916</c:v>
                </c:pt>
                <c:pt idx="221">
                  <c:v>28923</c:v>
                </c:pt>
                <c:pt idx="222">
                  <c:v>28930</c:v>
                </c:pt>
                <c:pt idx="223">
                  <c:v>28937</c:v>
                </c:pt>
                <c:pt idx="224">
                  <c:v>28944</c:v>
                </c:pt>
                <c:pt idx="225">
                  <c:v>28951</c:v>
                </c:pt>
                <c:pt idx="226">
                  <c:v>28958</c:v>
                </c:pt>
                <c:pt idx="227">
                  <c:v>28965</c:v>
                </c:pt>
                <c:pt idx="228">
                  <c:v>28972</c:v>
                </c:pt>
                <c:pt idx="229">
                  <c:v>28979</c:v>
                </c:pt>
                <c:pt idx="230">
                  <c:v>28986</c:v>
                </c:pt>
                <c:pt idx="231">
                  <c:v>28993</c:v>
                </c:pt>
                <c:pt idx="232">
                  <c:v>29000</c:v>
                </c:pt>
                <c:pt idx="233">
                  <c:v>29007</c:v>
                </c:pt>
                <c:pt idx="234">
                  <c:v>29014</c:v>
                </c:pt>
                <c:pt idx="235">
                  <c:v>29021</c:v>
                </c:pt>
                <c:pt idx="236">
                  <c:v>29028</c:v>
                </c:pt>
                <c:pt idx="237">
                  <c:v>29035</c:v>
                </c:pt>
                <c:pt idx="238">
                  <c:v>29042</c:v>
                </c:pt>
                <c:pt idx="239">
                  <c:v>29049</c:v>
                </c:pt>
                <c:pt idx="240">
                  <c:v>29056</c:v>
                </c:pt>
                <c:pt idx="241">
                  <c:v>29063</c:v>
                </c:pt>
                <c:pt idx="242">
                  <c:v>29070</c:v>
                </c:pt>
                <c:pt idx="243">
                  <c:v>29077</c:v>
                </c:pt>
                <c:pt idx="244">
                  <c:v>29084</c:v>
                </c:pt>
                <c:pt idx="245">
                  <c:v>29091</c:v>
                </c:pt>
                <c:pt idx="246">
                  <c:v>29098</c:v>
                </c:pt>
                <c:pt idx="247">
                  <c:v>29105</c:v>
                </c:pt>
                <c:pt idx="248">
                  <c:v>29112</c:v>
                </c:pt>
                <c:pt idx="249">
                  <c:v>29119</c:v>
                </c:pt>
                <c:pt idx="250">
                  <c:v>29126</c:v>
                </c:pt>
                <c:pt idx="251">
                  <c:v>29133</c:v>
                </c:pt>
                <c:pt idx="252">
                  <c:v>29140</c:v>
                </c:pt>
                <c:pt idx="253">
                  <c:v>29147</c:v>
                </c:pt>
                <c:pt idx="254">
                  <c:v>29154</c:v>
                </c:pt>
                <c:pt idx="255">
                  <c:v>29161</c:v>
                </c:pt>
                <c:pt idx="256">
                  <c:v>29168</c:v>
                </c:pt>
                <c:pt idx="257">
                  <c:v>29175</c:v>
                </c:pt>
                <c:pt idx="258">
                  <c:v>29182</c:v>
                </c:pt>
                <c:pt idx="259">
                  <c:v>29189</c:v>
                </c:pt>
                <c:pt idx="260">
                  <c:v>29196</c:v>
                </c:pt>
                <c:pt idx="261">
                  <c:v>29203</c:v>
                </c:pt>
                <c:pt idx="262">
                  <c:v>29210</c:v>
                </c:pt>
                <c:pt idx="263">
                  <c:v>29217</c:v>
                </c:pt>
                <c:pt idx="264">
                  <c:v>29224</c:v>
                </c:pt>
                <c:pt idx="265">
                  <c:v>29231</c:v>
                </c:pt>
                <c:pt idx="266">
                  <c:v>29238</c:v>
                </c:pt>
                <c:pt idx="267">
                  <c:v>29245</c:v>
                </c:pt>
                <c:pt idx="268">
                  <c:v>29252</c:v>
                </c:pt>
                <c:pt idx="269">
                  <c:v>29259</c:v>
                </c:pt>
                <c:pt idx="270">
                  <c:v>29266</c:v>
                </c:pt>
                <c:pt idx="271">
                  <c:v>29273</c:v>
                </c:pt>
                <c:pt idx="272">
                  <c:v>29280</c:v>
                </c:pt>
                <c:pt idx="273">
                  <c:v>29287</c:v>
                </c:pt>
                <c:pt idx="274">
                  <c:v>29294</c:v>
                </c:pt>
                <c:pt idx="275">
                  <c:v>29301</c:v>
                </c:pt>
                <c:pt idx="276">
                  <c:v>29308</c:v>
                </c:pt>
                <c:pt idx="277">
                  <c:v>29315</c:v>
                </c:pt>
                <c:pt idx="278">
                  <c:v>29322</c:v>
                </c:pt>
                <c:pt idx="279">
                  <c:v>29329</c:v>
                </c:pt>
                <c:pt idx="280">
                  <c:v>29336</c:v>
                </c:pt>
                <c:pt idx="281">
                  <c:v>29343</c:v>
                </c:pt>
                <c:pt idx="282">
                  <c:v>29350</c:v>
                </c:pt>
                <c:pt idx="283">
                  <c:v>29357</c:v>
                </c:pt>
                <c:pt idx="284">
                  <c:v>29364</c:v>
                </c:pt>
                <c:pt idx="285">
                  <c:v>29371</c:v>
                </c:pt>
                <c:pt idx="286">
                  <c:v>29378</c:v>
                </c:pt>
                <c:pt idx="287">
                  <c:v>29385</c:v>
                </c:pt>
                <c:pt idx="288">
                  <c:v>29392</c:v>
                </c:pt>
                <c:pt idx="289">
                  <c:v>29399</c:v>
                </c:pt>
                <c:pt idx="290">
                  <c:v>29406</c:v>
                </c:pt>
                <c:pt idx="291">
                  <c:v>29413</c:v>
                </c:pt>
                <c:pt idx="292">
                  <c:v>29420</c:v>
                </c:pt>
                <c:pt idx="293">
                  <c:v>29427</c:v>
                </c:pt>
                <c:pt idx="294">
                  <c:v>29434</c:v>
                </c:pt>
                <c:pt idx="295">
                  <c:v>29441</c:v>
                </c:pt>
                <c:pt idx="296">
                  <c:v>29448</c:v>
                </c:pt>
                <c:pt idx="297">
                  <c:v>29455</c:v>
                </c:pt>
                <c:pt idx="298">
                  <c:v>29462</c:v>
                </c:pt>
                <c:pt idx="299">
                  <c:v>29469</c:v>
                </c:pt>
                <c:pt idx="300">
                  <c:v>29476</c:v>
                </c:pt>
                <c:pt idx="301">
                  <c:v>29483</c:v>
                </c:pt>
                <c:pt idx="302">
                  <c:v>29490</c:v>
                </c:pt>
                <c:pt idx="303">
                  <c:v>29497</c:v>
                </c:pt>
                <c:pt idx="304">
                  <c:v>29504</c:v>
                </c:pt>
                <c:pt idx="305">
                  <c:v>29511</c:v>
                </c:pt>
                <c:pt idx="306">
                  <c:v>29518</c:v>
                </c:pt>
                <c:pt idx="307">
                  <c:v>29525</c:v>
                </c:pt>
                <c:pt idx="308">
                  <c:v>29532</c:v>
                </c:pt>
                <c:pt idx="309">
                  <c:v>29539</c:v>
                </c:pt>
                <c:pt idx="310">
                  <c:v>29546</c:v>
                </c:pt>
                <c:pt idx="311">
                  <c:v>29553</c:v>
                </c:pt>
                <c:pt idx="312">
                  <c:v>29560</c:v>
                </c:pt>
                <c:pt idx="313">
                  <c:v>29567</c:v>
                </c:pt>
                <c:pt idx="314">
                  <c:v>29574</c:v>
                </c:pt>
                <c:pt idx="315">
                  <c:v>29581</c:v>
                </c:pt>
                <c:pt idx="316">
                  <c:v>29588</c:v>
                </c:pt>
                <c:pt idx="317">
                  <c:v>29595</c:v>
                </c:pt>
                <c:pt idx="318">
                  <c:v>29602</c:v>
                </c:pt>
                <c:pt idx="319">
                  <c:v>29609</c:v>
                </c:pt>
                <c:pt idx="320">
                  <c:v>29616</c:v>
                </c:pt>
                <c:pt idx="321">
                  <c:v>29623</c:v>
                </c:pt>
                <c:pt idx="322">
                  <c:v>29630</c:v>
                </c:pt>
                <c:pt idx="323">
                  <c:v>29637</c:v>
                </c:pt>
                <c:pt idx="324">
                  <c:v>29644</c:v>
                </c:pt>
                <c:pt idx="325">
                  <c:v>29651</c:v>
                </c:pt>
                <c:pt idx="326">
                  <c:v>29658</c:v>
                </c:pt>
                <c:pt idx="327">
                  <c:v>29665</c:v>
                </c:pt>
                <c:pt idx="328">
                  <c:v>29672</c:v>
                </c:pt>
                <c:pt idx="329">
                  <c:v>29679</c:v>
                </c:pt>
                <c:pt idx="330">
                  <c:v>29686</c:v>
                </c:pt>
                <c:pt idx="331">
                  <c:v>29693</c:v>
                </c:pt>
                <c:pt idx="332">
                  <c:v>29700</c:v>
                </c:pt>
                <c:pt idx="333">
                  <c:v>29707</c:v>
                </c:pt>
                <c:pt idx="334">
                  <c:v>29714</c:v>
                </c:pt>
                <c:pt idx="335">
                  <c:v>29721</c:v>
                </c:pt>
                <c:pt idx="336">
                  <c:v>29728</c:v>
                </c:pt>
                <c:pt idx="337">
                  <c:v>29735</c:v>
                </c:pt>
                <c:pt idx="338">
                  <c:v>29742</c:v>
                </c:pt>
                <c:pt idx="339">
                  <c:v>29749</c:v>
                </c:pt>
                <c:pt idx="340">
                  <c:v>29756</c:v>
                </c:pt>
                <c:pt idx="341">
                  <c:v>29763</c:v>
                </c:pt>
                <c:pt idx="342">
                  <c:v>29770</c:v>
                </c:pt>
                <c:pt idx="343">
                  <c:v>29777</c:v>
                </c:pt>
                <c:pt idx="344">
                  <c:v>29784</c:v>
                </c:pt>
                <c:pt idx="345">
                  <c:v>29791</c:v>
                </c:pt>
                <c:pt idx="346">
                  <c:v>29798</c:v>
                </c:pt>
                <c:pt idx="347">
                  <c:v>29805</c:v>
                </c:pt>
                <c:pt idx="348">
                  <c:v>29812</c:v>
                </c:pt>
                <c:pt idx="349">
                  <c:v>29819</c:v>
                </c:pt>
                <c:pt idx="350">
                  <c:v>29826</c:v>
                </c:pt>
                <c:pt idx="351">
                  <c:v>29833</c:v>
                </c:pt>
                <c:pt idx="352">
                  <c:v>29840</c:v>
                </c:pt>
                <c:pt idx="353">
                  <c:v>29847</c:v>
                </c:pt>
                <c:pt idx="354">
                  <c:v>29854</c:v>
                </c:pt>
                <c:pt idx="355">
                  <c:v>29861</c:v>
                </c:pt>
                <c:pt idx="356">
                  <c:v>29868</c:v>
                </c:pt>
                <c:pt idx="357">
                  <c:v>29875</c:v>
                </c:pt>
                <c:pt idx="358">
                  <c:v>29882</c:v>
                </c:pt>
                <c:pt idx="359">
                  <c:v>29889</c:v>
                </c:pt>
                <c:pt idx="360">
                  <c:v>29896</c:v>
                </c:pt>
                <c:pt idx="361">
                  <c:v>29903</c:v>
                </c:pt>
                <c:pt idx="362">
                  <c:v>29910</c:v>
                </c:pt>
                <c:pt idx="363">
                  <c:v>29917</c:v>
                </c:pt>
                <c:pt idx="364">
                  <c:v>29924</c:v>
                </c:pt>
                <c:pt idx="365">
                  <c:v>29931</c:v>
                </c:pt>
                <c:pt idx="366">
                  <c:v>29938</c:v>
                </c:pt>
                <c:pt idx="367">
                  <c:v>29945</c:v>
                </c:pt>
                <c:pt idx="368">
                  <c:v>29952</c:v>
                </c:pt>
                <c:pt idx="369">
                  <c:v>29959</c:v>
                </c:pt>
                <c:pt idx="370">
                  <c:v>29966</c:v>
                </c:pt>
                <c:pt idx="371">
                  <c:v>29973</c:v>
                </c:pt>
                <c:pt idx="372">
                  <c:v>29980</c:v>
                </c:pt>
                <c:pt idx="373">
                  <c:v>29987</c:v>
                </c:pt>
                <c:pt idx="374">
                  <c:v>29994</c:v>
                </c:pt>
                <c:pt idx="375">
                  <c:v>30001</c:v>
                </c:pt>
                <c:pt idx="376">
                  <c:v>30008</c:v>
                </c:pt>
                <c:pt idx="377">
                  <c:v>30015</c:v>
                </c:pt>
                <c:pt idx="378">
                  <c:v>30022</c:v>
                </c:pt>
                <c:pt idx="379">
                  <c:v>30029</c:v>
                </c:pt>
                <c:pt idx="380">
                  <c:v>30036</c:v>
                </c:pt>
                <c:pt idx="381">
                  <c:v>30043</c:v>
                </c:pt>
                <c:pt idx="382">
                  <c:v>30050</c:v>
                </c:pt>
                <c:pt idx="383">
                  <c:v>30057</c:v>
                </c:pt>
                <c:pt idx="384">
                  <c:v>30064</c:v>
                </c:pt>
                <c:pt idx="385">
                  <c:v>30071</c:v>
                </c:pt>
                <c:pt idx="386">
                  <c:v>30078</c:v>
                </c:pt>
                <c:pt idx="387">
                  <c:v>30085</c:v>
                </c:pt>
                <c:pt idx="388">
                  <c:v>30092</c:v>
                </c:pt>
                <c:pt idx="389">
                  <c:v>30099</c:v>
                </c:pt>
                <c:pt idx="390">
                  <c:v>30106</c:v>
                </c:pt>
                <c:pt idx="391">
                  <c:v>30113</c:v>
                </c:pt>
                <c:pt idx="392">
                  <c:v>30120</c:v>
                </c:pt>
                <c:pt idx="393">
                  <c:v>30127</c:v>
                </c:pt>
                <c:pt idx="394">
                  <c:v>30134</c:v>
                </c:pt>
                <c:pt idx="395">
                  <c:v>30141</c:v>
                </c:pt>
                <c:pt idx="396">
                  <c:v>30148</c:v>
                </c:pt>
                <c:pt idx="397">
                  <c:v>30155</c:v>
                </c:pt>
                <c:pt idx="398">
                  <c:v>30162</c:v>
                </c:pt>
                <c:pt idx="399">
                  <c:v>30169</c:v>
                </c:pt>
                <c:pt idx="400">
                  <c:v>30176</c:v>
                </c:pt>
                <c:pt idx="401">
                  <c:v>30183</c:v>
                </c:pt>
                <c:pt idx="402">
                  <c:v>30190</c:v>
                </c:pt>
                <c:pt idx="403">
                  <c:v>30197</c:v>
                </c:pt>
                <c:pt idx="404">
                  <c:v>30204</c:v>
                </c:pt>
                <c:pt idx="405">
                  <c:v>30211</c:v>
                </c:pt>
                <c:pt idx="406">
                  <c:v>30218</c:v>
                </c:pt>
                <c:pt idx="407">
                  <c:v>30225</c:v>
                </c:pt>
                <c:pt idx="408">
                  <c:v>30232</c:v>
                </c:pt>
                <c:pt idx="409">
                  <c:v>30239</c:v>
                </c:pt>
                <c:pt idx="410">
                  <c:v>30246</c:v>
                </c:pt>
                <c:pt idx="411">
                  <c:v>30253</c:v>
                </c:pt>
                <c:pt idx="412">
                  <c:v>30260</c:v>
                </c:pt>
                <c:pt idx="413">
                  <c:v>30267</c:v>
                </c:pt>
                <c:pt idx="414">
                  <c:v>30274</c:v>
                </c:pt>
                <c:pt idx="415">
                  <c:v>30281</c:v>
                </c:pt>
                <c:pt idx="416">
                  <c:v>30288</c:v>
                </c:pt>
                <c:pt idx="417">
                  <c:v>30295</c:v>
                </c:pt>
                <c:pt idx="418">
                  <c:v>30302</c:v>
                </c:pt>
                <c:pt idx="419">
                  <c:v>30309</c:v>
                </c:pt>
                <c:pt idx="420">
                  <c:v>30316</c:v>
                </c:pt>
                <c:pt idx="421">
                  <c:v>30323</c:v>
                </c:pt>
                <c:pt idx="422">
                  <c:v>30330</c:v>
                </c:pt>
                <c:pt idx="423">
                  <c:v>30337</c:v>
                </c:pt>
                <c:pt idx="424">
                  <c:v>30344</c:v>
                </c:pt>
                <c:pt idx="425">
                  <c:v>30351</c:v>
                </c:pt>
                <c:pt idx="426">
                  <c:v>30358</c:v>
                </c:pt>
                <c:pt idx="427">
                  <c:v>30365</c:v>
                </c:pt>
                <c:pt idx="428">
                  <c:v>30372</c:v>
                </c:pt>
                <c:pt idx="429">
                  <c:v>30379</c:v>
                </c:pt>
                <c:pt idx="430">
                  <c:v>30386</c:v>
                </c:pt>
                <c:pt idx="431">
                  <c:v>30393</c:v>
                </c:pt>
                <c:pt idx="432">
                  <c:v>30400</c:v>
                </c:pt>
                <c:pt idx="433">
                  <c:v>30407</c:v>
                </c:pt>
                <c:pt idx="434">
                  <c:v>30414</c:v>
                </c:pt>
                <c:pt idx="435">
                  <c:v>30421</c:v>
                </c:pt>
                <c:pt idx="436">
                  <c:v>30428</c:v>
                </c:pt>
                <c:pt idx="437">
                  <c:v>30435</c:v>
                </c:pt>
                <c:pt idx="438">
                  <c:v>30442</c:v>
                </c:pt>
                <c:pt idx="439">
                  <c:v>30449</c:v>
                </c:pt>
                <c:pt idx="440">
                  <c:v>30456</c:v>
                </c:pt>
                <c:pt idx="441">
                  <c:v>30463</c:v>
                </c:pt>
                <c:pt idx="442">
                  <c:v>30470</c:v>
                </c:pt>
                <c:pt idx="443">
                  <c:v>30477</c:v>
                </c:pt>
                <c:pt idx="444">
                  <c:v>30484</c:v>
                </c:pt>
                <c:pt idx="445">
                  <c:v>30491</c:v>
                </c:pt>
                <c:pt idx="446">
                  <c:v>30498</c:v>
                </c:pt>
                <c:pt idx="447">
                  <c:v>30505</c:v>
                </c:pt>
                <c:pt idx="448">
                  <c:v>30512</c:v>
                </c:pt>
                <c:pt idx="449">
                  <c:v>30519</c:v>
                </c:pt>
                <c:pt idx="450">
                  <c:v>30526</c:v>
                </c:pt>
                <c:pt idx="451">
                  <c:v>30533</c:v>
                </c:pt>
                <c:pt idx="452">
                  <c:v>30540</c:v>
                </c:pt>
                <c:pt idx="453">
                  <c:v>30547</c:v>
                </c:pt>
                <c:pt idx="454">
                  <c:v>30554</c:v>
                </c:pt>
                <c:pt idx="455">
                  <c:v>30561</c:v>
                </c:pt>
                <c:pt idx="456">
                  <c:v>30568</c:v>
                </c:pt>
                <c:pt idx="457">
                  <c:v>30575</c:v>
                </c:pt>
                <c:pt idx="458">
                  <c:v>30582</c:v>
                </c:pt>
                <c:pt idx="459">
                  <c:v>30589</c:v>
                </c:pt>
                <c:pt idx="460">
                  <c:v>30596</c:v>
                </c:pt>
                <c:pt idx="461">
                  <c:v>30603</c:v>
                </c:pt>
                <c:pt idx="462">
                  <c:v>30610</c:v>
                </c:pt>
                <c:pt idx="463">
                  <c:v>30617</c:v>
                </c:pt>
                <c:pt idx="464">
                  <c:v>30624</c:v>
                </c:pt>
                <c:pt idx="465">
                  <c:v>30631</c:v>
                </c:pt>
                <c:pt idx="466">
                  <c:v>30638</c:v>
                </c:pt>
                <c:pt idx="467">
                  <c:v>30645</c:v>
                </c:pt>
                <c:pt idx="468">
                  <c:v>30652</c:v>
                </c:pt>
                <c:pt idx="469">
                  <c:v>30659</c:v>
                </c:pt>
                <c:pt idx="470">
                  <c:v>30666</c:v>
                </c:pt>
                <c:pt idx="471">
                  <c:v>30673</c:v>
                </c:pt>
                <c:pt idx="472">
                  <c:v>30680</c:v>
                </c:pt>
                <c:pt idx="473">
                  <c:v>30687</c:v>
                </c:pt>
                <c:pt idx="474">
                  <c:v>30694</c:v>
                </c:pt>
                <c:pt idx="475">
                  <c:v>30701</c:v>
                </c:pt>
                <c:pt idx="476">
                  <c:v>30708</c:v>
                </c:pt>
                <c:pt idx="477">
                  <c:v>30715</c:v>
                </c:pt>
                <c:pt idx="478">
                  <c:v>30722</c:v>
                </c:pt>
                <c:pt idx="479">
                  <c:v>30729</c:v>
                </c:pt>
                <c:pt idx="480">
                  <c:v>30736</c:v>
                </c:pt>
                <c:pt idx="481">
                  <c:v>30743</c:v>
                </c:pt>
                <c:pt idx="482">
                  <c:v>30750</c:v>
                </c:pt>
                <c:pt idx="483">
                  <c:v>30757</c:v>
                </c:pt>
                <c:pt idx="484">
                  <c:v>30764</c:v>
                </c:pt>
                <c:pt idx="485">
                  <c:v>30771</c:v>
                </c:pt>
                <c:pt idx="486">
                  <c:v>30778</c:v>
                </c:pt>
                <c:pt idx="487">
                  <c:v>30785</c:v>
                </c:pt>
                <c:pt idx="488">
                  <c:v>30792</c:v>
                </c:pt>
                <c:pt idx="489">
                  <c:v>30799</c:v>
                </c:pt>
                <c:pt idx="490">
                  <c:v>30806</c:v>
                </c:pt>
                <c:pt idx="491">
                  <c:v>30813</c:v>
                </c:pt>
                <c:pt idx="492">
                  <c:v>30820</c:v>
                </c:pt>
                <c:pt idx="493">
                  <c:v>30827</c:v>
                </c:pt>
                <c:pt idx="494">
                  <c:v>30834</c:v>
                </c:pt>
                <c:pt idx="495">
                  <c:v>30841</c:v>
                </c:pt>
                <c:pt idx="496">
                  <c:v>30848</c:v>
                </c:pt>
                <c:pt idx="497">
                  <c:v>30855</c:v>
                </c:pt>
                <c:pt idx="498">
                  <c:v>30862</c:v>
                </c:pt>
                <c:pt idx="499">
                  <c:v>30869</c:v>
                </c:pt>
                <c:pt idx="500">
                  <c:v>30876</c:v>
                </c:pt>
                <c:pt idx="501">
                  <c:v>30883</c:v>
                </c:pt>
                <c:pt idx="502">
                  <c:v>30890</c:v>
                </c:pt>
                <c:pt idx="503">
                  <c:v>30897</c:v>
                </c:pt>
                <c:pt idx="504">
                  <c:v>30904</c:v>
                </c:pt>
                <c:pt idx="505">
                  <c:v>30911</c:v>
                </c:pt>
                <c:pt idx="506">
                  <c:v>30918</c:v>
                </c:pt>
                <c:pt idx="507">
                  <c:v>30925</c:v>
                </c:pt>
                <c:pt idx="508">
                  <c:v>30932</c:v>
                </c:pt>
                <c:pt idx="509">
                  <c:v>30939</c:v>
                </c:pt>
                <c:pt idx="510">
                  <c:v>30946</c:v>
                </c:pt>
                <c:pt idx="511">
                  <c:v>30953</c:v>
                </c:pt>
                <c:pt idx="512">
                  <c:v>30960</c:v>
                </c:pt>
                <c:pt idx="513">
                  <c:v>30967</c:v>
                </c:pt>
                <c:pt idx="514">
                  <c:v>30974</c:v>
                </c:pt>
                <c:pt idx="515">
                  <c:v>30981</c:v>
                </c:pt>
                <c:pt idx="516">
                  <c:v>30988</c:v>
                </c:pt>
                <c:pt idx="517">
                  <c:v>30995</c:v>
                </c:pt>
                <c:pt idx="518">
                  <c:v>31002</c:v>
                </c:pt>
                <c:pt idx="519">
                  <c:v>31009</c:v>
                </c:pt>
                <c:pt idx="520">
                  <c:v>31016</c:v>
                </c:pt>
                <c:pt idx="521">
                  <c:v>31023</c:v>
                </c:pt>
                <c:pt idx="522">
                  <c:v>31030</c:v>
                </c:pt>
                <c:pt idx="523">
                  <c:v>31037</c:v>
                </c:pt>
                <c:pt idx="524">
                  <c:v>31044</c:v>
                </c:pt>
                <c:pt idx="525">
                  <c:v>31051</c:v>
                </c:pt>
                <c:pt idx="526">
                  <c:v>31058</c:v>
                </c:pt>
                <c:pt idx="527">
                  <c:v>31065</c:v>
                </c:pt>
                <c:pt idx="528">
                  <c:v>31072</c:v>
                </c:pt>
                <c:pt idx="529">
                  <c:v>31079</c:v>
                </c:pt>
                <c:pt idx="530">
                  <c:v>31086</c:v>
                </c:pt>
                <c:pt idx="531">
                  <c:v>31093</c:v>
                </c:pt>
                <c:pt idx="532">
                  <c:v>31100</c:v>
                </c:pt>
                <c:pt idx="533">
                  <c:v>31107</c:v>
                </c:pt>
                <c:pt idx="534">
                  <c:v>31114</c:v>
                </c:pt>
                <c:pt idx="535">
                  <c:v>31121</c:v>
                </c:pt>
                <c:pt idx="536">
                  <c:v>31128</c:v>
                </c:pt>
                <c:pt idx="537">
                  <c:v>31135</c:v>
                </c:pt>
                <c:pt idx="538">
                  <c:v>31142</c:v>
                </c:pt>
                <c:pt idx="539">
                  <c:v>31149</c:v>
                </c:pt>
                <c:pt idx="540">
                  <c:v>31156</c:v>
                </c:pt>
                <c:pt idx="541">
                  <c:v>31163</c:v>
                </c:pt>
                <c:pt idx="542">
                  <c:v>31170</c:v>
                </c:pt>
                <c:pt idx="543">
                  <c:v>31177</c:v>
                </c:pt>
                <c:pt idx="544">
                  <c:v>31184</c:v>
                </c:pt>
                <c:pt idx="545">
                  <c:v>31191</c:v>
                </c:pt>
                <c:pt idx="546">
                  <c:v>31198</c:v>
                </c:pt>
                <c:pt idx="547">
                  <c:v>31205</c:v>
                </c:pt>
                <c:pt idx="548">
                  <c:v>31212</c:v>
                </c:pt>
                <c:pt idx="549">
                  <c:v>31219</c:v>
                </c:pt>
                <c:pt idx="550">
                  <c:v>31226</c:v>
                </c:pt>
                <c:pt idx="551">
                  <c:v>31233</c:v>
                </c:pt>
                <c:pt idx="552">
                  <c:v>31240</c:v>
                </c:pt>
                <c:pt idx="553">
                  <c:v>31247</c:v>
                </c:pt>
                <c:pt idx="554">
                  <c:v>31254</c:v>
                </c:pt>
                <c:pt idx="555">
                  <c:v>31261</c:v>
                </c:pt>
                <c:pt idx="556">
                  <c:v>31268</c:v>
                </c:pt>
                <c:pt idx="557">
                  <c:v>31275</c:v>
                </c:pt>
                <c:pt idx="558">
                  <c:v>31282</c:v>
                </c:pt>
                <c:pt idx="559">
                  <c:v>31289</c:v>
                </c:pt>
                <c:pt idx="560">
                  <c:v>31296</c:v>
                </c:pt>
                <c:pt idx="561">
                  <c:v>31303</c:v>
                </c:pt>
                <c:pt idx="562">
                  <c:v>31310</c:v>
                </c:pt>
                <c:pt idx="563">
                  <c:v>31317</c:v>
                </c:pt>
                <c:pt idx="564">
                  <c:v>31324</c:v>
                </c:pt>
                <c:pt idx="565">
                  <c:v>31331</c:v>
                </c:pt>
                <c:pt idx="566">
                  <c:v>31338</c:v>
                </c:pt>
                <c:pt idx="567">
                  <c:v>31345</c:v>
                </c:pt>
                <c:pt idx="568">
                  <c:v>31352</c:v>
                </c:pt>
                <c:pt idx="569">
                  <c:v>31359</c:v>
                </c:pt>
                <c:pt idx="570">
                  <c:v>31366</c:v>
                </c:pt>
                <c:pt idx="571">
                  <c:v>31373</c:v>
                </c:pt>
                <c:pt idx="572">
                  <c:v>31380</c:v>
                </c:pt>
                <c:pt idx="573">
                  <c:v>31387</c:v>
                </c:pt>
                <c:pt idx="574">
                  <c:v>31394</c:v>
                </c:pt>
                <c:pt idx="575">
                  <c:v>31401</c:v>
                </c:pt>
                <c:pt idx="576">
                  <c:v>31408</c:v>
                </c:pt>
                <c:pt idx="577">
                  <c:v>31415</c:v>
                </c:pt>
                <c:pt idx="578">
                  <c:v>31422</c:v>
                </c:pt>
                <c:pt idx="579">
                  <c:v>31429</c:v>
                </c:pt>
                <c:pt idx="580">
                  <c:v>31436</c:v>
                </c:pt>
                <c:pt idx="581">
                  <c:v>31443</c:v>
                </c:pt>
                <c:pt idx="582">
                  <c:v>31450</c:v>
                </c:pt>
                <c:pt idx="583">
                  <c:v>31457</c:v>
                </c:pt>
                <c:pt idx="584">
                  <c:v>31464</c:v>
                </c:pt>
                <c:pt idx="585">
                  <c:v>31471</c:v>
                </c:pt>
                <c:pt idx="586">
                  <c:v>31478</c:v>
                </c:pt>
                <c:pt idx="587">
                  <c:v>31485</c:v>
                </c:pt>
                <c:pt idx="588">
                  <c:v>31492</c:v>
                </c:pt>
                <c:pt idx="589">
                  <c:v>31499</c:v>
                </c:pt>
                <c:pt idx="590">
                  <c:v>31506</c:v>
                </c:pt>
                <c:pt idx="591">
                  <c:v>31513</c:v>
                </c:pt>
                <c:pt idx="592">
                  <c:v>31520</c:v>
                </c:pt>
                <c:pt idx="593">
                  <c:v>31527</c:v>
                </c:pt>
                <c:pt idx="594">
                  <c:v>31534</c:v>
                </c:pt>
                <c:pt idx="595">
                  <c:v>31541</c:v>
                </c:pt>
                <c:pt idx="596">
                  <c:v>31548</c:v>
                </c:pt>
                <c:pt idx="597">
                  <c:v>31555</c:v>
                </c:pt>
                <c:pt idx="598">
                  <c:v>31562</c:v>
                </c:pt>
                <c:pt idx="599">
                  <c:v>31569</c:v>
                </c:pt>
                <c:pt idx="600">
                  <c:v>31576</c:v>
                </c:pt>
                <c:pt idx="601">
                  <c:v>31583</c:v>
                </c:pt>
                <c:pt idx="602">
                  <c:v>31590</c:v>
                </c:pt>
                <c:pt idx="603">
                  <c:v>31597</c:v>
                </c:pt>
                <c:pt idx="604">
                  <c:v>31604</c:v>
                </c:pt>
                <c:pt idx="605">
                  <c:v>31611</c:v>
                </c:pt>
                <c:pt idx="606">
                  <c:v>31618</c:v>
                </c:pt>
                <c:pt idx="607">
                  <c:v>31625</c:v>
                </c:pt>
                <c:pt idx="608">
                  <c:v>31632</c:v>
                </c:pt>
                <c:pt idx="609">
                  <c:v>31639</c:v>
                </c:pt>
                <c:pt idx="610">
                  <c:v>31646</c:v>
                </c:pt>
                <c:pt idx="611">
                  <c:v>31653</c:v>
                </c:pt>
                <c:pt idx="612">
                  <c:v>31660</c:v>
                </c:pt>
                <c:pt idx="613">
                  <c:v>31667</c:v>
                </c:pt>
                <c:pt idx="614">
                  <c:v>31674</c:v>
                </c:pt>
                <c:pt idx="615">
                  <c:v>31681</c:v>
                </c:pt>
                <c:pt idx="616">
                  <c:v>31688</c:v>
                </c:pt>
                <c:pt idx="617">
                  <c:v>31695</c:v>
                </c:pt>
                <c:pt idx="618">
                  <c:v>31702</c:v>
                </c:pt>
                <c:pt idx="619">
                  <c:v>31709</c:v>
                </c:pt>
                <c:pt idx="620">
                  <c:v>31716</c:v>
                </c:pt>
                <c:pt idx="621">
                  <c:v>31723</c:v>
                </c:pt>
                <c:pt idx="622">
                  <c:v>31730</c:v>
                </c:pt>
                <c:pt idx="623">
                  <c:v>31737</c:v>
                </c:pt>
                <c:pt idx="624">
                  <c:v>31744</c:v>
                </c:pt>
                <c:pt idx="625">
                  <c:v>31751</c:v>
                </c:pt>
                <c:pt idx="626">
                  <c:v>31758</c:v>
                </c:pt>
                <c:pt idx="627">
                  <c:v>31765</c:v>
                </c:pt>
                <c:pt idx="628">
                  <c:v>31772</c:v>
                </c:pt>
                <c:pt idx="629">
                  <c:v>31779</c:v>
                </c:pt>
                <c:pt idx="630">
                  <c:v>31786</c:v>
                </c:pt>
                <c:pt idx="631">
                  <c:v>31793</c:v>
                </c:pt>
                <c:pt idx="632">
                  <c:v>31800</c:v>
                </c:pt>
                <c:pt idx="633">
                  <c:v>31807</c:v>
                </c:pt>
                <c:pt idx="634">
                  <c:v>31814</c:v>
                </c:pt>
                <c:pt idx="635">
                  <c:v>31821</c:v>
                </c:pt>
                <c:pt idx="636">
                  <c:v>31828</c:v>
                </c:pt>
                <c:pt idx="637">
                  <c:v>31835</c:v>
                </c:pt>
                <c:pt idx="638">
                  <c:v>31842</c:v>
                </c:pt>
                <c:pt idx="639">
                  <c:v>31849</c:v>
                </c:pt>
                <c:pt idx="640">
                  <c:v>31856</c:v>
                </c:pt>
                <c:pt idx="641">
                  <c:v>31863</c:v>
                </c:pt>
                <c:pt idx="642">
                  <c:v>31870</c:v>
                </c:pt>
                <c:pt idx="643">
                  <c:v>31877</c:v>
                </c:pt>
                <c:pt idx="644">
                  <c:v>31884</c:v>
                </c:pt>
                <c:pt idx="645">
                  <c:v>31891</c:v>
                </c:pt>
                <c:pt idx="646">
                  <c:v>31898</c:v>
                </c:pt>
                <c:pt idx="647">
                  <c:v>31905</c:v>
                </c:pt>
                <c:pt idx="648">
                  <c:v>31912</c:v>
                </c:pt>
                <c:pt idx="649">
                  <c:v>31919</c:v>
                </c:pt>
                <c:pt idx="650">
                  <c:v>31926</c:v>
                </c:pt>
                <c:pt idx="651">
                  <c:v>31933</c:v>
                </c:pt>
                <c:pt idx="652">
                  <c:v>31940</c:v>
                </c:pt>
                <c:pt idx="653">
                  <c:v>31947</c:v>
                </c:pt>
                <c:pt idx="654">
                  <c:v>31954</c:v>
                </c:pt>
                <c:pt idx="655">
                  <c:v>31961</c:v>
                </c:pt>
                <c:pt idx="656">
                  <c:v>31968</c:v>
                </c:pt>
                <c:pt idx="657">
                  <c:v>31975</c:v>
                </c:pt>
                <c:pt idx="658">
                  <c:v>31982</c:v>
                </c:pt>
                <c:pt idx="659">
                  <c:v>31989</c:v>
                </c:pt>
                <c:pt idx="660">
                  <c:v>31996</c:v>
                </c:pt>
                <c:pt idx="661">
                  <c:v>32003</c:v>
                </c:pt>
                <c:pt idx="662">
                  <c:v>32010</c:v>
                </c:pt>
                <c:pt idx="663">
                  <c:v>32017</c:v>
                </c:pt>
                <c:pt idx="664">
                  <c:v>32024</c:v>
                </c:pt>
                <c:pt idx="665">
                  <c:v>32031</c:v>
                </c:pt>
                <c:pt idx="666">
                  <c:v>32038</c:v>
                </c:pt>
                <c:pt idx="667">
                  <c:v>32045</c:v>
                </c:pt>
                <c:pt idx="668">
                  <c:v>32052</c:v>
                </c:pt>
                <c:pt idx="669">
                  <c:v>32059</c:v>
                </c:pt>
                <c:pt idx="670">
                  <c:v>32066</c:v>
                </c:pt>
                <c:pt idx="671">
                  <c:v>32073</c:v>
                </c:pt>
                <c:pt idx="672">
                  <c:v>32080</c:v>
                </c:pt>
                <c:pt idx="673">
                  <c:v>32087</c:v>
                </c:pt>
                <c:pt idx="674">
                  <c:v>32094</c:v>
                </c:pt>
                <c:pt idx="675">
                  <c:v>32101</c:v>
                </c:pt>
                <c:pt idx="676">
                  <c:v>32108</c:v>
                </c:pt>
                <c:pt idx="677">
                  <c:v>32115</c:v>
                </c:pt>
                <c:pt idx="678">
                  <c:v>32122</c:v>
                </c:pt>
                <c:pt idx="679">
                  <c:v>32129</c:v>
                </c:pt>
                <c:pt idx="680">
                  <c:v>32136</c:v>
                </c:pt>
                <c:pt idx="681">
                  <c:v>32143</c:v>
                </c:pt>
                <c:pt idx="682">
                  <c:v>32150</c:v>
                </c:pt>
                <c:pt idx="683">
                  <c:v>32157</c:v>
                </c:pt>
                <c:pt idx="684">
                  <c:v>32164</c:v>
                </c:pt>
                <c:pt idx="685">
                  <c:v>32171</c:v>
                </c:pt>
                <c:pt idx="686">
                  <c:v>32178</c:v>
                </c:pt>
                <c:pt idx="687">
                  <c:v>32185</c:v>
                </c:pt>
                <c:pt idx="688">
                  <c:v>32192</c:v>
                </c:pt>
                <c:pt idx="689">
                  <c:v>32199</c:v>
                </c:pt>
                <c:pt idx="690">
                  <c:v>32206</c:v>
                </c:pt>
                <c:pt idx="691">
                  <c:v>32213</c:v>
                </c:pt>
                <c:pt idx="692">
                  <c:v>32220</c:v>
                </c:pt>
                <c:pt idx="693">
                  <c:v>32227</c:v>
                </c:pt>
                <c:pt idx="694">
                  <c:v>32234</c:v>
                </c:pt>
                <c:pt idx="695">
                  <c:v>32241</c:v>
                </c:pt>
                <c:pt idx="696">
                  <c:v>32248</c:v>
                </c:pt>
                <c:pt idx="697">
                  <c:v>32255</c:v>
                </c:pt>
                <c:pt idx="698">
                  <c:v>32262</c:v>
                </c:pt>
                <c:pt idx="699">
                  <c:v>32269</c:v>
                </c:pt>
                <c:pt idx="700">
                  <c:v>32276</c:v>
                </c:pt>
                <c:pt idx="701">
                  <c:v>32283</c:v>
                </c:pt>
                <c:pt idx="702">
                  <c:v>32290</c:v>
                </c:pt>
                <c:pt idx="703">
                  <c:v>32297</c:v>
                </c:pt>
                <c:pt idx="704">
                  <c:v>32304</c:v>
                </c:pt>
                <c:pt idx="705">
                  <c:v>32311</c:v>
                </c:pt>
                <c:pt idx="706">
                  <c:v>32318</c:v>
                </c:pt>
                <c:pt idx="707">
                  <c:v>32325</c:v>
                </c:pt>
                <c:pt idx="708">
                  <c:v>32332</c:v>
                </c:pt>
                <c:pt idx="709">
                  <c:v>32339</c:v>
                </c:pt>
                <c:pt idx="710">
                  <c:v>32346</c:v>
                </c:pt>
                <c:pt idx="711">
                  <c:v>32353</c:v>
                </c:pt>
                <c:pt idx="712">
                  <c:v>32360</c:v>
                </c:pt>
                <c:pt idx="713">
                  <c:v>32367</c:v>
                </c:pt>
                <c:pt idx="714">
                  <c:v>32374</c:v>
                </c:pt>
                <c:pt idx="715">
                  <c:v>32381</c:v>
                </c:pt>
                <c:pt idx="716">
                  <c:v>32388</c:v>
                </c:pt>
                <c:pt idx="717">
                  <c:v>32395</c:v>
                </c:pt>
                <c:pt idx="718">
                  <c:v>32402</c:v>
                </c:pt>
                <c:pt idx="719">
                  <c:v>32409</c:v>
                </c:pt>
                <c:pt idx="720">
                  <c:v>32416</c:v>
                </c:pt>
                <c:pt idx="721">
                  <c:v>32423</c:v>
                </c:pt>
                <c:pt idx="722">
                  <c:v>32430</c:v>
                </c:pt>
                <c:pt idx="723">
                  <c:v>32437</c:v>
                </c:pt>
                <c:pt idx="724">
                  <c:v>32444</c:v>
                </c:pt>
                <c:pt idx="725">
                  <c:v>32451</c:v>
                </c:pt>
                <c:pt idx="726">
                  <c:v>32458</c:v>
                </c:pt>
                <c:pt idx="727">
                  <c:v>32465</c:v>
                </c:pt>
                <c:pt idx="728">
                  <c:v>32472</c:v>
                </c:pt>
                <c:pt idx="729">
                  <c:v>32479</c:v>
                </c:pt>
                <c:pt idx="730">
                  <c:v>32486</c:v>
                </c:pt>
                <c:pt idx="731">
                  <c:v>32493</c:v>
                </c:pt>
                <c:pt idx="732">
                  <c:v>32500</c:v>
                </c:pt>
                <c:pt idx="733">
                  <c:v>32507</c:v>
                </c:pt>
                <c:pt idx="734">
                  <c:v>32514</c:v>
                </c:pt>
                <c:pt idx="735">
                  <c:v>32521</c:v>
                </c:pt>
                <c:pt idx="736">
                  <c:v>32528</c:v>
                </c:pt>
                <c:pt idx="737">
                  <c:v>32535</c:v>
                </c:pt>
                <c:pt idx="738">
                  <c:v>32542</c:v>
                </c:pt>
                <c:pt idx="739">
                  <c:v>32549</c:v>
                </c:pt>
                <c:pt idx="740">
                  <c:v>32556</c:v>
                </c:pt>
                <c:pt idx="741">
                  <c:v>32563</c:v>
                </c:pt>
                <c:pt idx="742">
                  <c:v>32570</c:v>
                </c:pt>
                <c:pt idx="743">
                  <c:v>32577</c:v>
                </c:pt>
                <c:pt idx="744">
                  <c:v>32584</c:v>
                </c:pt>
                <c:pt idx="745">
                  <c:v>32591</c:v>
                </c:pt>
                <c:pt idx="746">
                  <c:v>32598</c:v>
                </c:pt>
                <c:pt idx="747">
                  <c:v>32605</c:v>
                </c:pt>
                <c:pt idx="748">
                  <c:v>32612</c:v>
                </c:pt>
                <c:pt idx="749">
                  <c:v>32619</c:v>
                </c:pt>
                <c:pt idx="750">
                  <c:v>32626</c:v>
                </c:pt>
                <c:pt idx="751">
                  <c:v>32633</c:v>
                </c:pt>
                <c:pt idx="752">
                  <c:v>32640</c:v>
                </c:pt>
                <c:pt idx="753">
                  <c:v>32647</c:v>
                </c:pt>
                <c:pt idx="754">
                  <c:v>32654</c:v>
                </c:pt>
                <c:pt idx="755">
                  <c:v>32661</c:v>
                </c:pt>
                <c:pt idx="756">
                  <c:v>32668</c:v>
                </c:pt>
                <c:pt idx="757">
                  <c:v>32675</c:v>
                </c:pt>
                <c:pt idx="758">
                  <c:v>32682</c:v>
                </c:pt>
                <c:pt idx="759">
                  <c:v>32689</c:v>
                </c:pt>
                <c:pt idx="760">
                  <c:v>32696</c:v>
                </c:pt>
                <c:pt idx="761">
                  <c:v>32703</c:v>
                </c:pt>
                <c:pt idx="762">
                  <c:v>32710</c:v>
                </c:pt>
                <c:pt idx="763">
                  <c:v>32717</c:v>
                </c:pt>
                <c:pt idx="764">
                  <c:v>32724</c:v>
                </c:pt>
                <c:pt idx="765">
                  <c:v>32731</c:v>
                </c:pt>
                <c:pt idx="766">
                  <c:v>32738</c:v>
                </c:pt>
                <c:pt idx="767">
                  <c:v>32745</c:v>
                </c:pt>
                <c:pt idx="768">
                  <c:v>32752</c:v>
                </c:pt>
                <c:pt idx="769">
                  <c:v>32759</c:v>
                </c:pt>
                <c:pt idx="770">
                  <c:v>32766</c:v>
                </c:pt>
                <c:pt idx="771">
                  <c:v>32773</c:v>
                </c:pt>
                <c:pt idx="772">
                  <c:v>32780</c:v>
                </c:pt>
                <c:pt idx="773">
                  <c:v>32787</c:v>
                </c:pt>
                <c:pt idx="774">
                  <c:v>32794</c:v>
                </c:pt>
                <c:pt idx="775">
                  <c:v>32801</c:v>
                </c:pt>
                <c:pt idx="776">
                  <c:v>32808</c:v>
                </c:pt>
                <c:pt idx="777">
                  <c:v>32815</c:v>
                </c:pt>
                <c:pt idx="778">
                  <c:v>32822</c:v>
                </c:pt>
                <c:pt idx="779">
                  <c:v>32829</c:v>
                </c:pt>
                <c:pt idx="780">
                  <c:v>32836</c:v>
                </c:pt>
                <c:pt idx="781">
                  <c:v>32843</c:v>
                </c:pt>
                <c:pt idx="782">
                  <c:v>32850</c:v>
                </c:pt>
                <c:pt idx="783">
                  <c:v>32857</c:v>
                </c:pt>
                <c:pt idx="784">
                  <c:v>32864</c:v>
                </c:pt>
                <c:pt idx="785">
                  <c:v>32871</c:v>
                </c:pt>
                <c:pt idx="786">
                  <c:v>32885</c:v>
                </c:pt>
                <c:pt idx="787">
                  <c:v>32892</c:v>
                </c:pt>
                <c:pt idx="788">
                  <c:v>32899</c:v>
                </c:pt>
                <c:pt idx="789">
                  <c:v>32906</c:v>
                </c:pt>
                <c:pt idx="790">
                  <c:v>32913</c:v>
                </c:pt>
                <c:pt idx="791">
                  <c:v>32920</c:v>
                </c:pt>
                <c:pt idx="792">
                  <c:v>32927</c:v>
                </c:pt>
                <c:pt idx="793">
                  <c:v>32934</c:v>
                </c:pt>
                <c:pt idx="794">
                  <c:v>32941</c:v>
                </c:pt>
                <c:pt idx="795">
                  <c:v>32948</c:v>
                </c:pt>
                <c:pt idx="796">
                  <c:v>32955</c:v>
                </c:pt>
                <c:pt idx="797">
                  <c:v>32962</c:v>
                </c:pt>
                <c:pt idx="798">
                  <c:v>32969</c:v>
                </c:pt>
                <c:pt idx="799">
                  <c:v>32976</c:v>
                </c:pt>
                <c:pt idx="800">
                  <c:v>32983</c:v>
                </c:pt>
                <c:pt idx="801">
                  <c:v>32990</c:v>
                </c:pt>
                <c:pt idx="802">
                  <c:v>32997</c:v>
                </c:pt>
                <c:pt idx="803">
                  <c:v>33004</c:v>
                </c:pt>
                <c:pt idx="804">
                  <c:v>33011</c:v>
                </c:pt>
                <c:pt idx="805">
                  <c:v>33018</c:v>
                </c:pt>
                <c:pt idx="806">
                  <c:v>33025</c:v>
                </c:pt>
                <c:pt idx="807">
                  <c:v>33032</c:v>
                </c:pt>
                <c:pt idx="808">
                  <c:v>33039</c:v>
                </c:pt>
                <c:pt idx="809">
                  <c:v>33046</c:v>
                </c:pt>
                <c:pt idx="810">
                  <c:v>33053</c:v>
                </c:pt>
                <c:pt idx="811">
                  <c:v>33060</c:v>
                </c:pt>
                <c:pt idx="812">
                  <c:v>33067</c:v>
                </c:pt>
                <c:pt idx="813">
                  <c:v>33074</c:v>
                </c:pt>
                <c:pt idx="814">
                  <c:v>33081</c:v>
                </c:pt>
                <c:pt idx="815">
                  <c:v>33088</c:v>
                </c:pt>
                <c:pt idx="816">
                  <c:v>33095</c:v>
                </c:pt>
                <c:pt idx="817">
                  <c:v>33102</c:v>
                </c:pt>
                <c:pt idx="818">
                  <c:v>33109</c:v>
                </c:pt>
                <c:pt idx="819">
                  <c:v>33116</c:v>
                </c:pt>
                <c:pt idx="820">
                  <c:v>33123</c:v>
                </c:pt>
                <c:pt idx="821">
                  <c:v>33130</c:v>
                </c:pt>
                <c:pt idx="822">
                  <c:v>33137</c:v>
                </c:pt>
                <c:pt idx="823">
                  <c:v>33144</c:v>
                </c:pt>
                <c:pt idx="824">
                  <c:v>33151</c:v>
                </c:pt>
                <c:pt idx="825">
                  <c:v>33158</c:v>
                </c:pt>
                <c:pt idx="826">
                  <c:v>33165</c:v>
                </c:pt>
                <c:pt idx="827">
                  <c:v>33172</c:v>
                </c:pt>
                <c:pt idx="828">
                  <c:v>33179</c:v>
                </c:pt>
                <c:pt idx="829">
                  <c:v>33186</c:v>
                </c:pt>
                <c:pt idx="830">
                  <c:v>33193</c:v>
                </c:pt>
                <c:pt idx="831">
                  <c:v>33200</c:v>
                </c:pt>
                <c:pt idx="832">
                  <c:v>33207</c:v>
                </c:pt>
                <c:pt idx="833">
                  <c:v>33214</c:v>
                </c:pt>
                <c:pt idx="834">
                  <c:v>33221</c:v>
                </c:pt>
                <c:pt idx="835">
                  <c:v>33228</c:v>
                </c:pt>
                <c:pt idx="836">
                  <c:v>33235</c:v>
                </c:pt>
                <c:pt idx="837">
                  <c:v>33242</c:v>
                </c:pt>
                <c:pt idx="838">
                  <c:v>33249</c:v>
                </c:pt>
                <c:pt idx="839">
                  <c:v>33256</c:v>
                </c:pt>
                <c:pt idx="840">
                  <c:v>33263</c:v>
                </c:pt>
                <c:pt idx="841">
                  <c:v>33270</c:v>
                </c:pt>
                <c:pt idx="842">
                  <c:v>33277</c:v>
                </c:pt>
                <c:pt idx="843">
                  <c:v>33284</c:v>
                </c:pt>
                <c:pt idx="844">
                  <c:v>33291</c:v>
                </c:pt>
                <c:pt idx="845">
                  <c:v>33298</c:v>
                </c:pt>
                <c:pt idx="846">
                  <c:v>33305</c:v>
                </c:pt>
                <c:pt idx="847">
                  <c:v>33312</c:v>
                </c:pt>
                <c:pt idx="848">
                  <c:v>33319</c:v>
                </c:pt>
                <c:pt idx="849">
                  <c:v>33326</c:v>
                </c:pt>
                <c:pt idx="850">
                  <c:v>33333</c:v>
                </c:pt>
                <c:pt idx="851">
                  <c:v>33340</c:v>
                </c:pt>
                <c:pt idx="852">
                  <c:v>33347</c:v>
                </c:pt>
                <c:pt idx="853">
                  <c:v>33354</c:v>
                </c:pt>
                <c:pt idx="854">
                  <c:v>33361</c:v>
                </c:pt>
                <c:pt idx="855">
                  <c:v>33368</c:v>
                </c:pt>
                <c:pt idx="856">
                  <c:v>33375</c:v>
                </c:pt>
                <c:pt idx="857">
                  <c:v>33382</c:v>
                </c:pt>
                <c:pt idx="858">
                  <c:v>33389</c:v>
                </c:pt>
                <c:pt idx="859">
                  <c:v>33396</c:v>
                </c:pt>
                <c:pt idx="860">
                  <c:v>33403</c:v>
                </c:pt>
                <c:pt idx="861">
                  <c:v>33410</c:v>
                </c:pt>
                <c:pt idx="862">
                  <c:v>33417</c:v>
                </c:pt>
                <c:pt idx="863">
                  <c:v>33424</c:v>
                </c:pt>
                <c:pt idx="864">
                  <c:v>33431</c:v>
                </c:pt>
                <c:pt idx="865">
                  <c:v>33438</c:v>
                </c:pt>
                <c:pt idx="866">
                  <c:v>33445</c:v>
                </c:pt>
                <c:pt idx="867">
                  <c:v>33452</c:v>
                </c:pt>
                <c:pt idx="868">
                  <c:v>33459</c:v>
                </c:pt>
                <c:pt idx="869">
                  <c:v>33466</c:v>
                </c:pt>
                <c:pt idx="870">
                  <c:v>33473</c:v>
                </c:pt>
                <c:pt idx="871">
                  <c:v>33480</c:v>
                </c:pt>
                <c:pt idx="872">
                  <c:v>33487</c:v>
                </c:pt>
                <c:pt idx="873">
                  <c:v>33494</c:v>
                </c:pt>
                <c:pt idx="874">
                  <c:v>33501</c:v>
                </c:pt>
                <c:pt idx="875">
                  <c:v>33508</c:v>
                </c:pt>
                <c:pt idx="876">
                  <c:v>33515</c:v>
                </c:pt>
                <c:pt idx="877">
                  <c:v>33522</c:v>
                </c:pt>
                <c:pt idx="878">
                  <c:v>33529</c:v>
                </c:pt>
                <c:pt idx="879">
                  <c:v>33536</c:v>
                </c:pt>
                <c:pt idx="880">
                  <c:v>33543</c:v>
                </c:pt>
                <c:pt idx="881">
                  <c:v>33550</c:v>
                </c:pt>
                <c:pt idx="882">
                  <c:v>33557</c:v>
                </c:pt>
                <c:pt idx="883">
                  <c:v>33564</c:v>
                </c:pt>
                <c:pt idx="884">
                  <c:v>33571</c:v>
                </c:pt>
                <c:pt idx="885">
                  <c:v>33578</c:v>
                </c:pt>
                <c:pt idx="886">
                  <c:v>33585</c:v>
                </c:pt>
                <c:pt idx="887">
                  <c:v>33592</c:v>
                </c:pt>
                <c:pt idx="888">
                  <c:v>33599</c:v>
                </c:pt>
                <c:pt idx="889">
                  <c:v>33606</c:v>
                </c:pt>
                <c:pt idx="890">
                  <c:v>33613</c:v>
                </c:pt>
                <c:pt idx="891">
                  <c:v>33620</c:v>
                </c:pt>
                <c:pt idx="892">
                  <c:v>33627</c:v>
                </c:pt>
                <c:pt idx="893">
                  <c:v>33634</c:v>
                </c:pt>
                <c:pt idx="894">
                  <c:v>33641</c:v>
                </c:pt>
                <c:pt idx="895">
                  <c:v>33648</c:v>
                </c:pt>
                <c:pt idx="896">
                  <c:v>33655</c:v>
                </c:pt>
                <c:pt idx="897">
                  <c:v>33662</c:v>
                </c:pt>
                <c:pt idx="898">
                  <c:v>33669</c:v>
                </c:pt>
                <c:pt idx="899">
                  <c:v>33676</c:v>
                </c:pt>
                <c:pt idx="900">
                  <c:v>33683</c:v>
                </c:pt>
                <c:pt idx="901">
                  <c:v>33690</c:v>
                </c:pt>
                <c:pt idx="902">
                  <c:v>33697</c:v>
                </c:pt>
                <c:pt idx="903">
                  <c:v>33704</c:v>
                </c:pt>
                <c:pt idx="904">
                  <c:v>33711</c:v>
                </c:pt>
                <c:pt idx="905">
                  <c:v>33718</c:v>
                </c:pt>
                <c:pt idx="906">
                  <c:v>33725</c:v>
                </c:pt>
                <c:pt idx="907">
                  <c:v>33732</c:v>
                </c:pt>
                <c:pt idx="908">
                  <c:v>33739</c:v>
                </c:pt>
                <c:pt idx="909">
                  <c:v>33746</c:v>
                </c:pt>
                <c:pt idx="910">
                  <c:v>33753</c:v>
                </c:pt>
                <c:pt idx="911">
                  <c:v>33760</c:v>
                </c:pt>
                <c:pt idx="912">
                  <c:v>33767</c:v>
                </c:pt>
                <c:pt idx="913">
                  <c:v>33774</c:v>
                </c:pt>
                <c:pt idx="914">
                  <c:v>33781</c:v>
                </c:pt>
                <c:pt idx="915">
                  <c:v>33788</c:v>
                </c:pt>
                <c:pt idx="916">
                  <c:v>33795</c:v>
                </c:pt>
                <c:pt idx="917">
                  <c:v>33802</c:v>
                </c:pt>
                <c:pt idx="918">
                  <c:v>33809</c:v>
                </c:pt>
                <c:pt idx="919">
                  <c:v>33816</c:v>
                </c:pt>
                <c:pt idx="920">
                  <c:v>33823</c:v>
                </c:pt>
                <c:pt idx="921">
                  <c:v>33830</c:v>
                </c:pt>
                <c:pt idx="922">
                  <c:v>33837</c:v>
                </c:pt>
                <c:pt idx="923">
                  <c:v>33844</c:v>
                </c:pt>
                <c:pt idx="924">
                  <c:v>33851</c:v>
                </c:pt>
                <c:pt idx="925">
                  <c:v>33858</c:v>
                </c:pt>
                <c:pt idx="926">
                  <c:v>33865</c:v>
                </c:pt>
                <c:pt idx="927">
                  <c:v>33872</c:v>
                </c:pt>
                <c:pt idx="928">
                  <c:v>33879</c:v>
                </c:pt>
                <c:pt idx="929">
                  <c:v>33886</c:v>
                </c:pt>
                <c:pt idx="930">
                  <c:v>33893</c:v>
                </c:pt>
                <c:pt idx="931">
                  <c:v>33900</c:v>
                </c:pt>
                <c:pt idx="932">
                  <c:v>33907</c:v>
                </c:pt>
                <c:pt idx="933">
                  <c:v>33914</c:v>
                </c:pt>
                <c:pt idx="934">
                  <c:v>33921</c:v>
                </c:pt>
                <c:pt idx="935">
                  <c:v>33928</c:v>
                </c:pt>
                <c:pt idx="936">
                  <c:v>33935</c:v>
                </c:pt>
                <c:pt idx="937">
                  <c:v>33942</c:v>
                </c:pt>
                <c:pt idx="938">
                  <c:v>33949</c:v>
                </c:pt>
                <c:pt idx="939">
                  <c:v>33956</c:v>
                </c:pt>
                <c:pt idx="940">
                  <c:v>33963</c:v>
                </c:pt>
                <c:pt idx="941">
                  <c:v>33970</c:v>
                </c:pt>
                <c:pt idx="942">
                  <c:v>33977</c:v>
                </c:pt>
                <c:pt idx="943">
                  <c:v>33984</c:v>
                </c:pt>
                <c:pt idx="944">
                  <c:v>33991</c:v>
                </c:pt>
                <c:pt idx="945">
                  <c:v>33998</c:v>
                </c:pt>
                <c:pt idx="946">
                  <c:v>34005</c:v>
                </c:pt>
                <c:pt idx="947">
                  <c:v>34012</c:v>
                </c:pt>
                <c:pt idx="948">
                  <c:v>34019</c:v>
                </c:pt>
                <c:pt idx="949">
                  <c:v>34026</c:v>
                </c:pt>
                <c:pt idx="950">
                  <c:v>34033</c:v>
                </c:pt>
                <c:pt idx="951">
                  <c:v>34040</c:v>
                </c:pt>
                <c:pt idx="952">
                  <c:v>34047</c:v>
                </c:pt>
                <c:pt idx="953">
                  <c:v>34054</c:v>
                </c:pt>
                <c:pt idx="954">
                  <c:v>34061</c:v>
                </c:pt>
                <c:pt idx="955">
                  <c:v>34068</c:v>
                </c:pt>
                <c:pt idx="956">
                  <c:v>34075</c:v>
                </c:pt>
                <c:pt idx="957">
                  <c:v>34082</c:v>
                </c:pt>
                <c:pt idx="958">
                  <c:v>34089</c:v>
                </c:pt>
                <c:pt idx="959">
                  <c:v>34096</c:v>
                </c:pt>
                <c:pt idx="960">
                  <c:v>34103</c:v>
                </c:pt>
                <c:pt idx="961">
                  <c:v>34110</c:v>
                </c:pt>
                <c:pt idx="962">
                  <c:v>34117</c:v>
                </c:pt>
                <c:pt idx="963">
                  <c:v>34124</c:v>
                </c:pt>
                <c:pt idx="964">
                  <c:v>34131</c:v>
                </c:pt>
                <c:pt idx="965">
                  <c:v>34138</c:v>
                </c:pt>
                <c:pt idx="966">
                  <c:v>34145</c:v>
                </c:pt>
                <c:pt idx="967">
                  <c:v>34152</c:v>
                </c:pt>
                <c:pt idx="968">
                  <c:v>34159</c:v>
                </c:pt>
                <c:pt idx="969">
                  <c:v>34166</c:v>
                </c:pt>
                <c:pt idx="970">
                  <c:v>34173</c:v>
                </c:pt>
                <c:pt idx="971">
                  <c:v>34180</c:v>
                </c:pt>
                <c:pt idx="972">
                  <c:v>34187</c:v>
                </c:pt>
                <c:pt idx="973">
                  <c:v>34194</c:v>
                </c:pt>
                <c:pt idx="974">
                  <c:v>34201</c:v>
                </c:pt>
                <c:pt idx="975">
                  <c:v>34208</c:v>
                </c:pt>
                <c:pt idx="976">
                  <c:v>34215</c:v>
                </c:pt>
                <c:pt idx="977">
                  <c:v>34222</c:v>
                </c:pt>
                <c:pt idx="978">
                  <c:v>34229</c:v>
                </c:pt>
                <c:pt idx="979">
                  <c:v>34236</c:v>
                </c:pt>
                <c:pt idx="980">
                  <c:v>34243</c:v>
                </c:pt>
                <c:pt idx="981">
                  <c:v>34250</c:v>
                </c:pt>
                <c:pt idx="982">
                  <c:v>34257</c:v>
                </c:pt>
                <c:pt idx="983">
                  <c:v>34264</c:v>
                </c:pt>
                <c:pt idx="984">
                  <c:v>34271</c:v>
                </c:pt>
                <c:pt idx="985">
                  <c:v>34278</c:v>
                </c:pt>
                <c:pt idx="986">
                  <c:v>34285</c:v>
                </c:pt>
                <c:pt idx="987">
                  <c:v>34292</c:v>
                </c:pt>
                <c:pt idx="988">
                  <c:v>34299</c:v>
                </c:pt>
                <c:pt idx="989">
                  <c:v>34306</c:v>
                </c:pt>
                <c:pt idx="990">
                  <c:v>34313</c:v>
                </c:pt>
                <c:pt idx="991">
                  <c:v>34320</c:v>
                </c:pt>
                <c:pt idx="992">
                  <c:v>34327</c:v>
                </c:pt>
                <c:pt idx="993">
                  <c:v>34334</c:v>
                </c:pt>
                <c:pt idx="994">
                  <c:v>34341</c:v>
                </c:pt>
                <c:pt idx="995">
                  <c:v>34348</c:v>
                </c:pt>
                <c:pt idx="996">
                  <c:v>34355</c:v>
                </c:pt>
                <c:pt idx="997">
                  <c:v>34362</c:v>
                </c:pt>
                <c:pt idx="998">
                  <c:v>34369</c:v>
                </c:pt>
                <c:pt idx="999">
                  <c:v>34376</c:v>
                </c:pt>
                <c:pt idx="1000">
                  <c:v>34383</c:v>
                </c:pt>
                <c:pt idx="1001">
                  <c:v>34390</c:v>
                </c:pt>
                <c:pt idx="1002">
                  <c:v>34397</c:v>
                </c:pt>
                <c:pt idx="1003">
                  <c:v>34404</c:v>
                </c:pt>
                <c:pt idx="1004">
                  <c:v>34411</c:v>
                </c:pt>
                <c:pt idx="1005">
                  <c:v>34418</c:v>
                </c:pt>
                <c:pt idx="1006">
                  <c:v>34425</c:v>
                </c:pt>
                <c:pt idx="1007">
                  <c:v>34432</c:v>
                </c:pt>
                <c:pt idx="1008">
                  <c:v>34439</c:v>
                </c:pt>
                <c:pt idx="1009">
                  <c:v>34446</c:v>
                </c:pt>
                <c:pt idx="1010">
                  <c:v>34453</c:v>
                </c:pt>
                <c:pt idx="1011">
                  <c:v>34460</c:v>
                </c:pt>
                <c:pt idx="1012">
                  <c:v>34467</c:v>
                </c:pt>
                <c:pt idx="1013">
                  <c:v>34474</c:v>
                </c:pt>
                <c:pt idx="1014">
                  <c:v>34481</c:v>
                </c:pt>
                <c:pt idx="1015">
                  <c:v>34488</c:v>
                </c:pt>
                <c:pt idx="1016">
                  <c:v>34495</c:v>
                </c:pt>
                <c:pt idx="1017">
                  <c:v>34502</c:v>
                </c:pt>
                <c:pt idx="1018">
                  <c:v>34509</c:v>
                </c:pt>
                <c:pt idx="1019">
                  <c:v>34516</c:v>
                </c:pt>
                <c:pt idx="1020">
                  <c:v>34523</c:v>
                </c:pt>
                <c:pt idx="1021">
                  <c:v>34530</c:v>
                </c:pt>
                <c:pt idx="1022">
                  <c:v>34537</c:v>
                </c:pt>
                <c:pt idx="1023">
                  <c:v>34544</c:v>
                </c:pt>
                <c:pt idx="1024">
                  <c:v>34551</c:v>
                </c:pt>
                <c:pt idx="1025">
                  <c:v>34558</c:v>
                </c:pt>
                <c:pt idx="1026">
                  <c:v>34565</c:v>
                </c:pt>
                <c:pt idx="1027">
                  <c:v>34572</c:v>
                </c:pt>
                <c:pt idx="1028">
                  <c:v>34579</c:v>
                </c:pt>
                <c:pt idx="1029">
                  <c:v>34586</c:v>
                </c:pt>
                <c:pt idx="1030">
                  <c:v>34593</c:v>
                </c:pt>
                <c:pt idx="1031">
                  <c:v>34600</c:v>
                </c:pt>
                <c:pt idx="1032">
                  <c:v>34607</c:v>
                </c:pt>
                <c:pt idx="1033">
                  <c:v>34614</c:v>
                </c:pt>
                <c:pt idx="1034">
                  <c:v>34621</c:v>
                </c:pt>
                <c:pt idx="1035">
                  <c:v>34628</c:v>
                </c:pt>
                <c:pt idx="1036">
                  <c:v>34635</c:v>
                </c:pt>
                <c:pt idx="1037">
                  <c:v>34642</c:v>
                </c:pt>
                <c:pt idx="1038">
                  <c:v>34649</c:v>
                </c:pt>
                <c:pt idx="1039">
                  <c:v>34656</c:v>
                </c:pt>
                <c:pt idx="1040">
                  <c:v>34663</c:v>
                </c:pt>
                <c:pt idx="1041">
                  <c:v>34670</c:v>
                </c:pt>
                <c:pt idx="1042">
                  <c:v>34677</c:v>
                </c:pt>
                <c:pt idx="1043">
                  <c:v>34684</c:v>
                </c:pt>
                <c:pt idx="1044">
                  <c:v>34691</c:v>
                </c:pt>
                <c:pt idx="1045">
                  <c:v>34698</c:v>
                </c:pt>
                <c:pt idx="1046">
                  <c:v>34705</c:v>
                </c:pt>
                <c:pt idx="1047">
                  <c:v>34712</c:v>
                </c:pt>
                <c:pt idx="1048">
                  <c:v>34719</c:v>
                </c:pt>
                <c:pt idx="1049">
                  <c:v>34726</c:v>
                </c:pt>
                <c:pt idx="1050">
                  <c:v>34733</c:v>
                </c:pt>
                <c:pt idx="1051">
                  <c:v>34740</c:v>
                </c:pt>
                <c:pt idx="1052">
                  <c:v>34747</c:v>
                </c:pt>
                <c:pt idx="1053">
                  <c:v>34754</c:v>
                </c:pt>
                <c:pt idx="1054">
                  <c:v>34761</c:v>
                </c:pt>
                <c:pt idx="1055">
                  <c:v>34768</c:v>
                </c:pt>
                <c:pt idx="1056">
                  <c:v>34775</c:v>
                </c:pt>
                <c:pt idx="1057">
                  <c:v>34782</c:v>
                </c:pt>
                <c:pt idx="1058">
                  <c:v>34789</c:v>
                </c:pt>
                <c:pt idx="1059">
                  <c:v>34796</c:v>
                </c:pt>
                <c:pt idx="1060">
                  <c:v>34803</c:v>
                </c:pt>
                <c:pt idx="1061">
                  <c:v>34810</c:v>
                </c:pt>
                <c:pt idx="1062">
                  <c:v>34817</c:v>
                </c:pt>
                <c:pt idx="1063">
                  <c:v>34824</c:v>
                </c:pt>
                <c:pt idx="1064">
                  <c:v>34831</c:v>
                </c:pt>
                <c:pt idx="1065">
                  <c:v>34838</c:v>
                </c:pt>
                <c:pt idx="1066">
                  <c:v>34845</c:v>
                </c:pt>
                <c:pt idx="1067">
                  <c:v>34852</c:v>
                </c:pt>
                <c:pt idx="1068">
                  <c:v>34859</c:v>
                </c:pt>
                <c:pt idx="1069">
                  <c:v>34866</c:v>
                </c:pt>
                <c:pt idx="1070">
                  <c:v>34873</c:v>
                </c:pt>
                <c:pt idx="1071">
                  <c:v>34880</c:v>
                </c:pt>
                <c:pt idx="1072">
                  <c:v>34887</c:v>
                </c:pt>
                <c:pt idx="1073">
                  <c:v>34894</c:v>
                </c:pt>
                <c:pt idx="1074">
                  <c:v>34901</c:v>
                </c:pt>
                <c:pt idx="1075">
                  <c:v>34908</c:v>
                </c:pt>
                <c:pt idx="1076">
                  <c:v>34915</c:v>
                </c:pt>
                <c:pt idx="1077">
                  <c:v>34922</c:v>
                </c:pt>
                <c:pt idx="1078">
                  <c:v>34929</c:v>
                </c:pt>
                <c:pt idx="1079">
                  <c:v>34936</c:v>
                </c:pt>
                <c:pt idx="1080">
                  <c:v>34943</c:v>
                </c:pt>
                <c:pt idx="1081">
                  <c:v>34950</c:v>
                </c:pt>
                <c:pt idx="1082">
                  <c:v>34957</c:v>
                </c:pt>
                <c:pt idx="1083">
                  <c:v>34964</c:v>
                </c:pt>
                <c:pt idx="1084">
                  <c:v>34971</c:v>
                </c:pt>
                <c:pt idx="1085">
                  <c:v>34978</c:v>
                </c:pt>
                <c:pt idx="1086">
                  <c:v>34985</c:v>
                </c:pt>
                <c:pt idx="1087">
                  <c:v>34992</c:v>
                </c:pt>
                <c:pt idx="1088">
                  <c:v>34999</c:v>
                </c:pt>
                <c:pt idx="1089">
                  <c:v>35006</c:v>
                </c:pt>
                <c:pt idx="1090">
                  <c:v>35013</c:v>
                </c:pt>
                <c:pt idx="1091">
                  <c:v>35020</c:v>
                </c:pt>
                <c:pt idx="1092">
                  <c:v>35027</c:v>
                </c:pt>
                <c:pt idx="1093">
                  <c:v>35034</c:v>
                </c:pt>
                <c:pt idx="1094">
                  <c:v>35041</c:v>
                </c:pt>
                <c:pt idx="1095">
                  <c:v>35048</c:v>
                </c:pt>
                <c:pt idx="1096">
                  <c:v>35055</c:v>
                </c:pt>
                <c:pt idx="1097">
                  <c:v>35062</c:v>
                </c:pt>
                <c:pt idx="1098">
                  <c:v>35069</c:v>
                </c:pt>
                <c:pt idx="1099">
                  <c:v>35076</c:v>
                </c:pt>
                <c:pt idx="1100">
                  <c:v>35083</c:v>
                </c:pt>
                <c:pt idx="1101">
                  <c:v>35090</c:v>
                </c:pt>
                <c:pt idx="1102">
                  <c:v>35097</c:v>
                </c:pt>
                <c:pt idx="1103">
                  <c:v>35104</c:v>
                </c:pt>
                <c:pt idx="1104">
                  <c:v>35111</c:v>
                </c:pt>
                <c:pt idx="1105">
                  <c:v>35118</c:v>
                </c:pt>
                <c:pt idx="1106">
                  <c:v>35125</c:v>
                </c:pt>
                <c:pt idx="1107">
                  <c:v>35132</c:v>
                </c:pt>
                <c:pt idx="1108">
                  <c:v>35139</c:v>
                </c:pt>
                <c:pt idx="1109">
                  <c:v>35146</c:v>
                </c:pt>
                <c:pt idx="1110">
                  <c:v>35153</c:v>
                </c:pt>
                <c:pt idx="1111">
                  <c:v>35160</c:v>
                </c:pt>
                <c:pt idx="1112">
                  <c:v>35167</c:v>
                </c:pt>
                <c:pt idx="1113">
                  <c:v>35174</c:v>
                </c:pt>
                <c:pt idx="1114">
                  <c:v>35181</c:v>
                </c:pt>
                <c:pt idx="1115">
                  <c:v>35188</c:v>
                </c:pt>
                <c:pt idx="1116">
                  <c:v>35195</c:v>
                </c:pt>
                <c:pt idx="1117">
                  <c:v>35202</c:v>
                </c:pt>
                <c:pt idx="1118">
                  <c:v>35209</c:v>
                </c:pt>
                <c:pt idx="1119">
                  <c:v>35216</c:v>
                </c:pt>
                <c:pt idx="1120">
                  <c:v>35223</c:v>
                </c:pt>
                <c:pt idx="1121">
                  <c:v>35230</c:v>
                </c:pt>
                <c:pt idx="1122">
                  <c:v>35237</c:v>
                </c:pt>
                <c:pt idx="1123">
                  <c:v>35244</c:v>
                </c:pt>
                <c:pt idx="1124">
                  <c:v>35251</c:v>
                </c:pt>
                <c:pt idx="1125">
                  <c:v>35258</c:v>
                </c:pt>
                <c:pt idx="1126">
                  <c:v>35265</c:v>
                </c:pt>
                <c:pt idx="1127">
                  <c:v>35272</c:v>
                </c:pt>
                <c:pt idx="1128">
                  <c:v>35279</c:v>
                </c:pt>
                <c:pt idx="1129">
                  <c:v>35286</c:v>
                </c:pt>
                <c:pt idx="1130">
                  <c:v>35293</c:v>
                </c:pt>
                <c:pt idx="1131">
                  <c:v>35300</c:v>
                </c:pt>
                <c:pt idx="1132">
                  <c:v>35307</c:v>
                </c:pt>
                <c:pt idx="1133">
                  <c:v>35314</c:v>
                </c:pt>
                <c:pt idx="1134">
                  <c:v>35321</c:v>
                </c:pt>
                <c:pt idx="1135">
                  <c:v>35328</c:v>
                </c:pt>
                <c:pt idx="1136">
                  <c:v>35335</c:v>
                </c:pt>
                <c:pt idx="1137">
                  <c:v>35342</c:v>
                </c:pt>
                <c:pt idx="1138">
                  <c:v>35349</c:v>
                </c:pt>
                <c:pt idx="1139">
                  <c:v>35356</c:v>
                </c:pt>
                <c:pt idx="1140">
                  <c:v>35363</c:v>
                </c:pt>
                <c:pt idx="1141">
                  <c:v>35370</c:v>
                </c:pt>
                <c:pt idx="1142">
                  <c:v>35377</c:v>
                </c:pt>
                <c:pt idx="1143">
                  <c:v>35384</c:v>
                </c:pt>
                <c:pt idx="1144">
                  <c:v>35391</c:v>
                </c:pt>
                <c:pt idx="1145">
                  <c:v>35398</c:v>
                </c:pt>
                <c:pt idx="1146">
                  <c:v>35405</c:v>
                </c:pt>
                <c:pt idx="1147">
                  <c:v>35412</c:v>
                </c:pt>
                <c:pt idx="1148">
                  <c:v>35419</c:v>
                </c:pt>
                <c:pt idx="1149">
                  <c:v>35426</c:v>
                </c:pt>
                <c:pt idx="1150">
                  <c:v>35433</c:v>
                </c:pt>
                <c:pt idx="1151">
                  <c:v>35440</c:v>
                </c:pt>
                <c:pt idx="1152">
                  <c:v>35447</c:v>
                </c:pt>
                <c:pt idx="1153">
                  <c:v>35454</c:v>
                </c:pt>
                <c:pt idx="1154">
                  <c:v>35461</c:v>
                </c:pt>
                <c:pt idx="1155">
                  <c:v>35468</c:v>
                </c:pt>
                <c:pt idx="1156">
                  <c:v>35475</c:v>
                </c:pt>
                <c:pt idx="1157">
                  <c:v>35482</c:v>
                </c:pt>
                <c:pt idx="1158">
                  <c:v>35489</c:v>
                </c:pt>
                <c:pt idx="1159">
                  <c:v>35496</c:v>
                </c:pt>
                <c:pt idx="1160">
                  <c:v>35503</c:v>
                </c:pt>
                <c:pt idx="1161">
                  <c:v>35510</c:v>
                </c:pt>
                <c:pt idx="1162">
                  <c:v>35517</c:v>
                </c:pt>
                <c:pt idx="1163">
                  <c:v>35524</c:v>
                </c:pt>
                <c:pt idx="1164">
                  <c:v>35531</c:v>
                </c:pt>
                <c:pt idx="1165">
                  <c:v>35538</c:v>
                </c:pt>
                <c:pt idx="1166">
                  <c:v>35545</c:v>
                </c:pt>
                <c:pt idx="1167">
                  <c:v>35552</c:v>
                </c:pt>
                <c:pt idx="1168">
                  <c:v>35559</c:v>
                </c:pt>
                <c:pt idx="1169">
                  <c:v>35566</c:v>
                </c:pt>
                <c:pt idx="1170">
                  <c:v>35573</c:v>
                </c:pt>
                <c:pt idx="1171">
                  <c:v>35580</c:v>
                </c:pt>
                <c:pt idx="1172">
                  <c:v>35587</c:v>
                </c:pt>
                <c:pt idx="1173">
                  <c:v>35594</c:v>
                </c:pt>
                <c:pt idx="1174">
                  <c:v>35601</c:v>
                </c:pt>
                <c:pt idx="1175">
                  <c:v>35608</c:v>
                </c:pt>
                <c:pt idx="1176">
                  <c:v>35615</c:v>
                </c:pt>
                <c:pt idx="1177">
                  <c:v>35622</c:v>
                </c:pt>
                <c:pt idx="1178">
                  <c:v>35629</c:v>
                </c:pt>
                <c:pt idx="1179">
                  <c:v>35636</c:v>
                </c:pt>
                <c:pt idx="1180">
                  <c:v>35643</c:v>
                </c:pt>
                <c:pt idx="1181">
                  <c:v>35650</c:v>
                </c:pt>
                <c:pt idx="1182">
                  <c:v>35657</c:v>
                </c:pt>
                <c:pt idx="1183">
                  <c:v>35664</c:v>
                </c:pt>
                <c:pt idx="1184">
                  <c:v>35671</c:v>
                </c:pt>
                <c:pt idx="1185">
                  <c:v>35678</c:v>
                </c:pt>
                <c:pt idx="1186">
                  <c:v>35685</c:v>
                </c:pt>
                <c:pt idx="1187">
                  <c:v>35692</c:v>
                </c:pt>
                <c:pt idx="1188">
                  <c:v>35699</c:v>
                </c:pt>
                <c:pt idx="1189">
                  <c:v>35706</c:v>
                </c:pt>
                <c:pt idx="1190">
                  <c:v>35713</c:v>
                </c:pt>
                <c:pt idx="1191">
                  <c:v>35720</c:v>
                </c:pt>
                <c:pt idx="1192">
                  <c:v>35727</c:v>
                </c:pt>
                <c:pt idx="1193">
                  <c:v>35734</c:v>
                </c:pt>
                <c:pt idx="1194">
                  <c:v>35741</c:v>
                </c:pt>
                <c:pt idx="1195">
                  <c:v>35748</c:v>
                </c:pt>
                <c:pt idx="1196">
                  <c:v>35755</c:v>
                </c:pt>
                <c:pt idx="1197">
                  <c:v>35762</c:v>
                </c:pt>
                <c:pt idx="1198">
                  <c:v>35769</c:v>
                </c:pt>
                <c:pt idx="1199">
                  <c:v>35776</c:v>
                </c:pt>
                <c:pt idx="1200">
                  <c:v>35783</c:v>
                </c:pt>
                <c:pt idx="1201">
                  <c:v>35790</c:v>
                </c:pt>
                <c:pt idx="1202">
                  <c:v>35797</c:v>
                </c:pt>
                <c:pt idx="1203">
                  <c:v>35804</c:v>
                </c:pt>
                <c:pt idx="1204">
                  <c:v>35811</c:v>
                </c:pt>
                <c:pt idx="1205">
                  <c:v>35818</c:v>
                </c:pt>
                <c:pt idx="1206">
                  <c:v>35825</c:v>
                </c:pt>
                <c:pt idx="1207">
                  <c:v>35832</c:v>
                </c:pt>
                <c:pt idx="1208">
                  <c:v>35839</c:v>
                </c:pt>
                <c:pt idx="1209">
                  <c:v>35846</c:v>
                </c:pt>
                <c:pt idx="1210">
                  <c:v>35853</c:v>
                </c:pt>
                <c:pt idx="1211">
                  <c:v>35860</c:v>
                </c:pt>
                <c:pt idx="1212">
                  <c:v>35867</c:v>
                </c:pt>
                <c:pt idx="1213">
                  <c:v>35874</c:v>
                </c:pt>
                <c:pt idx="1214">
                  <c:v>35881</c:v>
                </c:pt>
                <c:pt idx="1215">
                  <c:v>35888</c:v>
                </c:pt>
                <c:pt idx="1216">
                  <c:v>35895</c:v>
                </c:pt>
                <c:pt idx="1217">
                  <c:v>35902</c:v>
                </c:pt>
                <c:pt idx="1218">
                  <c:v>35909</c:v>
                </c:pt>
                <c:pt idx="1219">
                  <c:v>35916</c:v>
                </c:pt>
                <c:pt idx="1220">
                  <c:v>35923</c:v>
                </c:pt>
                <c:pt idx="1221">
                  <c:v>35930</c:v>
                </c:pt>
                <c:pt idx="1222">
                  <c:v>35937</c:v>
                </c:pt>
                <c:pt idx="1223">
                  <c:v>35944</c:v>
                </c:pt>
                <c:pt idx="1224">
                  <c:v>35951</c:v>
                </c:pt>
                <c:pt idx="1225">
                  <c:v>35958</c:v>
                </c:pt>
                <c:pt idx="1226">
                  <c:v>35965</c:v>
                </c:pt>
                <c:pt idx="1227">
                  <c:v>35972</c:v>
                </c:pt>
                <c:pt idx="1228">
                  <c:v>35979</c:v>
                </c:pt>
                <c:pt idx="1229">
                  <c:v>35986</c:v>
                </c:pt>
                <c:pt idx="1230">
                  <c:v>35993</c:v>
                </c:pt>
                <c:pt idx="1231">
                  <c:v>36000</c:v>
                </c:pt>
                <c:pt idx="1232">
                  <c:v>36007</c:v>
                </c:pt>
                <c:pt idx="1233">
                  <c:v>36014</c:v>
                </c:pt>
                <c:pt idx="1234">
                  <c:v>36021</c:v>
                </c:pt>
                <c:pt idx="1235">
                  <c:v>36028</c:v>
                </c:pt>
                <c:pt idx="1236">
                  <c:v>36035</c:v>
                </c:pt>
                <c:pt idx="1237">
                  <c:v>36042</c:v>
                </c:pt>
                <c:pt idx="1238">
                  <c:v>36049</c:v>
                </c:pt>
                <c:pt idx="1239">
                  <c:v>36056</c:v>
                </c:pt>
                <c:pt idx="1240">
                  <c:v>36063</c:v>
                </c:pt>
                <c:pt idx="1241">
                  <c:v>36070</c:v>
                </c:pt>
                <c:pt idx="1242">
                  <c:v>36077</c:v>
                </c:pt>
                <c:pt idx="1243">
                  <c:v>36084</c:v>
                </c:pt>
                <c:pt idx="1244">
                  <c:v>36091</c:v>
                </c:pt>
                <c:pt idx="1245">
                  <c:v>36098</c:v>
                </c:pt>
                <c:pt idx="1246">
                  <c:v>36105</c:v>
                </c:pt>
                <c:pt idx="1247">
                  <c:v>36112</c:v>
                </c:pt>
                <c:pt idx="1248">
                  <c:v>36119</c:v>
                </c:pt>
                <c:pt idx="1249">
                  <c:v>36126</c:v>
                </c:pt>
                <c:pt idx="1250">
                  <c:v>36133</c:v>
                </c:pt>
                <c:pt idx="1251">
                  <c:v>36140</c:v>
                </c:pt>
                <c:pt idx="1252">
                  <c:v>36147</c:v>
                </c:pt>
                <c:pt idx="1253">
                  <c:v>36154</c:v>
                </c:pt>
                <c:pt idx="1254">
                  <c:v>36161</c:v>
                </c:pt>
                <c:pt idx="1255">
                  <c:v>36168</c:v>
                </c:pt>
                <c:pt idx="1256">
                  <c:v>36175</c:v>
                </c:pt>
                <c:pt idx="1257">
                  <c:v>36182</c:v>
                </c:pt>
                <c:pt idx="1258">
                  <c:v>36189</c:v>
                </c:pt>
                <c:pt idx="1259">
                  <c:v>36196</c:v>
                </c:pt>
                <c:pt idx="1260">
                  <c:v>36203</c:v>
                </c:pt>
                <c:pt idx="1261">
                  <c:v>36210</c:v>
                </c:pt>
                <c:pt idx="1262">
                  <c:v>36217</c:v>
                </c:pt>
                <c:pt idx="1263">
                  <c:v>36224</c:v>
                </c:pt>
                <c:pt idx="1264">
                  <c:v>36231</c:v>
                </c:pt>
                <c:pt idx="1265">
                  <c:v>36238</c:v>
                </c:pt>
                <c:pt idx="1266">
                  <c:v>36245</c:v>
                </c:pt>
                <c:pt idx="1267">
                  <c:v>36252</c:v>
                </c:pt>
                <c:pt idx="1268">
                  <c:v>36259</c:v>
                </c:pt>
                <c:pt idx="1269">
                  <c:v>36266</c:v>
                </c:pt>
                <c:pt idx="1270">
                  <c:v>36273</c:v>
                </c:pt>
                <c:pt idx="1271">
                  <c:v>36280</c:v>
                </c:pt>
                <c:pt idx="1272">
                  <c:v>36287</c:v>
                </c:pt>
                <c:pt idx="1273">
                  <c:v>36294</c:v>
                </c:pt>
                <c:pt idx="1274">
                  <c:v>36301</c:v>
                </c:pt>
                <c:pt idx="1275">
                  <c:v>36308</c:v>
                </c:pt>
                <c:pt idx="1276">
                  <c:v>36315</c:v>
                </c:pt>
                <c:pt idx="1277">
                  <c:v>36322</c:v>
                </c:pt>
                <c:pt idx="1278">
                  <c:v>36329</c:v>
                </c:pt>
                <c:pt idx="1279">
                  <c:v>36336</c:v>
                </c:pt>
                <c:pt idx="1280">
                  <c:v>36343</c:v>
                </c:pt>
                <c:pt idx="1281">
                  <c:v>36350</c:v>
                </c:pt>
                <c:pt idx="1282">
                  <c:v>36357</c:v>
                </c:pt>
                <c:pt idx="1283">
                  <c:v>36364</c:v>
                </c:pt>
                <c:pt idx="1284">
                  <c:v>36371</c:v>
                </c:pt>
                <c:pt idx="1285">
                  <c:v>36378</c:v>
                </c:pt>
                <c:pt idx="1286">
                  <c:v>36385</c:v>
                </c:pt>
                <c:pt idx="1287">
                  <c:v>36392</c:v>
                </c:pt>
                <c:pt idx="1288">
                  <c:v>36399</c:v>
                </c:pt>
                <c:pt idx="1289">
                  <c:v>36406</c:v>
                </c:pt>
                <c:pt idx="1290">
                  <c:v>36413</c:v>
                </c:pt>
                <c:pt idx="1291">
                  <c:v>36420</c:v>
                </c:pt>
                <c:pt idx="1292">
                  <c:v>36427</c:v>
                </c:pt>
                <c:pt idx="1293">
                  <c:v>36434</c:v>
                </c:pt>
                <c:pt idx="1294">
                  <c:v>36441</c:v>
                </c:pt>
                <c:pt idx="1295">
                  <c:v>36448</c:v>
                </c:pt>
                <c:pt idx="1296">
                  <c:v>36455</c:v>
                </c:pt>
                <c:pt idx="1297">
                  <c:v>36462</c:v>
                </c:pt>
                <c:pt idx="1298">
                  <c:v>36469</c:v>
                </c:pt>
                <c:pt idx="1299">
                  <c:v>36476</c:v>
                </c:pt>
                <c:pt idx="1300">
                  <c:v>36483</c:v>
                </c:pt>
                <c:pt idx="1301">
                  <c:v>36490</c:v>
                </c:pt>
                <c:pt idx="1302">
                  <c:v>36497</c:v>
                </c:pt>
                <c:pt idx="1303">
                  <c:v>36504</c:v>
                </c:pt>
                <c:pt idx="1304">
                  <c:v>36511</c:v>
                </c:pt>
                <c:pt idx="1305">
                  <c:v>36518</c:v>
                </c:pt>
                <c:pt idx="1306">
                  <c:v>36525</c:v>
                </c:pt>
                <c:pt idx="1307">
                  <c:v>36532</c:v>
                </c:pt>
                <c:pt idx="1308">
                  <c:v>36539</c:v>
                </c:pt>
                <c:pt idx="1309">
                  <c:v>36546</c:v>
                </c:pt>
                <c:pt idx="1310">
                  <c:v>36553</c:v>
                </c:pt>
                <c:pt idx="1311">
                  <c:v>36560</c:v>
                </c:pt>
                <c:pt idx="1312">
                  <c:v>36567</c:v>
                </c:pt>
                <c:pt idx="1313">
                  <c:v>36574</c:v>
                </c:pt>
                <c:pt idx="1314">
                  <c:v>36581</c:v>
                </c:pt>
                <c:pt idx="1315">
                  <c:v>36588</c:v>
                </c:pt>
                <c:pt idx="1316">
                  <c:v>36595</c:v>
                </c:pt>
                <c:pt idx="1317">
                  <c:v>36602</c:v>
                </c:pt>
                <c:pt idx="1318">
                  <c:v>36609</c:v>
                </c:pt>
                <c:pt idx="1319">
                  <c:v>36616</c:v>
                </c:pt>
                <c:pt idx="1320">
                  <c:v>36623</c:v>
                </c:pt>
                <c:pt idx="1321">
                  <c:v>36630</c:v>
                </c:pt>
                <c:pt idx="1322">
                  <c:v>36637</c:v>
                </c:pt>
                <c:pt idx="1323">
                  <c:v>36644</c:v>
                </c:pt>
                <c:pt idx="1324">
                  <c:v>36651</c:v>
                </c:pt>
                <c:pt idx="1325">
                  <c:v>36658</c:v>
                </c:pt>
                <c:pt idx="1326">
                  <c:v>36665</c:v>
                </c:pt>
                <c:pt idx="1327">
                  <c:v>36672</c:v>
                </c:pt>
                <c:pt idx="1328">
                  <c:v>36679</c:v>
                </c:pt>
                <c:pt idx="1329">
                  <c:v>36686</c:v>
                </c:pt>
                <c:pt idx="1330">
                  <c:v>36693</c:v>
                </c:pt>
                <c:pt idx="1331">
                  <c:v>36700</c:v>
                </c:pt>
                <c:pt idx="1332">
                  <c:v>36707</c:v>
                </c:pt>
                <c:pt idx="1333">
                  <c:v>36714</c:v>
                </c:pt>
                <c:pt idx="1334">
                  <c:v>36721</c:v>
                </c:pt>
                <c:pt idx="1335">
                  <c:v>36728</c:v>
                </c:pt>
                <c:pt idx="1336">
                  <c:v>36735</c:v>
                </c:pt>
                <c:pt idx="1337">
                  <c:v>36742</c:v>
                </c:pt>
                <c:pt idx="1338">
                  <c:v>36749</c:v>
                </c:pt>
                <c:pt idx="1339">
                  <c:v>36756</c:v>
                </c:pt>
                <c:pt idx="1340">
                  <c:v>36763</c:v>
                </c:pt>
                <c:pt idx="1341">
                  <c:v>36770</c:v>
                </c:pt>
                <c:pt idx="1342">
                  <c:v>36777</c:v>
                </c:pt>
                <c:pt idx="1343">
                  <c:v>36784</c:v>
                </c:pt>
                <c:pt idx="1344">
                  <c:v>36791</c:v>
                </c:pt>
                <c:pt idx="1345">
                  <c:v>36798</c:v>
                </c:pt>
                <c:pt idx="1346">
                  <c:v>36805</c:v>
                </c:pt>
                <c:pt idx="1347">
                  <c:v>36812</c:v>
                </c:pt>
                <c:pt idx="1348">
                  <c:v>36819</c:v>
                </c:pt>
                <c:pt idx="1349">
                  <c:v>36826</c:v>
                </c:pt>
                <c:pt idx="1350">
                  <c:v>36833</c:v>
                </c:pt>
                <c:pt idx="1351">
                  <c:v>36840</c:v>
                </c:pt>
                <c:pt idx="1352">
                  <c:v>36847</c:v>
                </c:pt>
                <c:pt idx="1353">
                  <c:v>36854</c:v>
                </c:pt>
                <c:pt idx="1354">
                  <c:v>36861</c:v>
                </c:pt>
                <c:pt idx="1355">
                  <c:v>36868</c:v>
                </c:pt>
                <c:pt idx="1356">
                  <c:v>36875</c:v>
                </c:pt>
                <c:pt idx="1357">
                  <c:v>36882</c:v>
                </c:pt>
                <c:pt idx="1358">
                  <c:v>36889</c:v>
                </c:pt>
                <c:pt idx="1359">
                  <c:v>36896</c:v>
                </c:pt>
                <c:pt idx="1360">
                  <c:v>36903</c:v>
                </c:pt>
                <c:pt idx="1361">
                  <c:v>36910</c:v>
                </c:pt>
                <c:pt idx="1362">
                  <c:v>36917</c:v>
                </c:pt>
                <c:pt idx="1363">
                  <c:v>36924</c:v>
                </c:pt>
                <c:pt idx="1364">
                  <c:v>36931</c:v>
                </c:pt>
                <c:pt idx="1365">
                  <c:v>36938</c:v>
                </c:pt>
                <c:pt idx="1366">
                  <c:v>36945</c:v>
                </c:pt>
                <c:pt idx="1367">
                  <c:v>36952</c:v>
                </c:pt>
                <c:pt idx="1368">
                  <c:v>36959</c:v>
                </c:pt>
                <c:pt idx="1369">
                  <c:v>36966</c:v>
                </c:pt>
                <c:pt idx="1370">
                  <c:v>36973</c:v>
                </c:pt>
                <c:pt idx="1371">
                  <c:v>36980</c:v>
                </c:pt>
                <c:pt idx="1372">
                  <c:v>36987</c:v>
                </c:pt>
                <c:pt idx="1373">
                  <c:v>36994</c:v>
                </c:pt>
                <c:pt idx="1374">
                  <c:v>37001</c:v>
                </c:pt>
                <c:pt idx="1375">
                  <c:v>37008</c:v>
                </c:pt>
                <c:pt idx="1376">
                  <c:v>37015</c:v>
                </c:pt>
                <c:pt idx="1377">
                  <c:v>37022</c:v>
                </c:pt>
                <c:pt idx="1378">
                  <c:v>37029</c:v>
                </c:pt>
                <c:pt idx="1379">
                  <c:v>37036</c:v>
                </c:pt>
                <c:pt idx="1380">
                  <c:v>37043</c:v>
                </c:pt>
                <c:pt idx="1381">
                  <c:v>37050</c:v>
                </c:pt>
                <c:pt idx="1382">
                  <c:v>37057</c:v>
                </c:pt>
                <c:pt idx="1383">
                  <c:v>37064</c:v>
                </c:pt>
                <c:pt idx="1384">
                  <c:v>37071</c:v>
                </c:pt>
                <c:pt idx="1385">
                  <c:v>37078</c:v>
                </c:pt>
                <c:pt idx="1386">
                  <c:v>37085</c:v>
                </c:pt>
                <c:pt idx="1387">
                  <c:v>37092</c:v>
                </c:pt>
                <c:pt idx="1388">
                  <c:v>37099</c:v>
                </c:pt>
                <c:pt idx="1389">
                  <c:v>37106</c:v>
                </c:pt>
                <c:pt idx="1390">
                  <c:v>37113</c:v>
                </c:pt>
                <c:pt idx="1391">
                  <c:v>37120</c:v>
                </c:pt>
                <c:pt idx="1392">
                  <c:v>37127</c:v>
                </c:pt>
                <c:pt idx="1393">
                  <c:v>37134</c:v>
                </c:pt>
                <c:pt idx="1394">
                  <c:v>37141</c:v>
                </c:pt>
                <c:pt idx="1395">
                  <c:v>37148</c:v>
                </c:pt>
                <c:pt idx="1396">
                  <c:v>37155</c:v>
                </c:pt>
                <c:pt idx="1397">
                  <c:v>37162</c:v>
                </c:pt>
                <c:pt idx="1398">
                  <c:v>37169</c:v>
                </c:pt>
                <c:pt idx="1399">
                  <c:v>37176</c:v>
                </c:pt>
                <c:pt idx="1400">
                  <c:v>37183</c:v>
                </c:pt>
                <c:pt idx="1401">
                  <c:v>37190</c:v>
                </c:pt>
                <c:pt idx="1402">
                  <c:v>37197</c:v>
                </c:pt>
                <c:pt idx="1403">
                  <c:v>37204</c:v>
                </c:pt>
                <c:pt idx="1404">
                  <c:v>37211</c:v>
                </c:pt>
                <c:pt idx="1405">
                  <c:v>37218</c:v>
                </c:pt>
                <c:pt idx="1406">
                  <c:v>37225</c:v>
                </c:pt>
                <c:pt idx="1407">
                  <c:v>37232</c:v>
                </c:pt>
                <c:pt idx="1408">
                  <c:v>37239</c:v>
                </c:pt>
                <c:pt idx="1409">
                  <c:v>37246</c:v>
                </c:pt>
                <c:pt idx="1410">
                  <c:v>37253</c:v>
                </c:pt>
                <c:pt idx="1411">
                  <c:v>37260</c:v>
                </c:pt>
                <c:pt idx="1412">
                  <c:v>37267</c:v>
                </c:pt>
                <c:pt idx="1413">
                  <c:v>37274</c:v>
                </c:pt>
                <c:pt idx="1414">
                  <c:v>37281</c:v>
                </c:pt>
                <c:pt idx="1415">
                  <c:v>37288</c:v>
                </c:pt>
                <c:pt idx="1416">
                  <c:v>37295</c:v>
                </c:pt>
                <c:pt idx="1417">
                  <c:v>37302</c:v>
                </c:pt>
                <c:pt idx="1418">
                  <c:v>37309</c:v>
                </c:pt>
                <c:pt idx="1419">
                  <c:v>37316</c:v>
                </c:pt>
                <c:pt idx="1420">
                  <c:v>37323</c:v>
                </c:pt>
                <c:pt idx="1421">
                  <c:v>37330</c:v>
                </c:pt>
                <c:pt idx="1422">
                  <c:v>37337</c:v>
                </c:pt>
                <c:pt idx="1423">
                  <c:v>37344</c:v>
                </c:pt>
                <c:pt idx="1424">
                  <c:v>37351</c:v>
                </c:pt>
                <c:pt idx="1425">
                  <c:v>37358</c:v>
                </c:pt>
                <c:pt idx="1426">
                  <c:v>37365</c:v>
                </c:pt>
                <c:pt idx="1427">
                  <c:v>37372</c:v>
                </c:pt>
                <c:pt idx="1428">
                  <c:v>37379</c:v>
                </c:pt>
                <c:pt idx="1429">
                  <c:v>37386</c:v>
                </c:pt>
                <c:pt idx="1430">
                  <c:v>37393</c:v>
                </c:pt>
                <c:pt idx="1431">
                  <c:v>37400</c:v>
                </c:pt>
                <c:pt idx="1432">
                  <c:v>37407</c:v>
                </c:pt>
                <c:pt idx="1433">
                  <c:v>37414</c:v>
                </c:pt>
                <c:pt idx="1434">
                  <c:v>37421</c:v>
                </c:pt>
                <c:pt idx="1435">
                  <c:v>37428</c:v>
                </c:pt>
                <c:pt idx="1436">
                  <c:v>37435</c:v>
                </c:pt>
                <c:pt idx="1437">
                  <c:v>37442</c:v>
                </c:pt>
                <c:pt idx="1438">
                  <c:v>37449</c:v>
                </c:pt>
                <c:pt idx="1439">
                  <c:v>37456</c:v>
                </c:pt>
                <c:pt idx="1440">
                  <c:v>37463</c:v>
                </c:pt>
                <c:pt idx="1441">
                  <c:v>37470</c:v>
                </c:pt>
                <c:pt idx="1442">
                  <c:v>37477</c:v>
                </c:pt>
                <c:pt idx="1443">
                  <c:v>37484</c:v>
                </c:pt>
                <c:pt idx="1444">
                  <c:v>37491</c:v>
                </c:pt>
                <c:pt idx="1445">
                  <c:v>37498</c:v>
                </c:pt>
                <c:pt idx="1446">
                  <c:v>37505</c:v>
                </c:pt>
                <c:pt idx="1447">
                  <c:v>37512</c:v>
                </c:pt>
                <c:pt idx="1448">
                  <c:v>37519</c:v>
                </c:pt>
                <c:pt idx="1449">
                  <c:v>37526</c:v>
                </c:pt>
                <c:pt idx="1450">
                  <c:v>37533</c:v>
                </c:pt>
                <c:pt idx="1451">
                  <c:v>37540</c:v>
                </c:pt>
                <c:pt idx="1452">
                  <c:v>37547</c:v>
                </c:pt>
                <c:pt idx="1453">
                  <c:v>37554</c:v>
                </c:pt>
                <c:pt idx="1454">
                  <c:v>37561</c:v>
                </c:pt>
                <c:pt idx="1455">
                  <c:v>37568</c:v>
                </c:pt>
                <c:pt idx="1456">
                  <c:v>37575</c:v>
                </c:pt>
                <c:pt idx="1457">
                  <c:v>37582</c:v>
                </c:pt>
                <c:pt idx="1458">
                  <c:v>37589</c:v>
                </c:pt>
                <c:pt idx="1459">
                  <c:v>37596</c:v>
                </c:pt>
                <c:pt idx="1460">
                  <c:v>37603</c:v>
                </c:pt>
                <c:pt idx="1461">
                  <c:v>37610</c:v>
                </c:pt>
                <c:pt idx="1462">
                  <c:v>37617</c:v>
                </c:pt>
                <c:pt idx="1463">
                  <c:v>37624</c:v>
                </c:pt>
                <c:pt idx="1464">
                  <c:v>37631</c:v>
                </c:pt>
                <c:pt idx="1465">
                  <c:v>37638</c:v>
                </c:pt>
                <c:pt idx="1466">
                  <c:v>37645</c:v>
                </c:pt>
                <c:pt idx="1467">
                  <c:v>37652</c:v>
                </c:pt>
                <c:pt idx="1468">
                  <c:v>37659</c:v>
                </c:pt>
                <c:pt idx="1469">
                  <c:v>37666</c:v>
                </c:pt>
                <c:pt idx="1470">
                  <c:v>37673</c:v>
                </c:pt>
                <c:pt idx="1471">
                  <c:v>37680</c:v>
                </c:pt>
                <c:pt idx="1472">
                  <c:v>37687</c:v>
                </c:pt>
                <c:pt idx="1473">
                  <c:v>37694</c:v>
                </c:pt>
                <c:pt idx="1474">
                  <c:v>37701</c:v>
                </c:pt>
                <c:pt idx="1475">
                  <c:v>37708</c:v>
                </c:pt>
                <c:pt idx="1476">
                  <c:v>37715</c:v>
                </c:pt>
                <c:pt idx="1477">
                  <c:v>37722</c:v>
                </c:pt>
                <c:pt idx="1478">
                  <c:v>37729</c:v>
                </c:pt>
                <c:pt idx="1479">
                  <c:v>37736</c:v>
                </c:pt>
                <c:pt idx="1480">
                  <c:v>37743</c:v>
                </c:pt>
                <c:pt idx="1481">
                  <c:v>37750</c:v>
                </c:pt>
                <c:pt idx="1482">
                  <c:v>37757</c:v>
                </c:pt>
                <c:pt idx="1483">
                  <c:v>37764</c:v>
                </c:pt>
                <c:pt idx="1484">
                  <c:v>37771</c:v>
                </c:pt>
                <c:pt idx="1485">
                  <c:v>37778</c:v>
                </c:pt>
                <c:pt idx="1486">
                  <c:v>37785</c:v>
                </c:pt>
                <c:pt idx="1487">
                  <c:v>37792</c:v>
                </c:pt>
                <c:pt idx="1488">
                  <c:v>37799</c:v>
                </c:pt>
                <c:pt idx="1489">
                  <c:v>37806</c:v>
                </c:pt>
                <c:pt idx="1490">
                  <c:v>37813</c:v>
                </c:pt>
                <c:pt idx="1491">
                  <c:v>37820</c:v>
                </c:pt>
                <c:pt idx="1492">
                  <c:v>37827</c:v>
                </c:pt>
                <c:pt idx="1493">
                  <c:v>37834</c:v>
                </c:pt>
                <c:pt idx="1494">
                  <c:v>37841</c:v>
                </c:pt>
                <c:pt idx="1495">
                  <c:v>37848</c:v>
                </c:pt>
                <c:pt idx="1496">
                  <c:v>37855</c:v>
                </c:pt>
                <c:pt idx="1497">
                  <c:v>37862</c:v>
                </c:pt>
                <c:pt idx="1498">
                  <c:v>37869</c:v>
                </c:pt>
                <c:pt idx="1499">
                  <c:v>37876</c:v>
                </c:pt>
                <c:pt idx="1500">
                  <c:v>37883</c:v>
                </c:pt>
                <c:pt idx="1501">
                  <c:v>37890</c:v>
                </c:pt>
                <c:pt idx="1502">
                  <c:v>37897</c:v>
                </c:pt>
                <c:pt idx="1503">
                  <c:v>37904</c:v>
                </c:pt>
                <c:pt idx="1504">
                  <c:v>37911</c:v>
                </c:pt>
                <c:pt idx="1505">
                  <c:v>37918</c:v>
                </c:pt>
                <c:pt idx="1506">
                  <c:v>37925</c:v>
                </c:pt>
                <c:pt idx="1507">
                  <c:v>37932</c:v>
                </c:pt>
                <c:pt idx="1508">
                  <c:v>37939</c:v>
                </c:pt>
                <c:pt idx="1509">
                  <c:v>37946</c:v>
                </c:pt>
                <c:pt idx="1510">
                  <c:v>37953</c:v>
                </c:pt>
                <c:pt idx="1511">
                  <c:v>37960</c:v>
                </c:pt>
                <c:pt idx="1512">
                  <c:v>37967</c:v>
                </c:pt>
                <c:pt idx="1513">
                  <c:v>37974</c:v>
                </c:pt>
                <c:pt idx="1514">
                  <c:v>37981</c:v>
                </c:pt>
                <c:pt idx="1515">
                  <c:v>37988</c:v>
                </c:pt>
                <c:pt idx="1516">
                  <c:v>37995</c:v>
                </c:pt>
                <c:pt idx="1517">
                  <c:v>38002</c:v>
                </c:pt>
                <c:pt idx="1518">
                  <c:v>38009</c:v>
                </c:pt>
                <c:pt idx="1519">
                  <c:v>38016</c:v>
                </c:pt>
                <c:pt idx="1520">
                  <c:v>38023</c:v>
                </c:pt>
                <c:pt idx="1521">
                  <c:v>38030</c:v>
                </c:pt>
                <c:pt idx="1522">
                  <c:v>38037</c:v>
                </c:pt>
                <c:pt idx="1523">
                  <c:v>38044</c:v>
                </c:pt>
                <c:pt idx="1524">
                  <c:v>38051</c:v>
                </c:pt>
                <c:pt idx="1525">
                  <c:v>38058</c:v>
                </c:pt>
                <c:pt idx="1526">
                  <c:v>38065</c:v>
                </c:pt>
                <c:pt idx="1527">
                  <c:v>38072</c:v>
                </c:pt>
                <c:pt idx="1528">
                  <c:v>38079</c:v>
                </c:pt>
                <c:pt idx="1529">
                  <c:v>38086</c:v>
                </c:pt>
                <c:pt idx="1530">
                  <c:v>38093</c:v>
                </c:pt>
                <c:pt idx="1531">
                  <c:v>38100</c:v>
                </c:pt>
                <c:pt idx="1532">
                  <c:v>38107</c:v>
                </c:pt>
                <c:pt idx="1533">
                  <c:v>38114</c:v>
                </c:pt>
                <c:pt idx="1534">
                  <c:v>38121</c:v>
                </c:pt>
                <c:pt idx="1535">
                  <c:v>38128</c:v>
                </c:pt>
                <c:pt idx="1536">
                  <c:v>38135</c:v>
                </c:pt>
                <c:pt idx="1537">
                  <c:v>38142</c:v>
                </c:pt>
                <c:pt idx="1538">
                  <c:v>38149</c:v>
                </c:pt>
                <c:pt idx="1539">
                  <c:v>38156</c:v>
                </c:pt>
                <c:pt idx="1540">
                  <c:v>38163</c:v>
                </c:pt>
                <c:pt idx="1541">
                  <c:v>38170</c:v>
                </c:pt>
                <c:pt idx="1542">
                  <c:v>38177</c:v>
                </c:pt>
                <c:pt idx="1543">
                  <c:v>38184</c:v>
                </c:pt>
                <c:pt idx="1544">
                  <c:v>38191</c:v>
                </c:pt>
                <c:pt idx="1545">
                  <c:v>38198</c:v>
                </c:pt>
                <c:pt idx="1546">
                  <c:v>38205</c:v>
                </c:pt>
                <c:pt idx="1547">
                  <c:v>38212</c:v>
                </c:pt>
                <c:pt idx="1548">
                  <c:v>38219</c:v>
                </c:pt>
                <c:pt idx="1549">
                  <c:v>38226</c:v>
                </c:pt>
                <c:pt idx="1550">
                  <c:v>38233</c:v>
                </c:pt>
                <c:pt idx="1551">
                  <c:v>38240</c:v>
                </c:pt>
                <c:pt idx="1552">
                  <c:v>38247</c:v>
                </c:pt>
                <c:pt idx="1553">
                  <c:v>38254</c:v>
                </c:pt>
                <c:pt idx="1554">
                  <c:v>38261</c:v>
                </c:pt>
                <c:pt idx="1555">
                  <c:v>38268</c:v>
                </c:pt>
                <c:pt idx="1556">
                  <c:v>38275</c:v>
                </c:pt>
                <c:pt idx="1557">
                  <c:v>38282</c:v>
                </c:pt>
                <c:pt idx="1558">
                  <c:v>38289</c:v>
                </c:pt>
                <c:pt idx="1559">
                  <c:v>38296</c:v>
                </c:pt>
                <c:pt idx="1560">
                  <c:v>38303</c:v>
                </c:pt>
                <c:pt idx="1561">
                  <c:v>38310</c:v>
                </c:pt>
                <c:pt idx="1562">
                  <c:v>38317</c:v>
                </c:pt>
                <c:pt idx="1563">
                  <c:v>38324</c:v>
                </c:pt>
                <c:pt idx="1564">
                  <c:v>38331</c:v>
                </c:pt>
                <c:pt idx="1565">
                  <c:v>38338</c:v>
                </c:pt>
                <c:pt idx="1566">
                  <c:v>38345</c:v>
                </c:pt>
                <c:pt idx="1567">
                  <c:v>38352</c:v>
                </c:pt>
                <c:pt idx="1568">
                  <c:v>38359</c:v>
                </c:pt>
                <c:pt idx="1569">
                  <c:v>38366</c:v>
                </c:pt>
                <c:pt idx="1570">
                  <c:v>38373</c:v>
                </c:pt>
                <c:pt idx="1571">
                  <c:v>38380</c:v>
                </c:pt>
                <c:pt idx="1572">
                  <c:v>38387</c:v>
                </c:pt>
                <c:pt idx="1573">
                  <c:v>38394</c:v>
                </c:pt>
                <c:pt idx="1574">
                  <c:v>38401</c:v>
                </c:pt>
                <c:pt idx="1575">
                  <c:v>38408</c:v>
                </c:pt>
                <c:pt idx="1576">
                  <c:v>38415</c:v>
                </c:pt>
                <c:pt idx="1577">
                  <c:v>38422</c:v>
                </c:pt>
                <c:pt idx="1578">
                  <c:v>38429</c:v>
                </c:pt>
                <c:pt idx="1579">
                  <c:v>38436</c:v>
                </c:pt>
                <c:pt idx="1580">
                  <c:v>38443</c:v>
                </c:pt>
                <c:pt idx="1581">
                  <c:v>38450</c:v>
                </c:pt>
                <c:pt idx="1582">
                  <c:v>38457</c:v>
                </c:pt>
                <c:pt idx="1583">
                  <c:v>38464</c:v>
                </c:pt>
                <c:pt idx="1584">
                  <c:v>38471</c:v>
                </c:pt>
                <c:pt idx="1585">
                  <c:v>38478</c:v>
                </c:pt>
                <c:pt idx="1586">
                  <c:v>38485</c:v>
                </c:pt>
                <c:pt idx="1587">
                  <c:v>38492</c:v>
                </c:pt>
                <c:pt idx="1588">
                  <c:v>38499</c:v>
                </c:pt>
                <c:pt idx="1589">
                  <c:v>38506</c:v>
                </c:pt>
                <c:pt idx="1590">
                  <c:v>38513</c:v>
                </c:pt>
                <c:pt idx="1591">
                  <c:v>38520</c:v>
                </c:pt>
                <c:pt idx="1592">
                  <c:v>38527</c:v>
                </c:pt>
                <c:pt idx="1593">
                  <c:v>38534</c:v>
                </c:pt>
                <c:pt idx="1594">
                  <c:v>38541</c:v>
                </c:pt>
                <c:pt idx="1595">
                  <c:v>38548</c:v>
                </c:pt>
                <c:pt idx="1596">
                  <c:v>38555</c:v>
                </c:pt>
                <c:pt idx="1597">
                  <c:v>38562</c:v>
                </c:pt>
                <c:pt idx="1598">
                  <c:v>38569</c:v>
                </c:pt>
                <c:pt idx="1599">
                  <c:v>38576</c:v>
                </c:pt>
                <c:pt idx="1600">
                  <c:v>38583</c:v>
                </c:pt>
                <c:pt idx="1601">
                  <c:v>38590</c:v>
                </c:pt>
                <c:pt idx="1602">
                  <c:v>38597</c:v>
                </c:pt>
                <c:pt idx="1603">
                  <c:v>38604</c:v>
                </c:pt>
                <c:pt idx="1604">
                  <c:v>38611</c:v>
                </c:pt>
                <c:pt idx="1605">
                  <c:v>38618</c:v>
                </c:pt>
                <c:pt idx="1606">
                  <c:v>38625</c:v>
                </c:pt>
                <c:pt idx="1607">
                  <c:v>38632</c:v>
                </c:pt>
                <c:pt idx="1608">
                  <c:v>38639</c:v>
                </c:pt>
                <c:pt idx="1609">
                  <c:v>38646</c:v>
                </c:pt>
                <c:pt idx="1610">
                  <c:v>38653</c:v>
                </c:pt>
                <c:pt idx="1611">
                  <c:v>38660</c:v>
                </c:pt>
                <c:pt idx="1612">
                  <c:v>38667</c:v>
                </c:pt>
                <c:pt idx="1613">
                  <c:v>38674</c:v>
                </c:pt>
                <c:pt idx="1614">
                  <c:v>38681</c:v>
                </c:pt>
                <c:pt idx="1615">
                  <c:v>38688</c:v>
                </c:pt>
                <c:pt idx="1616">
                  <c:v>38695</c:v>
                </c:pt>
                <c:pt idx="1617">
                  <c:v>38702</c:v>
                </c:pt>
                <c:pt idx="1618">
                  <c:v>38709</c:v>
                </c:pt>
                <c:pt idx="1619">
                  <c:v>38716</c:v>
                </c:pt>
                <c:pt idx="1620">
                  <c:v>38723</c:v>
                </c:pt>
                <c:pt idx="1621">
                  <c:v>38730</c:v>
                </c:pt>
                <c:pt idx="1622">
                  <c:v>38737</c:v>
                </c:pt>
                <c:pt idx="1623">
                  <c:v>38744</c:v>
                </c:pt>
                <c:pt idx="1624">
                  <c:v>38751</c:v>
                </c:pt>
                <c:pt idx="1625">
                  <c:v>38758</c:v>
                </c:pt>
                <c:pt idx="1626">
                  <c:v>38765</c:v>
                </c:pt>
                <c:pt idx="1627">
                  <c:v>38772</c:v>
                </c:pt>
                <c:pt idx="1628">
                  <c:v>38779</c:v>
                </c:pt>
                <c:pt idx="1629">
                  <c:v>38786</c:v>
                </c:pt>
                <c:pt idx="1630">
                  <c:v>38793</c:v>
                </c:pt>
                <c:pt idx="1631">
                  <c:v>38800</c:v>
                </c:pt>
                <c:pt idx="1632">
                  <c:v>38807</c:v>
                </c:pt>
                <c:pt idx="1633">
                  <c:v>38814</c:v>
                </c:pt>
                <c:pt idx="1634">
                  <c:v>38821</c:v>
                </c:pt>
                <c:pt idx="1635">
                  <c:v>38828</c:v>
                </c:pt>
                <c:pt idx="1636">
                  <c:v>38835</c:v>
                </c:pt>
                <c:pt idx="1637">
                  <c:v>38842</c:v>
                </c:pt>
                <c:pt idx="1638">
                  <c:v>38849</c:v>
                </c:pt>
                <c:pt idx="1639">
                  <c:v>38856</c:v>
                </c:pt>
                <c:pt idx="1640">
                  <c:v>38863</c:v>
                </c:pt>
                <c:pt idx="1641">
                  <c:v>38870</c:v>
                </c:pt>
                <c:pt idx="1642">
                  <c:v>38877</c:v>
                </c:pt>
                <c:pt idx="1643">
                  <c:v>38884</c:v>
                </c:pt>
                <c:pt idx="1644">
                  <c:v>38891</c:v>
                </c:pt>
                <c:pt idx="1645">
                  <c:v>38898</c:v>
                </c:pt>
                <c:pt idx="1646">
                  <c:v>38905</c:v>
                </c:pt>
                <c:pt idx="1647">
                  <c:v>38912</c:v>
                </c:pt>
                <c:pt idx="1648">
                  <c:v>38919</c:v>
                </c:pt>
                <c:pt idx="1649">
                  <c:v>38926</c:v>
                </c:pt>
                <c:pt idx="1650">
                  <c:v>38933</c:v>
                </c:pt>
                <c:pt idx="1651">
                  <c:v>38940</c:v>
                </c:pt>
                <c:pt idx="1652">
                  <c:v>38947</c:v>
                </c:pt>
                <c:pt idx="1653">
                  <c:v>38954</c:v>
                </c:pt>
                <c:pt idx="1654">
                  <c:v>38961</c:v>
                </c:pt>
                <c:pt idx="1655">
                  <c:v>38968</c:v>
                </c:pt>
                <c:pt idx="1656">
                  <c:v>38975</c:v>
                </c:pt>
                <c:pt idx="1657">
                  <c:v>38982</c:v>
                </c:pt>
                <c:pt idx="1658">
                  <c:v>38989</c:v>
                </c:pt>
                <c:pt idx="1659">
                  <c:v>38996</c:v>
                </c:pt>
                <c:pt idx="1660">
                  <c:v>39003</c:v>
                </c:pt>
                <c:pt idx="1661">
                  <c:v>39010</c:v>
                </c:pt>
                <c:pt idx="1662">
                  <c:v>39017</c:v>
                </c:pt>
                <c:pt idx="1663">
                  <c:v>39024</c:v>
                </c:pt>
                <c:pt idx="1664">
                  <c:v>39031</c:v>
                </c:pt>
                <c:pt idx="1665">
                  <c:v>39038</c:v>
                </c:pt>
                <c:pt idx="1666">
                  <c:v>39045</c:v>
                </c:pt>
                <c:pt idx="1667">
                  <c:v>39052</c:v>
                </c:pt>
                <c:pt idx="1668">
                  <c:v>39059</c:v>
                </c:pt>
                <c:pt idx="1669">
                  <c:v>39066</c:v>
                </c:pt>
                <c:pt idx="1670">
                  <c:v>39073</c:v>
                </c:pt>
                <c:pt idx="1671">
                  <c:v>39080</c:v>
                </c:pt>
                <c:pt idx="1672">
                  <c:v>39087</c:v>
                </c:pt>
                <c:pt idx="1673">
                  <c:v>39094</c:v>
                </c:pt>
                <c:pt idx="1674">
                  <c:v>39101</c:v>
                </c:pt>
                <c:pt idx="1675">
                  <c:v>39108</c:v>
                </c:pt>
                <c:pt idx="1676">
                  <c:v>39115</c:v>
                </c:pt>
                <c:pt idx="1677">
                  <c:v>39122</c:v>
                </c:pt>
                <c:pt idx="1678">
                  <c:v>39129</c:v>
                </c:pt>
                <c:pt idx="1679">
                  <c:v>39136</c:v>
                </c:pt>
                <c:pt idx="1680">
                  <c:v>39143</c:v>
                </c:pt>
                <c:pt idx="1681">
                  <c:v>39150</c:v>
                </c:pt>
                <c:pt idx="1682">
                  <c:v>39157</c:v>
                </c:pt>
                <c:pt idx="1683">
                  <c:v>39164</c:v>
                </c:pt>
                <c:pt idx="1684">
                  <c:v>39171</c:v>
                </c:pt>
                <c:pt idx="1685">
                  <c:v>39178</c:v>
                </c:pt>
                <c:pt idx="1686">
                  <c:v>39185</c:v>
                </c:pt>
                <c:pt idx="1687">
                  <c:v>39192</c:v>
                </c:pt>
                <c:pt idx="1688">
                  <c:v>39199</c:v>
                </c:pt>
                <c:pt idx="1689">
                  <c:v>39206</c:v>
                </c:pt>
                <c:pt idx="1690">
                  <c:v>39213</c:v>
                </c:pt>
                <c:pt idx="1691">
                  <c:v>39220</c:v>
                </c:pt>
                <c:pt idx="1692">
                  <c:v>39227</c:v>
                </c:pt>
                <c:pt idx="1693">
                  <c:v>39234</c:v>
                </c:pt>
                <c:pt idx="1694">
                  <c:v>39241</c:v>
                </c:pt>
                <c:pt idx="1695">
                  <c:v>39248</c:v>
                </c:pt>
                <c:pt idx="1696">
                  <c:v>39255</c:v>
                </c:pt>
                <c:pt idx="1697">
                  <c:v>39262</c:v>
                </c:pt>
                <c:pt idx="1698">
                  <c:v>39269</c:v>
                </c:pt>
                <c:pt idx="1699">
                  <c:v>39276</c:v>
                </c:pt>
                <c:pt idx="1700">
                  <c:v>39283</c:v>
                </c:pt>
                <c:pt idx="1701">
                  <c:v>39290</c:v>
                </c:pt>
                <c:pt idx="1702">
                  <c:v>39297</c:v>
                </c:pt>
                <c:pt idx="1703">
                  <c:v>39304</c:v>
                </c:pt>
                <c:pt idx="1704">
                  <c:v>39311</c:v>
                </c:pt>
                <c:pt idx="1705">
                  <c:v>39318</c:v>
                </c:pt>
                <c:pt idx="1706">
                  <c:v>39325</c:v>
                </c:pt>
                <c:pt idx="1707">
                  <c:v>39332</c:v>
                </c:pt>
                <c:pt idx="1708">
                  <c:v>39339</c:v>
                </c:pt>
                <c:pt idx="1709">
                  <c:v>39346</c:v>
                </c:pt>
                <c:pt idx="1710">
                  <c:v>39353</c:v>
                </c:pt>
                <c:pt idx="1711">
                  <c:v>39360</c:v>
                </c:pt>
                <c:pt idx="1712">
                  <c:v>39367</c:v>
                </c:pt>
                <c:pt idx="1713">
                  <c:v>39374</c:v>
                </c:pt>
                <c:pt idx="1714">
                  <c:v>39381</c:v>
                </c:pt>
                <c:pt idx="1715">
                  <c:v>39388</c:v>
                </c:pt>
                <c:pt idx="1716">
                  <c:v>39395</c:v>
                </c:pt>
                <c:pt idx="1717">
                  <c:v>39402</c:v>
                </c:pt>
                <c:pt idx="1718">
                  <c:v>39409</c:v>
                </c:pt>
                <c:pt idx="1719">
                  <c:v>39416</c:v>
                </c:pt>
                <c:pt idx="1720">
                  <c:v>39423</c:v>
                </c:pt>
                <c:pt idx="1721">
                  <c:v>39430</c:v>
                </c:pt>
                <c:pt idx="1722">
                  <c:v>39437</c:v>
                </c:pt>
                <c:pt idx="1723">
                  <c:v>39444</c:v>
                </c:pt>
                <c:pt idx="1724">
                  <c:v>39451</c:v>
                </c:pt>
                <c:pt idx="1725">
                  <c:v>39458</c:v>
                </c:pt>
                <c:pt idx="1726">
                  <c:v>39465</c:v>
                </c:pt>
                <c:pt idx="1727">
                  <c:v>39472</c:v>
                </c:pt>
                <c:pt idx="1728">
                  <c:v>39479</c:v>
                </c:pt>
                <c:pt idx="1729">
                  <c:v>39486</c:v>
                </c:pt>
                <c:pt idx="1730">
                  <c:v>39493</c:v>
                </c:pt>
                <c:pt idx="1731">
                  <c:v>39500</c:v>
                </c:pt>
                <c:pt idx="1732">
                  <c:v>39507</c:v>
                </c:pt>
                <c:pt idx="1733">
                  <c:v>39514</c:v>
                </c:pt>
                <c:pt idx="1734">
                  <c:v>39521</c:v>
                </c:pt>
                <c:pt idx="1735">
                  <c:v>39528</c:v>
                </c:pt>
                <c:pt idx="1736">
                  <c:v>39535</c:v>
                </c:pt>
                <c:pt idx="1737">
                  <c:v>39542</c:v>
                </c:pt>
                <c:pt idx="1738">
                  <c:v>39549</c:v>
                </c:pt>
                <c:pt idx="1739">
                  <c:v>39556</c:v>
                </c:pt>
                <c:pt idx="1740">
                  <c:v>39563</c:v>
                </c:pt>
                <c:pt idx="1741">
                  <c:v>39570</c:v>
                </c:pt>
                <c:pt idx="1742">
                  <c:v>39577</c:v>
                </c:pt>
                <c:pt idx="1743">
                  <c:v>39584</c:v>
                </c:pt>
                <c:pt idx="1744">
                  <c:v>39591</c:v>
                </c:pt>
                <c:pt idx="1745">
                  <c:v>39598</c:v>
                </c:pt>
                <c:pt idx="1746">
                  <c:v>39605</c:v>
                </c:pt>
                <c:pt idx="1747">
                  <c:v>39612</c:v>
                </c:pt>
                <c:pt idx="1748">
                  <c:v>39619</c:v>
                </c:pt>
                <c:pt idx="1749">
                  <c:v>39626</c:v>
                </c:pt>
                <c:pt idx="1750">
                  <c:v>39633</c:v>
                </c:pt>
                <c:pt idx="1751">
                  <c:v>39640</c:v>
                </c:pt>
                <c:pt idx="1752">
                  <c:v>39647</c:v>
                </c:pt>
                <c:pt idx="1753">
                  <c:v>39654</c:v>
                </c:pt>
                <c:pt idx="1754">
                  <c:v>39661</c:v>
                </c:pt>
                <c:pt idx="1755">
                  <c:v>39668</c:v>
                </c:pt>
                <c:pt idx="1756">
                  <c:v>39675</c:v>
                </c:pt>
                <c:pt idx="1757">
                  <c:v>39682</c:v>
                </c:pt>
                <c:pt idx="1758">
                  <c:v>39689</c:v>
                </c:pt>
                <c:pt idx="1759">
                  <c:v>39696</c:v>
                </c:pt>
                <c:pt idx="1760">
                  <c:v>39703</c:v>
                </c:pt>
                <c:pt idx="1761">
                  <c:v>39710</c:v>
                </c:pt>
                <c:pt idx="1762">
                  <c:v>39717</c:v>
                </c:pt>
                <c:pt idx="1763">
                  <c:v>39724</c:v>
                </c:pt>
                <c:pt idx="1764">
                  <c:v>39731</c:v>
                </c:pt>
                <c:pt idx="1765">
                  <c:v>39738</c:v>
                </c:pt>
                <c:pt idx="1766">
                  <c:v>39745</c:v>
                </c:pt>
                <c:pt idx="1767">
                  <c:v>39752</c:v>
                </c:pt>
                <c:pt idx="1768">
                  <c:v>39759</c:v>
                </c:pt>
                <c:pt idx="1769">
                  <c:v>39766</c:v>
                </c:pt>
                <c:pt idx="1770">
                  <c:v>39773</c:v>
                </c:pt>
                <c:pt idx="1771">
                  <c:v>39780</c:v>
                </c:pt>
                <c:pt idx="1772">
                  <c:v>39787</c:v>
                </c:pt>
                <c:pt idx="1773">
                  <c:v>39794</c:v>
                </c:pt>
                <c:pt idx="1774">
                  <c:v>39801</c:v>
                </c:pt>
                <c:pt idx="1775">
                  <c:v>39808</c:v>
                </c:pt>
                <c:pt idx="1776">
                  <c:v>39815</c:v>
                </c:pt>
                <c:pt idx="1777">
                  <c:v>39822</c:v>
                </c:pt>
                <c:pt idx="1778">
                  <c:v>39829</c:v>
                </c:pt>
                <c:pt idx="1779">
                  <c:v>39836</c:v>
                </c:pt>
                <c:pt idx="1780">
                  <c:v>39843</c:v>
                </c:pt>
                <c:pt idx="1781">
                  <c:v>39850</c:v>
                </c:pt>
                <c:pt idx="1782">
                  <c:v>39857</c:v>
                </c:pt>
                <c:pt idx="1783">
                  <c:v>39864</c:v>
                </c:pt>
                <c:pt idx="1784">
                  <c:v>39871</c:v>
                </c:pt>
                <c:pt idx="1785">
                  <c:v>39878</c:v>
                </c:pt>
                <c:pt idx="1786">
                  <c:v>39885</c:v>
                </c:pt>
                <c:pt idx="1787">
                  <c:v>39892</c:v>
                </c:pt>
                <c:pt idx="1788">
                  <c:v>39899</c:v>
                </c:pt>
                <c:pt idx="1789">
                  <c:v>39906</c:v>
                </c:pt>
                <c:pt idx="1790">
                  <c:v>39913</c:v>
                </c:pt>
                <c:pt idx="1791">
                  <c:v>39920</c:v>
                </c:pt>
                <c:pt idx="1792">
                  <c:v>39927</c:v>
                </c:pt>
                <c:pt idx="1793">
                  <c:v>39934</c:v>
                </c:pt>
                <c:pt idx="1794">
                  <c:v>39941</c:v>
                </c:pt>
                <c:pt idx="1795">
                  <c:v>39948</c:v>
                </c:pt>
                <c:pt idx="1796">
                  <c:v>39955</c:v>
                </c:pt>
                <c:pt idx="1797">
                  <c:v>39962</c:v>
                </c:pt>
                <c:pt idx="1798">
                  <c:v>39969</c:v>
                </c:pt>
                <c:pt idx="1799">
                  <c:v>39976</c:v>
                </c:pt>
                <c:pt idx="1800">
                  <c:v>39983</c:v>
                </c:pt>
                <c:pt idx="1801">
                  <c:v>39990</c:v>
                </c:pt>
                <c:pt idx="1802">
                  <c:v>39997</c:v>
                </c:pt>
                <c:pt idx="1803">
                  <c:v>40004</c:v>
                </c:pt>
                <c:pt idx="1804">
                  <c:v>40011</c:v>
                </c:pt>
                <c:pt idx="1805">
                  <c:v>40018</c:v>
                </c:pt>
                <c:pt idx="1806">
                  <c:v>40025</c:v>
                </c:pt>
                <c:pt idx="1807">
                  <c:v>40032</c:v>
                </c:pt>
                <c:pt idx="1808">
                  <c:v>40039</c:v>
                </c:pt>
                <c:pt idx="1809">
                  <c:v>40046</c:v>
                </c:pt>
                <c:pt idx="1810">
                  <c:v>40053</c:v>
                </c:pt>
                <c:pt idx="1811">
                  <c:v>40060</c:v>
                </c:pt>
                <c:pt idx="1812">
                  <c:v>40067</c:v>
                </c:pt>
                <c:pt idx="1813">
                  <c:v>40074</c:v>
                </c:pt>
                <c:pt idx="1814">
                  <c:v>40081</c:v>
                </c:pt>
                <c:pt idx="1815">
                  <c:v>40088</c:v>
                </c:pt>
                <c:pt idx="1816">
                  <c:v>40095</c:v>
                </c:pt>
                <c:pt idx="1817">
                  <c:v>40102</c:v>
                </c:pt>
                <c:pt idx="1818">
                  <c:v>40109</c:v>
                </c:pt>
                <c:pt idx="1819">
                  <c:v>40116</c:v>
                </c:pt>
                <c:pt idx="1820">
                  <c:v>40123</c:v>
                </c:pt>
                <c:pt idx="1821">
                  <c:v>40130</c:v>
                </c:pt>
                <c:pt idx="1822">
                  <c:v>40137</c:v>
                </c:pt>
                <c:pt idx="1823">
                  <c:v>40144</c:v>
                </c:pt>
                <c:pt idx="1824">
                  <c:v>40151</c:v>
                </c:pt>
                <c:pt idx="1825">
                  <c:v>40158</c:v>
                </c:pt>
                <c:pt idx="1826">
                  <c:v>40165</c:v>
                </c:pt>
                <c:pt idx="1827">
                  <c:v>40172</c:v>
                </c:pt>
                <c:pt idx="1828">
                  <c:v>40179</c:v>
                </c:pt>
                <c:pt idx="1829">
                  <c:v>40186</c:v>
                </c:pt>
                <c:pt idx="1830">
                  <c:v>40193</c:v>
                </c:pt>
                <c:pt idx="1831">
                  <c:v>40200</c:v>
                </c:pt>
                <c:pt idx="1832">
                  <c:v>40207</c:v>
                </c:pt>
                <c:pt idx="1833">
                  <c:v>40214</c:v>
                </c:pt>
                <c:pt idx="1834">
                  <c:v>40221</c:v>
                </c:pt>
                <c:pt idx="1835">
                  <c:v>40228</c:v>
                </c:pt>
                <c:pt idx="1836">
                  <c:v>40235</c:v>
                </c:pt>
                <c:pt idx="1837">
                  <c:v>40242</c:v>
                </c:pt>
                <c:pt idx="1838">
                  <c:v>40249</c:v>
                </c:pt>
                <c:pt idx="1839">
                  <c:v>40256</c:v>
                </c:pt>
                <c:pt idx="1840">
                  <c:v>40263</c:v>
                </c:pt>
                <c:pt idx="1841">
                  <c:v>40270</c:v>
                </c:pt>
                <c:pt idx="1842">
                  <c:v>40277</c:v>
                </c:pt>
                <c:pt idx="1843">
                  <c:v>40284</c:v>
                </c:pt>
                <c:pt idx="1844">
                  <c:v>40291</c:v>
                </c:pt>
                <c:pt idx="1845">
                  <c:v>40298</c:v>
                </c:pt>
                <c:pt idx="1846">
                  <c:v>40305</c:v>
                </c:pt>
                <c:pt idx="1847">
                  <c:v>40312</c:v>
                </c:pt>
                <c:pt idx="1848">
                  <c:v>40319</c:v>
                </c:pt>
                <c:pt idx="1849">
                  <c:v>40326</c:v>
                </c:pt>
                <c:pt idx="1850">
                  <c:v>40333</c:v>
                </c:pt>
                <c:pt idx="1851">
                  <c:v>40340</c:v>
                </c:pt>
                <c:pt idx="1852">
                  <c:v>40347</c:v>
                </c:pt>
                <c:pt idx="1853">
                  <c:v>40354</c:v>
                </c:pt>
                <c:pt idx="1854">
                  <c:v>40361</c:v>
                </c:pt>
                <c:pt idx="1855">
                  <c:v>40368</c:v>
                </c:pt>
                <c:pt idx="1856">
                  <c:v>40375</c:v>
                </c:pt>
                <c:pt idx="1857">
                  <c:v>40382</c:v>
                </c:pt>
                <c:pt idx="1858">
                  <c:v>40389</c:v>
                </c:pt>
                <c:pt idx="1859">
                  <c:v>40396</c:v>
                </c:pt>
                <c:pt idx="1860">
                  <c:v>40403</c:v>
                </c:pt>
                <c:pt idx="1861">
                  <c:v>40410</c:v>
                </c:pt>
                <c:pt idx="1862">
                  <c:v>40417</c:v>
                </c:pt>
                <c:pt idx="1863">
                  <c:v>40424</c:v>
                </c:pt>
                <c:pt idx="1864">
                  <c:v>40431</c:v>
                </c:pt>
                <c:pt idx="1865">
                  <c:v>40438</c:v>
                </c:pt>
                <c:pt idx="1866">
                  <c:v>40445</c:v>
                </c:pt>
                <c:pt idx="1867">
                  <c:v>40452</c:v>
                </c:pt>
                <c:pt idx="1868">
                  <c:v>40459</c:v>
                </c:pt>
                <c:pt idx="1869">
                  <c:v>40466</c:v>
                </c:pt>
                <c:pt idx="1870">
                  <c:v>40473</c:v>
                </c:pt>
                <c:pt idx="1871">
                  <c:v>40480</c:v>
                </c:pt>
                <c:pt idx="1872">
                  <c:v>40487</c:v>
                </c:pt>
                <c:pt idx="1873">
                  <c:v>40494</c:v>
                </c:pt>
                <c:pt idx="1874">
                  <c:v>40501</c:v>
                </c:pt>
                <c:pt idx="1875">
                  <c:v>40508</c:v>
                </c:pt>
                <c:pt idx="1876">
                  <c:v>40515</c:v>
                </c:pt>
                <c:pt idx="1877">
                  <c:v>40522</c:v>
                </c:pt>
                <c:pt idx="1878">
                  <c:v>40529</c:v>
                </c:pt>
                <c:pt idx="1879">
                  <c:v>40536</c:v>
                </c:pt>
                <c:pt idx="1880">
                  <c:v>40543</c:v>
                </c:pt>
                <c:pt idx="1881">
                  <c:v>40550</c:v>
                </c:pt>
                <c:pt idx="1882">
                  <c:v>40557</c:v>
                </c:pt>
                <c:pt idx="1883">
                  <c:v>40564</c:v>
                </c:pt>
                <c:pt idx="1884">
                  <c:v>40571</c:v>
                </c:pt>
                <c:pt idx="1885">
                  <c:v>40578</c:v>
                </c:pt>
                <c:pt idx="1886">
                  <c:v>40585</c:v>
                </c:pt>
                <c:pt idx="1887">
                  <c:v>40592</c:v>
                </c:pt>
                <c:pt idx="1888">
                  <c:v>40599</c:v>
                </c:pt>
                <c:pt idx="1889">
                  <c:v>40606</c:v>
                </c:pt>
                <c:pt idx="1890">
                  <c:v>40613</c:v>
                </c:pt>
                <c:pt idx="1891">
                  <c:v>40620</c:v>
                </c:pt>
                <c:pt idx="1892">
                  <c:v>40627</c:v>
                </c:pt>
                <c:pt idx="1893">
                  <c:v>40634</c:v>
                </c:pt>
                <c:pt idx="1894">
                  <c:v>40641</c:v>
                </c:pt>
                <c:pt idx="1895">
                  <c:v>40648</c:v>
                </c:pt>
                <c:pt idx="1896">
                  <c:v>40655</c:v>
                </c:pt>
                <c:pt idx="1897">
                  <c:v>40662</c:v>
                </c:pt>
                <c:pt idx="1898">
                  <c:v>40669</c:v>
                </c:pt>
                <c:pt idx="1899">
                  <c:v>40676</c:v>
                </c:pt>
                <c:pt idx="1900">
                  <c:v>40683</c:v>
                </c:pt>
                <c:pt idx="1901">
                  <c:v>40690</c:v>
                </c:pt>
                <c:pt idx="1902">
                  <c:v>40697</c:v>
                </c:pt>
                <c:pt idx="1903">
                  <c:v>40704</c:v>
                </c:pt>
                <c:pt idx="1904">
                  <c:v>40711</c:v>
                </c:pt>
                <c:pt idx="1905">
                  <c:v>40718</c:v>
                </c:pt>
                <c:pt idx="1906">
                  <c:v>40725</c:v>
                </c:pt>
                <c:pt idx="1907">
                  <c:v>40732</c:v>
                </c:pt>
                <c:pt idx="1908">
                  <c:v>40739</c:v>
                </c:pt>
                <c:pt idx="1909">
                  <c:v>40746</c:v>
                </c:pt>
                <c:pt idx="1910">
                  <c:v>40753</c:v>
                </c:pt>
                <c:pt idx="1911">
                  <c:v>40760</c:v>
                </c:pt>
                <c:pt idx="1912">
                  <c:v>40767</c:v>
                </c:pt>
                <c:pt idx="1913">
                  <c:v>40774</c:v>
                </c:pt>
                <c:pt idx="1914">
                  <c:v>40781</c:v>
                </c:pt>
                <c:pt idx="1915">
                  <c:v>40788</c:v>
                </c:pt>
                <c:pt idx="1916">
                  <c:v>40795</c:v>
                </c:pt>
                <c:pt idx="1917">
                  <c:v>40802</c:v>
                </c:pt>
                <c:pt idx="1918">
                  <c:v>40809</c:v>
                </c:pt>
                <c:pt idx="1919">
                  <c:v>40816</c:v>
                </c:pt>
                <c:pt idx="1920">
                  <c:v>40823</c:v>
                </c:pt>
                <c:pt idx="1921">
                  <c:v>40830</c:v>
                </c:pt>
                <c:pt idx="1922">
                  <c:v>40837</c:v>
                </c:pt>
                <c:pt idx="1923">
                  <c:v>40844</c:v>
                </c:pt>
                <c:pt idx="1924">
                  <c:v>40851</c:v>
                </c:pt>
                <c:pt idx="1925">
                  <c:v>40858</c:v>
                </c:pt>
                <c:pt idx="1926">
                  <c:v>40865</c:v>
                </c:pt>
                <c:pt idx="1927">
                  <c:v>40872</c:v>
                </c:pt>
                <c:pt idx="1928">
                  <c:v>40879</c:v>
                </c:pt>
                <c:pt idx="1929">
                  <c:v>40886</c:v>
                </c:pt>
                <c:pt idx="1930">
                  <c:v>40893</c:v>
                </c:pt>
                <c:pt idx="1931">
                  <c:v>40900</c:v>
                </c:pt>
                <c:pt idx="1932">
                  <c:v>40907</c:v>
                </c:pt>
                <c:pt idx="1933">
                  <c:v>40914</c:v>
                </c:pt>
                <c:pt idx="1934">
                  <c:v>40921</c:v>
                </c:pt>
                <c:pt idx="1935">
                  <c:v>40928</c:v>
                </c:pt>
                <c:pt idx="1936">
                  <c:v>40935</c:v>
                </c:pt>
                <c:pt idx="1937">
                  <c:v>40942</c:v>
                </c:pt>
                <c:pt idx="1938">
                  <c:v>40949</c:v>
                </c:pt>
                <c:pt idx="1939">
                  <c:v>40956</c:v>
                </c:pt>
                <c:pt idx="1940">
                  <c:v>40963</c:v>
                </c:pt>
                <c:pt idx="1941">
                  <c:v>40970</c:v>
                </c:pt>
                <c:pt idx="1942">
                  <c:v>40977</c:v>
                </c:pt>
                <c:pt idx="1943">
                  <c:v>40984</c:v>
                </c:pt>
                <c:pt idx="1944">
                  <c:v>40991</c:v>
                </c:pt>
                <c:pt idx="1945">
                  <c:v>40998</c:v>
                </c:pt>
                <c:pt idx="1946">
                  <c:v>41005</c:v>
                </c:pt>
                <c:pt idx="1947">
                  <c:v>41012</c:v>
                </c:pt>
                <c:pt idx="1948">
                  <c:v>41019</c:v>
                </c:pt>
                <c:pt idx="1949">
                  <c:v>41026</c:v>
                </c:pt>
                <c:pt idx="1950">
                  <c:v>41033</c:v>
                </c:pt>
                <c:pt idx="1951">
                  <c:v>41040</c:v>
                </c:pt>
                <c:pt idx="1952">
                  <c:v>41047</c:v>
                </c:pt>
                <c:pt idx="1953">
                  <c:v>41054</c:v>
                </c:pt>
                <c:pt idx="1954">
                  <c:v>41061</c:v>
                </c:pt>
                <c:pt idx="1955">
                  <c:v>41068</c:v>
                </c:pt>
                <c:pt idx="1956">
                  <c:v>41075</c:v>
                </c:pt>
                <c:pt idx="1957">
                  <c:v>41082</c:v>
                </c:pt>
                <c:pt idx="1958">
                  <c:v>41089</c:v>
                </c:pt>
                <c:pt idx="1959">
                  <c:v>41096</c:v>
                </c:pt>
                <c:pt idx="1960">
                  <c:v>41103</c:v>
                </c:pt>
                <c:pt idx="1961">
                  <c:v>41110</c:v>
                </c:pt>
                <c:pt idx="1962">
                  <c:v>41117</c:v>
                </c:pt>
                <c:pt idx="1963">
                  <c:v>41124</c:v>
                </c:pt>
                <c:pt idx="1964">
                  <c:v>41131</c:v>
                </c:pt>
                <c:pt idx="1965">
                  <c:v>41138</c:v>
                </c:pt>
                <c:pt idx="1966">
                  <c:v>41145</c:v>
                </c:pt>
                <c:pt idx="1967">
                  <c:v>41152</c:v>
                </c:pt>
                <c:pt idx="1968">
                  <c:v>41159</c:v>
                </c:pt>
                <c:pt idx="1969">
                  <c:v>41166</c:v>
                </c:pt>
                <c:pt idx="1970">
                  <c:v>41173</c:v>
                </c:pt>
                <c:pt idx="1971">
                  <c:v>41180</c:v>
                </c:pt>
                <c:pt idx="1972">
                  <c:v>41187</c:v>
                </c:pt>
                <c:pt idx="1973">
                  <c:v>41194</c:v>
                </c:pt>
                <c:pt idx="1974">
                  <c:v>41201</c:v>
                </c:pt>
                <c:pt idx="1975">
                  <c:v>41208</c:v>
                </c:pt>
                <c:pt idx="1976">
                  <c:v>41215</c:v>
                </c:pt>
                <c:pt idx="1977">
                  <c:v>41222</c:v>
                </c:pt>
                <c:pt idx="1978">
                  <c:v>41229</c:v>
                </c:pt>
                <c:pt idx="1979">
                  <c:v>41236</c:v>
                </c:pt>
                <c:pt idx="1980">
                  <c:v>41243</c:v>
                </c:pt>
                <c:pt idx="1981">
                  <c:v>41250</c:v>
                </c:pt>
                <c:pt idx="1982">
                  <c:v>41257</c:v>
                </c:pt>
                <c:pt idx="1983">
                  <c:v>41264</c:v>
                </c:pt>
                <c:pt idx="1984">
                  <c:v>41271</c:v>
                </c:pt>
                <c:pt idx="1985">
                  <c:v>41278</c:v>
                </c:pt>
                <c:pt idx="1986">
                  <c:v>41285</c:v>
                </c:pt>
                <c:pt idx="1987">
                  <c:v>41292</c:v>
                </c:pt>
                <c:pt idx="1988">
                  <c:v>41299</c:v>
                </c:pt>
                <c:pt idx="1989">
                  <c:v>41306</c:v>
                </c:pt>
                <c:pt idx="1990">
                  <c:v>41313</c:v>
                </c:pt>
                <c:pt idx="1991">
                  <c:v>41320</c:v>
                </c:pt>
                <c:pt idx="1992">
                  <c:v>41327</c:v>
                </c:pt>
                <c:pt idx="1993">
                  <c:v>41334</c:v>
                </c:pt>
                <c:pt idx="1994">
                  <c:v>41341</c:v>
                </c:pt>
                <c:pt idx="1995">
                  <c:v>41348</c:v>
                </c:pt>
                <c:pt idx="1996">
                  <c:v>41355</c:v>
                </c:pt>
                <c:pt idx="1997">
                  <c:v>41362</c:v>
                </c:pt>
                <c:pt idx="1998">
                  <c:v>41369</c:v>
                </c:pt>
                <c:pt idx="1999">
                  <c:v>41376</c:v>
                </c:pt>
                <c:pt idx="2000">
                  <c:v>41383</c:v>
                </c:pt>
                <c:pt idx="2001">
                  <c:v>41390</c:v>
                </c:pt>
                <c:pt idx="2002">
                  <c:v>41397</c:v>
                </c:pt>
                <c:pt idx="2003">
                  <c:v>41404</c:v>
                </c:pt>
                <c:pt idx="2004">
                  <c:v>41411</c:v>
                </c:pt>
                <c:pt idx="2005">
                  <c:v>41418</c:v>
                </c:pt>
                <c:pt idx="2006">
                  <c:v>41425</c:v>
                </c:pt>
                <c:pt idx="2007">
                  <c:v>41432</c:v>
                </c:pt>
                <c:pt idx="2008">
                  <c:v>41439</c:v>
                </c:pt>
                <c:pt idx="2009">
                  <c:v>41446</c:v>
                </c:pt>
                <c:pt idx="2010">
                  <c:v>41453</c:v>
                </c:pt>
                <c:pt idx="2011">
                  <c:v>41460</c:v>
                </c:pt>
                <c:pt idx="2012">
                  <c:v>41467</c:v>
                </c:pt>
                <c:pt idx="2013">
                  <c:v>41474</c:v>
                </c:pt>
                <c:pt idx="2014">
                  <c:v>41481</c:v>
                </c:pt>
                <c:pt idx="2015">
                  <c:v>41488</c:v>
                </c:pt>
                <c:pt idx="2016">
                  <c:v>41495</c:v>
                </c:pt>
                <c:pt idx="2017">
                  <c:v>41502</c:v>
                </c:pt>
                <c:pt idx="2018">
                  <c:v>41509</c:v>
                </c:pt>
                <c:pt idx="2019">
                  <c:v>41516</c:v>
                </c:pt>
                <c:pt idx="2020">
                  <c:v>41523</c:v>
                </c:pt>
                <c:pt idx="2021">
                  <c:v>41530</c:v>
                </c:pt>
                <c:pt idx="2022">
                  <c:v>41537</c:v>
                </c:pt>
                <c:pt idx="2023">
                  <c:v>41544</c:v>
                </c:pt>
                <c:pt idx="2024">
                  <c:v>41551</c:v>
                </c:pt>
                <c:pt idx="2025">
                  <c:v>41558</c:v>
                </c:pt>
                <c:pt idx="2026">
                  <c:v>41565</c:v>
                </c:pt>
                <c:pt idx="2027">
                  <c:v>41572</c:v>
                </c:pt>
                <c:pt idx="2028">
                  <c:v>41579</c:v>
                </c:pt>
                <c:pt idx="2029">
                  <c:v>41586</c:v>
                </c:pt>
                <c:pt idx="2030">
                  <c:v>41593</c:v>
                </c:pt>
                <c:pt idx="2031">
                  <c:v>41600</c:v>
                </c:pt>
                <c:pt idx="2032">
                  <c:v>41607</c:v>
                </c:pt>
                <c:pt idx="2033">
                  <c:v>41614</c:v>
                </c:pt>
                <c:pt idx="2034">
                  <c:v>41621</c:v>
                </c:pt>
                <c:pt idx="2035">
                  <c:v>41628</c:v>
                </c:pt>
                <c:pt idx="2036">
                  <c:v>41635</c:v>
                </c:pt>
                <c:pt idx="2037">
                  <c:v>41642</c:v>
                </c:pt>
                <c:pt idx="2038">
                  <c:v>41649</c:v>
                </c:pt>
                <c:pt idx="2039">
                  <c:v>41656</c:v>
                </c:pt>
                <c:pt idx="2040">
                  <c:v>41663</c:v>
                </c:pt>
                <c:pt idx="2041">
                  <c:v>41670</c:v>
                </c:pt>
                <c:pt idx="2042">
                  <c:v>41677</c:v>
                </c:pt>
                <c:pt idx="2043">
                  <c:v>41684</c:v>
                </c:pt>
                <c:pt idx="2044">
                  <c:v>41691</c:v>
                </c:pt>
                <c:pt idx="2045">
                  <c:v>41698</c:v>
                </c:pt>
                <c:pt idx="2046">
                  <c:v>41705</c:v>
                </c:pt>
                <c:pt idx="2047">
                  <c:v>41712</c:v>
                </c:pt>
                <c:pt idx="2048">
                  <c:v>41719</c:v>
                </c:pt>
                <c:pt idx="2049">
                  <c:v>41726</c:v>
                </c:pt>
                <c:pt idx="2050">
                  <c:v>41733</c:v>
                </c:pt>
                <c:pt idx="2051">
                  <c:v>41740</c:v>
                </c:pt>
                <c:pt idx="2052">
                  <c:v>41747</c:v>
                </c:pt>
                <c:pt idx="2053">
                  <c:v>41754</c:v>
                </c:pt>
                <c:pt idx="2054">
                  <c:v>41761</c:v>
                </c:pt>
                <c:pt idx="2055">
                  <c:v>41768</c:v>
                </c:pt>
                <c:pt idx="2056">
                  <c:v>41775</c:v>
                </c:pt>
                <c:pt idx="2057">
                  <c:v>41782</c:v>
                </c:pt>
                <c:pt idx="2058">
                  <c:v>41789</c:v>
                </c:pt>
                <c:pt idx="2059">
                  <c:v>41796</c:v>
                </c:pt>
                <c:pt idx="2060">
                  <c:v>41803</c:v>
                </c:pt>
                <c:pt idx="2061">
                  <c:v>41810</c:v>
                </c:pt>
                <c:pt idx="2062">
                  <c:v>41817</c:v>
                </c:pt>
                <c:pt idx="2063">
                  <c:v>41824</c:v>
                </c:pt>
                <c:pt idx="2064">
                  <c:v>41831</c:v>
                </c:pt>
                <c:pt idx="2065">
                  <c:v>41838</c:v>
                </c:pt>
                <c:pt idx="2066">
                  <c:v>41845</c:v>
                </c:pt>
                <c:pt idx="2067">
                  <c:v>41852</c:v>
                </c:pt>
                <c:pt idx="2068">
                  <c:v>41859</c:v>
                </c:pt>
                <c:pt idx="2069">
                  <c:v>41866</c:v>
                </c:pt>
                <c:pt idx="2070">
                  <c:v>41873</c:v>
                </c:pt>
                <c:pt idx="2071">
                  <c:v>41880</c:v>
                </c:pt>
                <c:pt idx="2072">
                  <c:v>41887</c:v>
                </c:pt>
                <c:pt idx="2073">
                  <c:v>41894</c:v>
                </c:pt>
                <c:pt idx="2074">
                  <c:v>41901</c:v>
                </c:pt>
                <c:pt idx="2075">
                  <c:v>41908</c:v>
                </c:pt>
                <c:pt idx="2076">
                  <c:v>41915</c:v>
                </c:pt>
                <c:pt idx="2077">
                  <c:v>41922</c:v>
                </c:pt>
                <c:pt idx="2078">
                  <c:v>41929</c:v>
                </c:pt>
                <c:pt idx="2079">
                  <c:v>41936</c:v>
                </c:pt>
                <c:pt idx="2080">
                  <c:v>41943</c:v>
                </c:pt>
                <c:pt idx="2081">
                  <c:v>41950</c:v>
                </c:pt>
                <c:pt idx="2082">
                  <c:v>41957</c:v>
                </c:pt>
                <c:pt idx="2083">
                  <c:v>41964</c:v>
                </c:pt>
                <c:pt idx="2084">
                  <c:v>41971</c:v>
                </c:pt>
                <c:pt idx="2085">
                  <c:v>41978</c:v>
                </c:pt>
                <c:pt idx="2086">
                  <c:v>41985</c:v>
                </c:pt>
                <c:pt idx="2087">
                  <c:v>41992</c:v>
                </c:pt>
                <c:pt idx="2088">
                  <c:v>41999</c:v>
                </c:pt>
                <c:pt idx="2089">
                  <c:v>42006</c:v>
                </c:pt>
                <c:pt idx="2090">
                  <c:v>42013</c:v>
                </c:pt>
                <c:pt idx="2091">
                  <c:v>42020</c:v>
                </c:pt>
                <c:pt idx="2092">
                  <c:v>42027</c:v>
                </c:pt>
                <c:pt idx="2093">
                  <c:v>42034</c:v>
                </c:pt>
                <c:pt idx="2094">
                  <c:v>42041</c:v>
                </c:pt>
                <c:pt idx="2095">
                  <c:v>42048</c:v>
                </c:pt>
                <c:pt idx="2096">
                  <c:v>42055</c:v>
                </c:pt>
                <c:pt idx="2097">
                  <c:v>42062</c:v>
                </c:pt>
                <c:pt idx="2098">
                  <c:v>42069</c:v>
                </c:pt>
                <c:pt idx="2099">
                  <c:v>42076</c:v>
                </c:pt>
                <c:pt idx="2100">
                  <c:v>42083</c:v>
                </c:pt>
                <c:pt idx="2101">
                  <c:v>42090</c:v>
                </c:pt>
                <c:pt idx="2102">
                  <c:v>42097</c:v>
                </c:pt>
                <c:pt idx="2103">
                  <c:v>42104</c:v>
                </c:pt>
                <c:pt idx="2104">
                  <c:v>42111</c:v>
                </c:pt>
                <c:pt idx="2105">
                  <c:v>42118</c:v>
                </c:pt>
                <c:pt idx="2106">
                  <c:v>42125</c:v>
                </c:pt>
                <c:pt idx="2107">
                  <c:v>42132</c:v>
                </c:pt>
                <c:pt idx="2108">
                  <c:v>42139</c:v>
                </c:pt>
                <c:pt idx="2109">
                  <c:v>42146</c:v>
                </c:pt>
                <c:pt idx="2110">
                  <c:v>42153</c:v>
                </c:pt>
                <c:pt idx="2111">
                  <c:v>42160</c:v>
                </c:pt>
                <c:pt idx="2112">
                  <c:v>42167</c:v>
                </c:pt>
                <c:pt idx="2113">
                  <c:v>42174</c:v>
                </c:pt>
                <c:pt idx="2114">
                  <c:v>42181</c:v>
                </c:pt>
                <c:pt idx="2115">
                  <c:v>42188</c:v>
                </c:pt>
                <c:pt idx="2116">
                  <c:v>42195</c:v>
                </c:pt>
                <c:pt idx="2117">
                  <c:v>42202</c:v>
                </c:pt>
                <c:pt idx="2118">
                  <c:v>42209</c:v>
                </c:pt>
                <c:pt idx="2119">
                  <c:v>42216</c:v>
                </c:pt>
                <c:pt idx="2120">
                  <c:v>42223</c:v>
                </c:pt>
                <c:pt idx="2121">
                  <c:v>42230</c:v>
                </c:pt>
                <c:pt idx="2122">
                  <c:v>42237</c:v>
                </c:pt>
                <c:pt idx="2123">
                  <c:v>42244</c:v>
                </c:pt>
                <c:pt idx="2124">
                  <c:v>42251</c:v>
                </c:pt>
                <c:pt idx="2125">
                  <c:v>42258</c:v>
                </c:pt>
                <c:pt idx="2126">
                  <c:v>42265</c:v>
                </c:pt>
                <c:pt idx="2127">
                  <c:v>42272</c:v>
                </c:pt>
                <c:pt idx="2128">
                  <c:v>42279</c:v>
                </c:pt>
                <c:pt idx="2129">
                  <c:v>42286</c:v>
                </c:pt>
                <c:pt idx="2130">
                  <c:v>42293</c:v>
                </c:pt>
                <c:pt idx="2131">
                  <c:v>42300</c:v>
                </c:pt>
                <c:pt idx="2132">
                  <c:v>42307</c:v>
                </c:pt>
                <c:pt idx="2133">
                  <c:v>42314</c:v>
                </c:pt>
                <c:pt idx="2134">
                  <c:v>42321</c:v>
                </c:pt>
                <c:pt idx="2135">
                  <c:v>42328</c:v>
                </c:pt>
                <c:pt idx="2136">
                  <c:v>42335</c:v>
                </c:pt>
                <c:pt idx="2137">
                  <c:v>42342</c:v>
                </c:pt>
                <c:pt idx="2138">
                  <c:v>42349</c:v>
                </c:pt>
                <c:pt idx="2139">
                  <c:v>42356</c:v>
                </c:pt>
                <c:pt idx="2140">
                  <c:v>42363</c:v>
                </c:pt>
                <c:pt idx="2141">
                  <c:v>42370</c:v>
                </c:pt>
                <c:pt idx="2142">
                  <c:v>42377</c:v>
                </c:pt>
                <c:pt idx="2143">
                  <c:v>42384</c:v>
                </c:pt>
                <c:pt idx="2144">
                  <c:v>42391</c:v>
                </c:pt>
                <c:pt idx="2145">
                  <c:v>42398</c:v>
                </c:pt>
                <c:pt idx="2146">
                  <c:v>42405</c:v>
                </c:pt>
                <c:pt idx="2147">
                  <c:v>42412</c:v>
                </c:pt>
                <c:pt idx="2148">
                  <c:v>42419</c:v>
                </c:pt>
                <c:pt idx="2149">
                  <c:v>42426</c:v>
                </c:pt>
                <c:pt idx="2150">
                  <c:v>42433</c:v>
                </c:pt>
                <c:pt idx="2151">
                  <c:v>42440</c:v>
                </c:pt>
                <c:pt idx="2152">
                  <c:v>42447</c:v>
                </c:pt>
                <c:pt idx="2153">
                  <c:v>42454</c:v>
                </c:pt>
                <c:pt idx="2154">
                  <c:v>42461</c:v>
                </c:pt>
                <c:pt idx="2155">
                  <c:v>42468</c:v>
                </c:pt>
                <c:pt idx="2156">
                  <c:v>42475</c:v>
                </c:pt>
                <c:pt idx="2157">
                  <c:v>42482</c:v>
                </c:pt>
                <c:pt idx="2158">
                  <c:v>42489</c:v>
                </c:pt>
                <c:pt idx="2159">
                  <c:v>42496</c:v>
                </c:pt>
                <c:pt idx="2160">
                  <c:v>42503</c:v>
                </c:pt>
                <c:pt idx="2161">
                  <c:v>42510</c:v>
                </c:pt>
                <c:pt idx="2162">
                  <c:v>42517</c:v>
                </c:pt>
                <c:pt idx="2163">
                  <c:v>42524</c:v>
                </c:pt>
                <c:pt idx="2164">
                  <c:v>42531</c:v>
                </c:pt>
                <c:pt idx="2165">
                  <c:v>42538</c:v>
                </c:pt>
                <c:pt idx="2166">
                  <c:v>42545</c:v>
                </c:pt>
                <c:pt idx="2167">
                  <c:v>42552</c:v>
                </c:pt>
                <c:pt idx="2168">
                  <c:v>42559</c:v>
                </c:pt>
                <c:pt idx="2169">
                  <c:v>42566</c:v>
                </c:pt>
                <c:pt idx="2170">
                  <c:v>42573</c:v>
                </c:pt>
                <c:pt idx="2171">
                  <c:v>42580</c:v>
                </c:pt>
                <c:pt idx="2172">
                  <c:v>42587</c:v>
                </c:pt>
                <c:pt idx="2173">
                  <c:v>42594</c:v>
                </c:pt>
                <c:pt idx="2174">
                  <c:v>42601</c:v>
                </c:pt>
                <c:pt idx="2175">
                  <c:v>42608</c:v>
                </c:pt>
                <c:pt idx="2176">
                  <c:v>42615</c:v>
                </c:pt>
                <c:pt idx="2177">
                  <c:v>42622</c:v>
                </c:pt>
                <c:pt idx="2178">
                  <c:v>42629</c:v>
                </c:pt>
                <c:pt idx="2179">
                  <c:v>42636</c:v>
                </c:pt>
                <c:pt idx="2180">
                  <c:v>42643</c:v>
                </c:pt>
                <c:pt idx="2181">
                  <c:v>42650</c:v>
                </c:pt>
                <c:pt idx="2182">
                  <c:v>42657</c:v>
                </c:pt>
                <c:pt idx="2183">
                  <c:v>42664</c:v>
                </c:pt>
                <c:pt idx="2184">
                  <c:v>42671</c:v>
                </c:pt>
                <c:pt idx="2185">
                  <c:v>42678</c:v>
                </c:pt>
                <c:pt idx="2186">
                  <c:v>42685</c:v>
                </c:pt>
                <c:pt idx="2187">
                  <c:v>42692</c:v>
                </c:pt>
                <c:pt idx="2188">
                  <c:v>42699</c:v>
                </c:pt>
                <c:pt idx="2189">
                  <c:v>42706</c:v>
                </c:pt>
                <c:pt idx="2190">
                  <c:v>42713</c:v>
                </c:pt>
                <c:pt idx="2191">
                  <c:v>42720</c:v>
                </c:pt>
                <c:pt idx="2192">
                  <c:v>42727</c:v>
                </c:pt>
                <c:pt idx="2193">
                  <c:v>42734</c:v>
                </c:pt>
                <c:pt idx="2194">
                  <c:v>42741</c:v>
                </c:pt>
                <c:pt idx="2195">
                  <c:v>42748</c:v>
                </c:pt>
                <c:pt idx="2196">
                  <c:v>42755</c:v>
                </c:pt>
                <c:pt idx="2197">
                  <c:v>42762</c:v>
                </c:pt>
                <c:pt idx="2198">
                  <c:v>42769</c:v>
                </c:pt>
                <c:pt idx="2199">
                  <c:v>42776</c:v>
                </c:pt>
                <c:pt idx="2200">
                  <c:v>42783</c:v>
                </c:pt>
                <c:pt idx="2201">
                  <c:v>42790</c:v>
                </c:pt>
                <c:pt idx="2202">
                  <c:v>42797</c:v>
                </c:pt>
                <c:pt idx="2203">
                  <c:v>42804</c:v>
                </c:pt>
                <c:pt idx="2204">
                  <c:v>42811</c:v>
                </c:pt>
                <c:pt idx="2205">
                  <c:v>42818</c:v>
                </c:pt>
                <c:pt idx="2206">
                  <c:v>42825</c:v>
                </c:pt>
                <c:pt idx="2207">
                  <c:v>42832</c:v>
                </c:pt>
                <c:pt idx="2208">
                  <c:v>42839</c:v>
                </c:pt>
                <c:pt idx="2209">
                  <c:v>42846</c:v>
                </c:pt>
                <c:pt idx="2210">
                  <c:v>42853</c:v>
                </c:pt>
                <c:pt idx="2211">
                  <c:v>42860</c:v>
                </c:pt>
                <c:pt idx="2212">
                  <c:v>42867</c:v>
                </c:pt>
                <c:pt idx="2213">
                  <c:v>42874</c:v>
                </c:pt>
                <c:pt idx="2214">
                  <c:v>42881</c:v>
                </c:pt>
                <c:pt idx="2215">
                  <c:v>42888</c:v>
                </c:pt>
                <c:pt idx="2216">
                  <c:v>42895</c:v>
                </c:pt>
                <c:pt idx="2217">
                  <c:v>42902</c:v>
                </c:pt>
                <c:pt idx="2218">
                  <c:v>42909</c:v>
                </c:pt>
                <c:pt idx="2219">
                  <c:v>42916</c:v>
                </c:pt>
                <c:pt idx="2220">
                  <c:v>42923</c:v>
                </c:pt>
                <c:pt idx="2221">
                  <c:v>42930</c:v>
                </c:pt>
                <c:pt idx="2222">
                  <c:v>42937</c:v>
                </c:pt>
                <c:pt idx="2223">
                  <c:v>42944</c:v>
                </c:pt>
                <c:pt idx="2224">
                  <c:v>42951</c:v>
                </c:pt>
                <c:pt idx="2225">
                  <c:v>42958</c:v>
                </c:pt>
                <c:pt idx="2226">
                  <c:v>42965</c:v>
                </c:pt>
                <c:pt idx="2227">
                  <c:v>42972</c:v>
                </c:pt>
                <c:pt idx="2228">
                  <c:v>42979</c:v>
                </c:pt>
                <c:pt idx="2229">
                  <c:v>42986</c:v>
                </c:pt>
                <c:pt idx="2230">
                  <c:v>42993</c:v>
                </c:pt>
                <c:pt idx="2231">
                  <c:v>43000</c:v>
                </c:pt>
                <c:pt idx="2232">
                  <c:v>43007</c:v>
                </c:pt>
                <c:pt idx="2233">
                  <c:v>43014</c:v>
                </c:pt>
                <c:pt idx="2234">
                  <c:v>43021</c:v>
                </c:pt>
                <c:pt idx="2235">
                  <c:v>43028</c:v>
                </c:pt>
                <c:pt idx="2236">
                  <c:v>43035</c:v>
                </c:pt>
                <c:pt idx="2237">
                  <c:v>43042</c:v>
                </c:pt>
                <c:pt idx="2238">
                  <c:v>43049</c:v>
                </c:pt>
                <c:pt idx="2239">
                  <c:v>43056</c:v>
                </c:pt>
                <c:pt idx="2240">
                  <c:v>43063</c:v>
                </c:pt>
                <c:pt idx="2241">
                  <c:v>43070</c:v>
                </c:pt>
                <c:pt idx="2242">
                  <c:v>43077</c:v>
                </c:pt>
                <c:pt idx="2243">
                  <c:v>43084</c:v>
                </c:pt>
                <c:pt idx="2244">
                  <c:v>43091</c:v>
                </c:pt>
                <c:pt idx="2245">
                  <c:v>43098</c:v>
                </c:pt>
                <c:pt idx="2246">
                  <c:v>43105</c:v>
                </c:pt>
                <c:pt idx="2247">
                  <c:v>43112</c:v>
                </c:pt>
                <c:pt idx="2248">
                  <c:v>43119</c:v>
                </c:pt>
                <c:pt idx="2249">
                  <c:v>43126</c:v>
                </c:pt>
                <c:pt idx="2250">
                  <c:v>43133</c:v>
                </c:pt>
                <c:pt idx="2251">
                  <c:v>43140</c:v>
                </c:pt>
                <c:pt idx="2252">
                  <c:v>43147</c:v>
                </c:pt>
                <c:pt idx="2253">
                  <c:v>43154</c:v>
                </c:pt>
                <c:pt idx="2254">
                  <c:v>43161</c:v>
                </c:pt>
                <c:pt idx="2255">
                  <c:v>43168</c:v>
                </c:pt>
                <c:pt idx="2256">
                  <c:v>43175</c:v>
                </c:pt>
                <c:pt idx="2257">
                  <c:v>43182</c:v>
                </c:pt>
                <c:pt idx="2258">
                  <c:v>43189</c:v>
                </c:pt>
                <c:pt idx="2259">
                  <c:v>43196</c:v>
                </c:pt>
                <c:pt idx="2260">
                  <c:v>43203</c:v>
                </c:pt>
                <c:pt idx="2261">
                  <c:v>43210</c:v>
                </c:pt>
                <c:pt idx="2262">
                  <c:v>43217</c:v>
                </c:pt>
                <c:pt idx="2263">
                  <c:v>43224</c:v>
                </c:pt>
                <c:pt idx="2264">
                  <c:v>43231</c:v>
                </c:pt>
                <c:pt idx="2265">
                  <c:v>43238</c:v>
                </c:pt>
                <c:pt idx="2266">
                  <c:v>43245</c:v>
                </c:pt>
                <c:pt idx="2267">
                  <c:v>43252</c:v>
                </c:pt>
                <c:pt idx="2268">
                  <c:v>43259</c:v>
                </c:pt>
                <c:pt idx="2269">
                  <c:v>43266</c:v>
                </c:pt>
                <c:pt idx="2270">
                  <c:v>43273</c:v>
                </c:pt>
                <c:pt idx="2271">
                  <c:v>43280</c:v>
                </c:pt>
                <c:pt idx="2272">
                  <c:v>43287</c:v>
                </c:pt>
                <c:pt idx="2273">
                  <c:v>43294</c:v>
                </c:pt>
                <c:pt idx="2274">
                  <c:v>43301</c:v>
                </c:pt>
                <c:pt idx="2275">
                  <c:v>43308</c:v>
                </c:pt>
                <c:pt idx="2276">
                  <c:v>43315</c:v>
                </c:pt>
                <c:pt idx="2277">
                  <c:v>43322</c:v>
                </c:pt>
                <c:pt idx="2278">
                  <c:v>43329</c:v>
                </c:pt>
                <c:pt idx="2279">
                  <c:v>43336</c:v>
                </c:pt>
                <c:pt idx="2280">
                  <c:v>43343</c:v>
                </c:pt>
                <c:pt idx="2281">
                  <c:v>43350</c:v>
                </c:pt>
                <c:pt idx="2282">
                  <c:v>43357</c:v>
                </c:pt>
                <c:pt idx="2283">
                  <c:v>43364</c:v>
                </c:pt>
                <c:pt idx="2284">
                  <c:v>43371</c:v>
                </c:pt>
                <c:pt idx="2285">
                  <c:v>43378</c:v>
                </c:pt>
                <c:pt idx="2286">
                  <c:v>43385</c:v>
                </c:pt>
                <c:pt idx="2287">
                  <c:v>43392</c:v>
                </c:pt>
                <c:pt idx="2288">
                  <c:v>43399</c:v>
                </c:pt>
                <c:pt idx="2289">
                  <c:v>43406</c:v>
                </c:pt>
                <c:pt idx="2290">
                  <c:v>43413</c:v>
                </c:pt>
                <c:pt idx="2291">
                  <c:v>43420</c:v>
                </c:pt>
                <c:pt idx="2292">
                  <c:v>43427</c:v>
                </c:pt>
                <c:pt idx="2293">
                  <c:v>43434</c:v>
                </c:pt>
                <c:pt idx="2294">
                  <c:v>43441</c:v>
                </c:pt>
                <c:pt idx="2295">
                  <c:v>43448</c:v>
                </c:pt>
                <c:pt idx="2296">
                  <c:v>43455</c:v>
                </c:pt>
                <c:pt idx="2297">
                  <c:v>43462</c:v>
                </c:pt>
                <c:pt idx="2298">
                  <c:v>43469</c:v>
                </c:pt>
                <c:pt idx="2299">
                  <c:v>43476</c:v>
                </c:pt>
                <c:pt idx="2300">
                  <c:v>43483</c:v>
                </c:pt>
                <c:pt idx="2301">
                  <c:v>43490</c:v>
                </c:pt>
                <c:pt idx="2302">
                  <c:v>43497</c:v>
                </c:pt>
                <c:pt idx="2303">
                  <c:v>43504</c:v>
                </c:pt>
                <c:pt idx="2304">
                  <c:v>43511</c:v>
                </c:pt>
                <c:pt idx="2305">
                  <c:v>43518</c:v>
                </c:pt>
                <c:pt idx="2306">
                  <c:v>43525</c:v>
                </c:pt>
                <c:pt idx="2307">
                  <c:v>43532</c:v>
                </c:pt>
                <c:pt idx="2308">
                  <c:v>43539</c:v>
                </c:pt>
                <c:pt idx="2309">
                  <c:v>43546</c:v>
                </c:pt>
                <c:pt idx="2310">
                  <c:v>43553</c:v>
                </c:pt>
                <c:pt idx="2311">
                  <c:v>43560</c:v>
                </c:pt>
                <c:pt idx="2312">
                  <c:v>43567</c:v>
                </c:pt>
                <c:pt idx="2313">
                  <c:v>43574</c:v>
                </c:pt>
                <c:pt idx="2314">
                  <c:v>43581</c:v>
                </c:pt>
                <c:pt idx="2315">
                  <c:v>43588</c:v>
                </c:pt>
                <c:pt idx="2316">
                  <c:v>43595</c:v>
                </c:pt>
                <c:pt idx="2317">
                  <c:v>43602</c:v>
                </c:pt>
                <c:pt idx="2318">
                  <c:v>43609</c:v>
                </c:pt>
                <c:pt idx="2319">
                  <c:v>43616</c:v>
                </c:pt>
                <c:pt idx="2320">
                  <c:v>43623</c:v>
                </c:pt>
                <c:pt idx="2321">
                  <c:v>43630</c:v>
                </c:pt>
                <c:pt idx="2322">
                  <c:v>43637</c:v>
                </c:pt>
                <c:pt idx="2323">
                  <c:v>43644</c:v>
                </c:pt>
                <c:pt idx="2324">
                  <c:v>43651</c:v>
                </c:pt>
                <c:pt idx="2325">
                  <c:v>43658</c:v>
                </c:pt>
                <c:pt idx="2326">
                  <c:v>43665</c:v>
                </c:pt>
                <c:pt idx="2327">
                  <c:v>43672</c:v>
                </c:pt>
                <c:pt idx="2328">
                  <c:v>43679</c:v>
                </c:pt>
                <c:pt idx="2329">
                  <c:v>43686</c:v>
                </c:pt>
                <c:pt idx="2330">
                  <c:v>43693</c:v>
                </c:pt>
                <c:pt idx="2331">
                  <c:v>43700</c:v>
                </c:pt>
                <c:pt idx="2332">
                  <c:v>43707</c:v>
                </c:pt>
                <c:pt idx="2333">
                  <c:v>43714</c:v>
                </c:pt>
                <c:pt idx="2334">
                  <c:v>43721</c:v>
                </c:pt>
                <c:pt idx="2335">
                  <c:v>43728</c:v>
                </c:pt>
                <c:pt idx="2336">
                  <c:v>43735</c:v>
                </c:pt>
                <c:pt idx="2337">
                  <c:v>43742</c:v>
                </c:pt>
                <c:pt idx="2338">
                  <c:v>43749</c:v>
                </c:pt>
                <c:pt idx="2339">
                  <c:v>43756</c:v>
                </c:pt>
                <c:pt idx="2340">
                  <c:v>43763</c:v>
                </c:pt>
                <c:pt idx="2341">
                  <c:v>43770</c:v>
                </c:pt>
                <c:pt idx="2342">
                  <c:v>43777</c:v>
                </c:pt>
                <c:pt idx="2343">
                  <c:v>43784</c:v>
                </c:pt>
                <c:pt idx="2344">
                  <c:v>43791</c:v>
                </c:pt>
                <c:pt idx="2345">
                  <c:v>43798</c:v>
                </c:pt>
                <c:pt idx="2346">
                  <c:v>43805</c:v>
                </c:pt>
                <c:pt idx="2347">
                  <c:v>43812</c:v>
                </c:pt>
                <c:pt idx="2348">
                  <c:v>43819</c:v>
                </c:pt>
                <c:pt idx="2349">
                  <c:v>43826</c:v>
                </c:pt>
                <c:pt idx="2350">
                  <c:v>43833</c:v>
                </c:pt>
                <c:pt idx="2351">
                  <c:v>43840</c:v>
                </c:pt>
                <c:pt idx="2352">
                  <c:v>43847</c:v>
                </c:pt>
                <c:pt idx="2353">
                  <c:v>43854</c:v>
                </c:pt>
                <c:pt idx="2354">
                  <c:v>43861</c:v>
                </c:pt>
                <c:pt idx="2355">
                  <c:v>43868</c:v>
                </c:pt>
                <c:pt idx="2356">
                  <c:v>43875</c:v>
                </c:pt>
                <c:pt idx="2357">
                  <c:v>43882</c:v>
                </c:pt>
                <c:pt idx="2358">
                  <c:v>43889</c:v>
                </c:pt>
                <c:pt idx="2359">
                  <c:v>43896</c:v>
                </c:pt>
                <c:pt idx="2360">
                  <c:v>43903</c:v>
                </c:pt>
                <c:pt idx="2361">
                  <c:v>43910</c:v>
                </c:pt>
                <c:pt idx="2362">
                  <c:v>43917</c:v>
                </c:pt>
                <c:pt idx="2363">
                  <c:v>43924</c:v>
                </c:pt>
                <c:pt idx="2364">
                  <c:v>43931</c:v>
                </c:pt>
                <c:pt idx="2365">
                  <c:v>43938</c:v>
                </c:pt>
                <c:pt idx="2366">
                  <c:v>43945</c:v>
                </c:pt>
                <c:pt idx="2367">
                  <c:v>43952</c:v>
                </c:pt>
                <c:pt idx="2368">
                  <c:v>43959</c:v>
                </c:pt>
                <c:pt idx="2369">
                  <c:v>43966</c:v>
                </c:pt>
                <c:pt idx="2370">
                  <c:v>43973</c:v>
                </c:pt>
                <c:pt idx="2371">
                  <c:v>43980</c:v>
                </c:pt>
                <c:pt idx="2372">
                  <c:v>43987</c:v>
                </c:pt>
                <c:pt idx="2373">
                  <c:v>43994</c:v>
                </c:pt>
                <c:pt idx="2374">
                  <c:v>44001</c:v>
                </c:pt>
                <c:pt idx="2375">
                  <c:v>44008</c:v>
                </c:pt>
                <c:pt idx="2376">
                  <c:v>44015</c:v>
                </c:pt>
                <c:pt idx="2377">
                  <c:v>44022</c:v>
                </c:pt>
                <c:pt idx="2378">
                  <c:v>44029</c:v>
                </c:pt>
                <c:pt idx="2379">
                  <c:v>44036</c:v>
                </c:pt>
                <c:pt idx="2380">
                  <c:v>44043</c:v>
                </c:pt>
                <c:pt idx="2381">
                  <c:v>44050</c:v>
                </c:pt>
                <c:pt idx="2382">
                  <c:v>44057</c:v>
                </c:pt>
                <c:pt idx="2383">
                  <c:v>44064</c:v>
                </c:pt>
                <c:pt idx="2384">
                  <c:v>44071</c:v>
                </c:pt>
                <c:pt idx="2385">
                  <c:v>44078</c:v>
                </c:pt>
                <c:pt idx="2386">
                  <c:v>44085</c:v>
                </c:pt>
                <c:pt idx="2387">
                  <c:v>44092</c:v>
                </c:pt>
                <c:pt idx="2388">
                  <c:v>44099</c:v>
                </c:pt>
                <c:pt idx="2389">
                  <c:v>44106</c:v>
                </c:pt>
                <c:pt idx="2390">
                  <c:v>44113</c:v>
                </c:pt>
                <c:pt idx="2391">
                  <c:v>44120</c:v>
                </c:pt>
                <c:pt idx="2392">
                  <c:v>44127</c:v>
                </c:pt>
                <c:pt idx="2393">
                  <c:v>44134</c:v>
                </c:pt>
                <c:pt idx="2394">
                  <c:v>44141</c:v>
                </c:pt>
                <c:pt idx="2395">
                  <c:v>44148</c:v>
                </c:pt>
                <c:pt idx="2396">
                  <c:v>44155</c:v>
                </c:pt>
                <c:pt idx="2397">
                  <c:v>44162</c:v>
                </c:pt>
                <c:pt idx="2398">
                  <c:v>44169</c:v>
                </c:pt>
                <c:pt idx="2399">
                  <c:v>44176</c:v>
                </c:pt>
                <c:pt idx="2400">
                  <c:v>44183</c:v>
                </c:pt>
                <c:pt idx="2401">
                  <c:v>44190</c:v>
                </c:pt>
                <c:pt idx="2402">
                  <c:v>44197</c:v>
                </c:pt>
                <c:pt idx="2403">
                  <c:v>44204</c:v>
                </c:pt>
                <c:pt idx="2404">
                  <c:v>44211</c:v>
                </c:pt>
                <c:pt idx="2405">
                  <c:v>44218</c:v>
                </c:pt>
                <c:pt idx="2406">
                  <c:v>44225</c:v>
                </c:pt>
                <c:pt idx="2407">
                  <c:v>44232</c:v>
                </c:pt>
                <c:pt idx="2408">
                  <c:v>44239</c:v>
                </c:pt>
                <c:pt idx="2409">
                  <c:v>44246</c:v>
                </c:pt>
                <c:pt idx="2410">
                  <c:v>44253</c:v>
                </c:pt>
                <c:pt idx="2411">
                  <c:v>44260</c:v>
                </c:pt>
                <c:pt idx="2412">
                  <c:v>44267</c:v>
                </c:pt>
                <c:pt idx="2413">
                  <c:v>44274</c:v>
                </c:pt>
                <c:pt idx="2414">
                  <c:v>44281</c:v>
                </c:pt>
                <c:pt idx="2415">
                  <c:v>44288</c:v>
                </c:pt>
                <c:pt idx="2416">
                  <c:v>44295</c:v>
                </c:pt>
                <c:pt idx="2417">
                  <c:v>44302</c:v>
                </c:pt>
                <c:pt idx="2418">
                  <c:v>44309</c:v>
                </c:pt>
                <c:pt idx="2419">
                  <c:v>44316</c:v>
                </c:pt>
                <c:pt idx="2420">
                  <c:v>44323</c:v>
                </c:pt>
                <c:pt idx="2421">
                  <c:v>44330</c:v>
                </c:pt>
                <c:pt idx="2422">
                  <c:v>44337</c:v>
                </c:pt>
                <c:pt idx="2423">
                  <c:v>44344</c:v>
                </c:pt>
                <c:pt idx="2424">
                  <c:v>44351</c:v>
                </c:pt>
                <c:pt idx="2425">
                  <c:v>44358</c:v>
                </c:pt>
                <c:pt idx="2426">
                  <c:v>44365</c:v>
                </c:pt>
                <c:pt idx="2427">
                  <c:v>44372</c:v>
                </c:pt>
                <c:pt idx="2428">
                  <c:v>44379</c:v>
                </c:pt>
                <c:pt idx="2429">
                  <c:v>44386</c:v>
                </c:pt>
                <c:pt idx="2430">
                  <c:v>44393</c:v>
                </c:pt>
                <c:pt idx="2431">
                  <c:v>44400</c:v>
                </c:pt>
                <c:pt idx="2432">
                  <c:v>44407</c:v>
                </c:pt>
                <c:pt idx="2433">
                  <c:v>44414</c:v>
                </c:pt>
                <c:pt idx="2434">
                  <c:v>44421</c:v>
                </c:pt>
                <c:pt idx="2435">
                  <c:v>44428</c:v>
                </c:pt>
                <c:pt idx="2436">
                  <c:v>44435</c:v>
                </c:pt>
                <c:pt idx="2437">
                  <c:v>44442</c:v>
                </c:pt>
                <c:pt idx="2438">
                  <c:v>44449</c:v>
                </c:pt>
                <c:pt idx="2439">
                  <c:v>44456</c:v>
                </c:pt>
                <c:pt idx="2440">
                  <c:v>44463</c:v>
                </c:pt>
                <c:pt idx="2441">
                  <c:v>44470</c:v>
                </c:pt>
                <c:pt idx="2442">
                  <c:v>44477</c:v>
                </c:pt>
                <c:pt idx="2443">
                  <c:v>44484</c:v>
                </c:pt>
                <c:pt idx="2444">
                  <c:v>44491</c:v>
                </c:pt>
                <c:pt idx="2445">
                  <c:v>44498</c:v>
                </c:pt>
                <c:pt idx="2446">
                  <c:v>44505</c:v>
                </c:pt>
                <c:pt idx="2447">
                  <c:v>44512</c:v>
                </c:pt>
                <c:pt idx="2448">
                  <c:v>44519</c:v>
                </c:pt>
                <c:pt idx="2449">
                  <c:v>44526</c:v>
                </c:pt>
                <c:pt idx="2450">
                  <c:v>44533</c:v>
                </c:pt>
                <c:pt idx="2451">
                  <c:v>44540</c:v>
                </c:pt>
                <c:pt idx="2452">
                  <c:v>44547</c:v>
                </c:pt>
                <c:pt idx="2453">
                  <c:v>44554</c:v>
                </c:pt>
                <c:pt idx="2454">
                  <c:v>44561</c:v>
                </c:pt>
                <c:pt idx="2455">
                  <c:v>44568</c:v>
                </c:pt>
                <c:pt idx="2456">
                  <c:v>44575</c:v>
                </c:pt>
                <c:pt idx="2457">
                  <c:v>44582</c:v>
                </c:pt>
                <c:pt idx="2458">
                  <c:v>44589</c:v>
                </c:pt>
                <c:pt idx="2459">
                  <c:v>44596</c:v>
                </c:pt>
                <c:pt idx="2460">
                  <c:v>44603</c:v>
                </c:pt>
                <c:pt idx="2461">
                  <c:v>44610</c:v>
                </c:pt>
                <c:pt idx="2462">
                  <c:v>44617</c:v>
                </c:pt>
                <c:pt idx="2463">
                  <c:v>44624</c:v>
                </c:pt>
                <c:pt idx="2464">
                  <c:v>44631</c:v>
                </c:pt>
                <c:pt idx="2465">
                  <c:v>44638</c:v>
                </c:pt>
                <c:pt idx="2466">
                  <c:v>44645</c:v>
                </c:pt>
                <c:pt idx="2467">
                  <c:v>44652</c:v>
                </c:pt>
                <c:pt idx="2468">
                  <c:v>44659</c:v>
                </c:pt>
                <c:pt idx="2469">
                  <c:v>44666</c:v>
                </c:pt>
                <c:pt idx="2470">
                  <c:v>44673</c:v>
                </c:pt>
                <c:pt idx="2471">
                  <c:v>44680</c:v>
                </c:pt>
                <c:pt idx="2472">
                  <c:v>44687</c:v>
                </c:pt>
                <c:pt idx="2473">
                  <c:v>44694</c:v>
                </c:pt>
                <c:pt idx="2474">
                  <c:v>44701</c:v>
                </c:pt>
                <c:pt idx="2475">
                  <c:v>44708</c:v>
                </c:pt>
                <c:pt idx="2476">
                  <c:v>44715</c:v>
                </c:pt>
                <c:pt idx="2477">
                  <c:v>44722</c:v>
                </c:pt>
                <c:pt idx="2478">
                  <c:v>44729</c:v>
                </c:pt>
                <c:pt idx="2479">
                  <c:v>44736</c:v>
                </c:pt>
                <c:pt idx="2480">
                  <c:v>44743</c:v>
                </c:pt>
                <c:pt idx="2481">
                  <c:v>44750</c:v>
                </c:pt>
                <c:pt idx="2482">
                  <c:v>44757</c:v>
                </c:pt>
                <c:pt idx="2483">
                  <c:v>44764</c:v>
                </c:pt>
                <c:pt idx="2484">
                  <c:v>44771</c:v>
                </c:pt>
                <c:pt idx="2485">
                  <c:v>44778</c:v>
                </c:pt>
                <c:pt idx="2486">
                  <c:v>44785</c:v>
                </c:pt>
                <c:pt idx="2487">
                  <c:v>44792</c:v>
                </c:pt>
                <c:pt idx="2488">
                  <c:v>44799</c:v>
                </c:pt>
                <c:pt idx="2489">
                  <c:v>44806</c:v>
                </c:pt>
                <c:pt idx="2490">
                  <c:v>44813</c:v>
                </c:pt>
                <c:pt idx="2491">
                  <c:v>44820</c:v>
                </c:pt>
                <c:pt idx="2492">
                  <c:v>44827</c:v>
                </c:pt>
                <c:pt idx="2493">
                  <c:v>44834</c:v>
                </c:pt>
                <c:pt idx="2494">
                  <c:v>44841</c:v>
                </c:pt>
                <c:pt idx="2495">
                  <c:v>44848</c:v>
                </c:pt>
                <c:pt idx="2496">
                  <c:v>44855</c:v>
                </c:pt>
                <c:pt idx="2497">
                  <c:v>44862</c:v>
                </c:pt>
                <c:pt idx="2498">
                  <c:v>44869</c:v>
                </c:pt>
                <c:pt idx="2499">
                  <c:v>44876</c:v>
                </c:pt>
                <c:pt idx="2500">
                  <c:v>44883</c:v>
                </c:pt>
                <c:pt idx="2501">
                  <c:v>44890</c:v>
                </c:pt>
                <c:pt idx="2502">
                  <c:v>44897</c:v>
                </c:pt>
                <c:pt idx="2503">
                  <c:v>44904</c:v>
                </c:pt>
                <c:pt idx="2504">
                  <c:v>44911</c:v>
                </c:pt>
                <c:pt idx="2505">
                  <c:v>44918</c:v>
                </c:pt>
                <c:pt idx="2506">
                  <c:v>44925</c:v>
                </c:pt>
                <c:pt idx="2507">
                  <c:v>44932</c:v>
                </c:pt>
                <c:pt idx="2508">
                  <c:v>44939</c:v>
                </c:pt>
                <c:pt idx="2509">
                  <c:v>44946</c:v>
                </c:pt>
                <c:pt idx="2510">
                  <c:v>44953</c:v>
                </c:pt>
                <c:pt idx="2511">
                  <c:v>44960</c:v>
                </c:pt>
                <c:pt idx="2512">
                  <c:v>44967</c:v>
                </c:pt>
                <c:pt idx="2513">
                  <c:v>44974</c:v>
                </c:pt>
                <c:pt idx="2514">
                  <c:v>44981</c:v>
                </c:pt>
                <c:pt idx="2515">
                  <c:v>44988</c:v>
                </c:pt>
                <c:pt idx="2516">
                  <c:v>44995</c:v>
                </c:pt>
                <c:pt idx="2517">
                  <c:v>45002</c:v>
                </c:pt>
                <c:pt idx="2518">
                  <c:v>45009</c:v>
                </c:pt>
                <c:pt idx="2519">
                  <c:v>45016</c:v>
                </c:pt>
                <c:pt idx="2520">
                  <c:v>45023</c:v>
                </c:pt>
                <c:pt idx="2521">
                  <c:v>45030</c:v>
                </c:pt>
                <c:pt idx="2522">
                  <c:v>45037</c:v>
                </c:pt>
                <c:pt idx="2523">
                  <c:v>45044</c:v>
                </c:pt>
                <c:pt idx="2524">
                  <c:v>45051</c:v>
                </c:pt>
                <c:pt idx="2525">
                  <c:v>45058</c:v>
                </c:pt>
                <c:pt idx="2526">
                  <c:v>45065</c:v>
                </c:pt>
                <c:pt idx="2527">
                  <c:v>45072</c:v>
                </c:pt>
                <c:pt idx="2528">
                  <c:v>45079</c:v>
                </c:pt>
                <c:pt idx="2529">
                  <c:v>45086</c:v>
                </c:pt>
                <c:pt idx="2530">
                  <c:v>45093</c:v>
                </c:pt>
                <c:pt idx="2531">
                  <c:v>45100</c:v>
                </c:pt>
                <c:pt idx="2532">
                  <c:v>45107</c:v>
                </c:pt>
                <c:pt idx="2533">
                  <c:v>45114</c:v>
                </c:pt>
                <c:pt idx="2534">
                  <c:v>45121</c:v>
                </c:pt>
                <c:pt idx="2535">
                  <c:v>45128</c:v>
                </c:pt>
                <c:pt idx="2536">
                  <c:v>45135</c:v>
                </c:pt>
                <c:pt idx="2537">
                  <c:v>45142</c:v>
                </c:pt>
                <c:pt idx="2538">
                  <c:v>45149</c:v>
                </c:pt>
                <c:pt idx="2539">
                  <c:v>45156</c:v>
                </c:pt>
                <c:pt idx="2540">
                  <c:v>45163</c:v>
                </c:pt>
                <c:pt idx="2541">
                  <c:v>45170</c:v>
                </c:pt>
                <c:pt idx="2542">
                  <c:v>45177</c:v>
                </c:pt>
                <c:pt idx="2543">
                  <c:v>45184</c:v>
                </c:pt>
                <c:pt idx="2544">
                  <c:v>45191</c:v>
                </c:pt>
                <c:pt idx="2545">
                  <c:v>45198</c:v>
                </c:pt>
                <c:pt idx="2546">
                  <c:v>45205</c:v>
                </c:pt>
                <c:pt idx="2547">
                  <c:v>45212</c:v>
                </c:pt>
                <c:pt idx="2548">
                  <c:v>45219</c:v>
                </c:pt>
                <c:pt idx="2549">
                  <c:v>45226</c:v>
                </c:pt>
                <c:pt idx="2550">
                  <c:v>45233</c:v>
                </c:pt>
                <c:pt idx="2551">
                  <c:v>45240</c:v>
                </c:pt>
                <c:pt idx="2552">
                  <c:v>45247</c:v>
                </c:pt>
                <c:pt idx="2553">
                  <c:v>45254</c:v>
                </c:pt>
                <c:pt idx="2554">
                  <c:v>45261</c:v>
                </c:pt>
                <c:pt idx="2555">
                  <c:v>45268</c:v>
                </c:pt>
                <c:pt idx="2556">
                  <c:v>45275</c:v>
                </c:pt>
                <c:pt idx="2557">
                  <c:v>45282</c:v>
                </c:pt>
                <c:pt idx="2558">
                  <c:v>45289</c:v>
                </c:pt>
                <c:pt idx="2559">
                  <c:v>45296</c:v>
                </c:pt>
                <c:pt idx="2560">
                  <c:v>45303</c:v>
                </c:pt>
                <c:pt idx="2561">
                  <c:v>45310</c:v>
                </c:pt>
                <c:pt idx="2562">
                  <c:v>45317</c:v>
                </c:pt>
                <c:pt idx="2563">
                  <c:v>45324</c:v>
                </c:pt>
                <c:pt idx="2564">
                  <c:v>45331</c:v>
                </c:pt>
                <c:pt idx="2565">
                  <c:v>45338</c:v>
                </c:pt>
                <c:pt idx="2566">
                  <c:v>45345</c:v>
                </c:pt>
                <c:pt idx="2567">
                  <c:v>45352</c:v>
                </c:pt>
                <c:pt idx="2568">
                  <c:v>45359</c:v>
                </c:pt>
                <c:pt idx="2569">
                  <c:v>45366</c:v>
                </c:pt>
                <c:pt idx="2570">
                  <c:v>45373</c:v>
                </c:pt>
                <c:pt idx="2571">
                  <c:v>45380</c:v>
                </c:pt>
                <c:pt idx="2572">
                  <c:v>45387</c:v>
                </c:pt>
                <c:pt idx="2573">
                  <c:v>45394</c:v>
                </c:pt>
                <c:pt idx="2574">
                  <c:v>45401</c:v>
                </c:pt>
                <c:pt idx="2575">
                  <c:v>45408</c:v>
                </c:pt>
                <c:pt idx="2576">
                  <c:v>45415</c:v>
                </c:pt>
                <c:pt idx="2577">
                  <c:v>45422</c:v>
                </c:pt>
                <c:pt idx="2578">
                  <c:v>45429</c:v>
                </c:pt>
                <c:pt idx="2579">
                  <c:v>45436</c:v>
                </c:pt>
                <c:pt idx="2580">
                  <c:v>45443</c:v>
                </c:pt>
                <c:pt idx="2581">
                  <c:v>45450</c:v>
                </c:pt>
                <c:pt idx="2582">
                  <c:v>45457</c:v>
                </c:pt>
                <c:pt idx="2583">
                  <c:v>45464</c:v>
                </c:pt>
                <c:pt idx="2584">
                  <c:v>45471</c:v>
                </c:pt>
                <c:pt idx="2585">
                  <c:v>45478</c:v>
                </c:pt>
                <c:pt idx="2586">
                  <c:v>45485</c:v>
                </c:pt>
                <c:pt idx="2587">
                  <c:v>45492</c:v>
                </c:pt>
                <c:pt idx="2588">
                  <c:v>45499</c:v>
                </c:pt>
                <c:pt idx="2589">
                  <c:v>45506</c:v>
                </c:pt>
                <c:pt idx="2590">
                  <c:v>45513</c:v>
                </c:pt>
                <c:pt idx="2591">
                  <c:v>45520</c:v>
                </c:pt>
                <c:pt idx="2592">
                  <c:v>45527</c:v>
                </c:pt>
                <c:pt idx="2593">
                  <c:v>45534</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numCache>
            </c:numRef>
          </c:cat>
          <c:val>
            <c:numRef>
              <c:f>'10Y-2Y Spread '!$I$18:$I$4000</c:f>
              <c:numCache>
                <c:formatCode>0.00</c:formatCode>
                <c:ptCount val="3983"/>
                <c:pt idx="0">
                  <c:v>1000000</c:v>
                </c:pt>
                <c:pt idx="1">
                  <c:v>1000000</c:v>
                </c:pt>
                <c:pt idx="2">
                  <c:v>1000000</c:v>
                </c:pt>
                <c:pt idx="3">
                  <c:v>1000000</c:v>
                </c:pt>
                <c:pt idx="4">
                  <c:v>1000000</c:v>
                </c:pt>
                <c:pt idx="5">
                  <c:v>1000000</c:v>
                </c:pt>
                <c:pt idx="6">
                  <c:v>1000000</c:v>
                </c:pt>
                <c:pt idx="7">
                  <c:v>1000000</c:v>
                </c:pt>
                <c:pt idx="8">
                  <c:v>1000000</c:v>
                </c:pt>
                <c:pt idx="9">
                  <c:v>1000000</c:v>
                </c:pt>
                <c:pt idx="10">
                  <c:v>1000000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1000000</c:v>
                </c:pt>
                <c:pt idx="48">
                  <c:v>1000000</c:v>
                </c:pt>
                <c:pt idx="49">
                  <c:v>1000000</c:v>
                </c:pt>
                <c:pt idx="50">
                  <c:v>1000000</c:v>
                </c:pt>
                <c:pt idx="51">
                  <c:v>1000000</c:v>
                </c:pt>
                <c:pt idx="52">
                  <c:v>1000000</c:v>
                </c:pt>
                <c:pt idx="53">
                  <c:v>1000000</c:v>
                </c:pt>
                <c:pt idx="54">
                  <c:v>1000000</c:v>
                </c:pt>
                <c:pt idx="55">
                  <c:v>1000000</c:v>
                </c:pt>
                <c:pt idx="56">
                  <c:v>1000000</c:v>
                </c:pt>
                <c:pt idx="57">
                  <c:v>1000000</c:v>
                </c:pt>
                <c:pt idx="58">
                  <c:v>1000000</c:v>
                </c:pt>
                <c:pt idx="59">
                  <c:v>1000000</c:v>
                </c:pt>
                <c:pt idx="60">
                  <c:v>1000000</c:v>
                </c:pt>
                <c:pt idx="61">
                  <c:v>1000000</c:v>
                </c:pt>
                <c:pt idx="62">
                  <c:v>1000000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1000000</c:v>
                </c:pt>
                <c:pt idx="269">
                  <c:v>1000000</c:v>
                </c:pt>
                <c:pt idx="270">
                  <c:v>1000000</c:v>
                </c:pt>
                <c:pt idx="271">
                  <c:v>1000000</c:v>
                </c:pt>
                <c:pt idx="272">
                  <c:v>1000000</c:v>
                </c:pt>
                <c:pt idx="273">
                  <c:v>1000000</c:v>
                </c:pt>
                <c:pt idx="274">
                  <c:v>1000000</c:v>
                </c:pt>
                <c:pt idx="275">
                  <c:v>1000000</c:v>
                </c:pt>
                <c:pt idx="276">
                  <c:v>1000000</c:v>
                </c:pt>
                <c:pt idx="277">
                  <c:v>1000000</c:v>
                </c:pt>
                <c:pt idx="278">
                  <c:v>1000000</c:v>
                </c:pt>
                <c:pt idx="279">
                  <c:v>1000000</c:v>
                </c:pt>
                <c:pt idx="280">
                  <c:v>1000000</c:v>
                </c:pt>
                <c:pt idx="281">
                  <c:v>1000000</c:v>
                </c:pt>
                <c:pt idx="282">
                  <c:v>1000000</c:v>
                </c:pt>
                <c:pt idx="283">
                  <c:v>1000000</c:v>
                </c:pt>
                <c:pt idx="284">
                  <c:v>1000000</c:v>
                </c:pt>
                <c:pt idx="285">
                  <c:v>1000000</c:v>
                </c:pt>
                <c:pt idx="286">
                  <c:v>1000000</c:v>
                </c:pt>
                <c:pt idx="287">
                  <c:v>1000000</c:v>
                </c:pt>
                <c:pt idx="288">
                  <c:v>1000000</c:v>
                </c:pt>
                <c:pt idx="289">
                  <c:v>1000000</c:v>
                </c:pt>
                <c:pt idx="290">
                  <c:v>1000000</c:v>
                </c:pt>
                <c:pt idx="291">
                  <c:v>1000000</c:v>
                </c:pt>
                <c:pt idx="292">
                  <c:v>1000000</c:v>
                </c:pt>
                <c:pt idx="293">
                  <c:v>1000000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1000000</c:v>
                </c:pt>
                <c:pt idx="347">
                  <c:v>1000000</c:v>
                </c:pt>
                <c:pt idx="348">
                  <c:v>1000000</c:v>
                </c:pt>
                <c:pt idx="349">
                  <c:v>1000000</c:v>
                </c:pt>
                <c:pt idx="350">
                  <c:v>1000000</c:v>
                </c:pt>
                <c:pt idx="351">
                  <c:v>1000000</c:v>
                </c:pt>
                <c:pt idx="352">
                  <c:v>1000000</c:v>
                </c:pt>
                <c:pt idx="353">
                  <c:v>1000000</c:v>
                </c:pt>
                <c:pt idx="354">
                  <c:v>1000000</c:v>
                </c:pt>
                <c:pt idx="355">
                  <c:v>1000000</c:v>
                </c:pt>
                <c:pt idx="356">
                  <c:v>1000000</c:v>
                </c:pt>
                <c:pt idx="357">
                  <c:v>1000000</c:v>
                </c:pt>
                <c:pt idx="358">
                  <c:v>1000000</c:v>
                </c:pt>
                <c:pt idx="359">
                  <c:v>1000000</c:v>
                </c:pt>
                <c:pt idx="360">
                  <c:v>1000000</c:v>
                </c:pt>
                <c:pt idx="361">
                  <c:v>1000000</c:v>
                </c:pt>
                <c:pt idx="362">
                  <c:v>1000000</c:v>
                </c:pt>
                <c:pt idx="363">
                  <c:v>1000000</c:v>
                </c:pt>
                <c:pt idx="364">
                  <c:v>1000000</c:v>
                </c:pt>
                <c:pt idx="365">
                  <c:v>1000000</c:v>
                </c:pt>
                <c:pt idx="366">
                  <c:v>1000000</c:v>
                </c:pt>
                <c:pt idx="367">
                  <c:v>1000000</c:v>
                </c:pt>
                <c:pt idx="368">
                  <c:v>1000000</c:v>
                </c:pt>
                <c:pt idx="369">
                  <c:v>1000000</c:v>
                </c:pt>
                <c:pt idx="370">
                  <c:v>1000000</c:v>
                </c:pt>
                <c:pt idx="371">
                  <c:v>1000000</c:v>
                </c:pt>
                <c:pt idx="372">
                  <c:v>1000000</c:v>
                </c:pt>
                <c:pt idx="373">
                  <c:v>1000000</c:v>
                </c:pt>
                <c:pt idx="374">
                  <c:v>1000000</c:v>
                </c:pt>
                <c:pt idx="375">
                  <c:v>1000000</c:v>
                </c:pt>
                <c:pt idx="376">
                  <c:v>1000000</c:v>
                </c:pt>
                <c:pt idx="377">
                  <c:v>1000000</c:v>
                </c:pt>
                <c:pt idx="378">
                  <c:v>1000000</c:v>
                </c:pt>
                <c:pt idx="379">
                  <c:v>1000000</c:v>
                </c:pt>
                <c:pt idx="380">
                  <c:v>1000000</c:v>
                </c:pt>
                <c:pt idx="381">
                  <c:v>1000000</c:v>
                </c:pt>
                <c:pt idx="382">
                  <c:v>1000000</c:v>
                </c:pt>
                <c:pt idx="383">
                  <c:v>1000000</c:v>
                </c:pt>
                <c:pt idx="384">
                  <c:v>1000000</c:v>
                </c:pt>
                <c:pt idx="385">
                  <c:v>1000000</c:v>
                </c:pt>
                <c:pt idx="386">
                  <c:v>1000000</c:v>
                </c:pt>
                <c:pt idx="387">
                  <c:v>1000000</c:v>
                </c:pt>
                <c:pt idx="388">
                  <c:v>1000000</c:v>
                </c:pt>
                <c:pt idx="389">
                  <c:v>1000000</c:v>
                </c:pt>
                <c:pt idx="390">
                  <c:v>1000000</c:v>
                </c:pt>
                <c:pt idx="391">
                  <c:v>1000000</c:v>
                </c:pt>
                <c:pt idx="392">
                  <c:v>1000000</c:v>
                </c:pt>
                <c:pt idx="393">
                  <c:v>1000000</c:v>
                </c:pt>
                <c:pt idx="394">
                  <c:v>1000000</c:v>
                </c:pt>
                <c:pt idx="395">
                  <c:v>1000000</c:v>
                </c:pt>
                <c:pt idx="396">
                  <c:v>1000000</c:v>
                </c:pt>
                <c:pt idx="397">
                  <c:v>1000000</c:v>
                </c:pt>
                <c:pt idx="398">
                  <c:v>1000000</c:v>
                </c:pt>
                <c:pt idx="399">
                  <c:v>1000000</c:v>
                </c:pt>
                <c:pt idx="400">
                  <c:v>1000000</c:v>
                </c:pt>
                <c:pt idx="401">
                  <c:v>1000000</c:v>
                </c:pt>
                <c:pt idx="402">
                  <c:v>1000000</c:v>
                </c:pt>
                <c:pt idx="403">
                  <c:v>1000000</c:v>
                </c:pt>
                <c:pt idx="404">
                  <c:v>1000000</c:v>
                </c:pt>
                <c:pt idx="405">
                  <c:v>1000000</c:v>
                </c:pt>
                <c:pt idx="406">
                  <c:v>1000000</c:v>
                </c:pt>
                <c:pt idx="407">
                  <c:v>1000000</c:v>
                </c:pt>
                <c:pt idx="408">
                  <c:v>1000000</c:v>
                </c:pt>
                <c:pt idx="409">
                  <c:v>1000000</c:v>
                </c:pt>
                <c:pt idx="410">
                  <c:v>1000000</c:v>
                </c:pt>
                <c:pt idx="411">
                  <c:v>1000000</c:v>
                </c:pt>
                <c:pt idx="412">
                  <c:v>1000000</c:v>
                </c:pt>
                <c:pt idx="413">
                  <c:v>1000000</c:v>
                </c:pt>
                <c:pt idx="414">
                  <c:v>1000000</c:v>
                </c:pt>
                <c:pt idx="415">
                  <c:v>1000000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1000000</c:v>
                </c:pt>
                <c:pt idx="816">
                  <c:v>1000000</c:v>
                </c:pt>
                <c:pt idx="817">
                  <c:v>1000000</c:v>
                </c:pt>
                <c:pt idx="818">
                  <c:v>1000000</c:v>
                </c:pt>
                <c:pt idx="819">
                  <c:v>1000000</c:v>
                </c:pt>
                <c:pt idx="820">
                  <c:v>1000000</c:v>
                </c:pt>
                <c:pt idx="821">
                  <c:v>1000000</c:v>
                </c:pt>
                <c:pt idx="822">
                  <c:v>1000000</c:v>
                </c:pt>
                <c:pt idx="823">
                  <c:v>1000000</c:v>
                </c:pt>
                <c:pt idx="824">
                  <c:v>1000000</c:v>
                </c:pt>
                <c:pt idx="825">
                  <c:v>1000000</c:v>
                </c:pt>
                <c:pt idx="826">
                  <c:v>1000000</c:v>
                </c:pt>
                <c:pt idx="827">
                  <c:v>1000000</c:v>
                </c:pt>
                <c:pt idx="828">
                  <c:v>1000000</c:v>
                </c:pt>
                <c:pt idx="829">
                  <c:v>1000000</c:v>
                </c:pt>
                <c:pt idx="830">
                  <c:v>1000000</c:v>
                </c:pt>
                <c:pt idx="831">
                  <c:v>1000000</c:v>
                </c:pt>
                <c:pt idx="832">
                  <c:v>1000000</c:v>
                </c:pt>
                <c:pt idx="833">
                  <c:v>1000000</c:v>
                </c:pt>
                <c:pt idx="834">
                  <c:v>1000000</c:v>
                </c:pt>
                <c:pt idx="835">
                  <c:v>1000000</c:v>
                </c:pt>
                <c:pt idx="836">
                  <c:v>1000000</c:v>
                </c:pt>
                <c:pt idx="837">
                  <c:v>1000000</c:v>
                </c:pt>
                <c:pt idx="838">
                  <c:v>1000000</c:v>
                </c:pt>
                <c:pt idx="839">
                  <c:v>1000000</c:v>
                </c:pt>
                <c:pt idx="840">
                  <c:v>1000000</c:v>
                </c:pt>
                <c:pt idx="841">
                  <c:v>1000000</c:v>
                </c:pt>
                <c:pt idx="842">
                  <c:v>1000000</c:v>
                </c:pt>
                <c:pt idx="843">
                  <c:v>1000000</c:v>
                </c:pt>
                <c:pt idx="844">
                  <c:v>1000000</c:v>
                </c:pt>
                <c:pt idx="845">
                  <c:v>1000000</c:v>
                </c:pt>
                <c:pt idx="846">
                  <c:v>1000000</c:v>
                </c:pt>
                <c:pt idx="847">
                  <c:v>1000000</c:v>
                </c:pt>
                <c:pt idx="848">
                  <c:v>1000000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1000000</c:v>
                </c:pt>
                <c:pt idx="1372">
                  <c:v>1000000</c:v>
                </c:pt>
                <c:pt idx="1373">
                  <c:v>1000000</c:v>
                </c:pt>
                <c:pt idx="1374">
                  <c:v>1000000</c:v>
                </c:pt>
                <c:pt idx="1375">
                  <c:v>1000000</c:v>
                </c:pt>
                <c:pt idx="1376">
                  <c:v>1000000</c:v>
                </c:pt>
                <c:pt idx="1377">
                  <c:v>1000000</c:v>
                </c:pt>
                <c:pt idx="1378">
                  <c:v>1000000</c:v>
                </c:pt>
                <c:pt idx="1379">
                  <c:v>1000000</c:v>
                </c:pt>
                <c:pt idx="1380">
                  <c:v>1000000</c:v>
                </c:pt>
                <c:pt idx="1381">
                  <c:v>1000000</c:v>
                </c:pt>
                <c:pt idx="1382">
                  <c:v>1000000</c:v>
                </c:pt>
                <c:pt idx="1383">
                  <c:v>1000000</c:v>
                </c:pt>
                <c:pt idx="1384">
                  <c:v>1000000</c:v>
                </c:pt>
                <c:pt idx="1385">
                  <c:v>1000000</c:v>
                </c:pt>
                <c:pt idx="1386">
                  <c:v>1000000</c:v>
                </c:pt>
                <c:pt idx="1387">
                  <c:v>1000000</c:v>
                </c:pt>
                <c:pt idx="1388">
                  <c:v>1000000</c:v>
                </c:pt>
                <c:pt idx="1389">
                  <c:v>1000000</c:v>
                </c:pt>
                <c:pt idx="1390">
                  <c:v>1000000</c:v>
                </c:pt>
                <c:pt idx="1391">
                  <c:v>1000000</c:v>
                </c:pt>
                <c:pt idx="1392">
                  <c:v>1000000</c:v>
                </c:pt>
                <c:pt idx="1393">
                  <c:v>1000000</c:v>
                </c:pt>
                <c:pt idx="1394">
                  <c:v>1000000</c:v>
                </c:pt>
                <c:pt idx="1395">
                  <c:v>1000000</c:v>
                </c:pt>
                <c:pt idx="1396">
                  <c:v>1000000</c:v>
                </c:pt>
                <c:pt idx="1397">
                  <c:v>1000000</c:v>
                </c:pt>
                <c:pt idx="1398">
                  <c:v>1000000</c:v>
                </c:pt>
                <c:pt idx="1399">
                  <c:v>1000000</c:v>
                </c:pt>
                <c:pt idx="1400">
                  <c:v>1000000</c:v>
                </c:pt>
                <c:pt idx="1401">
                  <c:v>1000000</c:v>
                </c:pt>
                <c:pt idx="1402">
                  <c:v>1000000</c:v>
                </c:pt>
                <c:pt idx="1403">
                  <c:v>1000000</c:v>
                </c:pt>
                <c:pt idx="1404">
                  <c:v>1000000</c:v>
                </c:pt>
                <c:pt idx="1405">
                  <c:v>1000000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1000000</c:v>
                </c:pt>
                <c:pt idx="1725">
                  <c:v>1000000</c:v>
                </c:pt>
                <c:pt idx="1726">
                  <c:v>1000000</c:v>
                </c:pt>
                <c:pt idx="1727">
                  <c:v>1000000</c:v>
                </c:pt>
                <c:pt idx="1728">
                  <c:v>1000000</c:v>
                </c:pt>
                <c:pt idx="1729">
                  <c:v>1000000</c:v>
                </c:pt>
                <c:pt idx="1730">
                  <c:v>1000000</c:v>
                </c:pt>
                <c:pt idx="1731">
                  <c:v>1000000</c:v>
                </c:pt>
                <c:pt idx="1732">
                  <c:v>1000000</c:v>
                </c:pt>
                <c:pt idx="1733">
                  <c:v>1000000</c:v>
                </c:pt>
                <c:pt idx="1734">
                  <c:v>1000000</c:v>
                </c:pt>
                <c:pt idx="1735">
                  <c:v>1000000</c:v>
                </c:pt>
                <c:pt idx="1736">
                  <c:v>1000000</c:v>
                </c:pt>
                <c:pt idx="1737">
                  <c:v>1000000</c:v>
                </c:pt>
                <c:pt idx="1738">
                  <c:v>1000000</c:v>
                </c:pt>
                <c:pt idx="1739">
                  <c:v>1000000</c:v>
                </c:pt>
                <c:pt idx="1740">
                  <c:v>1000000</c:v>
                </c:pt>
                <c:pt idx="1741">
                  <c:v>1000000</c:v>
                </c:pt>
                <c:pt idx="1742">
                  <c:v>1000000</c:v>
                </c:pt>
                <c:pt idx="1743">
                  <c:v>1000000</c:v>
                </c:pt>
                <c:pt idx="1744">
                  <c:v>1000000</c:v>
                </c:pt>
                <c:pt idx="1745">
                  <c:v>1000000</c:v>
                </c:pt>
                <c:pt idx="1746">
                  <c:v>1000000</c:v>
                </c:pt>
                <c:pt idx="1747">
                  <c:v>1000000</c:v>
                </c:pt>
                <c:pt idx="1748">
                  <c:v>1000000</c:v>
                </c:pt>
                <c:pt idx="1749">
                  <c:v>1000000</c:v>
                </c:pt>
                <c:pt idx="1750">
                  <c:v>1000000</c:v>
                </c:pt>
                <c:pt idx="1751">
                  <c:v>1000000</c:v>
                </c:pt>
                <c:pt idx="1752">
                  <c:v>1000000</c:v>
                </c:pt>
                <c:pt idx="1753">
                  <c:v>1000000</c:v>
                </c:pt>
                <c:pt idx="1754">
                  <c:v>1000000</c:v>
                </c:pt>
                <c:pt idx="1755">
                  <c:v>1000000</c:v>
                </c:pt>
                <c:pt idx="1756">
                  <c:v>1000000</c:v>
                </c:pt>
                <c:pt idx="1757">
                  <c:v>1000000</c:v>
                </c:pt>
                <c:pt idx="1758">
                  <c:v>1000000</c:v>
                </c:pt>
                <c:pt idx="1759">
                  <c:v>1000000</c:v>
                </c:pt>
                <c:pt idx="1760">
                  <c:v>1000000</c:v>
                </c:pt>
                <c:pt idx="1761">
                  <c:v>1000000</c:v>
                </c:pt>
                <c:pt idx="1762">
                  <c:v>1000000</c:v>
                </c:pt>
                <c:pt idx="1763">
                  <c:v>1000000</c:v>
                </c:pt>
                <c:pt idx="1764">
                  <c:v>1000000</c:v>
                </c:pt>
                <c:pt idx="1765">
                  <c:v>1000000</c:v>
                </c:pt>
                <c:pt idx="1766">
                  <c:v>1000000</c:v>
                </c:pt>
                <c:pt idx="1767">
                  <c:v>1000000</c:v>
                </c:pt>
                <c:pt idx="1768">
                  <c:v>1000000</c:v>
                </c:pt>
                <c:pt idx="1769">
                  <c:v>1000000</c:v>
                </c:pt>
                <c:pt idx="1770">
                  <c:v>1000000</c:v>
                </c:pt>
                <c:pt idx="1771">
                  <c:v>1000000</c:v>
                </c:pt>
                <c:pt idx="1772">
                  <c:v>1000000</c:v>
                </c:pt>
                <c:pt idx="1773">
                  <c:v>1000000</c:v>
                </c:pt>
                <c:pt idx="1774">
                  <c:v>1000000</c:v>
                </c:pt>
                <c:pt idx="1775">
                  <c:v>1000000</c:v>
                </c:pt>
                <c:pt idx="1776">
                  <c:v>1000000</c:v>
                </c:pt>
                <c:pt idx="1777">
                  <c:v>1000000</c:v>
                </c:pt>
                <c:pt idx="1778">
                  <c:v>1000000</c:v>
                </c:pt>
                <c:pt idx="1779">
                  <c:v>1000000</c:v>
                </c:pt>
                <c:pt idx="1780">
                  <c:v>1000000</c:v>
                </c:pt>
                <c:pt idx="1781">
                  <c:v>1000000</c:v>
                </c:pt>
                <c:pt idx="1782">
                  <c:v>1000000</c:v>
                </c:pt>
                <c:pt idx="1783">
                  <c:v>1000000</c:v>
                </c:pt>
                <c:pt idx="1784">
                  <c:v>1000000</c:v>
                </c:pt>
                <c:pt idx="1785">
                  <c:v>1000000</c:v>
                </c:pt>
                <c:pt idx="1786">
                  <c:v>1000000</c:v>
                </c:pt>
                <c:pt idx="1787">
                  <c:v>1000000</c:v>
                </c:pt>
                <c:pt idx="1788">
                  <c:v>1000000</c:v>
                </c:pt>
                <c:pt idx="1789">
                  <c:v>1000000</c:v>
                </c:pt>
                <c:pt idx="1790">
                  <c:v>1000000</c:v>
                </c:pt>
                <c:pt idx="1791">
                  <c:v>1000000</c:v>
                </c:pt>
                <c:pt idx="1792">
                  <c:v>1000000</c:v>
                </c:pt>
                <c:pt idx="1793">
                  <c:v>1000000</c:v>
                </c:pt>
                <c:pt idx="1794">
                  <c:v>1000000</c:v>
                </c:pt>
                <c:pt idx="1795">
                  <c:v>1000000</c:v>
                </c:pt>
                <c:pt idx="1796">
                  <c:v>1000000</c:v>
                </c:pt>
                <c:pt idx="1797">
                  <c:v>1000000</c:v>
                </c:pt>
                <c:pt idx="1798">
                  <c:v>1000000</c:v>
                </c:pt>
                <c:pt idx="1799">
                  <c:v>1000000</c:v>
                </c:pt>
                <c:pt idx="1800">
                  <c:v>1000000</c:v>
                </c:pt>
                <c:pt idx="1801">
                  <c:v>1000000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1000000</c:v>
                </c:pt>
                <c:pt idx="2359">
                  <c:v>1000000</c:v>
                </c:pt>
                <c:pt idx="2360">
                  <c:v>1000000</c:v>
                </c:pt>
                <c:pt idx="2361">
                  <c:v>1000000</c:v>
                </c:pt>
                <c:pt idx="2362">
                  <c:v>1000000</c:v>
                </c:pt>
                <c:pt idx="2363">
                  <c:v>1000000</c:v>
                </c:pt>
                <c:pt idx="2364">
                  <c:v>1000000</c:v>
                </c:pt>
                <c:pt idx="2365">
                  <c:v>1000000</c:v>
                </c:pt>
                <c:pt idx="2366">
                  <c:v>1000000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numCache>
            </c:numRef>
          </c:val>
          <c:extLst>
            <c:ext xmlns:c16="http://schemas.microsoft.com/office/drawing/2014/chart" uri="{C3380CC4-5D6E-409C-BE32-E72D297353CC}">
              <c16:uniqueId val="{00000000-5071-4E96-95B2-4E67F835B506}"/>
            </c:ext>
          </c:extLst>
        </c:ser>
        <c:ser>
          <c:idx val="2"/>
          <c:order val="1"/>
          <c:tx>
            <c:strRef>
              <c:f>'10Y-2Y Spread '!$J$16</c:f>
              <c:strCache>
                <c:ptCount val="1"/>
                <c:pt idx="0">
                  <c:v>Recession (neg)</c:v>
                </c:pt>
              </c:strCache>
            </c:strRef>
          </c:tx>
          <c:spPr>
            <a:solidFill>
              <a:srgbClr val="DBD9DB"/>
            </a:solidFill>
          </c:spPr>
          <c:cat>
            <c:numRef>
              <c:f>'10Y-2Y Spread '!$H$18:$H$4000</c:f>
              <c:numCache>
                <c:formatCode>m/d/yyyy</c:formatCode>
                <c:ptCount val="3983"/>
                <c:pt idx="0">
                  <c:v>25584</c:v>
                </c:pt>
                <c:pt idx="1">
                  <c:v>25619</c:v>
                </c:pt>
                <c:pt idx="2">
                  <c:v>25647</c:v>
                </c:pt>
                <c:pt idx="3">
                  <c:v>25675</c:v>
                </c:pt>
                <c:pt idx="4">
                  <c:v>25703</c:v>
                </c:pt>
                <c:pt idx="5">
                  <c:v>25738</c:v>
                </c:pt>
                <c:pt idx="6">
                  <c:v>25766</c:v>
                </c:pt>
                <c:pt idx="7">
                  <c:v>25801</c:v>
                </c:pt>
                <c:pt idx="8">
                  <c:v>25829</c:v>
                </c:pt>
                <c:pt idx="9">
                  <c:v>25857</c:v>
                </c:pt>
                <c:pt idx="10">
                  <c:v>25892</c:v>
                </c:pt>
                <c:pt idx="11">
                  <c:v>25920</c:v>
                </c:pt>
                <c:pt idx="12">
                  <c:v>25948</c:v>
                </c:pt>
                <c:pt idx="13">
                  <c:v>25983</c:v>
                </c:pt>
                <c:pt idx="14">
                  <c:v>26011</c:v>
                </c:pt>
                <c:pt idx="15">
                  <c:v>26039</c:v>
                </c:pt>
                <c:pt idx="16">
                  <c:v>26074</c:v>
                </c:pt>
                <c:pt idx="17">
                  <c:v>26102</c:v>
                </c:pt>
                <c:pt idx="18">
                  <c:v>26130</c:v>
                </c:pt>
                <c:pt idx="19">
                  <c:v>26165</c:v>
                </c:pt>
                <c:pt idx="20">
                  <c:v>26193</c:v>
                </c:pt>
                <c:pt idx="21">
                  <c:v>26221</c:v>
                </c:pt>
                <c:pt idx="22">
                  <c:v>26256</c:v>
                </c:pt>
                <c:pt idx="23">
                  <c:v>26284</c:v>
                </c:pt>
                <c:pt idx="24">
                  <c:v>26319</c:v>
                </c:pt>
                <c:pt idx="25">
                  <c:v>26347</c:v>
                </c:pt>
                <c:pt idx="26">
                  <c:v>26375</c:v>
                </c:pt>
                <c:pt idx="27">
                  <c:v>26410</c:v>
                </c:pt>
                <c:pt idx="28">
                  <c:v>26438</c:v>
                </c:pt>
                <c:pt idx="29">
                  <c:v>26466</c:v>
                </c:pt>
                <c:pt idx="30">
                  <c:v>26501</c:v>
                </c:pt>
                <c:pt idx="31">
                  <c:v>26529</c:v>
                </c:pt>
                <c:pt idx="32">
                  <c:v>26557</c:v>
                </c:pt>
                <c:pt idx="33">
                  <c:v>26592</c:v>
                </c:pt>
                <c:pt idx="34">
                  <c:v>26620</c:v>
                </c:pt>
                <c:pt idx="35">
                  <c:v>26648</c:v>
                </c:pt>
                <c:pt idx="36">
                  <c:v>26683</c:v>
                </c:pt>
                <c:pt idx="37">
                  <c:v>26711</c:v>
                </c:pt>
                <c:pt idx="38">
                  <c:v>26739</c:v>
                </c:pt>
                <c:pt idx="39">
                  <c:v>26774</c:v>
                </c:pt>
                <c:pt idx="40">
                  <c:v>26802</c:v>
                </c:pt>
                <c:pt idx="41">
                  <c:v>26830</c:v>
                </c:pt>
                <c:pt idx="42">
                  <c:v>26865</c:v>
                </c:pt>
                <c:pt idx="43">
                  <c:v>26893</c:v>
                </c:pt>
                <c:pt idx="44">
                  <c:v>26928</c:v>
                </c:pt>
                <c:pt idx="45">
                  <c:v>26956</c:v>
                </c:pt>
                <c:pt idx="46">
                  <c:v>26984</c:v>
                </c:pt>
                <c:pt idx="47">
                  <c:v>27019</c:v>
                </c:pt>
                <c:pt idx="48">
                  <c:v>27047</c:v>
                </c:pt>
                <c:pt idx="49">
                  <c:v>27075</c:v>
                </c:pt>
                <c:pt idx="50">
                  <c:v>27103</c:v>
                </c:pt>
                <c:pt idx="51">
                  <c:v>27138</c:v>
                </c:pt>
                <c:pt idx="52">
                  <c:v>27166</c:v>
                </c:pt>
                <c:pt idx="53">
                  <c:v>27201</c:v>
                </c:pt>
                <c:pt idx="54">
                  <c:v>27229</c:v>
                </c:pt>
                <c:pt idx="55">
                  <c:v>27257</c:v>
                </c:pt>
                <c:pt idx="56">
                  <c:v>27292</c:v>
                </c:pt>
                <c:pt idx="57">
                  <c:v>27320</c:v>
                </c:pt>
                <c:pt idx="58">
                  <c:v>27348</c:v>
                </c:pt>
                <c:pt idx="59">
                  <c:v>27383</c:v>
                </c:pt>
                <c:pt idx="60">
                  <c:v>27411</c:v>
                </c:pt>
                <c:pt idx="61">
                  <c:v>27446</c:v>
                </c:pt>
                <c:pt idx="62">
                  <c:v>27474</c:v>
                </c:pt>
                <c:pt idx="63">
                  <c:v>27502</c:v>
                </c:pt>
                <c:pt idx="64">
                  <c:v>27530</c:v>
                </c:pt>
                <c:pt idx="65">
                  <c:v>27565</c:v>
                </c:pt>
                <c:pt idx="66">
                  <c:v>27593</c:v>
                </c:pt>
                <c:pt idx="67">
                  <c:v>27621</c:v>
                </c:pt>
                <c:pt idx="68">
                  <c:v>27656</c:v>
                </c:pt>
                <c:pt idx="69">
                  <c:v>27684</c:v>
                </c:pt>
                <c:pt idx="70">
                  <c:v>27719</c:v>
                </c:pt>
                <c:pt idx="71">
                  <c:v>27747</c:v>
                </c:pt>
                <c:pt idx="72">
                  <c:v>27775</c:v>
                </c:pt>
                <c:pt idx="73">
                  <c:v>27810</c:v>
                </c:pt>
                <c:pt idx="74">
                  <c:v>27838</c:v>
                </c:pt>
                <c:pt idx="75">
                  <c:v>27866</c:v>
                </c:pt>
                <c:pt idx="76">
                  <c:v>27901</c:v>
                </c:pt>
                <c:pt idx="77">
                  <c:v>27915</c:v>
                </c:pt>
                <c:pt idx="78">
                  <c:v>27922</c:v>
                </c:pt>
                <c:pt idx="79">
                  <c:v>27929</c:v>
                </c:pt>
                <c:pt idx="80">
                  <c:v>27936</c:v>
                </c:pt>
                <c:pt idx="81">
                  <c:v>27943</c:v>
                </c:pt>
                <c:pt idx="82">
                  <c:v>27950</c:v>
                </c:pt>
                <c:pt idx="83">
                  <c:v>27957</c:v>
                </c:pt>
                <c:pt idx="84">
                  <c:v>27964</c:v>
                </c:pt>
                <c:pt idx="85">
                  <c:v>27971</c:v>
                </c:pt>
                <c:pt idx="86">
                  <c:v>27978</c:v>
                </c:pt>
                <c:pt idx="87">
                  <c:v>27985</c:v>
                </c:pt>
                <c:pt idx="88">
                  <c:v>27992</c:v>
                </c:pt>
                <c:pt idx="89">
                  <c:v>27999</c:v>
                </c:pt>
                <c:pt idx="90">
                  <c:v>28006</c:v>
                </c:pt>
                <c:pt idx="91">
                  <c:v>28013</c:v>
                </c:pt>
                <c:pt idx="92">
                  <c:v>28020</c:v>
                </c:pt>
                <c:pt idx="93">
                  <c:v>28027</c:v>
                </c:pt>
                <c:pt idx="94">
                  <c:v>28034</c:v>
                </c:pt>
                <c:pt idx="95">
                  <c:v>28041</c:v>
                </c:pt>
                <c:pt idx="96">
                  <c:v>28048</c:v>
                </c:pt>
                <c:pt idx="97">
                  <c:v>28055</c:v>
                </c:pt>
                <c:pt idx="98">
                  <c:v>28062</c:v>
                </c:pt>
                <c:pt idx="99">
                  <c:v>28069</c:v>
                </c:pt>
                <c:pt idx="100">
                  <c:v>28076</c:v>
                </c:pt>
                <c:pt idx="101">
                  <c:v>28083</c:v>
                </c:pt>
                <c:pt idx="102">
                  <c:v>28090</c:v>
                </c:pt>
                <c:pt idx="103">
                  <c:v>28097</c:v>
                </c:pt>
                <c:pt idx="104">
                  <c:v>28104</c:v>
                </c:pt>
                <c:pt idx="105">
                  <c:v>28111</c:v>
                </c:pt>
                <c:pt idx="106">
                  <c:v>28118</c:v>
                </c:pt>
                <c:pt idx="107">
                  <c:v>28125</c:v>
                </c:pt>
                <c:pt idx="108">
                  <c:v>28132</c:v>
                </c:pt>
                <c:pt idx="109">
                  <c:v>28139</c:v>
                </c:pt>
                <c:pt idx="110">
                  <c:v>28146</c:v>
                </c:pt>
                <c:pt idx="111">
                  <c:v>28153</c:v>
                </c:pt>
                <c:pt idx="112">
                  <c:v>28160</c:v>
                </c:pt>
                <c:pt idx="113">
                  <c:v>28167</c:v>
                </c:pt>
                <c:pt idx="114">
                  <c:v>28174</c:v>
                </c:pt>
                <c:pt idx="115">
                  <c:v>28181</c:v>
                </c:pt>
                <c:pt idx="116">
                  <c:v>28188</c:v>
                </c:pt>
                <c:pt idx="117">
                  <c:v>28195</c:v>
                </c:pt>
                <c:pt idx="118">
                  <c:v>28202</c:v>
                </c:pt>
                <c:pt idx="119">
                  <c:v>28209</c:v>
                </c:pt>
                <c:pt idx="120">
                  <c:v>28216</c:v>
                </c:pt>
                <c:pt idx="121">
                  <c:v>28223</c:v>
                </c:pt>
                <c:pt idx="122">
                  <c:v>28230</c:v>
                </c:pt>
                <c:pt idx="123">
                  <c:v>28237</c:v>
                </c:pt>
                <c:pt idx="124">
                  <c:v>28244</c:v>
                </c:pt>
                <c:pt idx="125">
                  <c:v>28251</c:v>
                </c:pt>
                <c:pt idx="126">
                  <c:v>28258</c:v>
                </c:pt>
                <c:pt idx="127">
                  <c:v>28265</c:v>
                </c:pt>
                <c:pt idx="128">
                  <c:v>28272</c:v>
                </c:pt>
                <c:pt idx="129">
                  <c:v>28279</c:v>
                </c:pt>
                <c:pt idx="130">
                  <c:v>28286</c:v>
                </c:pt>
                <c:pt idx="131">
                  <c:v>28293</c:v>
                </c:pt>
                <c:pt idx="132">
                  <c:v>28300</c:v>
                </c:pt>
                <c:pt idx="133">
                  <c:v>28307</c:v>
                </c:pt>
                <c:pt idx="134">
                  <c:v>28314</c:v>
                </c:pt>
                <c:pt idx="135">
                  <c:v>28321</c:v>
                </c:pt>
                <c:pt idx="136">
                  <c:v>28328</c:v>
                </c:pt>
                <c:pt idx="137">
                  <c:v>28335</c:v>
                </c:pt>
                <c:pt idx="138">
                  <c:v>28342</c:v>
                </c:pt>
                <c:pt idx="139">
                  <c:v>28349</c:v>
                </c:pt>
                <c:pt idx="140">
                  <c:v>28356</c:v>
                </c:pt>
                <c:pt idx="141">
                  <c:v>28363</c:v>
                </c:pt>
                <c:pt idx="142">
                  <c:v>28370</c:v>
                </c:pt>
                <c:pt idx="143">
                  <c:v>28377</c:v>
                </c:pt>
                <c:pt idx="144">
                  <c:v>28384</c:v>
                </c:pt>
                <c:pt idx="145">
                  <c:v>28391</c:v>
                </c:pt>
                <c:pt idx="146">
                  <c:v>28398</c:v>
                </c:pt>
                <c:pt idx="147">
                  <c:v>28405</c:v>
                </c:pt>
                <c:pt idx="148">
                  <c:v>28412</c:v>
                </c:pt>
                <c:pt idx="149">
                  <c:v>28419</c:v>
                </c:pt>
                <c:pt idx="150">
                  <c:v>28426</c:v>
                </c:pt>
                <c:pt idx="151">
                  <c:v>28433</c:v>
                </c:pt>
                <c:pt idx="152">
                  <c:v>28440</c:v>
                </c:pt>
                <c:pt idx="153">
                  <c:v>28447</c:v>
                </c:pt>
                <c:pt idx="154">
                  <c:v>28454</c:v>
                </c:pt>
                <c:pt idx="155">
                  <c:v>28461</c:v>
                </c:pt>
                <c:pt idx="156">
                  <c:v>28468</c:v>
                </c:pt>
                <c:pt idx="157">
                  <c:v>28475</c:v>
                </c:pt>
                <c:pt idx="158">
                  <c:v>28482</c:v>
                </c:pt>
                <c:pt idx="159">
                  <c:v>28489</c:v>
                </c:pt>
                <c:pt idx="160">
                  <c:v>28496</c:v>
                </c:pt>
                <c:pt idx="161">
                  <c:v>28503</c:v>
                </c:pt>
                <c:pt idx="162">
                  <c:v>28510</c:v>
                </c:pt>
                <c:pt idx="163">
                  <c:v>28517</c:v>
                </c:pt>
                <c:pt idx="164">
                  <c:v>28524</c:v>
                </c:pt>
                <c:pt idx="165">
                  <c:v>28531</c:v>
                </c:pt>
                <c:pt idx="166">
                  <c:v>28538</c:v>
                </c:pt>
                <c:pt idx="167">
                  <c:v>28545</c:v>
                </c:pt>
                <c:pt idx="168">
                  <c:v>28552</c:v>
                </c:pt>
                <c:pt idx="169">
                  <c:v>28559</c:v>
                </c:pt>
                <c:pt idx="170">
                  <c:v>28566</c:v>
                </c:pt>
                <c:pt idx="171">
                  <c:v>28573</c:v>
                </c:pt>
                <c:pt idx="172">
                  <c:v>28580</c:v>
                </c:pt>
                <c:pt idx="173">
                  <c:v>28587</c:v>
                </c:pt>
                <c:pt idx="174">
                  <c:v>28594</c:v>
                </c:pt>
                <c:pt idx="175">
                  <c:v>28601</c:v>
                </c:pt>
                <c:pt idx="176">
                  <c:v>28608</c:v>
                </c:pt>
                <c:pt idx="177">
                  <c:v>28615</c:v>
                </c:pt>
                <c:pt idx="178">
                  <c:v>28622</c:v>
                </c:pt>
                <c:pt idx="179">
                  <c:v>28629</c:v>
                </c:pt>
                <c:pt idx="180">
                  <c:v>28636</c:v>
                </c:pt>
                <c:pt idx="181">
                  <c:v>28643</c:v>
                </c:pt>
                <c:pt idx="182">
                  <c:v>28650</c:v>
                </c:pt>
                <c:pt idx="183">
                  <c:v>28657</c:v>
                </c:pt>
                <c:pt idx="184">
                  <c:v>28664</c:v>
                </c:pt>
                <c:pt idx="185">
                  <c:v>28671</c:v>
                </c:pt>
                <c:pt idx="186">
                  <c:v>28678</c:v>
                </c:pt>
                <c:pt idx="187">
                  <c:v>28685</c:v>
                </c:pt>
                <c:pt idx="188">
                  <c:v>28692</c:v>
                </c:pt>
                <c:pt idx="189">
                  <c:v>28699</c:v>
                </c:pt>
                <c:pt idx="190">
                  <c:v>28706</c:v>
                </c:pt>
                <c:pt idx="191">
                  <c:v>28713</c:v>
                </c:pt>
                <c:pt idx="192">
                  <c:v>28720</c:v>
                </c:pt>
                <c:pt idx="193">
                  <c:v>28727</c:v>
                </c:pt>
                <c:pt idx="194">
                  <c:v>28734</c:v>
                </c:pt>
                <c:pt idx="195">
                  <c:v>28741</c:v>
                </c:pt>
                <c:pt idx="196">
                  <c:v>28748</c:v>
                </c:pt>
                <c:pt idx="197">
                  <c:v>28755</c:v>
                </c:pt>
                <c:pt idx="198">
                  <c:v>28762</c:v>
                </c:pt>
                <c:pt idx="199">
                  <c:v>28769</c:v>
                </c:pt>
                <c:pt idx="200">
                  <c:v>28776</c:v>
                </c:pt>
                <c:pt idx="201">
                  <c:v>28783</c:v>
                </c:pt>
                <c:pt idx="202">
                  <c:v>28790</c:v>
                </c:pt>
                <c:pt idx="203">
                  <c:v>28797</c:v>
                </c:pt>
                <c:pt idx="204">
                  <c:v>28804</c:v>
                </c:pt>
                <c:pt idx="205">
                  <c:v>28811</c:v>
                </c:pt>
                <c:pt idx="206">
                  <c:v>28818</c:v>
                </c:pt>
                <c:pt idx="207">
                  <c:v>28825</c:v>
                </c:pt>
                <c:pt idx="208">
                  <c:v>28832</c:v>
                </c:pt>
                <c:pt idx="209">
                  <c:v>28839</c:v>
                </c:pt>
                <c:pt idx="210">
                  <c:v>28846</c:v>
                </c:pt>
                <c:pt idx="211">
                  <c:v>28853</c:v>
                </c:pt>
                <c:pt idx="212">
                  <c:v>28860</c:v>
                </c:pt>
                <c:pt idx="213">
                  <c:v>28867</c:v>
                </c:pt>
                <c:pt idx="214">
                  <c:v>28874</c:v>
                </c:pt>
                <c:pt idx="215">
                  <c:v>28881</c:v>
                </c:pt>
                <c:pt idx="216">
                  <c:v>28888</c:v>
                </c:pt>
                <c:pt idx="217">
                  <c:v>28895</c:v>
                </c:pt>
                <c:pt idx="218">
                  <c:v>28902</c:v>
                </c:pt>
                <c:pt idx="219">
                  <c:v>28909</c:v>
                </c:pt>
                <c:pt idx="220">
                  <c:v>28916</c:v>
                </c:pt>
                <c:pt idx="221">
                  <c:v>28923</c:v>
                </c:pt>
                <c:pt idx="222">
                  <c:v>28930</c:v>
                </c:pt>
                <c:pt idx="223">
                  <c:v>28937</c:v>
                </c:pt>
                <c:pt idx="224">
                  <c:v>28944</c:v>
                </c:pt>
                <c:pt idx="225">
                  <c:v>28951</c:v>
                </c:pt>
                <c:pt idx="226">
                  <c:v>28958</c:v>
                </c:pt>
                <c:pt idx="227">
                  <c:v>28965</c:v>
                </c:pt>
                <c:pt idx="228">
                  <c:v>28972</c:v>
                </c:pt>
                <c:pt idx="229">
                  <c:v>28979</c:v>
                </c:pt>
                <c:pt idx="230">
                  <c:v>28986</c:v>
                </c:pt>
                <c:pt idx="231">
                  <c:v>28993</c:v>
                </c:pt>
                <c:pt idx="232">
                  <c:v>29000</c:v>
                </c:pt>
                <c:pt idx="233">
                  <c:v>29007</c:v>
                </c:pt>
                <c:pt idx="234">
                  <c:v>29014</c:v>
                </c:pt>
                <c:pt idx="235">
                  <c:v>29021</c:v>
                </c:pt>
                <c:pt idx="236">
                  <c:v>29028</c:v>
                </c:pt>
                <c:pt idx="237">
                  <c:v>29035</c:v>
                </c:pt>
                <c:pt idx="238">
                  <c:v>29042</c:v>
                </c:pt>
                <c:pt idx="239">
                  <c:v>29049</c:v>
                </c:pt>
                <c:pt idx="240">
                  <c:v>29056</c:v>
                </c:pt>
                <c:pt idx="241">
                  <c:v>29063</c:v>
                </c:pt>
                <c:pt idx="242">
                  <c:v>29070</c:v>
                </c:pt>
                <c:pt idx="243">
                  <c:v>29077</c:v>
                </c:pt>
                <c:pt idx="244">
                  <c:v>29084</c:v>
                </c:pt>
                <c:pt idx="245">
                  <c:v>29091</c:v>
                </c:pt>
                <c:pt idx="246">
                  <c:v>29098</c:v>
                </c:pt>
                <c:pt idx="247">
                  <c:v>29105</c:v>
                </c:pt>
                <c:pt idx="248">
                  <c:v>29112</c:v>
                </c:pt>
                <c:pt idx="249">
                  <c:v>29119</c:v>
                </c:pt>
                <c:pt idx="250">
                  <c:v>29126</c:v>
                </c:pt>
                <c:pt idx="251">
                  <c:v>29133</c:v>
                </c:pt>
                <c:pt idx="252">
                  <c:v>29140</c:v>
                </c:pt>
                <c:pt idx="253">
                  <c:v>29147</c:v>
                </c:pt>
                <c:pt idx="254">
                  <c:v>29154</c:v>
                </c:pt>
                <c:pt idx="255">
                  <c:v>29161</c:v>
                </c:pt>
                <c:pt idx="256">
                  <c:v>29168</c:v>
                </c:pt>
                <c:pt idx="257">
                  <c:v>29175</c:v>
                </c:pt>
                <c:pt idx="258">
                  <c:v>29182</c:v>
                </c:pt>
                <c:pt idx="259">
                  <c:v>29189</c:v>
                </c:pt>
                <c:pt idx="260">
                  <c:v>29196</c:v>
                </c:pt>
                <c:pt idx="261">
                  <c:v>29203</c:v>
                </c:pt>
                <c:pt idx="262">
                  <c:v>29210</c:v>
                </c:pt>
                <c:pt idx="263">
                  <c:v>29217</c:v>
                </c:pt>
                <c:pt idx="264">
                  <c:v>29224</c:v>
                </c:pt>
                <c:pt idx="265">
                  <c:v>29231</c:v>
                </c:pt>
                <c:pt idx="266">
                  <c:v>29238</c:v>
                </c:pt>
                <c:pt idx="267">
                  <c:v>29245</c:v>
                </c:pt>
                <c:pt idx="268">
                  <c:v>29252</c:v>
                </c:pt>
                <c:pt idx="269">
                  <c:v>29259</c:v>
                </c:pt>
                <c:pt idx="270">
                  <c:v>29266</c:v>
                </c:pt>
                <c:pt idx="271">
                  <c:v>29273</c:v>
                </c:pt>
                <c:pt idx="272">
                  <c:v>29280</c:v>
                </c:pt>
                <c:pt idx="273">
                  <c:v>29287</c:v>
                </c:pt>
                <c:pt idx="274">
                  <c:v>29294</c:v>
                </c:pt>
                <c:pt idx="275">
                  <c:v>29301</c:v>
                </c:pt>
                <c:pt idx="276">
                  <c:v>29308</c:v>
                </c:pt>
                <c:pt idx="277">
                  <c:v>29315</c:v>
                </c:pt>
                <c:pt idx="278">
                  <c:v>29322</c:v>
                </c:pt>
                <c:pt idx="279">
                  <c:v>29329</c:v>
                </c:pt>
                <c:pt idx="280">
                  <c:v>29336</c:v>
                </c:pt>
                <c:pt idx="281">
                  <c:v>29343</c:v>
                </c:pt>
                <c:pt idx="282">
                  <c:v>29350</c:v>
                </c:pt>
                <c:pt idx="283">
                  <c:v>29357</c:v>
                </c:pt>
                <c:pt idx="284">
                  <c:v>29364</c:v>
                </c:pt>
                <c:pt idx="285">
                  <c:v>29371</c:v>
                </c:pt>
                <c:pt idx="286">
                  <c:v>29378</c:v>
                </c:pt>
                <c:pt idx="287">
                  <c:v>29385</c:v>
                </c:pt>
                <c:pt idx="288">
                  <c:v>29392</c:v>
                </c:pt>
                <c:pt idx="289">
                  <c:v>29399</c:v>
                </c:pt>
                <c:pt idx="290">
                  <c:v>29406</c:v>
                </c:pt>
                <c:pt idx="291">
                  <c:v>29413</c:v>
                </c:pt>
                <c:pt idx="292">
                  <c:v>29420</c:v>
                </c:pt>
                <c:pt idx="293">
                  <c:v>29427</c:v>
                </c:pt>
                <c:pt idx="294">
                  <c:v>29434</c:v>
                </c:pt>
                <c:pt idx="295">
                  <c:v>29441</c:v>
                </c:pt>
                <c:pt idx="296">
                  <c:v>29448</c:v>
                </c:pt>
                <c:pt idx="297">
                  <c:v>29455</c:v>
                </c:pt>
                <c:pt idx="298">
                  <c:v>29462</c:v>
                </c:pt>
                <c:pt idx="299">
                  <c:v>29469</c:v>
                </c:pt>
                <c:pt idx="300">
                  <c:v>29476</c:v>
                </c:pt>
                <c:pt idx="301">
                  <c:v>29483</c:v>
                </c:pt>
                <c:pt idx="302">
                  <c:v>29490</c:v>
                </c:pt>
                <c:pt idx="303">
                  <c:v>29497</c:v>
                </c:pt>
                <c:pt idx="304">
                  <c:v>29504</c:v>
                </c:pt>
                <c:pt idx="305">
                  <c:v>29511</c:v>
                </c:pt>
                <c:pt idx="306">
                  <c:v>29518</c:v>
                </c:pt>
                <c:pt idx="307">
                  <c:v>29525</c:v>
                </c:pt>
                <c:pt idx="308">
                  <c:v>29532</c:v>
                </c:pt>
                <c:pt idx="309">
                  <c:v>29539</c:v>
                </c:pt>
                <c:pt idx="310">
                  <c:v>29546</c:v>
                </c:pt>
                <c:pt idx="311">
                  <c:v>29553</c:v>
                </c:pt>
                <c:pt idx="312">
                  <c:v>29560</c:v>
                </c:pt>
                <c:pt idx="313">
                  <c:v>29567</c:v>
                </c:pt>
                <c:pt idx="314">
                  <c:v>29574</c:v>
                </c:pt>
                <c:pt idx="315">
                  <c:v>29581</c:v>
                </c:pt>
                <c:pt idx="316">
                  <c:v>29588</c:v>
                </c:pt>
                <c:pt idx="317">
                  <c:v>29595</c:v>
                </c:pt>
                <c:pt idx="318">
                  <c:v>29602</c:v>
                </c:pt>
                <c:pt idx="319">
                  <c:v>29609</c:v>
                </c:pt>
                <c:pt idx="320">
                  <c:v>29616</c:v>
                </c:pt>
                <c:pt idx="321">
                  <c:v>29623</c:v>
                </c:pt>
                <c:pt idx="322">
                  <c:v>29630</c:v>
                </c:pt>
                <c:pt idx="323">
                  <c:v>29637</c:v>
                </c:pt>
                <c:pt idx="324">
                  <c:v>29644</c:v>
                </c:pt>
                <c:pt idx="325">
                  <c:v>29651</c:v>
                </c:pt>
                <c:pt idx="326">
                  <c:v>29658</c:v>
                </c:pt>
                <c:pt idx="327">
                  <c:v>29665</c:v>
                </c:pt>
                <c:pt idx="328">
                  <c:v>29672</c:v>
                </c:pt>
                <c:pt idx="329">
                  <c:v>29679</c:v>
                </c:pt>
                <c:pt idx="330">
                  <c:v>29686</c:v>
                </c:pt>
                <c:pt idx="331">
                  <c:v>29693</c:v>
                </c:pt>
                <c:pt idx="332">
                  <c:v>29700</c:v>
                </c:pt>
                <c:pt idx="333">
                  <c:v>29707</c:v>
                </c:pt>
                <c:pt idx="334">
                  <c:v>29714</c:v>
                </c:pt>
                <c:pt idx="335">
                  <c:v>29721</c:v>
                </c:pt>
                <c:pt idx="336">
                  <c:v>29728</c:v>
                </c:pt>
                <c:pt idx="337">
                  <c:v>29735</c:v>
                </c:pt>
                <c:pt idx="338">
                  <c:v>29742</c:v>
                </c:pt>
                <c:pt idx="339">
                  <c:v>29749</c:v>
                </c:pt>
                <c:pt idx="340">
                  <c:v>29756</c:v>
                </c:pt>
                <c:pt idx="341">
                  <c:v>29763</c:v>
                </c:pt>
                <c:pt idx="342">
                  <c:v>29770</c:v>
                </c:pt>
                <c:pt idx="343">
                  <c:v>29777</c:v>
                </c:pt>
                <c:pt idx="344">
                  <c:v>29784</c:v>
                </c:pt>
                <c:pt idx="345">
                  <c:v>29791</c:v>
                </c:pt>
                <c:pt idx="346">
                  <c:v>29798</c:v>
                </c:pt>
                <c:pt idx="347">
                  <c:v>29805</c:v>
                </c:pt>
                <c:pt idx="348">
                  <c:v>29812</c:v>
                </c:pt>
                <c:pt idx="349">
                  <c:v>29819</c:v>
                </c:pt>
                <c:pt idx="350">
                  <c:v>29826</c:v>
                </c:pt>
                <c:pt idx="351">
                  <c:v>29833</c:v>
                </c:pt>
                <c:pt idx="352">
                  <c:v>29840</c:v>
                </c:pt>
                <c:pt idx="353">
                  <c:v>29847</c:v>
                </c:pt>
                <c:pt idx="354">
                  <c:v>29854</c:v>
                </c:pt>
                <c:pt idx="355">
                  <c:v>29861</c:v>
                </c:pt>
                <c:pt idx="356">
                  <c:v>29868</c:v>
                </c:pt>
                <c:pt idx="357">
                  <c:v>29875</c:v>
                </c:pt>
                <c:pt idx="358">
                  <c:v>29882</c:v>
                </c:pt>
                <c:pt idx="359">
                  <c:v>29889</c:v>
                </c:pt>
                <c:pt idx="360">
                  <c:v>29896</c:v>
                </c:pt>
                <c:pt idx="361">
                  <c:v>29903</c:v>
                </c:pt>
                <c:pt idx="362">
                  <c:v>29910</c:v>
                </c:pt>
                <c:pt idx="363">
                  <c:v>29917</c:v>
                </c:pt>
                <c:pt idx="364">
                  <c:v>29924</c:v>
                </c:pt>
                <c:pt idx="365">
                  <c:v>29931</c:v>
                </c:pt>
                <c:pt idx="366">
                  <c:v>29938</c:v>
                </c:pt>
                <c:pt idx="367">
                  <c:v>29945</c:v>
                </c:pt>
                <c:pt idx="368">
                  <c:v>29952</c:v>
                </c:pt>
                <c:pt idx="369">
                  <c:v>29959</c:v>
                </c:pt>
                <c:pt idx="370">
                  <c:v>29966</c:v>
                </c:pt>
                <c:pt idx="371">
                  <c:v>29973</c:v>
                </c:pt>
                <c:pt idx="372">
                  <c:v>29980</c:v>
                </c:pt>
                <c:pt idx="373">
                  <c:v>29987</c:v>
                </c:pt>
                <c:pt idx="374">
                  <c:v>29994</c:v>
                </c:pt>
                <c:pt idx="375">
                  <c:v>30001</c:v>
                </c:pt>
                <c:pt idx="376">
                  <c:v>30008</c:v>
                </c:pt>
                <c:pt idx="377">
                  <c:v>30015</c:v>
                </c:pt>
                <c:pt idx="378">
                  <c:v>30022</c:v>
                </c:pt>
                <c:pt idx="379">
                  <c:v>30029</c:v>
                </c:pt>
                <c:pt idx="380">
                  <c:v>30036</c:v>
                </c:pt>
                <c:pt idx="381">
                  <c:v>30043</c:v>
                </c:pt>
                <c:pt idx="382">
                  <c:v>30050</c:v>
                </c:pt>
                <c:pt idx="383">
                  <c:v>30057</c:v>
                </c:pt>
                <c:pt idx="384">
                  <c:v>30064</c:v>
                </c:pt>
                <c:pt idx="385">
                  <c:v>30071</c:v>
                </c:pt>
                <c:pt idx="386">
                  <c:v>30078</c:v>
                </c:pt>
                <c:pt idx="387">
                  <c:v>30085</c:v>
                </c:pt>
                <c:pt idx="388">
                  <c:v>30092</c:v>
                </c:pt>
                <c:pt idx="389">
                  <c:v>30099</c:v>
                </c:pt>
                <c:pt idx="390">
                  <c:v>30106</c:v>
                </c:pt>
                <c:pt idx="391">
                  <c:v>30113</c:v>
                </c:pt>
                <c:pt idx="392">
                  <c:v>30120</c:v>
                </c:pt>
                <c:pt idx="393">
                  <c:v>30127</c:v>
                </c:pt>
                <c:pt idx="394">
                  <c:v>30134</c:v>
                </c:pt>
                <c:pt idx="395">
                  <c:v>30141</c:v>
                </c:pt>
                <c:pt idx="396">
                  <c:v>30148</c:v>
                </c:pt>
                <c:pt idx="397">
                  <c:v>30155</c:v>
                </c:pt>
                <c:pt idx="398">
                  <c:v>30162</c:v>
                </c:pt>
                <c:pt idx="399">
                  <c:v>30169</c:v>
                </c:pt>
                <c:pt idx="400">
                  <c:v>30176</c:v>
                </c:pt>
                <c:pt idx="401">
                  <c:v>30183</c:v>
                </c:pt>
                <c:pt idx="402">
                  <c:v>30190</c:v>
                </c:pt>
                <c:pt idx="403">
                  <c:v>30197</c:v>
                </c:pt>
                <c:pt idx="404">
                  <c:v>30204</c:v>
                </c:pt>
                <c:pt idx="405">
                  <c:v>30211</c:v>
                </c:pt>
                <c:pt idx="406">
                  <c:v>30218</c:v>
                </c:pt>
                <c:pt idx="407">
                  <c:v>30225</c:v>
                </c:pt>
                <c:pt idx="408">
                  <c:v>30232</c:v>
                </c:pt>
                <c:pt idx="409">
                  <c:v>30239</c:v>
                </c:pt>
                <c:pt idx="410">
                  <c:v>30246</c:v>
                </c:pt>
                <c:pt idx="411">
                  <c:v>30253</c:v>
                </c:pt>
                <c:pt idx="412">
                  <c:v>30260</c:v>
                </c:pt>
                <c:pt idx="413">
                  <c:v>30267</c:v>
                </c:pt>
                <c:pt idx="414">
                  <c:v>30274</c:v>
                </c:pt>
                <c:pt idx="415">
                  <c:v>30281</c:v>
                </c:pt>
                <c:pt idx="416">
                  <c:v>30288</c:v>
                </c:pt>
                <c:pt idx="417">
                  <c:v>30295</c:v>
                </c:pt>
                <c:pt idx="418">
                  <c:v>30302</c:v>
                </c:pt>
                <c:pt idx="419">
                  <c:v>30309</c:v>
                </c:pt>
                <c:pt idx="420">
                  <c:v>30316</c:v>
                </c:pt>
                <c:pt idx="421">
                  <c:v>30323</c:v>
                </c:pt>
                <c:pt idx="422">
                  <c:v>30330</c:v>
                </c:pt>
                <c:pt idx="423">
                  <c:v>30337</c:v>
                </c:pt>
                <c:pt idx="424">
                  <c:v>30344</c:v>
                </c:pt>
                <c:pt idx="425">
                  <c:v>30351</c:v>
                </c:pt>
                <c:pt idx="426">
                  <c:v>30358</c:v>
                </c:pt>
                <c:pt idx="427">
                  <c:v>30365</c:v>
                </c:pt>
                <c:pt idx="428">
                  <c:v>30372</c:v>
                </c:pt>
                <c:pt idx="429">
                  <c:v>30379</c:v>
                </c:pt>
                <c:pt idx="430">
                  <c:v>30386</c:v>
                </c:pt>
                <c:pt idx="431">
                  <c:v>30393</c:v>
                </c:pt>
                <c:pt idx="432">
                  <c:v>30400</c:v>
                </c:pt>
                <c:pt idx="433">
                  <c:v>30407</c:v>
                </c:pt>
                <c:pt idx="434">
                  <c:v>30414</c:v>
                </c:pt>
                <c:pt idx="435">
                  <c:v>30421</c:v>
                </c:pt>
                <c:pt idx="436">
                  <c:v>30428</c:v>
                </c:pt>
                <c:pt idx="437">
                  <c:v>30435</c:v>
                </c:pt>
                <c:pt idx="438">
                  <c:v>30442</c:v>
                </c:pt>
                <c:pt idx="439">
                  <c:v>30449</c:v>
                </c:pt>
                <c:pt idx="440">
                  <c:v>30456</c:v>
                </c:pt>
                <c:pt idx="441">
                  <c:v>30463</c:v>
                </c:pt>
                <c:pt idx="442">
                  <c:v>30470</c:v>
                </c:pt>
                <c:pt idx="443">
                  <c:v>30477</c:v>
                </c:pt>
                <c:pt idx="444">
                  <c:v>30484</c:v>
                </c:pt>
                <c:pt idx="445">
                  <c:v>30491</c:v>
                </c:pt>
                <c:pt idx="446">
                  <c:v>30498</c:v>
                </c:pt>
                <c:pt idx="447">
                  <c:v>30505</c:v>
                </c:pt>
                <c:pt idx="448">
                  <c:v>30512</c:v>
                </c:pt>
                <c:pt idx="449">
                  <c:v>30519</c:v>
                </c:pt>
                <c:pt idx="450">
                  <c:v>30526</c:v>
                </c:pt>
                <c:pt idx="451">
                  <c:v>30533</c:v>
                </c:pt>
                <c:pt idx="452">
                  <c:v>30540</c:v>
                </c:pt>
                <c:pt idx="453">
                  <c:v>30547</c:v>
                </c:pt>
                <c:pt idx="454">
                  <c:v>30554</c:v>
                </c:pt>
                <c:pt idx="455">
                  <c:v>30561</c:v>
                </c:pt>
                <c:pt idx="456">
                  <c:v>30568</c:v>
                </c:pt>
                <c:pt idx="457">
                  <c:v>30575</c:v>
                </c:pt>
                <c:pt idx="458">
                  <c:v>30582</c:v>
                </c:pt>
                <c:pt idx="459">
                  <c:v>30589</c:v>
                </c:pt>
                <c:pt idx="460">
                  <c:v>30596</c:v>
                </c:pt>
                <c:pt idx="461">
                  <c:v>30603</c:v>
                </c:pt>
                <c:pt idx="462">
                  <c:v>30610</c:v>
                </c:pt>
                <c:pt idx="463">
                  <c:v>30617</c:v>
                </c:pt>
                <c:pt idx="464">
                  <c:v>30624</c:v>
                </c:pt>
                <c:pt idx="465">
                  <c:v>30631</c:v>
                </c:pt>
                <c:pt idx="466">
                  <c:v>30638</c:v>
                </c:pt>
                <c:pt idx="467">
                  <c:v>30645</c:v>
                </c:pt>
                <c:pt idx="468">
                  <c:v>30652</c:v>
                </c:pt>
                <c:pt idx="469">
                  <c:v>30659</c:v>
                </c:pt>
                <c:pt idx="470">
                  <c:v>30666</c:v>
                </c:pt>
                <c:pt idx="471">
                  <c:v>30673</c:v>
                </c:pt>
                <c:pt idx="472">
                  <c:v>30680</c:v>
                </c:pt>
                <c:pt idx="473">
                  <c:v>30687</c:v>
                </c:pt>
                <c:pt idx="474">
                  <c:v>30694</c:v>
                </c:pt>
                <c:pt idx="475">
                  <c:v>30701</c:v>
                </c:pt>
                <c:pt idx="476">
                  <c:v>30708</c:v>
                </c:pt>
                <c:pt idx="477">
                  <c:v>30715</c:v>
                </c:pt>
                <c:pt idx="478">
                  <c:v>30722</c:v>
                </c:pt>
                <c:pt idx="479">
                  <c:v>30729</c:v>
                </c:pt>
                <c:pt idx="480">
                  <c:v>30736</c:v>
                </c:pt>
                <c:pt idx="481">
                  <c:v>30743</c:v>
                </c:pt>
                <c:pt idx="482">
                  <c:v>30750</c:v>
                </c:pt>
                <c:pt idx="483">
                  <c:v>30757</c:v>
                </c:pt>
                <c:pt idx="484">
                  <c:v>30764</c:v>
                </c:pt>
                <c:pt idx="485">
                  <c:v>30771</c:v>
                </c:pt>
                <c:pt idx="486">
                  <c:v>30778</c:v>
                </c:pt>
                <c:pt idx="487">
                  <c:v>30785</c:v>
                </c:pt>
                <c:pt idx="488">
                  <c:v>30792</c:v>
                </c:pt>
                <c:pt idx="489">
                  <c:v>30799</c:v>
                </c:pt>
                <c:pt idx="490">
                  <c:v>30806</c:v>
                </c:pt>
                <c:pt idx="491">
                  <c:v>30813</c:v>
                </c:pt>
                <c:pt idx="492">
                  <c:v>30820</c:v>
                </c:pt>
                <c:pt idx="493">
                  <c:v>30827</c:v>
                </c:pt>
                <c:pt idx="494">
                  <c:v>30834</c:v>
                </c:pt>
                <c:pt idx="495">
                  <c:v>30841</c:v>
                </c:pt>
                <c:pt idx="496">
                  <c:v>30848</c:v>
                </c:pt>
                <c:pt idx="497">
                  <c:v>30855</c:v>
                </c:pt>
                <c:pt idx="498">
                  <c:v>30862</c:v>
                </c:pt>
                <c:pt idx="499">
                  <c:v>30869</c:v>
                </c:pt>
                <c:pt idx="500">
                  <c:v>30876</c:v>
                </c:pt>
                <c:pt idx="501">
                  <c:v>30883</c:v>
                </c:pt>
                <c:pt idx="502">
                  <c:v>30890</c:v>
                </c:pt>
                <c:pt idx="503">
                  <c:v>30897</c:v>
                </c:pt>
                <c:pt idx="504">
                  <c:v>30904</c:v>
                </c:pt>
                <c:pt idx="505">
                  <c:v>30911</c:v>
                </c:pt>
                <c:pt idx="506">
                  <c:v>30918</c:v>
                </c:pt>
                <c:pt idx="507">
                  <c:v>30925</c:v>
                </c:pt>
                <c:pt idx="508">
                  <c:v>30932</c:v>
                </c:pt>
                <c:pt idx="509">
                  <c:v>30939</c:v>
                </c:pt>
                <c:pt idx="510">
                  <c:v>30946</c:v>
                </c:pt>
                <c:pt idx="511">
                  <c:v>30953</c:v>
                </c:pt>
                <c:pt idx="512">
                  <c:v>30960</c:v>
                </c:pt>
                <c:pt idx="513">
                  <c:v>30967</c:v>
                </c:pt>
                <c:pt idx="514">
                  <c:v>30974</c:v>
                </c:pt>
                <c:pt idx="515">
                  <c:v>30981</c:v>
                </c:pt>
                <c:pt idx="516">
                  <c:v>30988</c:v>
                </c:pt>
                <c:pt idx="517">
                  <c:v>30995</c:v>
                </c:pt>
                <c:pt idx="518">
                  <c:v>31002</c:v>
                </c:pt>
                <c:pt idx="519">
                  <c:v>31009</c:v>
                </c:pt>
                <c:pt idx="520">
                  <c:v>31016</c:v>
                </c:pt>
                <c:pt idx="521">
                  <c:v>31023</c:v>
                </c:pt>
                <c:pt idx="522">
                  <c:v>31030</c:v>
                </c:pt>
                <c:pt idx="523">
                  <c:v>31037</c:v>
                </c:pt>
                <c:pt idx="524">
                  <c:v>31044</c:v>
                </c:pt>
                <c:pt idx="525">
                  <c:v>31051</c:v>
                </c:pt>
                <c:pt idx="526">
                  <c:v>31058</c:v>
                </c:pt>
                <c:pt idx="527">
                  <c:v>31065</c:v>
                </c:pt>
                <c:pt idx="528">
                  <c:v>31072</c:v>
                </c:pt>
                <c:pt idx="529">
                  <c:v>31079</c:v>
                </c:pt>
                <c:pt idx="530">
                  <c:v>31086</c:v>
                </c:pt>
                <c:pt idx="531">
                  <c:v>31093</c:v>
                </c:pt>
                <c:pt idx="532">
                  <c:v>31100</c:v>
                </c:pt>
                <c:pt idx="533">
                  <c:v>31107</c:v>
                </c:pt>
                <c:pt idx="534">
                  <c:v>31114</c:v>
                </c:pt>
                <c:pt idx="535">
                  <c:v>31121</c:v>
                </c:pt>
                <c:pt idx="536">
                  <c:v>31128</c:v>
                </c:pt>
                <c:pt idx="537">
                  <c:v>31135</c:v>
                </c:pt>
                <c:pt idx="538">
                  <c:v>31142</c:v>
                </c:pt>
                <c:pt idx="539">
                  <c:v>31149</c:v>
                </c:pt>
                <c:pt idx="540">
                  <c:v>31156</c:v>
                </c:pt>
                <c:pt idx="541">
                  <c:v>31163</c:v>
                </c:pt>
                <c:pt idx="542">
                  <c:v>31170</c:v>
                </c:pt>
                <c:pt idx="543">
                  <c:v>31177</c:v>
                </c:pt>
                <c:pt idx="544">
                  <c:v>31184</c:v>
                </c:pt>
                <c:pt idx="545">
                  <c:v>31191</c:v>
                </c:pt>
                <c:pt idx="546">
                  <c:v>31198</c:v>
                </c:pt>
                <c:pt idx="547">
                  <c:v>31205</c:v>
                </c:pt>
                <c:pt idx="548">
                  <c:v>31212</c:v>
                </c:pt>
                <c:pt idx="549">
                  <c:v>31219</c:v>
                </c:pt>
                <c:pt idx="550">
                  <c:v>31226</c:v>
                </c:pt>
                <c:pt idx="551">
                  <c:v>31233</c:v>
                </c:pt>
                <c:pt idx="552">
                  <c:v>31240</c:v>
                </c:pt>
                <c:pt idx="553">
                  <c:v>31247</c:v>
                </c:pt>
                <c:pt idx="554">
                  <c:v>31254</c:v>
                </c:pt>
                <c:pt idx="555">
                  <c:v>31261</c:v>
                </c:pt>
                <c:pt idx="556">
                  <c:v>31268</c:v>
                </c:pt>
                <c:pt idx="557">
                  <c:v>31275</c:v>
                </c:pt>
                <c:pt idx="558">
                  <c:v>31282</c:v>
                </c:pt>
                <c:pt idx="559">
                  <c:v>31289</c:v>
                </c:pt>
                <c:pt idx="560">
                  <c:v>31296</c:v>
                </c:pt>
                <c:pt idx="561">
                  <c:v>31303</c:v>
                </c:pt>
                <c:pt idx="562">
                  <c:v>31310</c:v>
                </c:pt>
                <c:pt idx="563">
                  <c:v>31317</c:v>
                </c:pt>
                <c:pt idx="564">
                  <c:v>31324</c:v>
                </c:pt>
                <c:pt idx="565">
                  <c:v>31331</c:v>
                </c:pt>
                <c:pt idx="566">
                  <c:v>31338</c:v>
                </c:pt>
                <c:pt idx="567">
                  <c:v>31345</c:v>
                </c:pt>
                <c:pt idx="568">
                  <c:v>31352</c:v>
                </c:pt>
                <c:pt idx="569">
                  <c:v>31359</c:v>
                </c:pt>
                <c:pt idx="570">
                  <c:v>31366</c:v>
                </c:pt>
                <c:pt idx="571">
                  <c:v>31373</c:v>
                </c:pt>
                <c:pt idx="572">
                  <c:v>31380</c:v>
                </c:pt>
                <c:pt idx="573">
                  <c:v>31387</c:v>
                </c:pt>
                <c:pt idx="574">
                  <c:v>31394</c:v>
                </c:pt>
                <c:pt idx="575">
                  <c:v>31401</c:v>
                </c:pt>
                <c:pt idx="576">
                  <c:v>31408</c:v>
                </c:pt>
                <c:pt idx="577">
                  <c:v>31415</c:v>
                </c:pt>
                <c:pt idx="578">
                  <c:v>31422</c:v>
                </c:pt>
                <c:pt idx="579">
                  <c:v>31429</c:v>
                </c:pt>
                <c:pt idx="580">
                  <c:v>31436</c:v>
                </c:pt>
                <c:pt idx="581">
                  <c:v>31443</c:v>
                </c:pt>
                <c:pt idx="582">
                  <c:v>31450</c:v>
                </c:pt>
                <c:pt idx="583">
                  <c:v>31457</c:v>
                </c:pt>
                <c:pt idx="584">
                  <c:v>31464</c:v>
                </c:pt>
                <c:pt idx="585">
                  <c:v>31471</c:v>
                </c:pt>
                <c:pt idx="586">
                  <c:v>31478</c:v>
                </c:pt>
                <c:pt idx="587">
                  <c:v>31485</c:v>
                </c:pt>
                <c:pt idx="588">
                  <c:v>31492</c:v>
                </c:pt>
                <c:pt idx="589">
                  <c:v>31499</c:v>
                </c:pt>
                <c:pt idx="590">
                  <c:v>31506</c:v>
                </c:pt>
                <c:pt idx="591">
                  <c:v>31513</c:v>
                </c:pt>
                <c:pt idx="592">
                  <c:v>31520</c:v>
                </c:pt>
                <c:pt idx="593">
                  <c:v>31527</c:v>
                </c:pt>
                <c:pt idx="594">
                  <c:v>31534</c:v>
                </c:pt>
                <c:pt idx="595">
                  <c:v>31541</c:v>
                </c:pt>
                <c:pt idx="596">
                  <c:v>31548</c:v>
                </c:pt>
                <c:pt idx="597">
                  <c:v>31555</c:v>
                </c:pt>
                <c:pt idx="598">
                  <c:v>31562</c:v>
                </c:pt>
                <c:pt idx="599">
                  <c:v>31569</c:v>
                </c:pt>
                <c:pt idx="600">
                  <c:v>31576</c:v>
                </c:pt>
                <c:pt idx="601">
                  <c:v>31583</c:v>
                </c:pt>
                <c:pt idx="602">
                  <c:v>31590</c:v>
                </c:pt>
                <c:pt idx="603">
                  <c:v>31597</c:v>
                </c:pt>
                <c:pt idx="604">
                  <c:v>31604</c:v>
                </c:pt>
                <c:pt idx="605">
                  <c:v>31611</c:v>
                </c:pt>
                <c:pt idx="606">
                  <c:v>31618</c:v>
                </c:pt>
                <c:pt idx="607">
                  <c:v>31625</c:v>
                </c:pt>
                <c:pt idx="608">
                  <c:v>31632</c:v>
                </c:pt>
                <c:pt idx="609">
                  <c:v>31639</c:v>
                </c:pt>
                <c:pt idx="610">
                  <c:v>31646</c:v>
                </c:pt>
                <c:pt idx="611">
                  <c:v>31653</c:v>
                </c:pt>
                <c:pt idx="612">
                  <c:v>31660</c:v>
                </c:pt>
                <c:pt idx="613">
                  <c:v>31667</c:v>
                </c:pt>
                <c:pt idx="614">
                  <c:v>31674</c:v>
                </c:pt>
                <c:pt idx="615">
                  <c:v>31681</c:v>
                </c:pt>
                <c:pt idx="616">
                  <c:v>31688</c:v>
                </c:pt>
                <c:pt idx="617">
                  <c:v>31695</c:v>
                </c:pt>
                <c:pt idx="618">
                  <c:v>31702</c:v>
                </c:pt>
                <c:pt idx="619">
                  <c:v>31709</c:v>
                </c:pt>
                <c:pt idx="620">
                  <c:v>31716</c:v>
                </c:pt>
                <c:pt idx="621">
                  <c:v>31723</c:v>
                </c:pt>
                <c:pt idx="622">
                  <c:v>31730</c:v>
                </c:pt>
                <c:pt idx="623">
                  <c:v>31737</c:v>
                </c:pt>
                <c:pt idx="624">
                  <c:v>31744</c:v>
                </c:pt>
                <c:pt idx="625">
                  <c:v>31751</c:v>
                </c:pt>
                <c:pt idx="626">
                  <c:v>31758</c:v>
                </c:pt>
                <c:pt idx="627">
                  <c:v>31765</c:v>
                </c:pt>
                <c:pt idx="628">
                  <c:v>31772</c:v>
                </c:pt>
                <c:pt idx="629">
                  <c:v>31779</c:v>
                </c:pt>
                <c:pt idx="630">
                  <c:v>31786</c:v>
                </c:pt>
                <c:pt idx="631">
                  <c:v>31793</c:v>
                </c:pt>
                <c:pt idx="632">
                  <c:v>31800</c:v>
                </c:pt>
                <c:pt idx="633">
                  <c:v>31807</c:v>
                </c:pt>
                <c:pt idx="634">
                  <c:v>31814</c:v>
                </c:pt>
                <c:pt idx="635">
                  <c:v>31821</c:v>
                </c:pt>
                <c:pt idx="636">
                  <c:v>31828</c:v>
                </c:pt>
                <c:pt idx="637">
                  <c:v>31835</c:v>
                </c:pt>
                <c:pt idx="638">
                  <c:v>31842</c:v>
                </c:pt>
                <c:pt idx="639">
                  <c:v>31849</c:v>
                </c:pt>
                <c:pt idx="640">
                  <c:v>31856</c:v>
                </c:pt>
                <c:pt idx="641">
                  <c:v>31863</c:v>
                </c:pt>
                <c:pt idx="642">
                  <c:v>31870</c:v>
                </c:pt>
                <c:pt idx="643">
                  <c:v>31877</c:v>
                </c:pt>
                <c:pt idx="644">
                  <c:v>31884</c:v>
                </c:pt>
                <c:pt idx="645">
                  <c:v>31891</c:v>
                </c:pt>
                <c:pt idx="646">
                  <c:v>31898</c:v>
                </c:pt>
                <c:pt idx="647">
                  <c:v>31905</c:v>
                </c:pt>
                <c:pt idx="648">
                  <c:v>31912</c:v>
                </c:pt>
                <c:pt idx="649">
                  <c:v>31919</c:v>
                </c:pt>
                <c:pt idx="650">
                  <c:v>31926</c:v>
                </c:pt>
                <c:pt idx="651">
                  <c:v>31933</c:v>
                </c:pt>
                <c:pt idx="652">
                  <c:v>31940</c:v>
                </c:pt>
                <c:pt idx="653">
                  <c:v>31947</c:v>
                </c:pt>
                <c:pt idx="654">
                  <c:v>31954</c:v>
                </c:pt>
                <c:pt idx="655">
                  <c:v>31961</c:v>
                </c:pt>
                <c:pt idx="656">
                  <c:v>31968</c:v>
                </c:pt>
                <c:pt idx="657">
                  <c:v>31975</c:v>
                </c:pt>
                <c:pt idx="658">
                  <c:v>31982</c:v>
                </c:pt>
                <c:pt idx="659">
                  <c:v>31989</c:v>
                </c:pt>
                <c:pt idx="660">
                  <c:v>31996</c:v>
                </c:pt>
                <c:pt idx="661">
                  <c:v>32003</c:v>
                </c:pt>
                <c:pt idx="662">
                  <c:v>32010</c:v>
                </c:pt>
                <c:pt idx="663">
                  <c:v>32017</c:v>
                </c:pt>
                <c:pt idx="664">
                  <c:v>32024</c:v>
                </c:pt>
                <c:pt idx="665">
                  <c:v>32031</c:v>
                </c:pt>
                <c:pt idx="666">
                  <c:v>32038</c:v>
                </c:pt>
                <c:pt idx="667">
                  <c:v>32045</c:v>
                </c:pt>
                <c:pt idx="668">
                  <c:v>32052</c:v>
                </c:pt>
                <c:pt idx="669">
                  <c:v>32059</c:v>
                </c:pt>
                <c:pt idx="670">
                  <c:v>32066</c:v>
                </c:pt>
                <c:pt idx="671">
                  <c:v>32073</c:v>
                </c:pt>
                <c:pt idx="672">
                  <c:v>32080</c:v>
                </c:pt>
                <c:pt idx="673">
                  <c:v>32087</c:v>
                </c:pt>
                <c:pt idx="674">
                  <c:v>32094</c:v>
                </c:pt>
                <c:pt idx="675">
                  <c:v>32101</c:v>
                </c:pt>
                <c:pt idx="676">
                  <c:v>32108</c:v>
                </c:pt>
                <c:pt idx="677">
                  <c:v>32115</c:v>
                </c:pt>
                <c:pt idx="678">
                  <c:v>32122</c:v>
                </c:pt>
                <c:pt idx="679">
                  <c:v>32129</c:v>
                </c:pt>
                <c:pt idx="680">
                  <c:v>32136</c:v>
                </c:pt>
                <c:pt idx="681">
                  <c:v>32143</c:v>
                </c:pt>
                <c:pt idx="682">
                  <c:v>32150</c:v>
                </c:pt>
                <c:pt idx="683">
                  <c:v>32157</c:v>
                </c:pt>
                <c:pt idx="684">
                  <c:v>32164</c:v>
                </c:pt>
                <c:pt idx="685">
                  <c:v>32171</c:v>
                </c:pt>
                <c:pt idx="686">
                  <c:v>32178</c:v>
                </c:pt>
                <c:pt idx="687">
                  <c:v>32185</c:v>
                </c:pt>
                <c:pt idx="688">
                  <c:v>32192</c:v>
                </c:pt>
                <c:pt idx="689">
                  <c:v>32199</c:v>
                </c:pt>
                <c:pt idx="690">
                  <c:v>32206</c:v>
                </c:pt>
                <c:pt idx="691">
                  <c:v>32213</c:v>
                </c:pt>
                <c:pt idx="692">
                  <c:v>32220</c:v>
                </c:pt>
                <c:pt idx="693">
                  <c:v>32227</c:v>
                </c:pt>
                <c:pt idx="694">
                  <c:v>32234</c:v>
                </c:pt>
                <c:pt idx="695">
                  <c:v>32241</c:v>
                </c:pt>
                <c:pt idx="696">
                  <c:v>32248</c:v>
                </c:pt>
                <c:pt idx="697">
                  <c:v>32255</c:v>
                </c:pt>
                <c:pt idx="698">
                  <c:v>32262</c:v>
                </c:pt>
                <c:pt idx="699">
                  <c:v>32269</c:v>
                </c:pt>
                <c:pt idx="700">
                  <c:v>32276</c:v>
                </c:pt>
                <c:pt idx="701">
                  <c:v>32283</c:v>
                </c:pt>
                <c:pt idx="702">
                  <c:v>32290</c:v>
                </c:pt>
                <c:pt idx="703">
                  <c:v>32297</c:v>
                </c:pt>
                <c:pt idx="704">
                  <c:v>32304</c:v>
                </c:pt>
                <c:pt idx="705">
                  <c:v>32311</c:v>
                </c:pt>
                <c:pt idx="706">
                  <c:v>32318</c:v>
                </c:pt>
                <c:pt idx="707">
                  <c:v>32325</c:v>
                </c:pt>
                <c:pt idx="708">
                  <c:v>32332</c:v>
                </c:pt>
                <c:pt idx="709">
                  <c:v>32339</c:v>
                </c:pt>
                <c:pt idx="710">
                  <c:v>32346</c:v>
                </c:pt>
                <c:pt idx="711">
                  <c:v>32353</c:v>
                </c:pt>
                <c:pt idx="712">
                  <c:v>32360</c:v>
                </c:pt>
                <c:pt idx="713">
                  <c:v>32367</c:v>
                </c:pt>
                <c:pt idx="714">
                  <c:v>32374</c:v>
                </c:pt>
                <c:pt idx="715">
                  <c:v>32381</c:v>
                </c:pt>
                <c:pt idx="716">
                  <c:v>32388</c:v>
                </c:pt>
                <c:pt idx="717">
                  <c:v>32395</c:v>
                </c:pt>
                <c:pt idx="718">
                  <c:v>32402</c:v>
                </c:pt>
                <c:pt idx="719">
                  <c:v>32409</c:v>
                </c:pt>
                <c:pt idx="720">
                  <c:v>32416</c:v>
                </c:pt>
                <c:pt idx="721">
                  <c:v>32423</c:v>
                </c:pt>
                <c:pt idx="722">
                  <c:v>32430</c:v>
                </c:pt>
                <c:pt idx="723">
                  <c:v>32437</c:v>
                </c:pt>
                <c:pt idx="724">
                  <c:v>32444</c:v>
                </c:pt>
                <c:pt idx="725">
                  <c:v>32451</c:v>
                </c:pt>
                <c:pt idx="726">
                  <c:v>32458</c:v>
                </c:pt>
                <c:pt idx="727">
                  <c:v>32465</c:v>
                </c:pt>
                <c:pt idx="728">
                  <c:v>32472</c:v>
                </c:pt>
                <c:pt idx="729">
                  <c:v>32479</c:v>
                </c:pt>
                <c:pt idx="730">
                  <c:v>32486</c:v>
                </c:pt>
                <c:pt idx="731">
                  <c:v>32493</c:v>
                </c:pt>
                <c:pt idx="732">
                  <c:v>32500</c:v>
                </c:pt>
                <c:pt idx="733">
                  <c:v>32507</c:v>
                </c:pt>
                <c:pt idx="734">
                  <c:v>32514</c:v>
                </c:pt>
                <c:pt idx="735">
                  <c:v>32521</c:v>
                </c:pt>
                <c:pt idx="736">
                  <c:v>32528</c:v>
                </c:pt>
                <c:pt idx="737">
                  <c:v>32535</c:v>
                </c:pt>
                <c:pt idx="738">
                  <c:v>32542</c:v>
                </c:pt>
                <c:pt idx="739">
                  <c:v>32549</c:v>
                </c:pt>
                <c:pt idx="740">
                  <c:v>32556</c:v>
                </c:pt>
                <c:pt idx="741">
                  <c:v>32563</c:v>
                </c:pt>
                <c:pt idx="742">
                  <c:v>32570</c:v>
                </c:pt>
                <c:pt idx="743">
                  <c:v>32577</c:v>
                </c:pt>
                <c:pt idx="744">
                  <c:v>32584</c:v>
                </c:pt>
                <c:pt idx="745">
                  <c:v>32591</c:v>
                </c:pt>
                <c:pt idx="746">
                  <c:v>32598</c:v>
                </c:pt>
                <c:pt idx="747">
                  <c:v>32605</c:v>
                </c:pt>
                <c:pt idx="748">
                  <c:v>32612</c:v>
                </c:pt>
                <c:pt idx="749">
                  <c:v>32619</c:v>
                </c:pt>
                <c:pt idx="750">
                  <c:v>32626</c:v>
                </c:pt>
                <c:pt idx="751">
                  <c:v>32633</c:v>
                </c:pt>
                <c:pt idx="752">
                  <c:v>32640</c:v>
                </c:pt>
                <c:pt idx="753">
                  <c:v>32647</c:v>
                </c:pt>
                <c:pt idx="754">
                  <c:v>32654</c:v>
                </c:pt>
                <c:pt idx="755">
                  <c:v>32661</c:v>
                </c:pt>
                <c:pt idx="756">
                  <c:v>32668</c:v>
                </c:pt>
                <c:pt idx="757">
                  <c:v>32675</c:v>
                </c:pt>
                <c:pt idx="758">
                  <c:v>32682</c:v>
                </c:pt>
                <c:pt idx="759">
                  <c:v>32689</c:v>
                </c:pt>
                <c:pt idx="760">
                  <c:v>32696</c:v>
                </c:pt>
                <c:pt idx="761">
                  <c:v>32703</c:v>
                </c:pt>
                <c:pt idx="762">
                  <c:v>32710</c:v>
                </c:pt>
                <c:pt idx="763">
                  <c:v>32717</c:v>
                </c:pt>
                <c:pt idx="764">
                  <c:v>32724</c:v>
                </c:pt>
                <c:pt idx="765">
                  <c:v>32731</c:v>
                </c:pt>
                <c:pt idx="766">
                  <c:v>32738</c:v>
                </c:pt>
                <c:pt idx="767">
                  <c:v>32745</c:v>
                </c:pt>
                <c:pt idx="768">
                  <c:v>32752</c:v>
                </c:pt>
                <c:pt idx="769">
                  <c:v>32759</c:v>
                </c:pt>
                <c:pt idx="770">
                  <c:v>32766</c:v>
                </c:pt>
                <c:pt idx="771">
                  <c:v>32773</c:v>
                </c:pt>
                <c:pt idx="772">
                  <c:v>32780</c:v>
                </c:pt>
                <c:pt idx="773">
                  <c:v>32787</c:v>
                </c:pt>
                <c:pt idx="774">
                  <c:v>32794</c:v>
                </c:pt>
                <c:pt idx="775">
                  <c:v>32801</c:v>
                </c:pt>
                <c:pt idx="776">
                  <c:v>32808</c:v>
                </c:pt>
                <c:pt idx="777">
                  <c:v>32815</c:v>
                </c:pt>
                <c:pt idx="778">
                  <c:v>32822</c:v>
                </c:pt>
                <c:pt idx="779">
                  <c:v>32829</c:v>
                </c:pt>
                <c:pt idx="780">
                  <c:v>32836</c:v>
                </c:pt>
                <c:pt idx="781">
                  <c:v>32843</c:v>
                </c:pt>
                <c:pt idx="782">
                  <c:v>32850</c:v>
                </c:pt>
                <c:pt idx="783">
                  <c:v>32857</c:v>
                </c:pt>
                <c:pt idx="784">
                  <c:v>32864</c:v>
                </c:pt>
                <c:pt idx="785">
                  <c:v>32871</c:v>
                </c:pt>
                <c:pt idx="786">
                  <c:v>32885</c:v>
                </c:pt>
                <c:pt idx="787">
                  <c:v>32892</c:v>
                </c:pt>
                <c:pt idx="788">
                  <c:v>32899</c:v>
                </c:pt>
                <c:pt idx="789">
                  <c:v>32906</c:v>
                </c:pt>
                <c:pt idx="790">
                  <c:v>32913</c:v>
                </c:pt>
                <c:pt idx="791">
                  <c:v>32920</c:v>
                </c:pt>
                <c:pt idx="792">
                  <c:v>32927</c:v>
                </c:pt>
                <c:pt idx="793">
                  <c:v>32934</c:v>
                </c:pt>
                <c:pt idx="794">
                  <c:v>32941</c:v>
                </c:pt>
                <c:pt idx="795">
                  <c:v>32948</c:v>
                </c:pt>
                <c:pt idx="796">
                  <c:v>32955</c:v>
                </c:pt>
                <c:pt idx="797">
                  <c:v>32962</c:v>
                </c:pt>
                <c:pt idx="798">
                  <c:v>32969</c:v>
                </c:pt>
                <c:pt idx="799">
                  <c:v>32976</c:v>
                </c:pt>
                <c:pt idx="800">
                  <c:v>32983</c:v>
                </c:pt>
                <c:pt idx="801">
                  <c:v>32990</c:v>
                </c:pt>
                <c:pt idx="802">
                  <c:v>32997</c:v>
                </c:pt>
                <c:pt idx="803">
                  <c:v>33004</c:v>
                </c:pt>
                <c:pt idx="804">
                  <c:v>33011</c:v>
                </c:pt>
                <c:pt idx="805">
                  <c:v>33018</c:v>
                </c:pt>
                <c:pt idx="806">
                  <c:v>33025</c:v>
                </c:pt>
                <c:pt idx="807">
                  <c:v>33032</c:v>
                </c:pt>
                <c:pt idx="808">
                  <c:v>33039</c:v>
                </c:pt>
                <c:pt idx="809">
                  <c:v>33046</c:v>
                </c:pt>
                <c:pt idx="810">
                  <c:v>33053</c:v>
                </c:pt>
                <c:pt idx="811">
                  <c:v>33060</c:v>
                </c:pt>
                <c:pt idx="812">
                  <c:v>33067</c:v>
                </c:pt>
                <c:pt idx="813">
                  <c:v>33074</c:v>
                </c:pt>
                <c:pt idx="814">
                  <c:v>33081</c:v>
                </c:pt>
                <c:pt idx="815">
                  <c:v>33088</c:v>
                </c:pt>
                <c:pt idx="816">
                  <c:v>33095</c:v>
                </c:pt>
                <c:pt idx="817">
                  <c:v>33102</c:v>
                </c:pt>
                <c:pt idx="818">
                  <c:v>33109</c:v>
                </c:pt>
                <c:pt idx="819">
                  <c:v>33116</c:v>
                </c:pt>
                <c:pt idx="820">
                  <c:v>33123</c:v>
                </c:pt>
                <c:pt idx="821">
                  <c:v>33130</c:v>
                </c:pt>
                <c:pt idx="822">
                  <c:v>33137</c:v>
                </c:pt>
                <c:pt idx="823">
                  <c:v>33144</c:v>
                </c:pt>
                <c:pt idx="824">
                  <c:v>33151</c:v>
                </c:pt>
                <c:pt idx="825">
                  <c:v>33158</c:v>
                </c:pt>
                <c:pt idx="826">
                  <c:v>33165</c:v>
                </c:pt>
                <c:pt idx="827">
                  <c:v>33172</c:v>
                </c:pt>
                <c:pt idx="828">
                  <c:v>33179</c:v>
                </c:pt>
                <c:pt idx="829">
                  <c:v>33186</c:v>
                </c:pt>
                <c:pt idx="830">
                  <c:v>33193</c:v>
                </c:pt>
                <c:pt idx="831">
                  <c:v>33200</c:v>
                </c:pt>
                <c:pt idx="832">
                  <c:v>33207</c:v>
                </c:pt>
                <c:pt idx="833">
                  <c:v>33214</c:v>
                </c:pt>
                <c:pt idx="834">
                  <c:v>33221</c:v>
                </c:pt>
                <c:pt idx="835">
                  <c:v>33228</c:v>
                </c:pt>
                <c:pt idx="836">
                  <c:v>33235</c:v>
                </c:pt>
                <c:pt idx="837">
                  <c:v>33242</c:v>
                </c:pt>
                <c:pt idx="838">
                  <c:v>33249</c:v>
                </c:pt>
                <c:pt idx="839">
                  <c:v>33256</c:v>
                </c:pt>
                <c:pt idx="840">
                  <c:v>33263</c:v>
                </c:pt>
                <c:pt idx="841">
                  <c:v>33270</c:v>
                </c:pt>
                <c:pt idx="842">
                  <c:v>33277</c:v>
                </c:pt>
                <c:pt idx="843">
                  <c:v>33284</c:v>
                </c:pt>
                <c:pt idx="844">
                  <c:v>33291</c:v>
                </c:pt>
                <c:pt idx="845">
                  <c:v>33298</c:v>
                </c:pt>
                <c:pt idx="846">
                  <c:v>33305</c:v>
                </c:pt>
                <c:pt idx="847">
                  <c:v>33312</c:v>
                </c:pt>
                <c:pt idx="848">
                  <c:v>33319</c:v>
                </c:pt>
                <c:pt idx="849">
                  <c:v>33326</c:v>
                </c:pt>
                <c:pt idx="850">
                  <c:v>33333</c:v>
                </c:pt>
                <c:pt idx="851">
                  <c:v>33340</c:v>
                </c:pt>
                <c:pt idx="852">
                  <c:v>33347</c:v>
                </c:pt>
                <c:pt idx="853">
                  <c:v>33354</c:v>
                </c:pt>
                <c:pt idx="854">
                  <c:v>33361</c:v>
                </c:pt>
                <c:pt idx="855">
                  <c:v>33368</c:v>
                </c:pt>
                <c:pt idx="856">
                  <c:v>33375</c:v>
                </c:pt>
                <c:pt idx="857">
                  <c:v>33382</c:v>
                </c:pt>
                <c:pt idx="858">
                  <c:v>33389</c:v>
                </c:pt>
                <c:pt idx="859">
                  <c:v>33396</c:v>
                </c:pt>
                <c:pt idx="860">
                  <c:v>33403</c:v>
                </c:pt>
                <c:pt idx="861">
                  <c:v>33410</c:v>
                </c:pt>
                <c:pt idx="862">
                  <c:v>33417</c:v>
                </c:pt>
                <c:pt idx="863">
                  <c:v>33424</c:v>
                </c:pt>
                <c:pt idx="864">
                  <c:v>33431</c:v>
                </c:pt>
                <c:pt idx="865">
                  <c:v>33438</c:v>
                </c:pt>
                <c:pt idx="866">
                  <c:v>33445</c:v>
                </c:pt>
                <c:pt idx="867">
                  <c:v>33452</c:v>
                </c:pt>
                <c:pt idx="868">
                  <c:v>33459</c:v>
                </c:pt>
                <c:pt idx="869">
                  <c:v>33466</c:v>
                </c:pt>
                <c:pt idx="870">
                  <c:v>33473</c:v>
                </c:pt>
                <c:pt idx="871">
                  <c:v>33480</c:v>
                </c:pt>
                <c:pt idx="872">
                  <c:v>33487</c:v>
                </c:pt>
                <c:pt idx="873">
                  <c:v>33494</c:v>
                </c:pt>
                <c:pt idx="874">
                  <c:v>33501</c:v>
                </c:pt>
                <c:pt idx="875">
                  <c:v>33508</c:v>
                </c:pt>
                <c:pt idx="876">
                  <c:v>33515</c:v>
                </c:pt>
                <c:pt idx="877">
                  <c:v>33522</c:v>
                </c:pt>
                <c:pt idx="878">
                  <c:v>33529</c:v>
                </c:pt>
                <c:pt idx="879">
                  <c:v>33536</c:v>
                </c:pt>
                <c:pt idx="880">
                  <c:v>33543</c:v>
                </c:pt>
                <c:pt idx="881">
                  <c:v>33550</c:v>
                </c:pt>
                <c:pt idx="882">
                  <c:v>33557</c:v>
                </c:pt>
                <c:pt idx="883">
                  <c:v>33564</c:v>
                </c:pt>
                <c:pt idx="884">
                  <c:v>33571</c:v>
                </c:pt>
                <c:pt idx="885">
                  <c:v>33578</c:v>
                </c:pt>
                <c:pt idx="886">
                  <c:v>33585</c:v>
                </c:pt>
                <c:pt idx="887">
                  <c:v>33592</c:v>
                </c:pt>
                <c:pt idx="888">
                  <c:v>33599</c:v>
                </c:pt>
                <c:pt idx="889">
                  <c:v>33606</c:v>
                </c:pt>
                <c:pt idx="890">
                  <c:v>33613</c:v>
                </c:pt>
                <c:pt idx="891">
                  <c:v>33620</c:v>
                </c:pt>
                <c:pt idx="892">
                  <c:v>33627</c:v>
                </c:pt>
                <c:pt idx="893">
                  <c:v>33634</c:v>
                </c:pt>
                <c:pt idx="894">
                  <c:v>33641</c:v>
                </c:pt>
                <c:pt idx="895">
                  <c:v>33648</c:v>
                </c:pt>
                <c:pt idx="896">
                  <c:v>33655</c:v>
                </c:pt>
                <c:pt idx="897">
                  <c:v>33662</c:v>
                </c:pt>
                <c:pt idx="898">
                  <c:v>33669</c:v>
                </c:pt>
                <c:pt idx="899">
                  <c:v>33676</c:v>
                </c:pt>
                <c:pt idx="900">
                  <c:v>33683</c:v>
                </c:pt>
                <c:pt idx="901">
                  <c:v>33690</c:v>
                </c:pt>
                <c:pt idx="902">
                  <c:v>33697</c:v>
                </c:pt>
                <c:pt idx="903">
                  <c:v>33704</c:v>
                </c:pt>
                <c:pt idx="904">
                  <c:v>33711</c:v>
                </c:pt>
                <c:pt idx="905">
                  <c:v>33718</c:v>
                </c:pt>
                <c:pt idx="906">
                  <c:v>33725</c:v>
                </c:pt>
                <c:pt idx="907">
                  <c:v>33732</c:v>
                </c:pt>
                <c:pt idx="908">
                  <c:v>33739</c:v>
                </c:pt>
                <c:pt idx="909">
                  <c:v>33746</c:v>
                </c:pt>
                <c:pt idx="910">
                  <c:v>33753</c:v>
                </c:pt>
                <c:pt idx="911">
                  <c:v>33760</c:v>
                </c:pt>
                <c:pt idx="912">
                  <c:v>33767</c:v>
                </c:pt>
                <c:pt idx="913">
                  <c:v>33774</c:v>
                </c:pt>
                <c:pt idx="914">
                  <c:v>33781</c:v>
                </c:pt>
                <c:pt idx="915">
                  <c:v>33788</c:v>
                </c:pt>
                <c:pt idx="916">
                  <c:v>33795</c:v>
                </c:pt>
                <c:pt idx="917">
                  <c:v>33802</c:v>
                </c:pt>
                <c:pt idx="918">
                  <c:v>33809</c:v>
                </c:pt>
                <c:pt idx="919">
                  <c:v>33816</c:v>
                </c:pt>
                <c:pt idx="920">
                  <c:v>33823</c:v>
                </c:pt>
                <c:pt idx="921">
                  <c:v>33830</c:v>
                </c:pt>
                <c:pt idx="922">
                  <c:v>33837</c:v>
                </c:pt>
                <c:pt idx="923">
                  <c:v>33844</c:v>
                </c:pt>
                <c:pt idx="924">
                  <c:v>33851</c:v>
                </c:pt>
                <c:pt idx="925">
                  <c:v>33858</c:v>
                </c:pt>
                <c:pt idx="926">
                  <c:v>33865</c:v>
                </c:pt>
                <c:pt idx="927">
                  <c:v>33872</c:v>
                </c:pt>
                <c:pt idx="928">
                  <c:v>33879</c:v>
                </c:pt>
                <c:pt idx="929">
                  <c:v>33886</c:v>
                </c:pt>
                <c:pt idx="930">
                  <c:v>33893</c:v>
                </c:pt>
                <c:pt idx="931">
                  <c:v>33900</c:v>
                </c:pt>
                <c:pt idx="932">
                  <c:v>33907</c:v>
                </c:pt>
                <c:pt idx="933">
                  <c:v>33914</c:v>
                </c:pt>
                <c:pt idx="934">
                  <c:v>33921</c:v>
                </c:pt>
                <c:pt idx="935">
                  <c:v>33928</c:v>
                </c:pt>
                <c:pt idx="936">
                  <c:v>33935</c:v>
                </c:pt>
                <c:pt idx="937">
                  <c:v>33942</c:v>
                </c:pt>
                <c:pt idx="938">
                  <c:v>33949</c:v>
                </c:pt>
                <c:pt idx="939">
                  <c:v>33956</c:v>
                </c:pt>
                <c:pt idx="940">
                  <c:v>33963</c:v>
                </c:pt>
                <c:pt idx="941">
                  <c:v>33970</c:v>
                </c:pt>
                <c:pt idx="942">
                  <c:v>33977</c:v>
                </c:pt>
                <c:pt idx="943">
                  <c:v>33984</c:v>
                </c:pt>
                <c:pt idx="944">
                  <c:v>33991</c:v>
                </c:pt>
                <c:pt idx="945">
                  <c:v>33998</c:v>
                </c:pt>
                <c:pt idx="946">
                  <c:v>34005</c:v>
                </c:pt>
                <c:pt idx="947">
                  <c:v>34012</c:v>
                </c:pt>
                <c:pt idx="948">
                  <c:v>34019</c:v>
                </c:pt>
                <c:pt idx="949">
                  <c:v>34026</c:v>
                </c:pt>
                <c:pt idx="950">
                  <c:v>34033</c:v>
                </c:pt>
                <c:pt idx="951">
                  <c:v>34040</c:v>
                </c:pt>
                <c:pt idx="952">
                  <c:v>34047</c:v>
                </c:pt>
                <c:pt idx="953">
                  <c:v>34054</c:v>
                </c:pt>
                <c:pt idx="954">
                  <c:v>34061</c:v>
                </c:pt>
                <c:pt idx="955">
                  <c:v>34068</c:v>
                </c:pt>
                <c:pt idx="956">
                  <c:v>34075</c:v>
                </c:pt>
                <c:pt idx="957">
                  <c:v>34082</c:v>
                </c:pt>
                <c:pt idx="958">
                  <c:v>34089</c:v>
                </c:pt>
                <c:pt idx="959">
                  <c:v>34096</c:v>
                </c:pt>
                <c:pt idx="960">
                  <c:v>34103</c:v>
                </c:pt>
                <c:pt idx="961">
                  <c:v>34110</c:v>
                </c:pt>
                <c:pt idx="962">
                  <c:v>34117</c:v>
                </c:pt>
                <c:pt idx="963">
                  <c:v>34124</c:v>
                </c:pt>
                <c:pt idx="964">
                  <c:v>34131</c:v>
                </c:pt>
                <c:pt idx="965">
                  <c:v>34138</c:v>
                </c:pt>
                <c:pt idx="966">
                  <c:v>34145</c:v>
                </c:pt>
                <c:pt idx="967">
                  <c:v>34152</c:v>
                </c:pt>
                <c:pt idx="968">
                  <c:v>34159</c:v>
                </c:pt>
                <c:pt idx="969">
                  <c:v>34166</c:v>
                </c:pt>
                <c:pt idx="970">
                  <c:v>34173</c:v>
                </c:pt>
                <c:pt idx="971">
                  <c:v>34180</c:v>
                </c:pt>
                <c:pt idx="972">
                  <c:v>34187</c:v>
                </c:pt>
                <c:pt idx="973">
                  <c:v>34194</c:v>
                </c:pt>
                <c:pt idx="974">
                  <c:v>34201</c:v>
                </c:pt>
                <c:pt idx="975">
                  <c:v>34208</c:v>
                </c:pt>
                <c:pt idx="976">
                  <c:v>34215</c:v>
                </c:pt>
                <c:pt idx="977">
                  <c:v>34222</c:v>
                </c:pt>
                <c:pt idx="978">
                  <c:v>34229</c:v>
                </c:pt>
                <c:pt idx="979">
                  <c:v>34236</c:v>
                </c:pt>
                <c:pt idx="980">
                  <c:v>34243</c:v>
                </c:pt>
                <c:pt idx="981">
                  <c:v>34250</c:v>
                </c:pt>
                <c:pt idx="982">
                  <c:v>34257</c:v>
                </c:pt>
                <c:pt idx="983">
                  <c:v>34264</c:v>
                </c:pt>
                <c:pt idx="984">
                  <c:v>34271</c:v>
                </c:pt>
                <c:pt idx="985">
                  <c:v>34278</c:v>
                </c:pt>
                <c:pt idx="986">
                  <c:v>34285</c:v>
                </c:pt>
                <c:pt idx="987">
                  <c:v>34292</c:v>
                </c:pt>
                <c:pt idx="988">
                  <c:v>34299</c:v>
                </c:pt>
                <c:pt idx="989">
                  <c:v>34306</c:v>
                </c:pt>
                <c:pt idx="990">
                  <c:v>34313</c:v>
                </c:pt>
                <c:pt idx="991">
                  <c:v>34320</c:v>
                </c:pt>
                <c:pt idx="992">
                  <c:v>34327</c:v>
                </c:pt>
                <c:pt idx="993">
                  <c:v>34334</c:v>
                </c:pt>
                <c:pt idx="994">
                  <c:v>34341</c:v>
                </c:pt>
                <c:pt idx="995">
                  <c:v>34348</c:v>
                </c:pt>
                <c:pt idx="996">
                  <c:v>34355</c:v>
                </c:pt>
                <c:pt idx="997">
                  <c:v>34362</c:v>
                </c:pt>
                <c:pt idx="998">
                  <c:v>34369</c:v>
                </c:pt>
                <c:pt idx="999">
                  <c:v>34376</c:v>
                </c:pt>
                <c:pt idx="1000">
                  <c:v>34383</c:v>
                </c:pt>
                <c:pt idx="1001">
                  <c:v>34390</c:v>
                </c:pt>
                <c:pt idx="1002">
                  <c:v>34397</c:v>
                </c:pt>
                <c:pt idx="1003">
                  <c:v>34404</c:v>
                </c:pt>
                <c:pt idx="1004">
                  <c:v>34411</c:v>
                </c:pt>
                <c:pt idx="1005">
                  <c:v>34418</c:v>
                </c:pt>
                <c:pt idx="1006">
                  <c:v>34425</c:v>
                </c:pt>
                <c:pt idx="1007">
                  <c:v>34432</c:v>
                </c:pt>
                <c:pt idx="1008">
                  <c:v>34439</c:v>
                </c:pt>
                <c:pt idx="1009">
                  <c:v>34446</c:v>
                </c:pt>
                <c:pt idx="1010">
                  <c:v>34453</c:v>
                </c:pt>
                <c:pt idx="1011">
                  <c:v>34460</c:v>
                </c:pt>
                <c:pt idx="1012">
                  <c:v>34467</c:v>
                </c:pt>
                <c:pt idx="1013">
                  <c:v>34474</c:v>
                </c:pt>
                <c:pt idx="1014">
                  <c:v>34481</c:v>
                </c:pt>
                <c:pt idx="1015">
                  <c:v>34488</c:v>
                </c:pt>
                <c:pt idx="1016">
                  <c:v>34495</c:v>
                </c:pt>
                <c:pt idx="1017">
                  <c:v>34502</c:v>
                </c:pt>
                <c:pt idx="1018">
                  <c:v>34509</c:v>
                </c:pt>
                <c:pt idx="1019">
                  <c:v>34516</c:v>
                </c:pt>
                <c:pt idx="1020">
                  <c:v>34523</c:v>
                </c:pt>
                <c:pt idx="1021">
                  <c:v>34530</c:v>
                </c:pt>
                <c:pt idx="1022">
                  <c:v>34537</c:v>
                </c:pt>
                <c:pt idx="1023">
                  <c:v>34544</c:v>
                </c:pt>
                <c:pt idx="1024">
                  <c:v>34551</c:v>
                </c:pt>
                <c:pt idx="1025">
                  <c:v>34558</c:v>
                </c:pt>
                <c:pt idx="1026">
                  <c:v>34565</c:v>
                </c:pt>
                <c:pt idx="1027">
                  <c:v>34572</c:v>
                </c:pt>
                <c:pt idx="1028">
                  <c:v>34579</c:v>
                </c:pt>
                <c:pt idx="1029">
                  <c:v>34586</c:v>
                </c:pt>
                <c:pt idx="1030">
                  <c:v>34593</c:v>
                </c:pt>
                <c:pt idx="1031">
                  <c:v>34600</c:v>
                </c:pt>
                <c:pt idx="1032">
                  <c:v>34607</c:v>
                </c:pt>
                <c:pt idx="1033">
                  <c:v>34614</c:v>
                </c:pt>
                <c:pt idx="1034">
                  <c:v>34621</c:v>
                </c:pt>
                <c:pt idx="1035">
                  <c:v>34628</c:v>
                </c:pt>
                <c:pt idx="1036">
                  <c:v>34635</c:v>
                </c:pt>
                <c:pt idx="1037">
                  <c:v>34642</c:v>
                </c:pt>
                <c:pt idx="1038">
                  <c:v>34649</c:v>
                </c:pt>
                <c:pt idx="1039">
                  <c:v>34656</c:v>
                </c:pt>
                <c:pt idx="1040">
                  <c:v>34663</c:v>
                </c:pt>
                <c:pt idx="1041">
                  <c:v>34670</c:v>
                </c:pt>
                <c:pt idx="1042">
                  <c:v>34677</c:v>
                </c:pt>
                <c:pt idx="1043">
                  <c:v>34684</c:v>
                </c:pt>
                <c:pt idx="1044">
                  <c:v>34691</c:v>
                </c:pt>
                <c:pt idx="1045">
                  <c:v>34698</c:v>
                </c:pt>
                <c:pt idx="1046">
                  <c:v>34705</c:v>
                </c:pt>
                <c:pt idx="1047">
                  <c:v>34712</c:v>
                </c:pt>
                <c:pt idx="1048">
                  <c:v>34719</c:v>
                </c:pt>
                <c:pt idx="1049">
                  <c:v>34726</c:v>
                </c:pt>
                <c:pt idx="1050">
                  <c:v>34733</c:v>
                </c:pt>
                <c:pt idx="1051">
                  <c:v>34740</c:v>
                </c:pt>
                <c:pt idx="1052">
                  <c:v>34747</c:v>
                </c:pt>
                <c:pt idx="1053">
                  <c:v>34754</c:v>
                </c:pt>
                <c:pt idx="1054">
                  <c:v>34761</c:v>
                </c:pt>
                <c:pt idx="1055">
                  <c:v>34768</c:v>
                </c:pt>
                <c:pt idx="1056">
                  <c:v>34775</c:v>
                </c:pt>
                <c:pt idx="1057">
                  <c:v>34782</c:v>
                </c:pt>
                <c:pt idx="1058">
                  <c:v>34789</c:v>
                </c:pt>
                <c:pt idx="1059">
                  <c:v>34796</c:v>
                </c:pt>
                <c:pt idx="1060">
                  <c:v>34803</c:v>
                </c:pt>
                <c:pt idx="1061">
                  <c:v>34810</c:v>
                </c:pt>
                <c:pt idx="1062">
                  <c:v>34817</c:v>
                </c:pt>
                <c:pt idx="1063">
                  <c:v>34824</c:v>
                </c:pt>
                <c:pt idx="1064">
                  <c:v>34831</c:v>
                </c:pt>
                <c:pt idx="1065">
                  <c:v>34838</c:v>
                </c:pt>
                <c:pt idx="1066">
                  <c:v>34845</c:v>
                </c:pt>
                <c:pt idx="1067">
                  <c:v>34852</c:v>
                </c:pt>
                <c:pt idx="1068">
                  <c:v>34859</c:v>
                </c:pt>
                <c:pt idx="1069">
                  <c:v>34866</c:v>
                </c:pt>
                <c:pt idx="1070">
                  <c:v>34873</c:v>
                </c:pt>
                <c:pt idx="1071">
                  <c:v>34880</c:v>
                </c:pt>
                <c:pt idx="1072">
                  <c:v>34887</c:v>
                </c:pt>
                <c:pt idx="1073">
                  <c:v>34894</c:v>
                </c:pt>
                <c:pt idx="1074">
                  <c:v>34901</c:v>
                </c:pt>
                <c:pt idx="1075">
                  <c:v>34908</c:v>
                </c:pt>
                <c:pt idx="1076">
                  <c:v>34915</c:v>
                </c:pt>
                <c:pt idx="1077">
                  <c:v>34922</c:v>
                </c:pt>
                <c:pt idx="1078">
                  <c:v>34929</c:v>
                </c:pt>
                <c:pt idx="1079">
                  <c:v>34936</c:v>
                </c:pt>
                <c:pt idx="1080">
                  <c:v>34943</c:v>
                </c:pt>
                <c:pt idx="1081">
                  <c:v>34950</c:v>
                </c:pt>
                <c:pt idx="1082">
                  <c:v>34957</c:v>
                </c:pt>
                <c:pt idx="1083">
                  <c:v>34964</c:v>
                </c:pt>
                <c:pt idx="1084">
                  <c:v>34971</c:v>
                </c:pt>
                <c:pt idx="1085">
                  <c:v>34978</c:v>
                </c:pt>
                <c:pt idx="1086">
                  <c:v>34985</c:v>
                </c:pt>
                <c:pt idx="1087">
                  <c:v>34992</c:v>
                </c:pt>
                <c:pt idx="1088">
                  <c:v>34999</c:v>
                </c:pt>
                <c:pt idx="1089">
                  <c:v>35006</c:v>
                </c:pt>
                <c:pt idx="1090">
                  <c:v>35013</c:v>
                </c:pt>
                <c:pt idx="1091">
                  <c:v>35020</c:v>
                </c:pt>
                <c:pt idx="1092">
                  <c:v>35027</c:v>
                </c:pt>
                <c:pt idx="1093">
                  <c:v>35034</c:v>
                </c:pt>
                <c:pt idx="1094">
                  <c:v>35041</c:v>
                </c:pt>
                <c:pt idx="1095">
                  <c:v>35048</c:v>
                </c:pt>
                <c:pt idx="1096">
                  <c:v>35055</c:v>
                </c:pt>
                <c:pt idx="1097">
                  <c:v>35062</c:v>
                </c:pt>
                <c:pt idx="1098">
                  <c:v>35069</c:v>
                </c:pt>
                <c:pt idx="1099">
                  <c:v>35076</c:v>
                </c:pt>
                <c:pt idx="1100">
                  <c:v>35083</c:v>
                </c:pt>
                <c:pt idx="1101">
                  <c:v>35090</c:v>
                </c:pt>
                <c:pt idx="1102">
                  <c:v>35097</c:v>
                </c:pt>
                <c:pt idx="1103">
                  <c:v>35104</c:v>
                </c:pt>
                <c:pt idx="1104">
                  <c:v>35111</c:v>
                </c:pt>
                <c:pt idx="1105">
                  <c:v>35118</c:v>
                </c:pt>
                <c:pt idx="1106">
                  <c:v>35125</c:v>
                </c:pt>
                <c:pt idx="1107">
                  <c:v>35132</c:v>
                </c:pt>
                <c:pt idx="1108">
                  <c:v>35139</c:v>
                </c:pt>
                <c:pt idx="1109">
                  <c:v>35146</c:v>
                </c:pt>
                <c:pt idx="1110">
                  <c:v>35153</c:v>
                </c:pt>
                <c:pt idx="1111">
                  <c:v>35160</c:v>
                </c:pt>
                <c:pt idx="1112">
                  <c:v>35167</c:v>
                </c:pt>
                <c:pt idx="1113">
                  <c:v>35174</c:v>
                </c:pt>
                <c:pt idx="1114">
                  <c:v>35181</c:v>
                </c:pt>
                <c:pt idx="1115">
                  <c:v>35188</c:v>
                </c:pt>
                <c:pt idx="1116">
                  <c:v>35195</c:v>
                </c:pt>
                <c:pt idx="1117">
                  <c:v>35202</c:v>
                </c:pt>
                <c:pt idx="1118">
                  <c:v>35209</c:v>
                </c:pt>
                <c:pt idx="1119">
                  <c:v>35216</c:v>
                </c:pt>
                <c:pt idx="1120">
                  <c:v>35223</c:v>
                </c:pt>
                <c:pt idx="1121">
                  <c:v>35230</c:v>
                </c:pt>
                <c:pt idx="1122">
                  <c:v>35237</c:v>
                </c:pt>
                <c:pt idx="1123">
                  <c:v>35244</c:v>
                </c:pt>
                <c:pt idx="1124">
                  <c:v>35251</c:v>
                </c:pt>
                <c:pt idx="1125">
                  <c:v>35258</c:v>
                </c:pt>
                <c:pt idx="1126">
                  <c:v>35265</c:v>
                </c:pt>
                <c:pt idx="1127">
                  <c:v>35272</c:v>
                </c:pt>
                <c:pt idx="1128">
                  <c:v>35279</c:v>
                </c:pt>
                <c:pt idx="1129">
                  <c:v>35286</c:v>
                </c:pt>
                <c:pt idx="1130">
                  <c:v>35293</c:v>
                </c:pt>
                <c:pt idx="1131">
                  <c:v>35300</c:v>
                </c:pt>
                <c:pt idx="1132">
                  <c:v>35307</c:v>
                </c:pt>
                <c:pt idx="1133">
                  <c:v>35314</c:v>
                </c:pt>
                <c:pt idx="1134">
                  <c:v>35321</c:v>
                </c:pt>
                <c:pt idx="1135">
                  <c:v>35328</c:v>
                </c:pt>
                <c:pt idx="1136">
                  <c:v>35335</c:v>
                </c:pt>
                <c:pt idx="1137">
                  <c:v>35342</c:v>
                </c:pt>
                <c:pt idx="1138">
                  <c:v>35349</c:v>
                </c:pt>
                <c:pt idx="1139">
                  <c:v>35356</c:v>
                </c:pt>
                <c:pt idx="1140">
                  <c:v>35363</c:v>
                </c:pt>
                <c:pt idx="1141">
                  <c:v>35370</c:v>
                </c:pt>
                <c:pt idx="1142">
                  <c:v>35377</c:v>
                </c:pt>
                <c:pt idx="1143">
                  <c:v>35384</c:v>
                </c:pt>
                <c:pt idx="1144">
                  <c:v>35391</c:v>
                </c:pt>
                <c:pt idx="1145">
                  <c:v>35398</c:v>
                </c:pt>
                <c:pt idx="1146">
                  <c:v>35405</c:v>
                </c:pt>
                <c:pt idx="1147">
                  <c:v>35412</c:v>
                </c:pt>
                <c:pt idx="1148">
                  <c:v>35419</c:v>
                </c:pt>
                <c:pt idx="1149">
                  <c:v>35426</c:v>
                </c:pt>
                <c:pt idx="1150">
                  <c:v>35433</c:v>
                </c:pt>
                <c:pt idx="1151">
                  <c:v>35440</c:v>
                </c:pt>
                <c:pt idx="1152">
                  <c:v>35447</c:v>
                </c:pt>
                <c:pt idx="1153">
                  <c:v>35454</c:v>
                </c:pt>
                <c:pt idx="1154">
                  <c:v>35461</c:v>
                </c:pt>
                <c:pt idx="1155">
                  <c:v>35468</c:v>
                </c:pt>
                <c:pt idx="1156">
                  <c:v>35475</c:v>
                </c:pt>
                <c:pt idx="1157">
                  <c:v>35482</c:v>
                </c:pt>
                <c:pt idx="1158">
                  <c:v>35489</c:v>
                </c:pt>
                <c:pt idx="1159">
                  <c:v>35496</c:v>
                </c:pt>
                <c:pt idx="1160">
                  <c:v>35503</c:v>
                </c:pt>
                <c:pt idx="1161">
                  <c:v>35510</c:v>
                </c:pt>
                <c:pt idx="1162">
                  <c:v>35517</c:v>
                </c:pt>
                <c:pt idx="1163">
                  <c:v>35524</c:v>
                </c:pt>
                <c:pt idx="1164">
                  <c:v>35531</c:v>
                </c:pt>
                <c:pt idx="1165">
                  <c:v>35538</c:v>
                </c:pt>
                <c:pt idx="1166">
                  <c:v>35545</c:v>
                </c:pt>
                <c:pt idx="1167">
                  <c:v>35552</c:v>
                </c:pt>
                <c:pt idx="1168">
                  <c:v>35559</c:v>
                </c:pt>
                <c:pt idx="1169">
                  <c:v>35566</c:v>
                </c:pt>
                <c:pt idx="1170">
                  <c:v>35573</c:v>
                </c:pt>
                <c:pt idx="1171">
                  <c:v>35580</c:v>
                </c:pt>
                <c:pt idx="1172">
                  <c:v>35587</c:v>
                </c:pt>
                <c:pt idx="1173">
                  <c:v>35594</c:v>
                </c:pt>
                <c:pt idx="1174">
                  <c:v>35601</c:v>
                </c:pt>
                <c:pt idx="1175">
                  <c:v>35608</c:v>
                </c:pt>
                <c:pt idx="1176">
                  <c:v>35615</c:v>
                </c:pt>
                <c:pt idx="1177">
                  <c:v>35622</c:v>
                </c:pt>
                <c:pt idx="1178">
                  <c:v>35629</c:v>
                </c:pt>
                <c:pt idx="1179">
                  <c:v>35636</c:v>
                </c:pt>
                <c:pt idx="1180">
                  <c:v>35643</c:v>
                </c:pt>
                <c:pt idx="1181">
                  <c:v>35650</c:v>
                </c:pt>
                <c:pt idx="1182">
                  <c:v>35657</c:v>
                </c:pt>
                <c:pt idx="1183">
                  <c:v>35664</c:v>
                </c:pt>
                <c:pt idx="1184">
                  <c:v>35671</c:v>
                </c:pt>
                <c:pt idx="1185">
                  <c:v>35678</c:v>
                </c:pt>
                <c:pt idx="1186">
                  <c:v>35685</c:v>
                </c:pt>
                <c:pt idx="1187">
                  <c:v>35692</c:v>
                </c:pt>
                <c:pt idx="1188">
                  <c:v>35699</c:v>
                </c:pt>
                <c:pt idx="1189">
                  <c:v>35706</c:v>
                </c:pt>
                <c:pt idx="1190">
                  <c:v>35713</c:v>
                </c:pt>
                <c:pt idx="1191">
                  <c:v>35720</c:v>
                </c:pt>
                <c:pt idx="1192">
                  <c:v>35727</c:v>
                </c:pt>
                <c:pt idx="1193">
                  <c:v>35734</c:v>
                </c:pt>
                <c:pt idx="1194">
                  <c:v>35741</c:v>
                </c:pt>
                <c:pt idx="1195">
                  <c:v>35748</c:v>
                </c:pt>
                <c:pt idx="1196">
                  <c:v>35755</c:v>
                </c:pt>
                <c:pt idx="1197">
                  <c:v>35762</c:v>
                </c:pt>
                <c:pt idx="1198">
                  <c:v>35769</c:v>
                </c:pt>
                <c:pt idx="1199">
                  <c:v>35776</c:v>
                </c:pt>
                <c:pt idx="1200">
                  <c:v>35783</c:v>
                </c:pt>
                <c:pt idx="1201">
                  <c:v>35790</c:v>
                </c:pt>
                <c:pt idx="1202">
                  <c:v>35797</c:v>
                </c:pt>
                <c:pt idx="1203">
                  <c:v>35804</c:v>
                </c:pt>
                <c:pt idx="1204">
                  <c:v>35811</c:v>
                </c:pt>
                <c:pt idx="1205">
                  <c:v>35818</c:v>
                </c:pt>
                <c:pt idx="1206">
                  <c:v>35825</c:v>
                </c:pt>
                <c:pt idx="1207">
                  <c:v>35832</c:v>
                </c:pt>
                <c:pt idx="1208">
                  <c:v>35839</c:v>
                </c:pt>
                <c:pt idx="1209">
                  <c:v>35846</c:v>
                </c:pt>
                <c:pt idx="1210">
                  <c:v>35853</c:v>
                </c:pt>
                <c:pt idx="1211">
                  <c:v>35860</c:v>
                </c:pt>
                <c:pt idx="1212">
                  <c:v>35867</c:v>
                </c:pt>
                <c:pt idx="1213">
                  <c:v>35874</c:v>
                </c:pt>
                <c:pt idx="1214">
                  <c:v>35881</c:v>
                </c:pt>
                <c:pt idx="1215">
                  <c:v>35888</c:v>
                </c:pt>
                <c:pt idx="1216">
                  <c:v>35895</c:v>
                </c:pt>
                <c:pt idx="1217">
                  <c:v>35902</c:v>
                </c:pt>
                <c:pt idx="1218">
                  <c:v>35909</c:v>
                </c:pt>
                <c:pt idx="1219">
                  <c:v>35916</c:v>
                </c:pt>
                <c:pt idx="1220">
                  <c:v>35923</c:v>
                </c:pt>
                <c:pt idx="1221">
                  <c:v>35930</c:v>
                </c:pt>
                <c:pt idx="1222">
                  <c:v>35937</c:v>
                </c:pt>
                <c:pt idx="1223">
                  <c:v>35944</c:v>
                </c:pt>
                <c:pt idx="1224">
                  <c:v>35951</c:v>
                </c:pt>
                <c:pt idx="1225">
                  <c:v>35958</c:v>
                </c:pt>
                <c:pt idx="1226">
                  <c:v>35965</c:v>
                </c:pt>
                <c:pt idx="1227">
                  <c:v>35972</c:v>
                </c:pt>
                <c:pt idx="1228">
                  <c:v>35979</c:v>
                </c:pt>
                <c:pt idx="1229">
                  <c:v>35986</c:v>
                </c:pt>
                <c:pt idx="1230">
                  <c:v>35993</c:v>
                </c:pt>
                <c:pt idx="1231">
                  <c:v>36000</c:v>
                </c:pt>
                <c:pt idx="1232">
                  <c:v>36007</c:v>
                </c:pt>
                <c:pt idx="1233">
                  <c:v>36014</c:v>
                </c:pt>
                <c:pt idx="1234">
                  <c:v>36021</c:v>
                </c:pt>
                <c:pt idx="1235">
                  <c:v>36028</c:v>
                </c:pt>
                <c:pt idx="1236">
                  <c:v>36035</c:v>
                </c:pt>
                <c:pt idx="1237">
                  <c:v>36042</c:v>
                </c:pt>
                <c:pt idx="1238">
                  <c:v>36049</c:v>
                </c:pt>
                <c:pt idx="1239">
                  <c:v>36056</c:v>
                </c:pt>
                <c:pt idx="1240">
                  <c:v>36063</c:v>
                </c:pt>
                <c:pt idx="1241">
                  <c:v>36070</c:v>
                </c:pt>
                <c:pt idx="1242">
                  <c:v>36077</c:v>
                </c:pt>
                <c:pt idx="1243">
                  <c:v>36084</c:v>
                </c:pt>
                <c:pt idx="1244">
                  <c:v>36091</c:v>
                </c:pt>
                <c:pt idx="1245">
                  <c:v>36098</c:v>
                </c:pt>
                <c:pt idx="1246">
                  <c:v>36105</c:v>
                </c:pt>
                <c:pt idx="1247">
                  <c:v>36112</c:v>
                </c:pt>
                <c:pt idx="1248">
                  <c:v>36119</c:v>
                </c:pt>
                <c:pt idx="1249">
                  <c:v>36126</c:v>
                </c:pt>
                <c:pt idx="1250">
                  <c:v>36133</c:v>
                </c:pt>
                <c:pt idx="1251">
                  <c:v>36140</c:v>
                </c:pt>
                <c:pt idx="1252">
                  <c:v>36147</c:v>
                </c:pt>
                <c:pt idx="1253">
                  <c:v>36154</c:v>
                </c:pt>
                <c:pt idx="1254">
                  <c:v>36161</c:v>
                </c:pt>
                <c:pt idx="1255">
                  <c:v>36168</c:v>
                </c:pt>
                <c:pt idx="1256">
                  <c:v>36175</c:v>
                </c:pt>
                <c:pt idx="1257">
                  <c:v>36182</c:v>
                </c:pt>
                <c:pt idx="1258">
                  <c:v>36189</c:v>
                </c:pt>
                <c:pt idx="1259">
                  <c:v>36196</c:v>
                </c:pt>
                <c:pt idx="1260">
                  <c:v>36203</c:v>
                </c:pt>
                <c:pt idx="1261">
                  <c:v>36210</c:v>
                </c:pt>
                <c:pt idx="1262">
                  <c:v>36217</c:v>
                </c:pt>
                <c:pt idx="1263">
                  <c:v>36224</c:v>
                </c:pt>
                <c:pt idx="1264">
                  <c:v>36231</c:v>
                </c:pt>
                <c:pt idx="1265">
                  <c:v>36238</c:v>
                </c:pt>
                <c:pt idx="1266">
                  <c:v>36245</c:v>
                </c:pt>
                <c:pt idx="1267">
                  <c:v>36252</c:v>
                </c:pt>
                <c:pt idx="1268">
                  <c:v>36259</c:v>
                </c:pt>
                <c:pt idx="1269">
                  <c:v>36266</c:v>
                </c:pt>
                <c:pt idx="1270">
                  <c:v>36273</c:v>
                </c:pt>
                <c:pt idx="1271">
                  <c:v>36280</c:v>
                </c:pt>
                <c:pt idx="1272">
                  <c:v>36287</c:v>
                </c:pt>
                <c:pt idx="1273">
                  <c:v>36294</c:v>
                </c:pt>
                <c:pt idx="1274">
                  <c:v>36301</c:v>
                </c:pt>
                <c:pt idx="1275">
                  <c:v>36308</c:v>
                </c:pt>
                <c:pt idx="1276">
                  <c:v>36315</c:v>
                </c:pt>
                <c:pt idx="1277">
                  <c:v>36322</c:v>
                </c:pt>
                <c:pt idx="1278">
                  <c:v>36329</c:v>
                </c:pt>
                <c:pt idx="1279">
                  <c:v>36336</c:v>
                </c:pt>
                <c:pt idx="1280">
                  <c:v>36343</c:v>
                </c:pt>
                <c:pt idx="1281">
                  <c:v>36350</c:v>
                </c:pt>
                <c:pt idx="1282">
                  <c:v>36357</c:v>
                </c:pt>
                <c:pt idx="1283">
                  <c:v>36364</c:v>
                </c:pt>
                <c:pt idx="1284">
                  <c:v>36371</c:v>
                </c:pt>
                <c:pt idx="1285">
                  <c:v>36378</c:v>
                </c:pt>
                <c:pt idx="1286">
                  <c:v>36385</c:v>
                </c:pt>
                <c:pt idx="1287">
                  <c:v>36392</c:v>
                </c:pt>
                <c:pt idx="1288">
                  <c:v>36399</c:v>
                </c:pt>
                <c:pt idx="1289">
                  <c:v>36406</c:v>
                </c:pt>
                <c:pt idx="1290">
                  <c:v>36413</c:v>
                </c:pt>
                <c:pt idx="1291">
                  <c:v>36420</c:v>
                </c:pt>
                <c:pt idx="1292">
                  <c:v>36427</c:v>
                </c:pt>
                <c:pt idx="1293">
                  <c:v>36434</c:v>
                </c:pt>
                <c:pt idx="1294">
                  <c:v>36441</c:v>
                </c:pt>
                <c:pt idx="1295">
                  <c:v>36448</c:v>
                </c:pt>
                <c:pt idx="1296">
                  <c:v>36455</c:v>
                </c:pt>
                <c:pt idx="1297">
                  <c:v>36462</c:v>
                </c:pt>
                <c:pt idx="1298">
                  <c:v>36469</c:v>
                </c:pt>
                <c:pt idx="1299">
                  <c:v>36476</c:v>
                </c:pt>
                <c:pt idx="1300">
                  <c:v>36483</c:v>
                </c:pt>
                <c:pt idx="1301">
                  <c:v>36490</c:v>
                </c:pt>
                <c:pt idx="1302">
                  <c:v>36497</c:v>
                </c:pt>
                <c:pt idx="1303">
                  <c:v>36504</c:v>
                </c:pt>
                <c:pt idx="1304">
                  <c:v>36511</c:v>
                </c:pt>
                <c:pt idx="1305">
                  <c:v>36518</c:v>
                </c:pt>
                <c:pt idx="1306">
                  <c:v>36525</c:v>
                </c:pt>
                <c:pt idx="1307">
                  <c:v>36532</c:v>
                </c:pt>
                <c:pt idx="1308">
                  <c:v>36539</c:v>
                </c:pt>
                <c:pt idx="1309">
                  <c:v>36546</c:v>
                </c:pt>
                <c:pt idx="1310">
                  <c:v>36553</c:v>
                </c:pt>
                <c:pt idx="1311">
                  <c:v>36560</c:v>
                </c:pt>
                <c:pt idx="1312">
                  <c:v>36567</c:v>
                </c:pt>
                <c:pt idx="1313">
                  <c:v>36574</c:v>
                </c:pt>
                <c:pt idx="1314">
                  <c:v>36581</c:v>
                </c:pt>
                <c:pt idx="1315">
                  <c:v>36588</c:v>
                </c:pt>
                <c:pt idx="1316">
                  <c:v>36595</c:v>
                </c:pt>
                <c:pt idx="1317">
                  <c:v>36602</c:v>
                </c:pt>
                <c:pt idx="1318">
                  <c:v>36609</c:v>
                </c:pt>
                <c:pt idx="1319">
                  <c:v>36616</c:v>
                </c:pt>
                <c:pt idx="1320">
                  <c:v>36623</c:v>
                </c:pt>
                <c:pt idx="1321">
                  <c:v>36630</c:v>
                </c:pt>
                <c:pt idx="1322">
                  <c:v>36637</c:v>
                </c:pt>
                <c:pt idx="1323">
                  <c:v>36644</c:v>
                </c:pt>
                <c:pt idx="1324">
                  <c:v>36651</c:v>
                </c:pt>
                <c:pt idx="1325">
                  <c:v>36658</c:v>
                </c:pt>
                <c:pt idx="1326">
                  <c:v>36665</c:v>
                </c:pt>
                <c:pt idx="1327">
                  <c:v>36672</c:v>
                </c:pt>
                <c:pt idx="1328">
                  <c:v>36679</c:v>
                </c:pt>
                <c:pt idx="1329">
                  <c:v>36686</c:v>
                </c:pt>
                <c:pt idx="1330">
                  <c:v>36693</c:v>
                </c:pt>
                <c:pt idx="1331">
                  <c:v>36700</c:v>
                </c:pt>
                <c:pt idx="1332">
                  <c:v>36707</c:v>
                </c:pt>
                <c:pt idx="1333">
                  <c:v>36714</c:v>
                </c:pt>
                <c:pt idx="1334">
                  <c:v>36721</c:v>
                </c:pt>
                <c:pt idx="1335">
                  <c:v>36728</c:v>
                </c:pt>
                <c:pt idx="1336">
                  <c:v>36735</c:v>
                </c:pt>
                <c:pt idx="1337">
                  <c:v>36742</c:v>
                </c:pt>
                <c:pt idx="1338">
                  <c:v>36749</c:v>
                </c:pt>
                <c:pt idx="1339">
                  <c:v>36756</c:v>
                </c:pt>
                <c:pt idx="1340">
                  <c:v>36763</c:v>
                </c:pt>
                <c:pt idx="1341">
                  <c:v>36770</c:v>
                </c:pt>
                <c:pt idx="1342">
                  <c:v>36777</c:v>
                </c:pt>
                <c:pt idx="1343">
                  <c:v>36784</c:v>
                </c:pt>
                <c:pt idx="1344">
                  <c:v>36791</c:v>
                </c:pt>
                <c:pt idx="1345">
                  <c:v>36798</c:v>
                </c:pt>
                <c:pt idx="1346">
                  <c:v>36805</c:v>
                </c:pt>
                <c:pt idx="1347">
                  <c:v>36812</c:v>
                </c:pt>
                <c:pt idx="1348">
                  <c:v>36819</c:v>
                </c:pt>
                <c:pt idx="1349">
                  <c:v>36826</c:v>
                </c:pt>
                <c:pt idx="1350">
                  <c:v>36833</c:v>
                </c:pt>
                <c:pt idx="1351">
                  <c:v>36840</c:v>
                </c:pt>
                <c:pt idx="1352">
                  <c:v>36847</c:v>
                </c:pt>
                <c:pt idx="1353">
                  <c:v>36854</c:v>
                </c:pt>
                <c:pt idx="1354">
                  <c:v>36861</c:v>
                </c:pt>
                <c:pt idx="1355">
                  <c:v>36868</c:v>
                </c:pt>
                <c:pt idx="1356">
                  <c:v>36875</c:v>
                </c:pt>
                <c:pt idx="1357">
                  <c:v>36882</c:v>
                </c:pt>
                <c:pt idx="1358">
                  <c:v>36889</c:v>
                </c:pt>
                <c:pt idx="1359">
                  <c:v>36896</c:v>
                </c:pt>
                <c:pt idx="1360">
                  <c:v>36903</c:v>
                </c:pt>
                <c:pt idx="1361">
                  <c:v>36910</c:v>
                </c:pt>
                <c:pt idx="1362">
                  <c:v>36917</c:v>
                </c:pt>
                <c:pt idx="1363">
                  <c:v>36924</c:v>
                </c:pt>
                <c:pt idx="1364">
                  <c:v>36931</c:v>
                </c:pt>
                <c:pt idx="1365">
                  <c:v>36938</c:v>
                </c:pt>
                <c:pt idx="1366">
                  <c:v>36945</c:v>
                </c:pt>
                <c:pt idx="1367">
                  <c:v>36952</c:v>
                </c:pt>
                <c:pt idx="1368">
                  <c:v>36959</c:v>
                </c:pt>
                <c:pt idx="1369">
                  <c:v>36966</c:v>
                </c:pt>
                <c:pt idx="1370">
                  <c:v>36973</c:v>
                </c:pt>
                <c:pt idx="1371">
                  <c:v>36980</c:v>
                </c:pt>
                <c:pt idx="1372">
                  <c:v>36987</c:v>
                </c:pt>
                <c:pt idx="1373">
                  <c:v>36994</c:v>
                </c:pt>
                <c:pt idx="1374">
                  <c:v>37001</c:v>
                </c:pt>
                <c:pt idx="1375">
                  <c:v>37008</c:v>
                </c:pt>
                <c:pt idx="1376">
                  <c:v>37015</c:v>
                </c:pt>
                <c:pt idx="1377">
                  <c:v>37022</c:v>
                </c:pt>
                <c:pt idx="1378">
                  <c:v>37029</c:v>
                </c:pt>
                <c:pt idx="1379">
                  <c:v>37036</c:v>
                </c:pt>
                <c:pt idx="1380">
                  <c:v>37043</c:v>
                </c:pt>
                <c:pt idx="1381">
                  <c:v>37050</c:v>
                </c:pt>
                <c:pt idx="1382">
                  <c:v>37057</c:v>
                </c:pt>
                <c:pt idx="1383">
                  <c:v>37064</c:v>
                </c:pt>
                <c:pt idx="1384">
                  <c:v>37071</c:v>
                </c:pt>
                <c:pt idx="1385">
                  <c:v>37078</c:v>
                </c:pt>
                <c:pt idx="1386">
                  <c:v>37085</c:v>
                </c:pt>
                <c:pt idx="1387">
                  <c:v>37092</c:v>
                </c:pt>
                <c:pt idx="1388">
                  <c:v>37099</c:v>
                </c:pt>
                <c:pt idx="1389">
                  <c:v>37106</c:v>
                </c:pt>
                <c:pt idx="1390">
                  <c:v>37113</c:v>
                </c:pt>
                <c:pt idx="1391">
                  <c:v>37120</c:v>
                </c:pt>
                <c:pt idx="1392">
                  <c:v>37127</c:v>
                </c:pt>
                <c:pt idx="1393">
                  <c:v>37134</c:v>
                </c:pt>
                <c:pt idx="1394">
                  <c:v>37141</c:v>
                </c:pt>
                <c:pt idx="1395">
                  <c:v>37148</c:v>
                </c:pt>
                <c:pt idx="1396">
                  <c:v>37155</c:v>
                </c:pt>
                <c:pt idx="1397">
                  <c:v>37162</c:v>
                </c:pt>
                <c:pt idx="1398">
                  <c:v>37169</c:v>
                </c:pt>
                <c:pt idx="1399">
                  <c:v>37176</c:v>
                </c:pt>
                <c:pt idx="1400">
                  <c:v>37183</c:v>
                </c:pt>
                <c:pt idx="1401">
                  <c:v>37190</c:v>
                </c:pt>
                <c:pt idx="1402">
                  <c:v>37197</c:v>
                </c:pt>
                <c:pt idx="1403">
                  <c:v>37204</c:v>
                </c:pt>
                <c:pt idx="1404">
                  <c:v>37211</c:v>
                </c:pt>
                <c:pt idx="1405">
                  <c:v>37218</c:v>
                </c:pt>
                <c:pt idx="1406">
                  <c:v>37225</c:v>
                </c:pt>
                <c:pt idx="1407">
                  <c:v>37232</c:v>
                </c:pt>
                <c:pt idx="1408">
                  <c:v>37239</c:v>
                </c:pt>
                <c:pt idx="1409">
                  <c:v>37246</c:v>
                </c:pt>
                <c:pt idx="1410">
                  <c:v>37253</c:v>
                </c:pt>
                <c:pt idx="1411">
                  <c:v>37260</c:v>
                </c:pt>
                <c:pt idx="1412">
                  <c:v>37267</c:v>
                </c:pt>
                <c:pt idx="1413">
                  <c:v>37274</c:v>
                </c:pt>
                <c:pt idx="1414">
                  <c:v>37281</c:v>
                </c:pt>
                <c:pt idx="1415">
                  <c:v>37288</c:v>
                </c:pt>
                <c:pt idx="1416">
                  <c:v>37295</c:v>
                </c:pt>
                <c:pt idx="1417">
                  <c:v>37302</c:v>
                </c:pt>
                <c:pt idx="1418">
                  <c:v>37309</c:v>
                </c:pt>
                <c:pt idx="1419">
                  <c:v>37316</c:v>
                </c:pt>
                <c:pt idx="1420">
                  <c:v>37323</c:v>
                </c:pt>
                <c:pt idx="1421">
                  <c:v>37330</c:v>
                </c:pt>
                <c:pt idx="1422">
                  <c:v>37337</c:v>
                </c:pt>
                <c:pt idx="1423">
                  <c:v>37344</c:v>
                </c:pt>
                <c:pt idx="1424">
                  <c:v>37351</c:v>
                </c:pt>
                <c:pt idx="1425">
                  <c:v>37358</c:v>
                </c:pt>
                <c:pt idx="1426">
                  <c:v>37365</c:v>
                </c:pt>
                <c:pt idx="1427">
                  <c:v>37372</c:v>
                </c:pt>
                <c:pt idx="1428">
                  <c:v>37379</c:v>
                </c:pt>
                <c:pt idx="1429">
                  <c:v>37386</c:v>
                </c:pt>
                <c:pt idx="1430">
                  <c:v>37393</c:v>
                </c:pt>
                <c:pt idx="1431">
                  <c:v>37400</c:v>
                </c:pt>
                <c:pt idx="1432">
                  <c:v>37407</c:v>
                </c:pt>
                <c:pt idx="1433">
                  <c:v>37414</c:v>
                </c:pt>
                <c:pt idx="1434">
                  <c:v>37421</c:v>
                </c:pt>
                <c:pt idx="1435">
                  <c:v>37428</c:v>
                </c:pt>
                <c:pt idx="1436">
                  <c:v>37435</c:v>
                </c:pt>
                <c:pt idx="1437">
                  <c:v>37442</c:v>
                </c:pt>
                <c:pt idx="1438">
                  <c:v>37449</c:v>
                </c:pt>
                <c:pt idx="1439">
                  <c:v>37456</c:v>
                </c:pt>
                <c:pt idx="1440">
                  <c:v>37463</c:v>
                </c:pt>
                <c:pt idx="1441">
                  <c:v>37470</c:v>
                </c:pt>
                <c:pt idx="1442">
                  <c:v>37477</c:v>
                </c:pt>
                <c:pt idx="1443">
                  <c:v>37484</c:v>
                </c:pt>
                <c:pt idx="1444">
                  <c:v>37491</c:v>
                </c:pt>
                <c:pt idx="1445">
                  <c:v>37498</c:v>
                </c:pt>
                <c:pt idx="1446">
                  <c:v>37505</c:v>
                </c:pt>
                <c:pt idx="1447">
                  <c:v>37512</c:v>
                </c:pt>
                <c:pt idx="1448">
                  <c:v>37519</c:v>
                </c:pt>
                <c:pt idx="1449">
                  <c:v>37526</c:v>
                </c:pt>
                <c:pt idx="1450">
                  <c:v>37533</c:v>
                </c:pt>
                <c:pt idx="1451">
                  <c:v>37540</c:v>
                </c:pt>
                <c:pt idx="1452">
                  <c:v>37547</c:v>
                </c:pt>
                <c:pt idx="1453">
                  <c:v>37554</c:v>
                </c:pt>
                <c:pt idx="1454">
                  <c:v>37561</c:v>
                </c:pt>
                <c:pt idx="1455">
                  <c:v>37568</c:v>
                </c:pt>
                <c:pt idx="1456">
                  <c:v>37575</c:v>
                </c:pt>
                <c:pt idx="1457">
                  <c:v>37582</c:v>
                </c:pt>
                <c:pt idx="1458">
                  <c:v>37589</c:v>
                </c:pt>
                <c:pt idx="1459">
                  <c:v>37596</c:v>
                </c:pt>
                <c:pt idx="1460">
                  <c:v>37603</c:v>
                </c:pt>
                <c:pt idx="1461">
                  <c:v>37610</c:v>
                </c:pt>
                <c:pt idx="1462">
                  <c:v>37617</c:v>
                </c:pt>
                <c:pt idx="1463">
                  <c:v>37624</c:v>
                </c:pt>
                <c:pt idx="1464">
                  <c:v>37631</c:v>
                </c:pt>
                <c:pt idx="1465">
                  <c:v>37638</c:v>
                </c:pt>
                <c:pt idx="1466">
                  <c:v>37645</c:v>
                </c:pt>
                <c:pt idx="1467">
                  <c:v>37652</c:v>
                </c:pt>
                <c:pt idx="1468">
                  <c:v>37659</c:v>
                </c:pt>
                <c:pt idx="1469">
                  <c:v>37666</c:v>
                </c:pt>
                <c:pt idx="1470">
                  <c:v>37673</c:v>
                </c:pt>
                <c:pt idx="1471">
                  <c:v>37680</c:v>
                </c:pt>
                <c:pt idx="1472">
                  <c:v>37687</c:v>
                </c:pt>
                <c:pt idx="1473">
                  <c:v>37694</c:v>
                </c:pt>
                <c:pt idx="1474">
                  <c:v>37701</c:v>
                </c:pt>
                <c:pt idx="1475">
                  <c:v>37708</c:v>
                </c:pt>
                <c:pt idx="1476">
                  <c:v>37715</c:v>
                </c:pt>
                <c:pt idx="1477">
                  <c:v>37722</c:v>
                </c:pt>
                <c:pt idx="1478">
                  <c:v>37729</c:v>
                </c:pt>
                <c:pt idx="1479">
                  <c:v>37736</c:v>
                </c:pt>
                <c:pt idx="1480">
                  <c:v>37743</c:v>
                </c:pt>
                <c:pt idx="1481">
                  <c:v>37750</c:v>
                </c:pt>
                <c:pt idx="1482">
                  <c:v>37757</c:v>
                </c:pt>
                <c:pt idx="1483">
                  <c:v>37764</c:v>
                </c:pt>
                <c:pt idx="1484">
                  <c:v>37771</c:v>
                </c:pt>
                <c:pt idx="1485">
                  <c:v>37778</c:v>
                </c:pt>
                <c:pt idx="1486">
                  <c:v>37785</c:v>
                </c:pt>
                <c:pt idx="1487">
                  <c:v>37792</c:v>
                </c:pt>
                <c:pt idx="1488">
                  <c:v>37799</c:v>
                </c:pt>
                <c:pt idx="1489">
                  <c:v>37806</c:v>
                </c:pt>
                <c:pt idx="1490">
                  <c:v>37813</c:v>
                </c:pt>
                <c:pt idx="1491">
                  <c:v>37820</c:v>
                </c:pt>
                <c:pt idx="1492">
                  <c:v>37827</c:v>
                </c:pt>
                <c:pt idx="1493">
                  <c:v>37834</c:v>
                </c:pt>
                <c:pt idx="1494">
                  <c:v>37841</c:v>
                </c:pt>
                <c:pt idx="1495">
                  <c:v>37848</c:v>
                </c:pt>
                <c:pt idx="1496">
                  <c:v>37855</c:v>
                </c:pt>
                <c:pt idx="1497">
                  <c:v>37862</c:v>
                </c:pt>
                <c:pt idx="1498">
                  <c:v>37869</c:v>
                </c:pt>
                <c:pt idx="1499">
                  <c:v>37876</c:v>
                </c:pt>
                <c:pt idx="1500">
                  <c:v>37883</c:v>
                </c:pt>
                <c:pt idx="1501">
                  <c:v>37890</c:v>
                </c:pt>
                <c:pt idx="1502">
                  <c:v>37897</c:v>
                </c:pt>
                <c:pt idx="1503">
                  <c:v>37904</c:v>
                </c:pt>
                <c:pt idx="1504">
                  <c:v>37911</c:v>
                </c:pt>
                <c:pt idx="1505">
                  <c:v>37918</c:v>
                </c:pt>
                <c:pt idx="1506">
                  <c:v>37925</c:v>
                </c:pt>
                <c:pt idx="1507">
                  <c:v>37932</c:v>
                </c:pt>
                <c:pt idx="1508">
                  <c:v>37939</c:v>
                </c:pt>
                <c:pt idx="1509">
                  <c:v>37946</c:v>
                </c:pt>
                <c:pt idx="1510">
                  <c:v>37953</c:v>
                </c:pt>
                <c:pt idx="1511">
                  <c:v>37960</c:v>
                </c:pt>
                <c:pt idx="1512">
                  <c:v>37967</c:v>
                </c:pt>
                <c:pt idx="1513">
                  <c:v>37974</c:v>
                </c:pt>
                <c:pt idx="1514">
                  <c:v>37981</c:v>
                </c:pt>
                <c:pt idx="1515">
                  <c:v>37988</c:v>
                </c:pt>
                <c:pt idx="1516">
                  <c:v>37995</c:v>
                </c:pt>
                <c:pt idx="1517">
                  <c:v>38002</c:v>
                </c:pt>
                <c:pt idx="1518">
                  <c:v>38009</c:v>
                </c:pt>
                <c:pt idx="1519">
                  <c:v>38016</c:v>
                </c:pt>
                <c:pt idx="1520">
                  <c:v>38023</c:v>
                </c:pt>
                <c:pt idx="1521">
                  <c:v>38030</c:v>
                </c:pt>
                <c:pt idx="1522">
                  <c:v>38037</c:v>
                </c:pt>
                <c:pt idx="1523">
                  <c:v>38044</c:v>
                </c:pt>
                <c:pt idx="1524">
                  <c:v>38051</c:v>
                </c:pt>
                <c:pt idx="1525">
                  <c:v>38058</c:v>
                </c:pt>
                <c:pt idx="1526">
                  <c:v>38065</c:v>
                </c:pt>
                <c:pt idx="1527">
                  <c:v>38072</c:v>
                </c:pt>
                <c:pt idx="1528">
                  <c:v>38079</c:v>
                </c:pt>
                <c:pt idx="1529">
                  <c:v>38086</c:v>
                </c:pt>
                <c:pt idx="1530">
                  <c:v>38093</c:v>
                </c:pt>
                <c:pt idx="1531">
                  <c:v>38100</c:v>
                </c:pt>
                <c:pt idx="1532">
                  <c:v>38107</c:v>
                </c:pt>
                <c:pt idx="1533">
                  <c:v>38114</c:v>
                </c:pt>
                <c:pt idx="1534">
                  <c:v>38121</c:v>
                </c:pt>
                <c:pt idx="1535">
                  <c:v>38128</c:v>
                </c:pt>
                <c:pt idx="1536">
                  <c:v>38135</c:v>
                </c:pt>
                <c:pt idx="1537">
                  <c:v>38142</c:v>
                </c:pt>
                <c:pt idx="1538">
                  <c:v>38149</c:v>
                </c:pt>
                <c:pt idx="1539">
                  <c:v>38156</c:v>
                </c:pt>
                <c:pt idx="1540">
                  <c:v>38163</c:v>
                </c:pt>
                <c:pt idx="1541">
                  <c:v>38170</c:v>
                </c:pt>
                <c:pt idx="1542">
                  <c:v>38177</c:v>
                </c:pt>
                <c:pt idx="1543">
                  <c:v>38184</c:v>
                </c:pt>
                <c:pt idx="1544">
                  <c:v>38191</c:v>
                </c:pt>
                <c:pt idx="1545">
                  <c:v>38198</c:v>
                </c:pt>
                <c:pt idx="1546">
                  <c:v>38205</c:v>
                </c:pt>
                <c:pt idx="1547">
                  <c:v>38212</c:v>
                </c:pt>
                <c:pt idx="1548">
                  <c:v>38219</c:v>
                </c:pt>
                <c:pt idx="1549">
                  <c:v>38226</c:v>
                </c:pt>
                <c:pt idx="1550">
                  <c:v>38233</c:v>
                </c:pt>
                <c:pt idx="1551">
                  <c:v>38240</c:v>
                </c:pt>
                <c:pt idx="1552">
                  <c:v>38247</c:v>
                </c:pt>
                <c:pt idx="1553">
                  <c:v>38254</c:v>
                </c:pt>
                <c:pt idx="1554">
                  <c:v>38261</c:v>
                </c:pt>
                <c:pt idx="1555">
                  <c:v>38268</c:v>
                </c:pt>
                <c:pt idx="1556">
                  <c:v>38275</c:v>
                </c:pt>
                <c:pt idx="1557">
                  <c:v>38282</c:v>
                </c:pt>
                <c:pt idx="1558">
                  <c:v>38289</c:v>
                </c:pt>
                <c:pt idx="1559">
                  <c:v>38296</c:v>
                </c:pt>
                <c:pt idx="1560">
                  <c:v>38303</c:v>
                </c:pt>
                <c:pt idx="1561">
                  <c:v>38310</c:v>
                </c:pt>
                <c:pt idx="1562">
                  <c:v>38317</c:v>
                </c:pt>
                <c:pt idx="1563">
                  <c:v>38324</c:v>
                </c:pt>
                <c:pt idx="1564">
                  <c:v>38331</c:v>
                </c:pt>
                <c:pt idx="1565">
                  <c:v>38338</c:v>
                </c:pt>
                <c:pt idx="1566">
                  <c:v>38345</c:v>
                </c:pt>
                <c:pt idx="1567">
                  <c:v>38352</c:v>
                </c:pt>
                <c:pt idx="1568">
                  <c:v>38359</c:v>
                </c:pt>
                <c:pt idx="1569">
                  <c:v>38366</c:v>
                </c:pt>
                <c:pt idx="1570">
                  <c:v>38373</c:v>
                </c:pt>
                <c:pt idx="1571">
                  <c:v>38380</c:v>
                </c:pt>
                <c:pt idx="1572">
                  <c:v>38387</c:v>
                </c:pt>
                <c:pt idx="1573">
                  <c:v>38394</c:v>
                </c:pt>
                <c:pt idx="1574">
                  <c:v>38401</c:v>
                </c:pt>
                <c:pt idx="1575">
                  <c:v>38408</c:v>
                </c:pt>
                <c:pt idx="1576">
                  <c:v>38415</c:v>
                </c:pt>
                <c:pt idx="1577">
                  <c:v>38422</c:v>
                </c:pt>
                <c:pt idx="1578">
                  <c:v>38429</c:v>
                </c:pt>
                <c:pt idx="1579">
                  <c:v>38436</c:v>
                </c:pt>
                <c:pt idx="1580">
                  <c:v>38443</c:v>
                </c:pt>
                <c:pt idx="1581">
                  <c:v>38450</c:v>
                </c:pt>
                <c:pt idx="1582">
                  <c:v>38457</c:v>
                </c:pt>
                <c:pt idx="1583">
                  <c:v>38464</c:v>
                </c:pt>
                <c:pt idx="1584">
                  <c:v>38471</c:v>
                </c:pt>
                <c:pt idx="1585">
                  <c:v>38478</c:v>
                </c:pt>
                <c:pt idx="1586">
                  <c:v>38485</c:v>
                </c:pt>
                <c:pt idx="1587">
                  <c:v>38492</c:v>
                </c:pt>
                <c:pt idx="1588">
                  <c:v>38499</c:v>
                </c:pt>
                <c:pt idx="1589">
                  <c:v>38506</c:v>
                </c:pt>
                <c:pt idx="1590">
                  <c:v>38513</c:v>
                </c:pt>
                <c:pt idx="1591">
                  <c:v>38520</c:v>
                </c:pt>
                <c:pt idx="1592">
                  <c:v>38527</c:v>
                </c:pt>
                <c:pt idx="1593">
                  <c:v>38534</c:v>
                </c:pt>
                <c:pt idx="1594">
                  <c:v>38541</c:v>
                </c:pt>
                <c:pt idx="1595">
                  <c:v>38548</c:v>
                </c:pt>
                <c:pt idx="1596">
                  <c:v>38555</c:v>
                </c:pt>
                <c:pt idx="1597">
                  <c:v>38562</c:v>
                </c:pt>
                <c:pt idx="1598">
                  <c:v>38569</c:v>
                </c:pt>
                <c:pt idx="1599">
                  <c:v>38576</c:v>
                </c:pt>
                <c:pt idx="1600">
                  <c:v>38583</c:v>
                </c:pt>
                <c:pt idx="1601">
                  <c:v>38590</c:v>
                </c:pt>
                <c:pt idx="1602">
                  <c:v>38597</c:v>
                </c:pt>
                <c:pt idx="1603">
                  <c:v>38604</c:v>
                </c:pt>
                <c:pt idx="1604">
                  <c:v>38611</c:v>
                </c:pt>
                <c:pt idx="1605">
                  <c:v>38618</c:v>
                </c:pt>
                <c:pt idx="1606">
                  <c:v>38625</c:v>
                </c:pt>
                <c:pt idx="1607">
                  <c:v>38632</c:v>
                </c:pt>
                <c:pt idx="1608">
                  <c:v>38639</c:v>
                </c:pt>
                <c:pt idx="1609">
                  <c:v>38646</c:v>
                </c:pt>
                <c:pt idx="1610">
                  <c:v>38653</c:v>
                </c:pt>
                <c:pt idx="1611">
                  <c:v>38660</c:v>
                </c:pt>
                <c:pt idx="1612">
                  <c:v>38667</c:v>
                </c:pt>
                <c:pt idx="1613">
                  <c:v>38674</c:v>
                </c:pt>
                <c:pt idx="1614">
                  <c:v>38681</c:v>
                </c:pt>
                <c:pt idx="1615">
                  <c:v>38688</c:v>
                </c:pt>
                <c:pt idx="1616">
                  <c:v>38695</c:v>
                </c:pt>
                <c:pt idx="1617">
                  <c:v>38702</c:v>
                </c:pt>
                <c:pt idx="1618">
                  <c:v>38709</c:v>
                </c:pt>
                <c:pt idx="1619">
                  <c:v>38716</c:v>
                </c:pt>
                <c:pt idx="1620">
                  <c:v>38723</c:v>
                </c:pt>
                <c:pt idx="1621">
                  <c:v>38730</c:v>
                </c:pt>
                <c:pt idx="1622">
                  <c:v>38737</c:v>
                </c:pt>
                <c:pt idx="1623">
                  <c:v>38744</c:v>
                </c:pt>
                <c:pt idx="1624">
                  <c:v>38751</c:v>
                </c:pt>
                <c:pt idx="1625">
                  <c:v>38758</c:v>
                </c:pt>
                <c:pt idx="1626">
                  <c:v>38765</c:v>
                </c:pt>
                <c:pt idx="1627">
                  <c:v>38772</c:v>
                </c:pt>
                <c:pt idx="1628">
                  <c:v>38779</c:v>
                </c:pt>
                <c:pt idx="1629">
                  <c:v>38786</c:v>
                </c:pt>
                <c:pt idx="1630">
                  <c:v>38793</c:v>
                </c:pt>
                <c:pt idx="1631">
                  <c:v>38800</c:v>
                </c:pt>
                <c:pt idx="1632">
                  <c:v>38807</c:v>
                </c:pt>
                <c:pt idx="1633">
                  <c:v>38814</c:v>
                </c:pt>
                <c:pt idx="1634">
                  <c:v>38821</c:v>
                </c:pt>
                <c:pt idx="1635">
                  <c:v>38828</c:v>
                </c:pt>
                <c:pt idx="1636">
                  <c:v>38835</c:v>
                </c:pt>
                <c:pt idx="1637">
                  <c:v>38842</c:v>
                </c:pt>
                <c:pt idx="1638">
                  <c:v>38849</c:v>
                </c:pt>
                <c:pt idx="1639">
                  <c:v>38856</c:v>
                </c:pt>
                <c:pt idx="1640">
                  <c:v>38863</c:v>
                </c:pt>
                <c:pt idx="1641">
                  <c:v>38870</c:v>
                </c:pt>
                <c:pt idx="1642">
                  <c:v>38877</c:v>
                </c:pt>
                <c:pt idx="1643">
                  <c:v>38884</c:v>
                </c:pt>
                <c:pt idx="1644">
                  <c:v>38891</c:v>
                </c:pt>
                <c:pt idx="1645">
                  <c:v>38898</c:v>
                </c:pt>
                <c:pt idx="1646">
                  <c:v>38905</c:v>
                </c:pt>
                <c:pt idx="1647">
                  <c:v>38912</c:v>
                </c:pt>
                <c:pt idx="1648">
                  <c:v>38919</c:v>
                </c:pt>
                <c:pt idx="1649">
                  <c:v>38926</c:v>
                </c:pt>
                <c:pt idx="1650">
                  <c:v>38933</c:v>
                </c:pt>
                <c:pt idx="1651">
                  <c:v>38940</c:v>
                </c:pt>
                <c:pt idx="1652">
                  <c:v>38947</c:v>
                </c:pt>
                <c:pt idx="1653">
                  <c:v>38954</c:v>
                </c:pt>
                <c:pt idx="1654">
                  <c:v>38961</c:v>
                </c:pt>
                <c:pt idx="1655">
                  <c:v>38968</c:v>
                </c:pt>
                <c:pt idx="1656">
                  <c:v>38975</c:v>
                </c:pt>
                <c:pt idx="1657">
                  <c:v>38982</c:v>
                </c:pt>
                <c:pt idx="1658">
                  <c:v>38989</c:v>
                </c:pt>
                <c:pt idx="1659">
                  <c:v>38996</c:v>
                </c:pt>
                <c:pt idx="1660">
                  <c:v>39003</c:v>
                </c:pt>
                <c:pt idx="1661">
                  <c:v>39010</c:v>
                </c:pt>
                <c:pt idx="1662">
                  <c:v>39017</c:v>
                </c:pt>
                <c:pt idx="1663">
                  <c:v>39024</c:v>
                </c:pt>
                <c:pt idx="1664">
                  <c:v>39031</c:v>
                </c:pt>
                <c:pt idx="1665">
                  <c:v>39038</c:v>
                </c:pt>
                <c:pt idx="1666">
                  <c:v>39045</c:v>
                </c:pt>
                <c:pt idx="1667">
                  <c:v>39052</c:v>
                </c:pt>
                <c:pt idx="1668">
                  <c:v>39059</c:v>
                </c:pt>
                <c:pt idx="1669">
                  <c:v>39066</c:v>
                </c:pt>
                <c:pt idx="1670">
                  <c:v>39073</c:v>
                </c:pt>
                <c:pt idx="1671">
                  <c:v>39080</c:v>
                </c:pt>
                <c:pt idx="1672">
                  <c:v>39087</c:v>
                </c:pt>
                <c:pt idx="1673">
                  <c:v>39094</c:v>
                </c:pt>
                <c:pt idx="1674">
                  <c:v>39101</c:v>
                </c:pt>
                <c:pt idx="1675">
                  <c:v>39108</c:v>
                </c:pt>
                <c:pt idx="1676">
                  <c:v>39115</c:v>
                </c:pt>
                <c:pt idx="1677">
                  <c:v>39122</c:v>
                </c:pt>
                <c:pt idx="1678">
                  <c:v>39129</c:v>
                </c:pt>
                <c:pt idx="1679">
                  <c:v>39136</c:v>
                </c:pt>
                <c:pt idx="1680">
                  <c:v>39143</c:v>
                </c:pt>
                <c:pt idx="1681">
                  <c:v>39150</c:v>
                </c:pt>
                <c:pt idx="1682">
                  <c:v>39157</c:v>
                </c:pt>
                <c:pt idx="1683">
                  <c:v>39164</c:v>
                </c:pt>
                <c:pt idx="1684">
                  <c:v>39171</c:v>
                </c:pt>
                <c:pt idx="1685">
                  <c:v>39178</c:v>
                </c:pt>
                <c:pt idx="1686">
                  <c:v>39185</c:v>
                </c:pt>
                <c:pt idx="1687">
                  <c:v>39192</c:v>
                </c:pt>
                <c:pt idx="1688">
                  <c:v>39199</c:v>
                </c:pt>
                <c:pt idx="1689">
                  <c:v>39206</c:v>
                </c:pt>
                <c:pt idx="1690">
                  <c:v>39213</c:v>
                </c:pt>
                <c:pt idx="1691">
                  <c:v>39220</c:v>
                </c:pt>
                <c:pt idx="1692">
                  <c:v>39227</c:v>
                </c:pt>
                <c:pt idx="1693">
                  <c:v>39234</c:v>
                </c:pt>
                <c:pt idx="1694">
                  <c:v>39241</c:v>
                </c:pt>
                <c:pt idx="1695">
                  <c:v>39248</c:v>
                </c:pt>
                <c:pt idx="1696">
                  <c:v>39255</c:v>
                </c:pt>
                <c:pt idx="1697">
                  <c:v>39262</c:v>
                </c:pt>
                <c:pt idx="1698">
                  <c:v>39269</c:v>
                </c:pt>
                <c:pt idx="1699">
                  <c:v>39276</c:v>
                </c:pt>
                <c:pt idx="1700">
                  <c:v>39283</c:v>
                </c:pt>
                <c:pt idx="1701">
                  <c:v>39290</c:v>
                </c:pt>
                <c:pt idx="1702">
                  <c:v>39297</c:v>
                </c:pt>
                <c:pt idx="1703">
                  <c:v>39304</c:v>
                </c:pt>
                <c:pt idx="1704">
                  <c:v>39311</c:v>
                </c:pt>
                <c:pt idx="1705">
                  <c:v>39318</c:v>
                </c:pt>
                <c:pt idx="1706">
                  <c:v>39325</c:v>
                </c:pt>
                <c:pt idx="1707">
                  <c:v>39332</c:v>
                </c:pt>
                <c:pt idx="1708">
                  <c:v>39339</c:v>
                </c:pt>
                <c:pt idx="1709">
                  <c:v>39346</c:v>
                </c:pt>
                <c:pt idx="1710">
                  <c:v>39353</c:v>
                </c:pt>
                <c:pt idx="1711">
                  <c:v>39360</c:v>
                </c:pt>
                <c:pt idx="1712">
                  <c:v>39367</c:v>
                </c:pt>
                <c:pt idx="1713">
                  <c:v>39374</c:v>
                </c:pt>
                <c:pt idx="1714">
                  <c:v>39381</c:v>
                </c:pt>
                <c:pt idx="1715">
                  <c:v>39388</c:v>
                </c:pt>
                <c:pt idx="1716">
                  <c:v>39395</c:v>
                </c:pt>
                <c:pt idx="1717">
                  <c:v>39402</c:v>
                </c:pt>
                <c:pt idx="1718">
                  <c:v>39409</c:v>
                </c:pt>
                <c:pt idx="1719">
                  <c:v>39416</c:v>
                </c:pt>
                <c:pt idx="1720">
                  <c:v>39423</c:v>
                </c:pt>
                <c:pt idx="1721">
                  <c:v>39430</c:v>
                </c:pt>
                <c:pt idx="1722">
                  <c:v>39437</c:v>
                </c:pt>
                <c:pt idx="1723">
                  <c:v>39444</c:v>
                </c:pt>
                <c:pt idx="1724">
                  <c:v>39451</c:v>
                </c:pt>
                <c:pt idx="1725">
                  <c:v>39458</c:v>
                </c:pt>
                <c:pt idx="1726">
                  <c:v>39465</c:v>
                </c:pt>
                <c:pt idx="1727">
                  <c:v>39472</c:v>
                </c:pt>
                <c:pt idx="1728">
                  <c:v>39479</c:v>
                </c:pt>
                <c:pt idx="1729">
                  <c:v>39486</c:v>
                </c:pt>
                <c:pt idx="1730">
                  <c:v>39493</c:v>
                </c:pt>
                <c:pt idx="1731">
                  <c:v>39500</c:v>
                </c:pt>
                <c:pt idx="1732">
                  <c:v>39507</c:v>
                </c:pt>
                <c:pt idx="1733">
                  <c:v>39514</c:v>
                </c:pt>
                <c:pt idx="1734">
                  <c:v>39521</c:v>
                </c:pt>
                <c:pt idx="1735">
                  <c:v>39528</c:v>
                </c:pt>
                <c:pt idx="1736">
                  <c:v>39535</c:v>
                </c:pt>
                <c:pt idx="1737">
                  <c:v>39542</c:v>
                </c:pt>
                <c:pt idx="1738">
                  <c:v>39549</c:v>
                </c:pt>
                <c:pt idx="1739">
                  <c:v>39556</c:v>
                </c:pt>
                <c:pt idx="1740">
                  <c:v>39563</c:v>
                </c:pt>
                <c:pt idx="1741">
                  <c:v>39570</c:v>
                </c:pt>
                <c:pt idx="1742">
                  <c:v>39577</c:v>
                </c:pt>
                <c:pt idx="1743">
                  <c:v>39584</c:v>
                </c:pt>
                <c:pt idx="1744">
                  <c:v>39591</c:v>
                </c:pt>
                <c:pt idx="1745">
                  <c:v>39598</c:v>
                </c:pt>
                <c:pt idx="1746">
                  <c:v>39605</c:v>
                </c:pt>
                <c:pt idx="1747">
                  <c:v>39612</c:v>
                </c:pt>
                <c:pt idx="1748">
                  <c:v>39619</c:v>
                </c:pt>
                <c:pt idx="1749">
                  <c:v>39626</c:v>
                </c:pt>
                <c:pt idx="1750">
                  <c:v>39633</c:v>
                </c:pt>
                <c:pt idx="1751">
                  <c:v>39640</c:v>
                </c:pt>
                <c:pt idx="1752">
                  <c:v>39647</c:v>
                </c:pt>
                <c:pt idx="1753">
                  <c:v>39654</c:v>
                </c:pt>
                <c:pt idx="1754">
                  <c:v>39661</c:v>
                </c:pt>
                <c:pt idx="1755">
                  <c:v>39668</c:v>
                </c:pt>
                <c:pt idx="1756">
                  <c:v>39675</c:v>
                </c:pt>
                <c:pt idx="1757">
                  <c:v>39682</c:v>
                </c:pt>
                <c:pt idx="1758">
                  <c:v>39689</c:v>
                </c:pt>
                <c:pt idx="1759">
                  <c:v>39696</c:v>
                </c:pt>
                <c:pt idx="1760">
                  <c:v>39703</c:v>
                </c:pt>
                <c:pt idx="1761">
                  <c:v>39710</c:v>
                </c:pt>
                <c:pt idx="1762">
                  <c:v>39717</c:v>
                </c:pt>
                <c:pt idx="1763">
                  <c:v>39724</c:v>
                </c:pt>
                <c:pt idx="1764">
                  <c:v>39731</c:v>
                </c:pt>
                <c:pt idx="1765">
                  <c:v>39738</c:v>
                </c:pt>
                <c:pt idx="1766">
                  <c:v>39745</c:v>
                </c:pt>
                <c:pt idx="1767">
                  <c:v>39752</c:v>
                </c:pt>
                <c:pt idx="1768">
                  <c:v>39759</c:v>
                </c:pt>
                <c:pt idx="1769">
                  <c:v>39766</c:v>
                </c:pt>
                <c:pt idx="1770">
                  <c:v>39773</c:v>
                </c:pt>
                <c:pt idx="1771">
                  <c:v>39780</c:v>
                </c:pt>
                <c:pt idx="1772">
                  <c:v>39787</c:v>
                </c:pt>
                <c:pt idx="1773">
                  <c:v>39794</c:v>
                </c:pt>
                <c:pt idx="1774">
                  <c:v>39801</c:v>
                </c:pt>
                <c:pt idx="1775">
                  <c:v>39808</c:v>
                </c:pt>
                <c:pt idx="1776">
                  <c:v>39815</c:v>
                </c:pt>
                <c:pt idx="1777">
                  <c:v>39822</c:v>
                </c:pt>
                <c:pt idx="1778">
                  <c:v>39829</c:v>
                </c:pt>
                <c:pt idx="1779">
                  <c:v>39836</c:v>
                </c:pt>
                <c:pt idx="1780">
                  <c:v>39843</c:v>
                </c:pt>
                <c:pt idx="1781">
                  <c:v>39850</c:v>
                </c:pt>
                <c:pt idx="1782">
                  <c:v>39857</c:v>
                </c:pt>
                <c:pt idx="1783">
                  <c:v>39864</c:v>
                </c:pt>
                <c:pt idx="1784">
                  <c:v>39871</c:v>
                </c:pt>
                <c:pt idx="1785">
                  <c:v>39878</c:v>
                </c:pt>
                <c:pt idx="1786">
                  <c:v>39885</c:v>
                </c:pt>
                <c:pt idx="1787">
                  <c:v>39892</c:v>
                </c:pt>
                <c:pt idx="1788">
                  <c:v>39899</c:v>
                </c:pt>
                <c:pt idx="1789">
                  <c:v>39906</c:v>
                </c:pt>
                <c:pt idx="1790">
                  <c:v>39913</c:v>
                </c:pt>
                <c:pt idx="1791">
                  <c:v>39920</c:v>
                </c:pt>
                <c:pt idx="1792">
                  <c:v>39927</c:v>
                </c:pt>
                <c:pt idx="1793">
                  <c:v>39934</c:v>
                </c:pt>
                <c:pt idx="1794">
                  <c:v>39941</c:v>
                </c:pt>
                <c:pt idx="1795">
                  <c:v>39948</c:v>
                </c:pt>
                <c:pt idx="1796">
                  <c:v>39955</c:v>
                </c:pt>
                <c:pt idx="1797">
                  <c:v>39962</c:v>
                </c:pt>
                <c:pt idx="1798">
                  <c:v>39969</c:v>
                </c:pt>
                <c:pt idx="1799">
                  <c:v>39976</c:v>
                </c:pt>
                <c:pt idx="1800">
                  <c:v>39983</c:v>
                </c:pt>
                <c:pt idx="1801">
                  <c:v>39990</c:v>
                </c:pt>
                <c:pt idx="1802">
                  <c:v>39997</c:v>
                </c:pt>
                <c:pt idx="1803">
                  <c:v>40004</c:v>
                </c:pt>
                <c:pt idx="1804">
                  <c:v>40011</c:v>
                </c:pt>
                <c:pt idx="1805">
                  <c:v>40018</c:v>
                </c:pt>
                <c:pt idx="1806">
                  <c:v>40025</c:v>
                </c:pt>
                <c:pt idx="1807">
                  <c:v>40032</c:v>
                </c:pt>
                <c:pt idx="1808">
                  <c:v>40039</c:v>
                </c:pt>
                <c:pt idx="1809">
                  <c:v>40046</c:v>
                </c:pt>
                <c:pt idx="1810">
                  <c:v>40053</c:v>
                </c:pt>
                <c:pt idx="1811">
                  <c:v>40060</c:v>
                </c:pt>
                <c:pt idx="1812">
                  <c:v>40067</c:v>
                </c:pt>
                <c:pt idx="1813">
                  <c:v>40074</c:v>
                </c:pt>
                <c:pt idx="1814">
                  <c:v>40081</c:v>
                </c:pt>
                <c:pt idx="1815">
                  <c:v>40088</c:v>
                </c:pt>
                <c:pt idx="1816">
                  <c:v>40095</c:v>
                </c:pt>
                <c:pt idx="1817">
                  <c:v>40102</c:v>
                </c:pt>
                <c:pt idx="1818">
                  <c:v>40109</c:v>
                </c:pt>
                <c:pt idx="1819">
                  <c:v>40116</c:v>
                </c:pt>
                <c:pt idx="1820">
                  <c:v>40123</c:v>
                </c:pt>
                <c:pt idx="1821">
                  <c:v>40130</c:v>
                </c:pt>
                <c:pt idx="1822">
                  <c:v>40137</c:v>
                </c:pt>
                <c:pt idx="1823">
                  <c:v>40144</c:v>
                </c:pt>
                <c:pt idx="1824">
                  <c:v>40151</c:v>
                </c:pt>
                <c:pt idx="1825">
                  <c:v>40158</c:v>
                </c:pt>
                <c:pt idx="1826">
                  <c:v>40165</c:v>
                </c:pt>
                <c:pt idx="1827">
                  <c:v>40172</c:v>
                </c:pt>
                <c:pt idx="1828">
                  <c:v>40179</c:v>
                </c:pt>
                <c:pt idx="1829">
                  <c:v>40186</c:v>
                </c:pt>
                <c:pt idx="1830">
                  <c:v>40193</c:v>
                </c:pt>
                <c:pt idx="1831">
                  <c:v>40200</c:v>
                </c:pt>
                <c:pt idx="1832">
                  <c:v>40207</c:v>
                </c:pt>
                <c:pt idx="1833">
                  <c:v>40214</c:v>
                </c:pt>
                <c:pt idx="1834">
                  <c:v>40221</c:v>
                </c:pt>
                <c:pt idx="1835">
                  <c:v>40228</c:v>
                </c:pt>
                <c:pt idx="1836">
                  <c:v>40235</c:v>
                </c:pt>
                <c:pt idx="1837">
                  <c:v>40242</c:v>
                </c:pt>
                <c:pt idx="1838">
                  <c:v>40249</c:v>
                </c:pt>
                <c:pt idx="1839">
                  <c:v>40256</c:v>
                </c:pt>
                <c:pt idx="1840">
                  <c:v>40263</c:v>
                </c:pt>
                <c:pt idx="1841">
                  <c:v>40270</c:v>
                </c:pt>
                <c:pt idx="1842">
                  <c:v>40277</c:v>
                </c:pt>
                <c:pt idx="1843">
                  <c:v>40284</c:v>
                </c:pt>
                <c:pt idx="1844">
                  <c:v>40291</c:v>
                </c:pt>
                <c:pt idx="1845">
                  <c:v>40298</c:v>
                </c:pt>
                <c:pt idx="1846">
                  <c:v>40305</c:v>
                </c:pt>
                <c:pt idx="1847">
                  <c:v>40312</c:v>
                </c:pt>
                <c:pt idx="1848">
                  <c:v>40319</c:v>
                </c:pt>
                <c:pt idx="1849">
                  <c:v>40326</c:v>
                </c:pt>
                <c:pt idx="1850">
                  <c:v>40333</c:v>
                </c:pt>
                <c:pt idx="1851">
                  <c:v>40340</c:v>
                </c:pt>
                <c:pt idx="1852">
                  <c:v>40347</c:v>
                </c:pt>
                <c:pt idx="1853">
                  <c:v>40354</c:v>
                </c:pt>
                <c:pt idx="1854">
                  <c:v>40361</c:v>
                </c:pt>
                <c:pt idx="1855">
                  <c:v>40368</c:v>
                </c:pt>
                <c:pt idx="1856">
                  <c:v>40375</c:v>
                </c:pt>
                <c:pt idx="1857">
                  <c:v>40382</c:v>
                </c:pt>
                <c:pt idx="1858">
                  <c:v>40389</c:v>
                </c:pt>
                <c:pt idx="1859">
                  <c:v>40396</c:v>
                </c:pt>
                <c:pt idx="1860">
                  <c:v>40403</c:v>
                </c:pt>
                <c:pt idx="1861">
                  <c:v>40410</c:v>
                </c:pt>
                <c:pt idx="1862">
                  <c:v>40417</c:v>
                </c:pt>
                <c:pt idx="1863">
                  <c:v>40424</c:v>
                </c:pt>
                <c:pt idx="1864">
                  <c:v>40431</c:v>
                </c:pt>
                <c:pt idx="1865">
                  <c:v>40438</c:v>
                </c:pt>
                <c:pt idx="1866">
                  <c:v>40445</c:v>
                </c:pt>
                <c:pt idx="1867">
                  <c:v>40452</c:v>
                </c:pt>
                <c:pt idx="1868">
                  <c:v>40459</c:v>
                </c:pt>
                <c:pt idx="1869">
                  <c:v>40466</c:v>
                </c:pt>
                <c:pt idx="1870">
                  <c:v>40473</c:v>
                </c:pt>
                <c:pt idx="1871">
                  <c:v>40480</c:v>
                </c:pt>
                <c:pt idx="1872">
                  <c:v>40487</c:v>
                </c:pt>
                <c:pt idx="1873">
                  <c:v>40494</c:v>
                </c:pt>
                <c:pt idx="1874">
                  <c:v>40501</c:v>
                </c:pt>
                <c:pt idx="1875">
                  <c:v>40508</c:v>
                </c:pt>
                <c:pt idx="1876">
                  <c:v>40515</c:v>
                </c:pt>
                <c:pt idx="1877">
                  <c:v>40522</c:v>
                </c:pt>
                <c:pt idx="1878">
                  <c:v>40529</c:v>
                </c:pt>
                <c:pt idx="1879">
                  <c:v>40536</c:v>
                </c:pt>
                <c:pt idx="1880">
                  <c:v>40543</c:v>
                </c:pt>
                <c:pt idx="1881">
                  <c:v>40550</c:v>
                </c:pt>
                <c:pt idx="1882">
                  <c:v>40557</c:v>
                </c:pt>
                <c:pt idx="1883">
                  <c:v>40564</c:v>
                </c:pt>
                <c:pt idx="1884">
                  <c:v>40571</c:v>
                </c:pt>
                <c:pt idx="1885">
                  <c:v>40578</c:v>
                </c:pt>
                <c:pt idx="1886">
                  <c:v>40585</c:v>
                </c:pt>
                <c:pt idx="1887">
                  <c:v>40592</c:v>
                </c:pt>
                <c:pt idx="1888">
                  <c:v>40599</c:v>
                </c:pt>
                <c:pt idx="1889">
                  <c:v>40606</c:v>
                </c:pt>
                <c:pt idx="1890">
                  <c:v>40613</c:v>
                </c:pt>
                <c:pt idx="1891">
                  <c:v>40620</c:v>
                </c:pt>
                <c:pt idx="1892">
                  <c:v>40627</c:v>
                </c:pt>
                <c:pt idx="1893">
                  <c:v>40634</c:v>
                </c:pt>
                <c:pt idx="1894">
                  <c:v>40641</c:v>
                </c:pt>
                <c:pt idx="1895">
                  <c:v>40648</c:v>
                </c:pt>
                <c:pt idx="1896">
                  <c:v>40655</c:v>
                </c:pt>
                <c:pt idx="1897">
                  <c:v>40662</c:v>
                </c:pt>
                <c:pt idx="1898">
                  <c:v>40669</c:v>
                </c:pt>
                <c:pt idx="1899">
                  <c:v>40676</c:v>
                </c:pt>
                <c:pt idx="1900">
                  <c:v>40683</c:v>
                </c:pt>
                <c:pt idx="1901">
                  <c:v>40690</c:v>
                </c:pt>
                <c:pt idx="1902">
                  <c:v>40697</c:v>
                </c:pt>
                <c:pt idx="1903">
                  <c:v>40704</c:v>
                </c:pt>
                <c:pt idx="1904">
                  <c:v>40711</c:v>
                </c:pt>
                <c:pt idx="1905">
                  <c:v>40718</c:v>
                </c:pt>
                <c:pt idx="1906">
                  <c:v>40725</c:v>
                </c:pt>
                <c:pt idx="1907">
                  <c:v>40732</c:v>
                </c:pt>
                <c:pt idx="1908">
                  <c:v>40739</c:v>
                </c:pt>
                <c:pt idx="1909">
                  <c:v>40746</c:v>
                </c:pt>
                <c:pt idx="1910">
                  <c:v>40753</c:v>
                </c:pt>
                <c:pt idx="1911">
                  <c:v>40760</c:v>
                </c:pt>
                <c:pt idx="1912">
                  <c:v>40767</c:v>
                </c:pt>
                <c:pt idx="1913">
                  <c:v>40774</c:v>
                </c:pt>
                <c:pt idx="1914">
                  <c:v>40781</c:v>
                </c:pt>
                <c:pt idx="1915">
                  <c:v>40788</c:v>
                </c:pt>
                <c:pt idx="1916">
                  <c:v>40795</c:v>
                </c:pt>
                <c:pt idx="1917">
                  <c:v>40802</c:v>
                </c:pt>
                <c:pt idx="1918">
                  <c:v>40809</c:v>
                </c:pt>
                <c:pt idx="1919">
                  <c:v>40816</c:v>
                </c:pt>
                <c:pt idx="1920">
                  <c:v>40823</c:v>
                </c:pt>
                <c:pt idx="1921">
                  <c:v>40830</c:v>
                </c:pt>
                <c:pt idx="1922">
                  <c:v>40837</c:v>
                </c:pt>
                <c:pt idx="1923">
                  <c:v>40844</c:v>
                </c:pt>
                <c:pt idx="1924">
                  <c:v>40851</c:v>
                </c:pt>
                <c:pt idx="1925">
                  <c:v>40858</c:v>
                </c:pt>
                <c:pt idx="1926">
                  <c:v>40865</c:v>
                </c:pt>
                <c:pt idx="1927">
                  <c:v>40872</c:v>
                </c:pt>
                <c:pt idx="1928">
                  <c:v>40879</c:v>
                </c:pt>
                <c:pt idx="1929">
                  <c:v>40886</c:v>
                </c:pt>
                <c:pt idx="1930">
                  <c:v>40893</c:v>
                </c:pt>
                <c:pt idx="1931">
                  <c:v>40900</c:v>
                </c:pt>
                <c:pt idx="1932">
                  <c:v>40907</c:v>
                </c:pt>
                <c:pt idx="1933">
                  <c:v>40914</c:v>
                </c:pt>
                <c:pt idx="1934">
                  <c:v>40921</c:v>
                </c:pt>
                <c:pt idx="1935">
                  <c:v>40928</c:v>
                </c:pt>
                <c:pt idx="1936">
                  <c:v>40935</c:v>
                </c:pt>
                <c:pt idx="1937">
                  <c:v>40942</c:v>
                </c:pt>
                <c:pt idx="1938">
                  <c:v>40949</c:v>
                </c:pt>
                <c:pt idx="1939">
                  <c:v>40956</c:v>
                </c:pt>
                <c:pt idx="1940">
                  <c:v>40963</c:v>
                </c:pt>
                <c:pt idx="1941">
                  <c:v>40970</c:v>
                </c:pt>
                <c:pt idx="1942">
                  <c:v>40977</c:v>
                </c:pt>
                <c:pt idx="1943">
                  <c:v>40984</c:v>
                </c:pt>
                <c:pt idx="1944">
                  <c:v>40991</c:v>
                </c:pt>
                <c:pt idx="1945">
                  <c:v>40998</c:v>
                </c:pt>
                <c:pt idx="1946">
                  <c:v>41005</c:v>
                </c:pt>
                <c:pt idx="1947">
                  <c:v>41012</c:v>
                </c:pt>
                <c:pt idx="1948">
                  <c:v>41019</c:v>
                </c:pt>
                <c:pt idx="1949">
                  <c:v>41026</c:v>
                </c:pt>
                <c:pt idx="1950">
                  <c:v>41033</c:v>
                </c:pt>
                <c:pt idx="1951">
                  <c:v>41040</c:v>
                </c:pt>
                <c:pt idx="1952">
                  <c:v>41047</c:v>
                </c:pt>
                <c:pt idx="1953">
                  <c:v>41054</c:v>
                </c:pt>
                <c:pt idx="1954">
                  <c:v>41061</c:v>
                </c:pt>
                <c:pt idx="1955">
                  <c:v>41068</c:v>
                </c:pt>
                <c:pt idx="1956">
                  <c:v>41075</c:v>
                </c:pt>
                <c:pt idx="1957">
                  <c:v>41082</c:v>
                </c:pt>
                <c:pt idx="1958">
                  <c:v>41089</c:v>
                </c:pt>
                <c:pt idx="1959">
                  <c:v>41096</c:v>
                </c:pt>
                <c:pt idx="1960">
                  <c:v>41103</c:v>
                </c:pt>
                <c:pt idx="1961">
                  <c:v>41110</c:v>
                </c:pt>
                <c:pt idx="1962">
                  <c:v>41117</c:v>
                </c:pt>
                <c:pt idx="1963">
                  <c:v>41124</c:v>
                </c:pt>
                <c:pt idx="1964">
                  <c:v>41131</c:v>
                </c:pt>
                <c:pt idx="1965">
                  <c:v>41138</c:v>
                </c:pt>
                <c:pt idx="1966">
                  <c:v>41145</c:v>
                </c:pt>
                <c:pt idx="1967">
                  <c:v>41152</c:v>
                </c:pt>
                <c:pt idx="1968">
                  <c:v>41159</c:v>
                </c:pt>
                <c:pt idx="1969">
                  <c:v>41166</c:v>
                </c:pt>
                <c:pt idx="1970">
                  <c:v>41173</c:v>
                </c:pt>
                <c:pt idx="1971">
                  <c:v>41180</c:v>
                </c:pt>
                <c:pt idx="1972">
                  <c:v>41187</c:v>
                </c:pt>
                <c:pt idx="1973">
                  <c:v>41194</c:v>
                </c:pt>
                <c:pt idx="1974">
                  <c:v>41201</c:v>
                </c:pt>
                <c:pt idx="1975">
                  <c:v>41208</c:v>
                </c:pt>
                <c:pt idx="1976">
                  <c:v>41215</c:v>
                </c:pt>
                <c:pt idx="1977">
                  <c:v>41222</c:v>
                </c:pt>
                <c:pt idx="1978">
                  <c:v>41229</c:v>
                </c:pt>
                <c:pt idx="1979">
                  <c:v>41236</c:v>
                </c:pt>
                <c:pt idx="1980">
                  <c:v>41243</c:v>
                </c:pt>
                <c:pt idx="1981">
                  <c:v>41250</c:v>
                </c:pt>
                <c:pt idx="1982">
                  <c:v>41257</c:v>
                </c:pt>
                <c:pt idx="1983">
                  <c:v>41264</c:v>
                </c:pt>
                <c:pt idx="1984">
                  <c:v>41271</c:v>
                </c:pt>
                <c:pt idx="1985">
                  <c:v>41278</c:v>
                </c:pt>
                <c:pt idx="1986">
                  <c:v>41285</c:v>
                </c:pt>
                <c:pt idx="1987">
                  <c:v>41292</c:v>
                </c:pt>
                <c:pt idx="1988">
                  <c:v>41299</c:v>
                </c:pt>
                <c:pt idx="1989">
                  <c:v>41306</c:v>
                </c:pt>
                <c:pt idx="1990">
                  <c:v>41313</c:v>
                </c:pt>
                <c:pt idx="1991">
                  <c:v>41320</c:v>
                </c:pt>
                <c:pt idx="1992">
                  <c:v>41327</c:v>
                </c:pt>
                <c:pt idx="1993">
                  <c:v>41334</c:v>
                </c:pt>
                <c:pt idx="1994">
                  <c:v>41341</c:v>
                </c:pt>
                <c:pt idx="1995">
                  <c:v>41348</c:v>
                </c:pt>
                <c:pt idx="1996">
                  <c:v>41355</c:v>
                </c:pt>
                <c:pt idx="1997">
                  <c:v>41362</c:v>
                </c:pt>
                <c:pt idx="1998">
                  <c:v>41369</c:v>
                </c:pt>
                <c:pt idx="1999">
                  <c:v>41376</c:v>
                </c:pt>
                <c:pt idx="2000">
                  <c:v>41383</c:v>
                </c:pt>
                <c:pt idx="2001">
                  <c:v>41390</c:v>
                </c:pt>
                <c:pt idx="2002">
                  <c:v>41397</c:v>
                </c:pt>
                <c:pt idx="2003">
                  <c:v>41404</c:v>
                </c:pt>
                <c:pt idx="2004">
                  <c:v>41411</c:v>
                </c:pt>
                <c:pt idx="2005">
                  <c:v>41418</c:v>
                </c:pt>
                <c:pt idx="2006">
                  <c:v>41425</c:v>
                </c:pt>
                <c:pt idx="2007">
                  <c:v>41432</c:v>
                </c:pt>
                <c:pt idx="2008">
                  <c:v>41439</c:v>
                </c:pt>
                <c:pt idx="2009">
                  <c:v>41446</c:v>
                </c:pt>
                <c:pt idx="2010">
                  <c:v>41453</c:v>
                </c:pt>
                <c:pt idx="2011">
                  <c:v>41460</c:v>
                </c:pt>
                <c:pt idx="2012">
                  <c:v>41467</c:v>
                </c:pt>
                <c:pt idx="2013">
                  <c:v>41474</c:v>
                </c:pt>
                <c:pt idx="2014">
                  <c:v>41481</c:v>
                </c:pt>
                <c:pt idx="2015">
                  <c:v>41488</c:v>
                </c:pt>
                <c:pt idx="2016">
                  <c:v>41495</c:v>
                </c:pt>
                <c:pt idx="2017">
                  <c:v>41502</c:v>
                </c:pt>
                <c:pt idx="2018">
                  <c:v>41509</c:v>
                </c:pt>
                <c:pt idx="2019">
                  <c:v>41516</c:v>
                </c:pt>
                <c:pt idx="2020">
                  <c:v>41523</c:v>
                </c:pt>
                <c:pt idx="2021">
                  <c:v>41530</c:v>
                </c:pt>
                <c:pt idx="2022">
                  <c:v>41537</c:v>
                </c:pt>
                <c:pt idx="2023">
                  <c:v>41544</c:v>
                </c:pt>
                <c:pt idx="2024">
                  <c:v>41551</c:v>
                </c:pt>
                <c:pt idx="2025">
                  <c:v>41558</c:v>
                </c:pt>
                <c:pt idx="2026">
                  <c:v>41565</c:v>
                </c:pt>
                <c:pt idx="2027">
                  <c:v>41572</c:v>
                </c:pt>
                <c:pt idx="2028">
                  <c:v>41579</c:v>
                </c:pt>
                <c:pt idx="2029">
                  <c:v>41586</c:v>
                </c:pt>
                <c:pt idx="2030">
                  <c:v>41593</c:v>
                </c:pt>
                <c:pt idx="2031">
                  <c:v>41600</c:v>
                </c:pt>
                <c:pt idx="2032">
                  <c:v>41607</c:v>
                </c:pt>
                <c:pt idx="2033">
                  <c:v>41614</c:v>
                </c:pt>
                <c:pt idx="2034">
                  <c:v>41621</c:v>
                </c:pt>
                <c:pt idx="2035">
                  <c:v>41628</c:v>
                </c:pt>
                <c:pt idx="2036">
                  <c:v>41635</c:v>
                </c:pt>
                <c:pt idx="2037">
                  <c:v>41642</c:v>
                </c:pt>
                <c:pt idx="2038">
                  <c:v>41649</c:v>
                </c:pt>
                <c:pt idx="2039">
                  <c:v>41656</c:v>
                </c:pt>
                <c:pt idx="2040">
                  <c:v>41663</c:v>
                </c:pt>
                <c:pt idx="2041">
                  <c:v>41670</c:v>
                </c:pt>
                <c:pt idx="2042">
                  <c:v>41677</c:v>
                </c:pt>
                <c:pt idx="2043">
                  <c:v>41684</c:v>
                </c:pt>
                <c:pt idx="2044">
                  <c:v>41691</c:v>
                </c:pt>
                <c:pt idx="2045">
                  <c:v>41698</c:v>
                </c:pt>
                <c:pt idx="2046">
                  <c:v>41705</c:v>
                </c:pt>
                <c:pt idx="2047">
                  <c:v>41712</c:v>
                </c:pt>
                <c:pt idx="2048">
                  <c:v>41719</c:v>
                </c:pt>
                <c:pt idx="2049">
                  <c:v>41726</c:v>
                </c:pt>
                <c:pt idx="2050">
                  <c:v>41733</c:v>
                </c:pt>
                <c:pt idx="2051">
                  <c:v>41740</c:v>
                </c:pt>
                <c:pt idx="2052">
                  <c:v>41747</c:v>
                </c:pt>
                <c:pt idx="2053">
                  <c:v>41754</c:v>
                </c:pt>
                <c:pt idx="2054">
                  <c:v>41761</c:v>
                </c:pt>
                <c:pt idx="2055">
                  <c:v>41768</c:v>
                </c:pt>
                <c:pt idx="2056">
                  <c:v>41775</c:v>
                </c:pt>
                <c:pt idx="2057">
                  <c:v>41782</c:v>
                </c:pt>
                <c:pt idx="2058">
                  <c:v>41789</c:v>
                </c:pt>
                <c:pt idx="2059">
                  <c:v>41796</c:v>
                </c:pt>
                <c:pt idx="2060">
                  <c:v>41803</c:v>
                </c:pt>
                <c:pt idx="2061">
                  <c:v>41810</c:v>
                </c:pt>
                <c:pt idx="2062">
                  <c:v>41817</c:v>
                </c:pt>
                <c:pt idx="2063">
                  <c:v>41824</c:v>
                </c:pt>
                <c:pt idx="2064">
                  <c:v>41831</c:v>
                </c:pt>
                <c:pt idx="2065">
                  <c:v>41838</c:v>
                </c:pt>
                <c:pt idx="2066">
                  <c:v>41845</c:v>
                </c:pt>
                <c:pt idx="2067">
                  <c:v>41852</c:v>
                </c:pt>
                <c:pt idx="2068">
                  <c:v>41859</c:v>
                </c:pt>
                <c:pt idx="2069">
                  <c:v>41866</c:v>
                </c:pt>
                <c:pt idx="2070">
                  <c:v>41873</c:v>
                </c:pt>
                <c:pt idx="2071">
                  <c:v>41880</c:v>
                </c:pt>
                <c:pt idx="2072">
                  <c:v>41887</c:v>
                </c:pt>
                <c:pt idx="2073">
                  <c:v>41894</c:v>
                </c:pt>
                <c:pt idx="2074">
                  <c:v>41901</c:v>
                </c:pt>
                <c:pt idx="2075">
                  <c:v>41908</c:v>
                </c:pt>
                <c:pt idx="2076">
                  <c:v>41915</c:v>
                </c:pt>
                <c:pt idx="2077">
                  <c:v>41922</c:v>
                </c:pt>
                <c:pt idx="2078">
                  <c:v>41929</c:v>
                </c:pt>
                <c:pt idx="2079">
                  <c:v>41936</c:v>
                </c:pt>
                <c:pt idx="2080">
                  <c:v>41943</c:v>
                </c:pt>
                <c:pt idx="2081">
                  <c:v>41950</c:v>
                </c:pt>
                <c:pt idx="2082">
                  <c:v>41957</c:v>
                </c:pt>
                <c:pt idx="2083">
                  <c:v>41964</c:v>
                </c:pt>
                <c:pt idx="2084">
                  <c:v>41971</c:v>
                </c:pt>
                <c:pt idx="2085">
                  <c:v>41978</c:v>
                </c:pt>
                <c:pt idx="2086">
                  <c:v>41985</c:v>
                </c:pt>
                <c:pt idx="2087">
                  <c:v>41992</c:v>
                </c:pt>
                <c:pt idx="2088">
                  <c:v>41999</c:v>
                </c:pt>
                <c:pt idx="2089">
                  <c:v>42006</c:v>
                </c:pt>
                <c:pt idx="2090">
                  <c:v>42013</c:v>
                </c:pt>
                <c:pt idx="2091">
                  <c:v>42020</c:v>
                </c:pt>
                <c:pt idx="2092">
                  <c:v>42027</c:v>
                </c:pt>
                <c:pt idx="2093">
                  <c:v>42034</c:v>
                </c:pt>
                <c:pt idx="2094">
                  <c:v>42041</c:v>
                </c:pt>
                <c:pt idx="2095">
                  <c:v>42048</c:v>
                </c:pt>
                <c:pt idx="2096">
                  <c:v>42055</c:v>
                </c:pt>
                <c:pt idx="2097">
                  <c:v>42062</c:v>
                </c:pt>
                <c:pt idx="2098">
                  <c:v>42069</c:v>
                </c:pt>
                <c:pt idx="2099">
                  <c:v>42076</c:v>
                </c:pt>
                <c:pt idx="2100">
                  <c:v>42083</c:v>
                </c:pt>
                <c:pt idx="2101">
                  <c:v>42090</c:v>
                </c:pt>
                <c:pt idx="2102">
                  <c:v>42097</c:v>
                </c:pt>
                <c:pt idx="2103">
                  <c:v>42104</c:v>
                </c:pt>
                <c:pt idx="2104">
                  <c:v>42111</c:v>
                </c:pt>
                <c:pt idx="2105">
                  <c:v>42118</c:v>
                </c:pt>
                <c:pt idx="2106">
                  <c:v>42125</c:v>
                </c:pt>
                <c:pt idx="2107">
                  <c:v>42132</c:v>
                </c:pt>
                <c:pt idx="2108">
                  <c:v>42139</c:v>
                </c:pt>
                <c:pt idx="2109">
                  <c:v>42146</c:v>
                </c:pt>
                <c:pt idx="2110">
                  <c:v>42153</c:v>
                </c:pt>
                <c:pt idx="2111">
                  <c:v>42160</c:v>
                </c:pt>
                <c:pt idx="2112">
                  <c:v>42167</c:v>
                </c:pt>
                <c:pt idx="2113">
                  <c:v>42174</c:v>
                </c:pt>
                <c:pt idx="2114">
                  <c:v>42181</c:v>
                </c:pt>
                <c:pt idx="2115">
                  <c:v>42188</c:v>
                </c:pt>
                <c:pt idx="2116">
                  <c:v>42195</c:v>
                </c:pt>
                <c:pt idx="2117">
                  <c:v>42202</c:v>
                </c:pt>
                <c:pt idx="2118">
                  <c:v>42209</c:v>
                </c:pt>
                <c:pt idx="2119">
                  <c:v>42216</c:v>
                </c:pt>
                <c:pt idx="2120">
                  <c:v>42223</c:v>
                </c:pt>
                <c:pt idx="2121">
                  <c:v>42230</c:v>
                </c:pt>
                <c:pt idx="2122">
                  <c:v>42237</c:v>
                </c:pt>
                <c:pt idx="2123">
                  <c:v>42244</c:v>
                </c:pt>
                <c:pt idx="2124">
                  <c:v>42251</c:v>
                </c:pt>
                <c:pt idx="2125">
                  <c:v>42258</c:v>
                </c:pt>
                <c:pt idx="2126">
                  <c:v>42265</c:v>
                </c:pt>
                <c:pt idx="2127">
                  <c:v>42272</c:v>
                </c:pt>
                <c:pt idx="2128">
                  <c:v>42279</c:v>
                </c:pt>
                <c:pt idx="2129">
                  <c:v>42286</c:v>
                </c:pt>
                <c:pt idx="2130">
                  <c:v>42293</c:v>
                </c:pt>
                <c:pt idx="2131">
                  <c:v>42300</c:v>
                </c:pt>
                <c:pt idx="2132">
                  <c:v>42307</c:v>
                </c:pt>
                <c:pt idx="2133">
                  <c:v>42314</c:v>
                </c:pt>
                <c:pt idx="2134">
                  <c:v>42321</c:v>
                </c:pt>
                <c:pt idx="2135">
                  <c:v>42328</c:v>
                </c:pt>
                <c:pt idx="2136">
                  <c:v>42335</c:v>
                </c:pt>
                <c:pt idx="2137">
                  <c:v>42342</c:v>
                </c:pt>
                <c:pt idx="2138">
                  <c:v>42349</c:v>
                </c:pt>
                <c:pt idx="2139">
                  <c:v>42356</c:v>
                </c:pt>
                <c:pt idx="2140">
                  <c:v>42363</c:v>
                </c:pt>
                <c:pt idx="2141">
                  <c:v>42370</c:v>
                </c:pt>
                <c:pt idx="2142">
                  <c:v>42377</c:v>
                </c:pt>
                <c:pt idx="2143">
                  <c:v>42384</c:v>
                </c:pt>
                <c:pt idx="2144">
                  <c:v>42391</c:v>
                </c:pt>
                <c:pt idx="2145">
                  <c:v>42398</c:v>
                </c:pt>
                <c:pt idx="2146">
                  <c:v>42405</c:v>
                </c:pt>
                <c:pt idx="2147">
                  <c:v>42412</c:v>
                </c:pt>
                <c:pt idx="2148">
                  <c:v>42419</c:v>
                </c:pt>
                <c:pt idx="2149">
                  <c:v>42426</c:v>
                </c:pt>
                <c:pt idx="2150">
                  <c:v>42433</c:v>
                </c:pt>
                <c:pt idx="2151">
                  <c:v>42440</c:v>
                </c:pt>
                <c:pt idx="2152">
                  <c:v>42447</c:v>
                </c:pt>
                <c:pt idx="2153">
                  <c:v>42454</c:v>
                </c:pt>
                <c:pt idx="2154">
                  <c:v>42461</c:v>
                </c:pt>
                <c:pt idx="2155">
                  <c:v>42468</c:v>
                </c:pt>
                <c:pt idx="2156">
                  <c:v>42475</c:v>
                </c:pt>
                <c:pt idx="2157">
                  <c:v>42482</c:v>
                </c:pt>
                <c:pt idx="2158">
                  <c:v>42489</c:v>
                </c:pt>
                <c:pt idx="2159">
                  <c:v>42496</c:v>
                </c:pt>
                <c:pt idx="2160">
                  <c:v>42503</c:v>
                </c:pt>
                <c:pt idx="2161">
                  <c:v>42510</c:v>
                </c:pt>
                <c:pt idx="2162">
                  <c:v>42517</c:v>
                </c:pt>
                <c:pt idx="2163">
                  <c:v>42524</c:v>
                </c:pt>
                <c:pt idx="2164">
                  <c:v>42531</c:v>
                </c:pt>
                <c:pt idx="2165">
                  <c:v>42538</c:v>
                </c:pt>
                <c:pt idx="2166">
                  <c:v>42545</c:v>
                </c:pt>
                <c:pt idx="2167">
                  <c:v>42552</c:v>
                </c:pt>
                <c:pt idx="2168">
                  <c:v>42559</c:v>
                </c:pt>
                <c:pt idx="2169">
                  <c:v>42566</c:v>
                </c:pt>
                <c:pt idx="2170">
                  <c:v>42573</c:v>
                </c:pt>
                <c:pt idx="2171">
                  <c:v>42580</c:v>
                </c:pt>
                <c:pt idx="2172">
                  <c:v>42587</c:v>
                </c:pt>
                <c:pt idx="2173">
                  <c:v>42594</c:v>
                </c:pt>
                <c:pt idx="2174">
                  <c:v>42601</c:v>
                </c:pt>
                <c:pt idx="2175">
                  <c:v>42608</c:v>
                </c:pt>
                <c:pt idx="2176">
                  <c:v>42615</c:v>
                </c:pt>
                <c:pt idx="2177">
                  <c:v>42622</c:v>
                </c:pt>
                <c:pt idx="2178">
                  <c:v>42629</c:v>
                </c:pt>
                <c:pt idx="2179">
                  <c:v>42636</c:v>
                </c:pt>
                <c:pt idx="2180">
                  <c:v>42643</c:v>
                </c:pt>
                <c:pt idx="2181">
                  <c:v>42650</c:v>
                </c:pt>
                <c:pt idx="2182">
                  <c:v>42657</c:v>
                </c:pt>
                <c:pt idx="2183">
                  <c:v>42664</c:v>
                </c:pt>
                <c:pt idx="2184">
                  <c:v>42671</c:v>
                </c:pt>
                <c:pt idx="2185">
                  <c:v>42678</c:v>
                </c:pt>
                <c:pt idx="2186">
                  <c:v>42685</c:v>
                </c:pt>
                <c:pt idx="2187">
                  <c:v>42692</c:v>
                </c:pt>
                <c:pt idx="2188">
                  <c:v>42699</c:v>
                </c:pt>
                <c:pt idx="2189">
                  <c:v>42706</c:v>
                </c:pt>
                <c:pt idx="2190">
                  <c:v>42713</c:v>
                </c:pt>
                <c:pt idx="2191">
                  <c:v>42720</c:v>
                </c:pt>
                <c:pt idx="2192">
                  <c:v>42727</c:v>
                </c:pt>
                <c:pt idx="2193">
                  <c:v>42734</c:v>
                </c:pt>
                <c:pt idx="2194">
                  <c:v>42741</c:v>
                </c:pt>
                <c:pt idx="2195">
                  <c:v>42748</c:v>
                </c:pt>
                <c:pt idx="2196">
                  <c:v>42755</c:v>
                </c:pt>
                <c:pt idx="2197">
                  <c:v>42762</c:v>
                </c:pt>
                <c:pt idx="2198">
                  <c:v>42769</c:v>
                </c:pt>
                <c:pt idx="2199">
                  <c:v>42776</c:v>
                </c:pt>
                <c:pt idx="2200">
                  <c:v>42783</c:v>
                </c:pt>
                <c:pt idx="2201">
                  <c:v>42790</c:v>
                </c:pt>
                <c:pt idx="2202">
                  <c:v>42797</c:v>
                </c:pt>
                <c:pt idx="2203">
                  <c:v>42804</c:v>
                </c:pt>
                <c:pt idx="2204">
                  <c:v>42811</c:v>
                </c:pt>
                <c:pt idx="2205">
                  <c:v>42818</c:v>
                </c:pt>
                <c:pt idx="2206">
                  <c:v>42825</c:v>
                </c:pt>
                <c:pt idx="2207">
                  <c:v>42832</c:v>
                </c:pt>
                <c:pt idx="2208">
                  <c:v>42839</c:v>
                </c:pt>
                <c:pt idx="2209">
                  <c:v>42846</c:v>
                </c:pt>
                <c:pt idx="2210">
                  <c:v>42853</c:v>
                </c:pt>
                <c:pt idx="2211">
                  <c:v>42860</c:v>
                </c:pt>
                <c:pt idx="2212">
                  <c:v>42867</c:v>
                </c:pt>
                <c:pt idx="2213">
                  <c:v>42874</c:v>
                </c:pt>
                <c:pt idx="2214">
                  <c:v>42881</c:v>
                </c:pt>
                <c:pt idx="2215">
                  <c:v>42888</c:v>
                </c:pt>
                <c:pt idx="2216">
                  <c:v>42895</c:v>
                </c:pt>
                <c:pt idx="2217">
                  <c:v>42902</c:v>
                </c:pt>
                <c:pt idx="2218">
                  <c:v>42909</c:v>
                </c:pt>
                <c:pt idx="2219">
                  <c:v>42916</c:v>
                </c:pt>
                <c:pt idx="2220">
                  <c:v>42923</c:v>
                </c:pt>
                <c:pt idx="2221">
                  <c:v>42930</c:v>
                </c:pt>
                <c:pt idx="2222">
                  <c:v>42937</c:v>
                </c:pt>
                <c:pt idx="2223">
                  <c:v>42944</c:v>
                </c:pt>
                <c:pt idx="2224">
                  <c:v>42951</c:v>
                </c:pt>
                <c:pt idx="2225">
                  <c:v>42958</c:v>
                </c:pt>
                <c:pt idx="2226">
                  <c:v>42965</c:v>
                </c:pt>
                <c:pt idx="2227">
                  <c:v>42972</c:v>
                </c:pt>
                <c:pt idx="2228">
                  <c:v>42979</c:v>
                </c:pt>
                <c:pt idx="2229">
                  <c:v>42986</c:v>
                </c:pt>
                <c:pt idx="2230">
                  <c:v>42993</c:v>
                </c:pt>
                <c:pt idx="2231">
                  <c:v>43000</c:v>
                </c:pt>
                <c:pt idx="2232">
                  <c:v>43007</c:v>
                </c:pt>
                <c:pt idx="2233">
                  <c:v>43014</c:v>
                </c:pt>
                <c:pt idx="2234">
                  <c:v>43021</c:v>
                </c:pt>
                <c:pt idx="2235">
                  <c:v>43028</c:v>
                </c:pt>
                <c:pt idx="2236">
                  <c:v>43035</c:v>
                </c:pt>
                <c:pt idx="2237">
                  <c:v>43042</c:v>
                </c:pt>
                <c:pt idx="2238">
                  <c:v>43049</c:v>
                </c:pt>
                <c:pt idx="2239">
                  <c:v>43056</c:v>
                </c:pt>
                <c:pt idx="2240">
                  <c:v>43063</c:v>
                </c:pt>
                <c:pt idx="2241">
                  <c:v>43070</c:v>
                </c:pt>
                <c:pt idx="2242">
                  <c:v>43077</c:v>
                </c:pt>
                <c:pt idx="2243">
                  <c:v>43084</c:v>
                </c:pt>
                <c:pt idx="2244">
                  <c:v>43091</c:v>
                </c:pt>
                <c:pt idx="2245">
                  <c:v>43098</c:v>
                </c:pt>
                <c:pt idx="2246">
                  <c:v>43105</c:v>
                </c:pt>
                <c:pt idx="2247">
                  <c:v>43112</c:v>
                </c:pt>
                <c:pt idx="2248">
                  <c:v>43119</c:v>
                </c:pt>
                <c:pt idx="2249">
                  <c:v>43126</c:v>
                </c:pt>
                <c:pt idx="2250">
                  <c:v>43133</c:v>
                </c:pt>
                <c:pt idx="2251">
                  <c:v>43140</c:v>
                </c:pt>
                <c:pt idx="2252">
                  <c:v>43147</c:v>
                </c:pt>
                <c:pt idx="2253">
                  <c:v>43154</c:v>
                </c:pt>
                <c:pt idx="2254">
                  <c:v>43161</c:v>
                </c:pt>
                <c:pt idx="2255">
                  <c:v>43168</c:v>
                </c:pt>
                <c:pt idx="2256">
                  <c:v>43175</c:v>
                </c:pt>
                <c:pt idx="2257">
                  <c:v>43182</c:v>
                </c:pt>
                <c:pt idx="2258">
                  <c:v>43189</c:v>
                </c:pt>
                <c:pt idx="2259">
                  <c:v>43196</c:v>
                </c:pt>
                <c:pt idx="2260">
                  <c:v>43203</c:v>
                </c:pt>
                <c:pt idx="2261">
                  <c:v>43210</c:v>
                </c:pt>
                <c:pt idx="2262">
                  <c:v>43217</c:v>
                </c:pt>
                <c:pt idx="2263">
                  <c:v>43224</c:v>
                </c:pt>
                <c:pt idx="2264">
                  <c:v>43231</c:v>
                </c:pt>
                <c:pt idx="2265">
                  <c:v>43238</c:v>
                </c:pt>
                <c:pt idx="2266">
                  <c:v>43245</c:v>
                </c:pt>
                <c:pt idx="2267">
                  <c:v>43252</c:v>
                </c:pt>
                <c:pt idx="2268">
                  <c:v>43259</c:v>
                </c:pt>
                <c:pt idx="2269">
                  <c:v>43266</c:v>
                </c:pt>
                <c:pt idx="2270">
                  <c:v>43273</c:v>
                </c:pt>
                <c:pt idx="2271">
                  <c:v>43280</c:v>
                </c:pt>
                <c:pt idx="2272">
                  <c:v>43287</c:v>
                </c:pt>
                <c:pt idx="2273">
                  <c:v>43294</c:v>
                </c:pt>
                <c:pt idx="2274">
                  <c:v>43301</c:v>
                </c:pt>
                <c:pt idx="2275">
                  <c:v>43308</c:v>
                </c:pt>
                <c:pt idx="2276">
                  <c:v>43315</c:v>
                </c:pt>
                <c:pt idx="2277">
                  <c:v>43322</c:v>
                </c:pt>
                <c:pt idx="2278">
                  <c:v>43329</c:v>
                </c:pt>
                <c:pt idx="2279">
                  <c:v>43336</c:v>
                </c:pt>
                <c:pt idx="2280">
                  <c:v>43343</c:v>
                </c:pt>
                <c:pt idx="2281">
                  <c:v>43350</c:v>
                </c:pt>
                <c:pt idx="2282">
                  <c:v>43357</c:v>
                </c:pt>
                <c:pt idx="2283">
                  <c:v>43364</c:v>
                </c:pt>
                <c:pt idx="2284">
                  <c:v>43371</c:v>
                </c:pt>
                <c:pt idx="2285">
                  <c:v>43378</c:v>
                </c:pt>
                <c:pt idx="2286">
                  <c:v>43385</c:v>
                </c:pt>
                <c:pt idx="2287">
                  <c:v>43392</c:v>
                </c:pt>
                <c:pt idx="2288">
                  <c:v>43399</c:v>
                </c:pt>
                <c:pt idx="2289">
                  <c:v>43406</c:v>
                </c:pt>
                <c:pt idx="2290">
                  <c:v>43413</c:v>
                </c:pt>
                <c:pt idx="2291">
                  <c:v>43420</c:v>
                </c:pt>
                <c:pt idx="2292">
                  <c:v>43427</c:v>
                </c:pt>
                <c:pt idx="2293">
                  <c:v>43434</c:v>
                </c:pt>
                <c:pt idx="2294">
                  <c:v>43441</c:v>
                </c:pt>
                <c:pt idx="2295">
                  <c:v>43448</c:v>
                </c:pt>
                <c:pt idx="2296">
                  <c:v>43455</c:v>
                </c:pt>
                <c:pt idx="2297">
                  <c:v>43462</c:v>
                </c:pt>
                <c:pt idx="2298">
                  <c:v>43469</c:v>
                </c:pt>
                <c:pt idx="2299">
                  <c:v>43476</c:v>
                </c:pt>
                <c:pt idx="2300">
                  <c:v>43483</c:v>
                </c:pt>
                <c:pt idx="2301">
                  <c:v>43490</c:v>
                </c:pt>
                <c:pt idx="2302">
                  <c:v>43497</c:v>
                </c:pt>
                <c:pt idx="2303">
                  <c:v>43504</c:v>
                </c:pt>
                <c:pt idx="2304">
                  <c:v>43511</c:v>
                </c:pt>
                <c:pt idx="2305">
                  <c:v>43518</c:v>
                </c:pt>
                <c:pt idx="2306">
                  <c:v>43525</c:v>
                </c:pt>
                <c:pt idx="2307">
                  <c:v>43532</c:v>
                </c:pt>
                <c:pt idx="2308">
                  <c:v>43539</c:v>
                </c:pt>
                <c:pt idx="2309">
                  <c:v>43546</c:v>
                </c:pt>
                <c:pt idx="2310">
                  <c:v>43553</c:v>
                </c:pt>
                <c:pt idx="2311">
                  <c:v>43560</c:v>
                </c:pt>
                <c:pt idx="2312">
                  <c:v>43567</c:v>
                </c:pt>
                <c:pt idx="2313">
                  <c:v>43574</c:v>
                </c:pt>
                <c:pt idx="2314">
                  <c:v>43581</c:v>
                </c:pt>
                <c:pt idx="2315">
                  <c:v>43588</c:v>
                </c:pt>
                <c:pt idx="2316">
                  <c:v>43595</c:v>
                </c:pt>
                <c:pt idx="2317">
                  <c:v>43602</c:v>
                </c:pt>
                <c:pt idx="2318">
                  <c:v>43609</c:v>
                </c:pt>
                <c:pt idx="2319">
                  <c:v>43616</c:v>
                </c:pt>
                <c:pt idx="2320">
                  <c:v>43623</c:v>
                </c:pt>
                <c:pt idx="2321">
                  <c:v>43630</c:v>
                </c:pt>
                <c:pt idx="2322">
                  <c:v>43637</c:v>
                </c:pt>
                <c:pt idx="2323">
                  <c:v>43644</c:v>
                </c:pt>
                <c:pt idx="2324">
                  <c:v>43651</c:v>
                </c:pt>
                <c:pt idx="2325">
                  <c:v>43658</c:v>
                </c:pt>
                <c:pt idx="2326">
                  <c:v>43665</c:v>
                </c:pt>
                <c:pt idx="2327">
                  <c:v>43672</c:v>
                </c:pt>
                <c:pt idx="2328">
                  <c:v>43679</c:v>
                </c:pt>
                <c:pt idx="2329">
                  <c:v>43686</c:v>
                </c:pt>
                <c:pt idx="2330">
                  <c:v>43693</c:v>
                </c:pt>
                <c:pt idx="2331">
                  <c:v>43700</c:v>
                </c:pt>
                <c:pt idx="2332">
                  <c:v>43707</c:v>
                </c:pt>
                <c:pt idx="2333">
                  <c:v>43714</c:v>
                </c:pt>
                <c:pt idx="2334">
                  <c:v>43721</c:v>
                </c:pt>
                <c:pt idx="2335">
                  <c:v>43728</c:v>
                </c:pt>
                <c:pt idx="2336">
                  <c:v>43735</c:v>
                </c:pt>
                <c:pt idx="2337">
                  <c:v>43742</c:v>
                </c:pt>
                <c:pt idx="2338">
                  <c:v>43749</c:v>
                </c:pt>
                <c:pt idx="2339">
                  <c:v>43756</c:v>
                </c:pt>
                <c:pt idx="2340">
                  <c:v>43763</c:v>
                </c:pt>
                <c:pt idx="2341">
                  <c:v>43770</c:v>
                </c:pt>
                <c:pt idx="2342">
                  <c:v>43777</c:v>
                </c:pt>
                <c:pt idx="2343">
                  <c:v>43784</c:v>
                </c:pt>
                <c:pt idx="2344">
                  <c:v>43791</c:v>
                </c:pt>
                <c:pt idx="2345">
                  <c:v>43798</c:v>
                </c:pt>
                <c:pt idx="2346">
                  <c:v>43805</c:v>
                </c:pt>
                <c:pt idx="2347">
                  <c:v>43812</c:v>
                </c:pt>
                <c:pt idx="2348">
                  <c:v>43819</c:v>
                </c:pt>
                <c:pt idx="2349">
                  <c:v>43826</c:v>
                </c:pt>
                <c:pt idx="2350">
                  <c:v>43833</c:v>
                </c:pt>
                <c:pt idx="2351">
                  <c:v>43840</c:v>
                </c:pt>
                <c:pt idx="2352">
                  <c:v>43847</c:v>
                </c:pt>
                <c:pt idx="2353">
                  <c:v>43854</c:v>
                </c:pt>
                <c:pt idx="2354">
                  <c:v>43861</c:v>
                </c:pt>
                <c:pt idx="2355">
                  <c:v>43868</c:v>
                </c:pt>
                <c:pt idx="2356">
                  <c:v>43875</c:v>
                </c:pt>
                <c:pt idx="2357">
                  <c:v>43882</c:v>
                </c:pt>
                <c:pt idx="2358">
                  <c:v>43889</c:v>
                </c:pt>
                <c:pt idx="2359">
                  <c:v>43896</c:v>
                </c:pt>
                <c:pt idx="2360">
                  <c:v>43903</c:v>
                </c:pt>
                <c:pt idx="2361">
                  <c:v>43910</c:v>
                </c:pt>
                <c:pt idx="2362">
                  <c:v>43917</c:v>
                </c:pt>
                <c:pt idx="2363">
                  <c:v>43924</c:v>
                </c:pt>
                <c:pt idx="2364">
                  <c:v>43931</c:v>
                </c:pt>
                <c:pt idx="2365">
                  <c:v>43938</c:v>
                </c:pt>
                <c:pt idx="2366">
                  <c:v>43945</c:v>
                </c:pt>
                <c:pt idx="2367">
                  <c:v>43952</c:v>
                </c:pt>
                <c:pt idx="2368">
                  <c:v>43959</c:v>
                </c:pt>
                <c:pt idx="2369">
                  <c:v>43966</c:v>
                </c:pt>
                <c:pt idx="2370">
                  <c:v>43973</c:v>
                </c:pt>
                <c:pt idx="2371">
                  <c:v>43980</c:v>
                </c:pt>
                <c:pt idx="2372">
                  <c:v>43987</c:v>
                </c:pt>
                <c:pt idx="2373">
                  <c:v>43994</c:v>
                </c:pt>
                <c:pt idx="2374">
                  <c:v>44001</c:v>
                </c:pt>
                <c:pt idx="2375">
                  <c:v>44008</c:v>
                </c:pt>
                <c:pt idx="2376">
                  <c:v>44015</c:v>
                </c:pt>
                <c:pt idx="2377">
                  <c:v>44022</c:v>
                </c:pt>
                <c:pt idx="2378">
                  <c:v>44029</c:v>
                </c:pt>
                <c:pt idx="2379">
                  <c:v>44036</c:v>
                </c:pt>
                <c:pt idx="2380">
                  <c:v>44043</c:v>
                </c:pt>
                <c:pt idx="2381">
                  <c:v>44050</c:v>
                </c:pt>
                <c:pt idx="2382">
                  <c:v>44057</c:v>
                </c:pt>
                <c:pt idx="2383">
                  <c:v>44064</c:v>
                </c:pt>
                <c:pt idx="2384">
                  <c:v>44071</c:v>
                </c:pt>
                <c:pt idx="2385">
                  <c:v>44078</c:v>
                </c:pt>
                <c:pt idx="2386">
                  <c:v>44085</c:v>
                </c:pt>
                <c:pt idx="2387">
                  <c:v>44092</c:v>
                </c:pt>
                <c:pt idx="2388">
                  <c:v>44099</c:v>
                </c:pt>
                <c:pt idx="2389">
                  <c:v>44106</c:v>
                </c:pt>
                <c:pt idx="2390">
                  <c:v>44113</c:v>
                </c:pt>
                <c:pt idx="2391">
                  <c:v>44120</c:v>
                </c:pt>
                <c:pt idx="2392">
                  <c:v>44127</c:v>
                </c:pt>
                <c:pt idx="2393">
                  <c:v>44134</c:v>
                </c:pt>
                <c:pt idx="2394">
                  <c:v>44141</c:v>
                </c:pt>
                <c:pt idx="2395">
                  <c:v>44148</c:v>
                </c:pt>
                <c:pt idx="2396">
                  <c:v>44155</c:v>
                </c:pt>
                <c:pt idx="2397">
                  <c:v>44162</c:v>
                </c:pt>
                <c:pt idx="2398">
                  <c:v>44169</c:v>
                </c:pt>
                <c:pt idx="2399">
                  <c:v>44176</c:v>
                </c:pt>
                <c:pt idx="2400">
                  <c:v>44183</c:v>
                </c:pt>
                <c:pt idx="2401">
                  <c:v>44190</c:v>
                </c:pt>
                <c:pt idx="2402">
                  <c:v>44197</c:v>
                </c:pt>
                <c:pt idx="2403">
                  <c:v>44204</c:v>
                </c:pt>
                <c:pt idx="2404">
                  <c:v>44211</c:v>
                </c:pt>
                <c:pt idx="2405">
                  <c:v>44218</c:v>
                </c:pt>
                <c:pt idx="2406">
                  <c:v>44225</c:v>
                </c:pt>
                <c:pt idx="2407">
                  <c:v>44232</c:v>
                </c:pt>
                <c:pt idx="2408">
                  <c:v>44239</c:v>
                </c:pt>
                <c:pt idx="2409">
                  <c:v>44246</c:v>
                </c:pt>
                <c:pt idx="2410">
                  <c:v>44253</c:v>
                </c:pt>
                <c:pt idx="2411">
                  <c:v>44260</c:v>
                </c:pt>
                <c:pt idx="2412">
                  <c:v>44267</c:v>
                </c:pt>
                <c:pt idx="2413">
                  <c:v>44274</c:v>
                </c:pt>
                <c:pt idx="2414">
                  <c:v>44281</c:v>
                </c:pt>
                <c:pt idx="2415">
                  <c:v>44288</c:v>
                </c:pt>
                <c:pt idx="2416">
                  <c:v>44295</c:v>
                </c:pt>
                <c:pt idx="2417">
                  <c:v>44302</c:v>
                </c:pt>
                <c:pt idx="2418">
                  <c:v>44309</c:v>
                </c:pt>
                <c:pt idx="2419">
                  <c:v>44316</c:v>
                </c:pt>
                <c:pt idx="2420">
                  <c:v>44323</c:v>
                </c:pt>
                <c:pt idx="2421">
                  <c:v>44330</c:v>
                </c:pt>
                <c:pt idx="2422">
                  <c:v>44337</c:v>
                </c:pt>
                <c:pt idx="2423">
                  <c:v>44344</c:v>
                </c:pt>
                <c:pt idx="2424">
                  <c:v>44351</c:v>
                </c:pt>
                <c:pt idx="2425">
                  <c:v>44358</c:v>
                </c:pt>
                <c:pt idx="2426">
                  <c:v>44365</c:v>
                </c:pt>
                <c:pt idx="2427">
                  <c:v>44372</c:v>
                </c:pt>
                <c:pt idx="2428">
                  <c:v>44379</c:v>
                </c:pt>
                <c:pt idx="2429">
                  <c:v>44386</c:v>
                </c:pt>
                <c:pt idx="2430">
                  <c:v>44393</c:v>
                </c:pt>
                <c:pt idx="2431">
                  <c:v>44400</c:v>
                </c:pt>
                <c:pt idx="2432">
                  <c:v>44407</c:v>
                </c:pt>
                <c:pt idx="2433">
                  <c:v>44414</c:v>
                </c:pt>
                <c:pt idx="2434">
                  <c:v>44421</c:v>
                </c:pt>
                <c:pt idx="2435">
                  <c:v>44428</c:v>
                </c:pt>
                <c:pt idx="2436">
                  <c:v>44435</c:v>
                </c:pt>
                <c:pt idx="2437">
                  <c:v>44442</c:v>
                </c:pt>
                <c:pt idx="2438">
                  <c:v>44449</c:v>
                </c:pt>
                <c:pt idx="2439">
                  <c:v>44456</c:v>
                </c:pt>
                <c:pt idx="2440">
                  <c:v>44463</c:v>
                </c:pt>
                <c:pt idx="2441">
                  <c:v>44470</c:v>
                </c:pt>
                <c:pt idx="2442">
                  <c:v>44477</c:v>
                </c:pt>
                <c:pt idx="2443">
                  <c:v>44484</c:v>
                </c:pt>
                <c:pt idx="2444">
                  <c:v>44491</c:v>
                </c:pt>
                <c:pt idx="2445">
                  <c:v>44498</c:v>
                </c:pt>
                <c:pt idx="2446">
                  <c:v>44505</c:v>
                </c:pt>
                <c:pt idx="2447">
                  <c:v>44512</c:v>
                </c:pt>
                <c:pt idx="2448">
                  <c:v>44519</c:v>
                </c:pt>
                <c:pt idx="2449">
                  <c:v>44526</c:v>
                </c:pt>
                <c:pt idx="2450">
                  <c:v>44533</c:v>
                </c:pt>
                <c:pt idx="2451">
                  <c:v>44540</c:v>
                </c:pt>
                <c:pt idx="2452">
                  <c:v>44547</c:v>
                </c:pt>
                <c:pt idx="2453">
                  <c:v>44554</c:v>
                </c:pt>
                <c:pt idx="2454">
                  <c:v>44561</c:v>
                </c:pt>
                <c:pt idx="2455">
                  <c:v>44568</c:v>
                </c:pt>
                <c:pt idx="2456">
                  <c:v>44575</c:v>
                </c:pt>
                <c:pt idx="2457">
                  <c:v>44582</c:v>
                </c:pt>
                <c:pt idx="2458">
                  <c:v>44589</c:v>
                </c:pt>
                <c:pt idx="2459">
                  <c:v>44596</c:v>
                </c:pt>
                <c:pt idx="2460">
                  <c:v>44603</c:v>
                </c:pt>
                <c:pt idx="2461">
                  <c:v>44610</c:v>
                </c:pt>
                <c:pt idx="2462">
                  <c:v>44617</c:v>
                </c:pt>
                <c:pt idx="2463">
                  <c:v>44624</c:v>
                </c:pt>
                <c:pt idx="2464">
                  <c:v>44631</c:v>
                </c:pt>
                <c:pt idx="2465">
                  <c:v>44638</c:v>
                </c:pt>
                <c:pt idx="2466">
                  <c:v>44645</c:v>
                </c:pt>
                <c:pt idx="2467">
                  <c:v>44652</c:v>
                </c:pt>
                <c:pt idx="2468">
                  <c:v>44659</c:v>
                </c:pt>
                <c:pt idx="2469">
                  <c:v>44666</c:v>
                </c:pt>
                <c:pt idx="2470">
                  <c:v>44673</c:v>
                </c:pt>
                <c:pt idx="2471">
                  <c:v>44680</c:v>
                </c:pt>
                <c:pt idx="2472">
                  <c:v>44687</c:v>
                </c:pt>
                <c:pt idx="2473">
                  <c:v>44694</c:v>
                </c:pt>
                <c:pt idx="2474">
                  <c:v>44701</c:v>
                </c:pt>
                <c:pt idx="2475">
                  <c:v>44708</c:v>
                </c:pt>
                <c:pt idx="2476">
                  <c:v>44715</c:v>
                </c:pt>
                <c:pt idx="2477">
                  <c:v>44722</c:v>
                </c:pt>
                <c:pt idx="2478">
                  <c:v>44729</c:v>
                </c:pt>
                <c:pt idx="2479">
                  <c:v>44736</c:v>
                </c:pt>
                <c:pt idx="2480">
                  <c:v>44743</c:v>
                </c:pt>
                <c:pt idx="2481">
                  <c:v>44750</c:v>
                </c:pt>
                <c:pt idx="2482">
                  <c:v>44757</c:v>
                </c:pt>
                <c:pt idx="2483">
                  <c:v>44764</c:v>
                </c:pt>
                <c:pt idx="2484">
                  <c:v>44771</c:v>
                </c:pt>
                <c:pt idx="2485">
                  <c:v>44778</c:v>
                </c:pt>
                <c:pt idx="2486">
                  <c:v>44785</c:v>
                </c:pt>
                <c:pt idx="2487">
                  <c:v>44792</c:v>
                </c:pt>
                <c:pt idx="2488">
                  <c:v>44799</c:v>
                </c:pt>
                <c:pt idx="2489">
                  <c:v>44806</c:v>
                </c:pt>
                <c:pt idx="2490">
                  <c:v>44813</c:v>
                </c:pt>
                <c:pt idx="2491">
                  <c:v>44820</c:v>
                </c:pt>
                <c:pt idx="2492">
                  <c:v>44827</c:v>
                </c:pt>
                <c:pt idx="2493">
                  <c:v>44834</c:v>
                </c:pt>
                <c:pt idx="2494">
                  <c:v>44841</c:v>
                </c:pt>
                <c:pt idx="2495">
                  <c:v>44848</c:v>
                </c:pt>
                <c:pt idx="2496">
                  <c:v>44855</c:v>
                </c:pt>
                <c:pt idx="2497">
                  <c:v>44862</c:v>
                </c:pt>
                <c:pt idx="2498">
                  <c:v>44869</c:v>
                </c:pt>
                <c:pt idx="2499">
                  <c:v>44876</c:v>
                </c:pt>
                <c:pt idx="2500">
                  <c:v>44883</c:v>
                </c:pt>
                <c:pt idx="2501">
                  <c:v>44890</c:v>
                </c:pt>
                <c:pt idx="2502">
                  <c:v>44897</c:v>
                </c:pt>
                <c:pt idx="2503">
                  <c:v>44904</c:v>
                </c:pt>
                <c:pt idx="2504">
                  <c:v>44911</c:v>
                </c:pt>
                <c:pt idx="2505">
                  <c:v>44918</c:v>
                </c:pt>
                <c:pt idx="2506">
                  <c:v>44925</c:v>
                </c:pt>
                <c:pt idx="2507">
                  <c:v>44932</c:v>
                </c:pt>
                <c:pt idx="2508">
                  <c:v>44939</c:v>
                </c:pt>
                <c:pt idx="2509">
                  <c:v>44946</c:v>
                </c:pt>
                <c:pt idx="2510">
                  <c:v>44953</c:v>
                </c:pt>
                <c:pt idx="2511">
                  <c:v>44960</c:v>
                </c:pt>
                <c:pt idx="2512">
                  <c:v>44967</c:v>
                </c:pt>
                <c:pt idx="2513">
                  <c:v>44974</c:v>
                </c:pt>
                <c:pt idx="2514">
                  <c:v>44981</c:v>
                </c:pt>
                <c:pt idx="2515">
                  <c:v>44988</c:v>
                </c:pt>
                <c:pt idx="2516">
                  <c:v>44995</c:v>
                </c:pt>
                <c:pt idx="2517">
                  <c:v>45002</c:v>
                </c:pt>
                <c:pt idx="2518">
                  <c:v>45009</c:v>
                </c:pt>
                <c:pt idx="2519">
                  <c:v>45016</c:v>
                </c:pt>
                <c:pt idx="2520">
                  <c:v>45023</c:v>
                </c:pt>
                <c:pt idx="2521">
                  <c:v>45030</c:v>
                </c:pt>
                <c:pt idx="2522">
                  <c:v>45037</c:v>
                </c:pt>
                <c:pt idx="2523">
                  <c:v>45044</c:v>
                </c:pt>
                <c:pt idx="2524">
                  <c:v>45051</c:v>
                </c:pt>
                <c:pt idx="2525">
                  <c:v>45058</c:v>
                </c:pt>
                <c:pt idx="2526">
                  <c:v>45065</c:v>
                </c:pt>
                <c:pt idx="2527">
                  <c:v>45072</c:v>
                </c:pt>
                <c:pt idx="2528">
                  <c:v>45079</c:v>
                </c:pt>
                <c:pt idx="2529">
                  <c:v>45086</c:v>
                </c:pt>
                <c:pt idx="2530">
                  <c:v>45093</c:v>
                </c:pt>
                <c:pt idx="2531">
                  <c:v>45100</c:v>
                </c:pt>
                <c:pt idx="2532">
                  <c:v>45107</c:v>
                </c:pt>
                <c:pt idx="2533">
                  <c:v>45114</c:v>
                </c:pt>
                <c:pt idx="2534">
                  <c:v>45121</c:v>
                </c:pt>
                <c:pt idx="2535">
                  <c:v>45128</c:v>
                </c:pt>
                <c:pt idx="2536">
                  <c:v>45135</c:v>
                </c:pt>
                <c:pt idx="2537">
                  <c:v>45142</c:v>
                </c:pt>
                <c:pt idx="2538">
                  <c:v>45149</c:v>
                </c:pt>
                <c:pt idx="2539">
                  <c:v>45156</c:v>
                </c:pt>
                <c:pt idx="2540">
                  <c:v>45163</c:v>
                </c:pt>
                <c:pt idx="2541">
                  <c:v>45170</c:v>
                </c:pt>
                <c:pt idx="2542">
                  <c:v>45177</c:v>
                </c:pt>
                <c:pt idx="2543">
                  <c:v>45184</c:v>
                </c:pt>
                <c:pt idx="2544">
                  <c:v>45191</c:v>
                </c:pt>
                <c:pt idx="2545">
                  <c:v>45198</c:v>
                </c:pt>
                <c:pt idx="2546">
                  <c:v>45205</c:v>
                </c:pt>
                <c:pt idx="2547">
                  <c:v>45212</c:v>
                </c:pt>
                <c:pt idx="2548">
                  <c:v>45219</c:v>
                </c:pt>
                <c:pt idx="2549">
                  <c:v>45226</c:v>
                </c:pt>
                <c:pt idx="2550">
                  <c:v>45233</c:v>
                </c:pt>
                <c:pt idx="2551">
                  <c:v>45240</c:v>
                </c:pt>
                <c:pt idx="2552">
                  <c:v>45247</c:v>
                </c:pt>
                <c:pt idx="2553">
                  <c:v>45254</c:v>
                </c:pt>
                <c:pt idx="2554">
                  <c:v>45261</c:v>
                </c:pt>
                <c:pt idx="2555">
                  <c:v>45268</c:v>
                </c:pt>
                <c:pt idx="2556">
                  <c:v>45275</c:v>
                </c:pt>
                <c:pt idx="2557">
                  <c:v>45282</c:v>
                </c:pt>
                <c:pt idx="2558">
                  <c:v>45289</c:v>
                </c:pt>
                <c:pt idx="2559">
                  <c:v>45296</c:v>
                </c:pt>
                <c:pt idx="2560">
                  <c:v>45303</c:v>
                </c:pt>
                <c:pt idx="2561">
                  <c:v>45310</c:v>
                </c:pt>
                <c:pt idx="2562">
                  <c:v>45317</c:v>
                </c:pt>
                <c:pt idx="2563">
                  <c:v>45324</c:v>
                </c:pt>
                <c:pt idx="2564">
                  <c:v>45331</c:v>
                </c:pt>
                <c:pt idx="2565">
                  <c:v>45338</c:v>
                </c:pt>
                <c:pt idx="2566">
                  <c:v>45345</c:v>
                </c:pt>
                <c:pt idx="2567">
                  <c:v>45352</c:v>
                </c:pt>
                <c:pt idx="2568">
                  <c:v>45359</c:v>
                </c:pt>
                <c:pt idx="2569">
                  <c:v>45366</c:v>
                </c:pt>
                <c:pt idx="2570">
                  <c:v>45373</c:v>
                </c:pt>
                <c:pt idx="2571">
                  <c:v>45380</c:v>
                </c:pt>
                <c:pt idx="2572">
                  <c:v>45387</c:v>
                </c:pt>
                <c:pt idx="2573">
                  <c:v>45394</c:v>
                </c:pt>
                <c:pt idx="2574">
                  <c:v>45401</c:v>
                </c:pt>
                <c:pt idx="2575">
                  <c:v>45408</c:v>
                </c:pt>
                <c:pt idx="2576">
                  <c:v>45415</c:v>
                </c:pt>
                <c:pt idx="2577">
                  <c:v>45422</c:v>
                </c:pt>
                <c:pt idx="2578">
                  <c:v>45429</c:v>
                </c:pt>
                <c:pt idx="2579">
                  <c:v>45436</c:v>
                </c:pt>
                <c:pt idx="2580">
                  <c:v>45443</c:v>
                </c:pt>
                <c:pt idx="2581">
                  <c:v>45450</c:v>
                </c:pt>
                <c:pt idx="2582">
                  <c:v>45457</c:v>
                </c:pt>
                <c:pt idx="2583">
                  <c:v>45464</c:v>
                </c:pt>
                <c:pt idx="2584">
                  <c:v>45471</c:v>
                </c:pt>
                <c:pt idx="2585">
                  <c:v>45478</c:v>
                </c:pt>
                <c:pt idx="2586">
                  <c:v>45485</c:v>
                </c:pt>
                <c:pt idx="2587">
                  <c:v>45492</c:v>
                </c:pt>
                <c:pt idx="2588">
                  <c:v>45499</c:v>
                </c:pt>
                <c:pt idx="2589">
                  <c:v>45506</c:v>
                </c:pt>
                <c:pt idx="2590">
                  <c:v>45513</c:v>
                </c:pt>
                <c:pt idx="2591">
                  <c:v>45520</c:v>
                </c:pt>
                <c:pt idx="2592">
                  <c:v>45527</c:v>
                </c:pt>
                <c:pt idx="2593">
                  <c:v>45534</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numCache>
            </c:numRef>
          </c:cat>
          <c:val>
            <c:numRef>
              <c:f>'10Y-2Y Spread '!$J$18:$J$4000</c:f>
              <c:numCache>
                <c:formatCode>0.00</c:formatCode>
                <c:ptCount val="3983"/>
                <c:pt idx="0">
                  <c:v>-1000000</c:v>
                </c:pt>
                <c:pt idx="1">
                  <c:v>-1000000</c:v>
                </c:pt>
                <c:pt idx="2">
                  <c:v>-1000000</c:v>
                </c:pt>
                <c:pt idx="3">
                  <c:v>-1000000</c:v>
                </c:pt>
                <c:pt idx="4">
                  <c:v>-1000000</c:v>
                </c:pt>
                <c:pt idx="5">
                  <c:v>-1000000</c:v>
                </c:pt>
                <c:pt idx="6">
                  <c:v>-1000000</c:v>
                </c:pt>
                <c:pt idx="7">
                  <c:v>-1000000</c:v>
                </c:pt>
                <c:pt idx="8">
                  <c:v>-1000000</c:v>
                </c:pt>
                <c:pt idx="9">
                  <c:v>-1000000</c:v>
                </c:pt>
                <c:pt idx="10">
                  <c:v>-1000000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-1000000</c:v>
                </c:pt>
                <c:pt idx="48">
                  <c:v>-1000000</c:v>
                </c:pt>
                <c:pt idx="49">
                  <c:v>-1000000</c:v>
                </c:pt>
                <c:pt idx="50">
                  <c:v>-1000000</c:v>
                </c:pt>
                <c:pt idx="51">
                  <c:v>-1000000</c:v>
                </c:pt>
                <c:pt idx="52">
                  <c:v>-1000000</c:v>
                </c:pt>
                <c:pt idx="53">
                  <c:v>-1000000</c:v>
                </c:pt>
                <c:pt idx="54">
                  <c:v>-1000000</c:v>
                </c:pt>
                <c:pt idx="55">
                  <c:v>-1000000</c:v>
                </c:pt>
                <c:pt idx="56">
                  <c:v>-1000000</c:v>
                </c:pt>
                <c:pt idx="57">
                  <c:v>-1000000</c:v>
                </c:pt>
                <c:pt idx="58">
                  <c:v>-1000000</c:v>
                </c:pt>
                <c:pt idx="59">
                  <c:v>-1000000</c:v>
                </c:pt>
                <c:pt idx="60">
                  <c:v>-1000000</c:v>
                </c:pt>
                <c:pt idx="61">
                  <c:v>-1000000</c:v>
                </c:pt>
                <c:pt idx="62">
                  <c:v>-1000000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-1000000</c:v>
                </c:pt>
                <c:pt idx="269">
                  <c:v>-1000000</c:v>
                </c:pt>
                <c:pt idx="270">
                  <c:v>-1000000</c:v>
                </c:pt>
                <c:pt idx="271">
                  <c:v>-1000000</c:v>
                </c:pt>
                <c:pt idx="272">
                  <c:v>-1000000</c:v>
                </c:pt>
                <c:pt idx="273">
                  <c:v>-1000000</c:v>
                </c:pt>
                <c:pt idx="274">
                  <c:v>-1000000</c:v>
                </c:pt>
                <c:pt idx="275">
                  <c:v>-1000000</c:v>
                </c:pt>
                <c:pt idx="276">
                  <c:v>-1000000</c:v>
                </c:pt>
                <c:pt idx="277">
                  <c:v>-1000000</c:v>
                </c:pt>
                <c:pt idx="278">
                  <c:v>-1000000</c:v>
                </c:pt>
                <c:pt idx="279">
                  <c:v>-1000000</c:v>
                </c:pt>
                <c:pt idx="280">
                  <c:v>-1000000</c:v>
                </c:pt>
                <c:pt idx="281">
                  <c:v>-1000000</c:v>
                </c:pt>
                <c:pt idx="282">
                  <c:v>-1000000</c:v>
                </c:pt>
                <c:pt idx="283">
                  <c:v>-1000000</c:v>
                </c:pt>
                <c:pt idx="284">
                  <c:v>-1000000</c:v>
                </c:pt>
                <c:pt idx="285">
                  <c:v>-1000000</c:v>
                </c:pt>
                <c:pt idx="286">
                  <c:v>-1000000</c:v>
                </c:pt>
                <c:pt idx="287">
                  <c:v>-1000000</c:v>
                </c:pt>
                <c:pt idx="288">
                  <c:v>-1000000</c:v>
                </c:pt>
                <c:pt idx="289">
                  <c:v>-1000000</c:v>
                </c:pt>
                <c:pt idx="290">
                  <c:v>-1000000</c:v>
                </c:pt>
                <c:pt idx="291">
                  <c:v>-1000000</c:v>
                </c:pt>
                <c:pt idx="292">
                  <c:v>-1000000</c:v>
                </c:pt>
                <c:pt idx="293">
                  <c:v>-1000000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-1000000</c:v>
                </c:pt>
                <c:pt idx="347">
                  <c:v>-1000000</c:v>
                </c:pt>
                <c:pt idx="348">
                  <c:v>-1000000</c:v>
                </c:pt>
                <c:pt idx="349">
                  <c:v>-1000000</c:v>
                </c:pt>
                <c:pt idx="350">
                  <c:v>-1000000</c:v>
                </c:pt>
                <c:pt idx="351">
                  <c:v>-1000000</c:v>
                </c:pt>
                <c:pt idx="352">
                  <c:v>-1000000</c:v>
                </c:pt>
                <c:pt idx="353">
                  <c:v>-1000000</c:v>
                </c:pt>
                <c:pt idx="354">
                  <c:v>-1000000</c:v>
                </c:pt>
                <c:pt idx="355">
                  <c:v>-1000000</c:v>
                </c:pt>
                <c:pt idx="356">
                  <c:v>-1000000</c:v>
                </c:pt>
                <c:pt idx="357">
                  <c:v>-1000000</c:v>
                </c:pt>
                <c:pt idx="358">
                  <c:v>-1000000</c:v>
                </c:pt>
                <c:pt idx="359">
                  <c:v>-1000000</c:v>
                </c:pt>
                <c:pt idx="360">
                  <c:v>-1000000</c:v>
                </c:pt>
                <c:pt idx="361">
                  <c:v>-1000000</c:v>
                </c:pt>
                <c:pt idx="362">
                  <c:v>-1000000</c:v>
                </c:pt>
                <c:pt idx="363">
                  <c:v>-1000000</c:v>
                </c:pt>
                <c:pt idx="364">
                  <c:v>-1000000</c:v>
                </c:pt>
                <c:pt idx="365">
                  <c:v>-1000000</c:v>
                </c:pt>
                <c:pt idx="366">
                  <c:v>-1000000</c:v>
                </c:pt>
                <c:pt idx="367">
                  <c:v>-1000000</c:v>
                </c:pt>
                <c:pt idx="368">
                  <c:v>-1000000</c:v>
                </c:pt>
                <c:pt idx="369">
                  <c:v>-1000000</c:v>
                </c:pt>
                <c:pt idx="370">
                  <c:v>-1000000</c:v>
                </c:pt>
                <c:pt idx="371">
                  <c:v>-1000000</c:v>
                </c:pt>
                <c:pt idx="372">
                  <c:v>-1000000</c:v>
                </c:pt>
                <c:pt idx="373">
                  <c:v>-1000000</c:v>
                </c:pt>
                <c:pt idx="374">
                  <c:v>-1000000</c:v>
                </c:pt>
                <c:pt idx="375">
                  <c:v>-1000000</c:v>
                </c:pt>
                <c:pt idx="376">
                  <c:v>-1000000</c:v>
                </c:pt>
                <c:pt idx="377">
                  <c:v>-1000000</c:v>
                </c:pt>
                <c:pt idx="378">
                  <c:v>-1000000</c:v>
                </c:pt>
                <c:pt idx="379">
                  <c:v>-1000000</c:v>
                </c:pt>
                <c:pt idx="380">
                  <c:v>-1000000</c:v>
                </c:pt>
                <c:pt idx="381">
                  <c:v>-1000000</c:v>
                </c:pt>
                <c:pt idx="382">
                  <c:v>-1000000</c:v>
                </c:pt>
                <c:pt idx="383">
                  <c:v>-1000000</c:v>
                </c:pt>
                <c:pt idx="384">
                  <c:v>-1000000</c:v>
                </c:pt>
                <c:pt idx="385">
                  <c:v>-1000000</c:v>
                </c:pt>
                <c:pt idx="386">
                  <c:v>-1000000</c:v>
                </c:pt>
                <c:pt idx="387">
                  <c:v>-1000000</c:v>
                </c:pt>
                <c:pt idx="388">
                  <c:v>-1000000</c:v>
                </c:pt>
                <c:pt idx="389">
                  <c:v>-1000000</c:v>
                </c:pt>
                <c:pt idx="390">
                  <c:v>-1000000</c:v>
                </c:pt>
                <c:pt idx="391">
                  <c:v>-1000000</c:v>
                </c:pt>
                <c:pt idx="392">
                  <c:v>-1000000</c:v>
                </c:pt>
                <c:pt idx="393">
                  <c:v>-1000000</c:v>
                </c:pt>
                <c:pt idx="394">
                  <c:v>-1000000</c:v>
                </c:pt>
                <c:pt idx="395">
                  <c:v>-1000000</c:v>
                </c:pt>
                <c:pt idx="396">
                  <c:v>-1000000</c:v>
                </c:pt>
                <c:pt idx="397">
                  <c:v>-1000000</c:v>
                </c:pt>
                <c:pt idx="398">
                  <c:v>-1000000</c:v>
                </c:pt>
                <c:pt idx="399">
                  <c:v>-1000000</c:v>
                </c:pt>
                <c:pt idx="400">
                  <c:v>-1000000</c:v>
                </c:pt>
                <c:pt idx="401">
                  <c:v>-1000000</c:v>
                </c:pt>
                <c:pt idx="402">
                  <c:v>-1000000</c:v>
                </c:pt>
                <c:pt idx="403">
                  <c:v>-1000000</c:v>
                </c:pt>
                <c:pt idx="404">
                  <c:v>-1000000</c:v>
                </c:pt>
                <c:pt idx="405">
                  <c:v>-1000000</c:v>
                </c:pt>
                <c:pt idx="406">
                  <c:v>-1000000</c:v>
                </c:pt>
                <c:pt idx="407">
                  <c:v>-1000000</c:v>
                </c:pt>
                <c:pt idx="408">
                  <c:v>-1000000</c:v>
                </c:pt>
                <c:pt idx="409">
                  <c:v>-1000000</c:v>
                </c:pt>
                <c:pt idx="410">
                  <c:v>-1000000</c:v>
                </c:pt>
                <c:pt idx="411">
                  <c:v>-1000000</c:v>
                </c:pt>
                <c:pt idx="412">
                  <c:v>-1000000</c:v>
                </c:pt>
                <c:pt idx="413">
                  <c:v>-1000000</c:v>
                </c:pt>
                <c:pt idx="414">
                  <c:v>-1000000</c:v>
                </c:pt>
                <c:pt idx="415">
                  <c:v>-1000000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-1000000</c:v>
                </c:pt>
                <c:pt idx="816">
                  <c:v>-1000000</c:v>
                </c:pt>
                <c:pt idx="817">
                  <c:v>-1000000</c:v>
                </c:pt>
                <c:pt idx="818">
                  <c:v>-1000000</c:v>
                </c:pt>
                <c:pt idx="819">
                  <c:v>-1000000</c:v>
                </c:pt>
                <c:pt idx="820">
                  <c:v>-1000000</c:v>
                </c:pt>
                <c:pt idx="821">
                  <c:v>-1000000</c:v>
                </c:pt>
                <c:pt idx="822">
                  <c:v>-1000000</c:v>
                </c:pt>
                <c:pt idx="823">
                  <c:v>-1000000</c:v>
                </c:pt>
                <c:pt idx="824">
                  <c:v>-1000000</c:v>
                </c:pt>
                <c:pt idx="825">
                  <c:v>-1000000</c:v>
                </c:pt>
                <c:pt idx="826">
                  <c:v>-1000000</c:v>
                </c:pt>
                <c:pt idx="827">
                  <c:v>-1000000</c:v>
                </c:pt>
                <c:pt idx="828">
                  <c:v>-1000000</c:v>
                </c:pt>
                <c:pt idx="829">
                  <c:v>-1000000</c:v>
                </c:pt>
                <c:pt idx="830">
                  <c:v>-1000000</c:v>
                </c:pt>
                <c:pt idx="831">
                  <c:v>-1000000</c:v>
                </c:pt>
                <c:pt idx="832">
                  <c:v>-1000000</c:v>
                </c:pt>
                <c:pt idx="833">
                  <c:v>-1000000</c:v>
                </c:pt>
                <c:pt idx="834">
                  <c:v>-1000000</c:v>
                </c:pt>
                <c:pt idx="835">
                  <c:v>-1000000</c:v>
                </c:pt>
                <c:pt idx="836">
                  <c:v>-1000000</c:v>
                </c:pt>
                <c:pt idx="837">
                  <c:v>-1000000</c:v>
                </c:pt>
                <c:pt idx="838">
                  <c:v>-1000000</c:v>
                </c:pt>
                <c:pt idx="839">
                  <c:v>-1000000</c:v>
                </c:pt>
                <c:pt idx="840">
                  <c:v>-1000000</c:v>
                </c:pt>
                <c:pt idx="841">
                  <c:v>-1000000</c:v>
                </c:pt>
                <c:pt idx="842">
                  <c:v>-1000000</c:v>
                </c:pt>
                <c:pt idx="843">
                  <c:v>-1000000</c:v>
                </c:pt>
                <c:pt idx="844">
                  <c:v>-1000000</c:v>
                </c:pt>
                <c:pt idx="845">
                  <c:v>-1000000</c:v>
                </c:pt>
                <c:pt idx="846">
                  <c:v>-1000000</c:v>
                </c:pt>
                <c:pt idx="847">
                  <c:v>-1000000</c:v>
                </c:pt>
                <c:pt idx="848">
                  <c:v>-1000000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-1000000</c:v>
                </c:pt>
                <c:pt idx="1372">
                  <c:v>-1000000</c:v>
                </c:pt>
                <c:pt idx="1373">
                  <c:v>-1000000</c:v>
                </c:pt>
                <c:pt idx="1374">
                  <c:v>-1000000</c:v>
                </c:pt>
                <c:pt idx="1375">
                  <c:v>-1000000</c:v>
                </c:pt>
                <c:pt idx="1376">
                  <c:v>-1000000</c:v>
                </c:pt>
                <c:pt idx="1377">
                  <c:v>-1000000</c:v>
                </c:pt>
                <c:pt idx="1378">
                  <c:v>-1000000</c:v>
                </c:pt>
                <c:pt idx="1379">
                  <c:v>-1000000</c:v>
                </c:pt>
                <c:pt idx="1380">
                  <c:v>-1000000</c:v>
                </c:pt>
                <c:pt idx="1381">
                  <c:v>-1000000</c:v>
                </c:pt>
                <c:pt idx="1382">
                  <c:v>-1000000</c:v>
                </c:pt>
                <c:pt idx="1383">
                  <c:v>-1000000</c:v>
                </c:pt>
                <c:pt idx="1384">
                  <c:v>-1000000</c:v>
                </c:pt>
                <c:pt idx="1385">
                  <c:v>-1000000</c:v>
                </c:pt>
                <c:pt idx="1386">
                  <c:v>-1000000</c:v>
                </c:pt>
                <c:pt idx="1387">
                  <c:v>-1000000</c:v>
                </c:pt>
                <c:pt idx="1388">
                  <c:v>-1000000</c:v>
                </c:pt>
                <c:pt idx="1389">
                  <c:v>-1000000</c:v>
                </c:pt>
                <c:pt idx="1390">
                  <c:v>-1000000</c:v>
                </c:pt>
                <c:pt idx="1391">
                  <c:v>-1000000</c:v>
                </c:pt>
                <c:pt idx="1392">
                  <c:v>-1000000</c:v>
                </c:pt>
                <c:pt idx="1393">
                  <c:v>-1000000</c:v>
                </c:pt>
                <c:pt idx="1394">
                  <c:v>-1000000</c:v>
                </c:pt>
                <c:pt idx="1395">
                  <c:v>-1000000</c:v>
                </c:pt>
                <c:pt idx="1396">
                  <c:v>-1000000</c:v>
                </c:pt>
                <c:pt idx="1397">
                  <c:v>-1000000</c:v>
                </c:pt>
                <c:pt idx="1398">
                  <c:v>-1000000</c:v>
                </c:pt>
                <c:pt idx="1399">
                  <c:v>-1000000</c:v>
                </c:pt>
                <c:pt idx="1400">
                  <c:v>-1000000</c:v>
                </c:pt>
                <c:pt idx="1401">
                  <c:v>-1000000</c:v>
                </c:pt>
                <c:pt idx="1402">
                  <c:v>-1000000</c:v>
                </c:pt>
                <c:pt idx="1403">
                  <c:v>-1000000</c:v>
                </c:pt>
                <c:pt idx="1404">
                  <c:v>-1000000</c:v>
                </c:pt>
                <c:pt idx="1405">
                  <c:v>-1000000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-1000000</c:v>
                </c:pt>
                <c:pt idx="1725">
                  <c:v>-1000000</c:v>
                </c:pt>
                <c:pt idx="1726">
                  <c:v>-1000000</c:v>
                </c:pt>
                <c:pt idx="1727">
                  <c:v>-1000000</c:v>
                </c:pt>
                <c:pt idx="1728">
                  <c:v>-1000000</c:v>
                </c:pt>
                <c:pt idx="1729">
                  <c:v>-1000000</c:v>
                </c:pt>
                <c:pt idx="1730">
                  <c:v>-1000000</c:v>
                </c:pt>
                <c:pt idx="1731">
                  <c:v>-1000000</c:v>
                </c:pt>
                <c:pt idx="1732">
                  <c:v>-1000000</c:v>
                </c:pt>
                <c:pt idx="1733">
                  <c:v>-1000000</c:v>
                </c:pt>
                <c:pt idx="1734">
                  <c:v>-1000000</c:v>
                </c:pt>
                <c:pt idx="1735">
                  <c:v>-1000000</c:v>
                </c:pt>
                <c:pt idx="1736">
                  <c:v>-1000000</c:v>
                </c:pt>
                <c:pt idx="1737">
                  <c:v>-1000000</c:v>
                </c:pt>
                <c:pt idx="1738">
                  <c:v>-1000000</c:v>
                </c:pt>
                <c:pt idx="1739">
                  <c:v>-1000000</c:v>
                </c:pt>
                <c:pt idx="1740">
                  <c:v>-1000000</c:v>
                </c:pt>
                <c:pt idx="1741">
                  <c:v>-1000000</c:v>
                </c:pt>
                <c:pt idx="1742">
                  <c:v>-1000000</c:v>
                </c:pt>
                <c:pt idx="1743">
                  <c:v>-1000000</c:v>
                </c:pt>
                <c:pt idx="1744">
                  <c:v>-1000000</c:v>
                </c:pt>
                <c:pt idx="1745">
                  <c:v>-1000000</c:v>
                </c:pt>
                <c:pt idx="1746">
                  <c:v>-1000000</c:v>
                </c:pt>
                <c:pt idx="1747">
                  <c:v>-1000000</c:v>
                </c:pt>
                <c:pt idx="1748">
                  <c:v>-1000000</c:v>
                </c:pt>
                <c:pt idx="1749">
                  <c:v>-1000000</c:v>
                </c:pt>
                <c:pt idx="1750">
                  <c:v>-1000000</c:v>
                </c:pt>
                <c:pt idx="1751">
                  <c:v>-1000000</c:v>
                </c:pt>
                <c:pt idx="1752">
                  <c:v>-1000000</c:v>
                </c:pt>
                <c:pt idx="1753">
                  <c:v>-1000000</c:v>
                </c:pt>
                <c:pt idx="1754">
                  <c:v>-1000000</c:v>
                </c:pt>
                <c:pt idx="1755">
                  <c:v>-1000000</c:v>
                </c:pt>
                <c:pt idx="1756">
                  <c:v>-1000000</c:v>
                </c:pt>
                <c:pt idx="1757">
                  <c:v>-1000000</c:v>
                </c:pt>
                <c:pt idx="1758">
                  <c:v>-1000000</c:v>
                </c:pt>
                <c:pt idx="1759">
                  <c:v>-1000000</c:v>
                </c:pt>
                <c:pt idx="1760">
                  <c:v>-1000000</c:v>
                </c:pt>
                <c:pt idx="1761">
                  <c:v>-1000000</c:v>
                </c:pt>
                <c:pt idx="1762">
                  <c:v>-1000000</c:v>
                </c:pt>
                <c:pt idx="1763">
                  <c:v>-1000000</c:v>
                </c:pt>
                <c:pt idx="1764">
                  <c:v>-1000000</c:v>
                </c:pt>
                <c:pt idx="1765">
                  <c:v>-1000000</c:v>
                </c:pt>
                <c:pt idx="1766">
                  <c:v>-1000000</c:v>
                </c:pt>
                <c:pt idx="1767">
                  <c:v>-1000000</c:v>
                </c:pt>
                <c:pt idx="1768">
                  <c:v>-1000000</c:v>
                </c:pt>
                <c:pt idx="1769">
                  <c:v>-1000000</c:v>
                </c:pt>
                <c:pt idx="1770">
                  <c:v>-1000000</c:v>
                </c:pt>
                <c:pt idx="1771">
                  <c:v>-1000000</c:v>
                </c:pt>
                <c:pt idx="1772">
                  <c:v>-1000000</c:v>
                </c:pt>
                <c:pt idx="1773">
                  <c:v>-1000000</c:v>
                </c:pt>
                <c:pt idx="1774">
                  <c:v>-1000000</c:v>
                </c:pt>
                <c:pt idx="1775">
                  <c:v>-1000000</c:v>
                </c:pt>
                <c:pt idx="1776">
                  <c:v>-1000000</c:v>
                </c:pt>
                <c:pt idx="1777">
                  <c:v>-1000000</c:v>
                </c:pt>
                <c:pt idx="1778">
                  <c:v>-1000000</c:v>
                </c:pt>
                <c:pt idx="1779">
                  <c:v>-1000000</c:v>
                </c:pt>
                <c:pt idx="1780">
                  <c:v>-1000000</c:v>
                </c:pt>
                <c:pt idx="1781">
                  <c:v>-1000000</c:v>
                </c:pt>
                <c:pt idx="1782">
                  <c:v>-1000000</c:v>
                </c:pt>
                <c:pt idx="1783">
                  <c:v>-1000000</c:v>
                </c:pt>
                <c:pt idx="1784">
                  <c:v>-1000000</c:v>
                </c:pt>
                <c:pt idx="1785">
                  <c:v>-1000000</c:v>
                </c:pt>
                <c:pt idx="1786">
                  <c:v>-1000000</c:v>
                </c:pt>
                <c:pt idx="1787">
                  <c:v>-1000000</c:v>
                </c:pt>
                <c:pt idx="1788">
                  <c:v>-1000000</c:v>
                </c:pt>
                <c:pt idx="1789">
                  <c:v>-1000000</c:v>
                </c:pt>
                <c:pt idx="1790">
                  <c:v>-1000000</c:v>
                </c:pt>
                <c:pt idx="1791">
                  <c:v>-1000000</c:v>
                </c:pt>
                <c:pt idx="1792">
                  <c:v>-1000000</c:v>
                </c:pt>
                <c:pt idx="1793">
                  <c:v>-1000000</c:v>
                </c:pt>
                <c:pt idx="1794">
                  <c:v>-1000000</c:v>
                </c:pt>
                <c:pt idx="1795">
                  <c:v>-1000000</c:v>
                </c:pt>
                <c:pt idx="1796">
                  <c:v>-1000000</c:v>
                </c:pt>
                <c:pt idx="1797">
                  <c:v>-1000000</c:v>
                </c:pt>
                <c:pt idx="1798">
                  <c:v>-1000000</c:v>
                </c:pt>
                <c:pt idx="1799">
                  <c:v>-1000000</c:v>
                </c:pt>
                <c:pt idx="1800">
                  <c:v>-1000000</c:v>
                </c:pt>
                <c:pt idx="1801">
                  <c:v>-1000000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-1000000</c:v>
                </c:pt>
                <c:pt idx="2359">
                  <c:v>-1000000</c:v>
                </c:pt>
                <c:pt idx="2360">
                  <c:v>-1000000</c:v>
                </c:pt>
                <c:pt idx="2361">
                  <c:v>-1000000</c:v>
                </c:pt>
                <c:pt idx="2362">
                  <c:v>-1000000</c:v>
                </c:pt>
                <c:pt idx="2363">
                  <c:v>-1000000</c:v>
                </c:pt>
                <c:pt idx="2364">
                  <c:v>-1000000</c:v>
                </c:pt>
                <c:pt idx="2365">
                  <c:v>-1000000</c:v>
                </c:pt>
                <c:pt idx="2366">
                  <c:v>-1000000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numCache>
            </c:numRef>
          </c:val>
          <c:extLst>
            <c:ext xmlns:c16="http://schemas.microsoft.com/office/drawing/2014/chart" uri="{C3380CC4-5D6E-409C-BE32-E72D297353CC}">
              <c16:uniqueId val="{00000001-5071-4E96-95B2-4E67F835B506}"/>
            </c:ext>
          </c:extLst>
        </c:ser>
        <c:dLbls>
          <c:showLegendKey val="0"/>
          <c:showVal val="0"/>
          <c:showCatName val="0"/>
          <c:showSerName val="0"/>
          <c:showPercent val="0"/>
          <c:showBubbleSize val="0"/>
        </c:dLbls>
        <c:axId val="556445632"/>
        <c:axId val="1202745631"/>
      </c:areaChart>
      <c:lineChart>
        <c:grouping val="standard"/>
        <c:varyColors val="0"/>
        <c:ser>
          <c:idx val="3"/>
          <c:order val="2"/>
          <c:tx>
            <c:strRef>
              <c:f>'10Y-2Y Spread '!$K$16</c:f>
              <c:strCache>
                <c:ptCount val="1"/>
                <c:pt idx="0">
                  <c:v>US 10Y-2Y Spread</c:v>
                </c:pt>
              </c:strCache>
            </c:strRef>
          </c:tx>
          <c:spPr>
            <a:ln w="31750">
              <a:solidFill>
                <a:srgbClr val="2F426B"/>
              </a:solidFill>
            </a:ln>
          </c:spPr>
          <c:marker>
            <c:symbol val="none"/>
          </c:marker>
          <c:cat>
            <c:numRef>
              <c:f>'10Y-2Y Spread '!$H$18:$H$4000</c:f>
              <c:numCache>
                <c:formatCode>m/d/yyyy</c:formatCode>
                <c:ptCount val="3983"/>
                <c:pt idx="0">
                  <c:v>25584</c:v>
                </c:pt>
                <c:pt idx="1">
                  <c:v>25619</c:v>
                </c:pt>
                <c:pt idx="2">
                  <c:v>25647</c:v>
                </c:pt>
                <c:pt idx="3">
                  <c:v>25675</c:v>
                </c:pt>
                <c:pt idx="4">
                  <c:v>25703</c:v>
                </c:pt>
                <c:pt idx="5">
                  <c:v>25738</c:v>
                </c:pt>
                <c:pt idx="6">
                  <c:v>25766</c:v>
                </c:pt>
                <c:pt idx="7">
                  <c:v>25801</c:v>
                </c:pt>
                <c:pt idx="8">
                  <c:v>25829</c:v>
                </c:pt>
                <c:pt idx="9">
                  <c:v>25857</c:v>
                </c:pt>
                <c:pt idx="10">
                  <c:v>25892</c:v>
                </c:pt>
                <c:pt idx="11">
                  <c:v>25920</c:v>
                </c:pt>
                <c:pt idx="12">
                  <c:v>25948</c:v>
                </c:pt>
                <c:pt idx="13">
                  <c:v>25983</c:v>
                </c:pt>
                <c:pt idx="14">
                  <c:v>26011</c:v>
                </c:pt>
                <c:pt idx="15">
                  <c:v>26039</c:v>
                </c:pt>
                <c:pt idx="16">
                  <c:v>26074</c:v>
                </c:pt>
                <c:pt idx="17">
                  <c:v>26102</c:v>
                </c:pt>
                <c:pt idx="18">
                  <c:v>26130</c:v>
                </c:pt>
                <c:pt idx="19">
                  <c:v>26165</c:v>
                </c:pt>
                <c:pt idx="20">
                  <c:v>26193</c:v>
                </c:pt>
                <c:pt idx="21">
                  <c:v>26221</c:v>
                </c:pt>
                <c:pt idx="22">
                  <c:v>26256</c:v>
                </c:pt>
                <c:pt idx="23">
                  <c:v>26284</c:v>
                </c:pt>
                <c:pt idx="24">
                  <c:v>26319</c:v>
                </c:pt>
                <c:pt idx="25">
                  <c:v>26347</c:v>
                </c:pt>
                <c:pt idx="26">
                  <c:v>26375</c:v>
                </c:pt>
                <c:pt idx="27">
                  <c:v>26410</c:v>
                </c:pt>
                <c:pt idx="28">
                  <c:v>26438</c:v>
                </c:pt>
                <c:pt idx="29">
                  <c:v>26466</c:v>
                </c:pt>
                <c:pt idx="30">
                  <c:v>26501</c:v>
                </c:pt>
                <c:pt idx="31">
                  <c:v>26529</c:v>
                </c:pt>
                <c:pt idx="32">
                  <c:v>26557</c:v>
                </c:pt>
                <c:pt idx="33">
                  <c:v>26592</c:v>
                </c:pt>
                <c:pt idx="34">
                  <c:v>26620</c:v>
                </c:pt>
                <c:pt idx="35">
                  <c:v>26648</c:v>
                </c:pt>
                <c:pt idx="36">
                  <c:v>26683</c:v>
                </c:pt>
                <c:pt idx="37">
                  <c:v>26711</c:v>
                </c:pt>
                <c:pt idx="38">
                  <c:v>26739</c:v>
                </c:pt>
                <c:pt idx="39">
                  <c:v>26774</c:v>
                </c:pt>
                <c:pt idx="40">
                  <c:v>26802</c:v>
                </c:pt>
                <c:pt idx="41">
                  <c:v>26830</c:v>
                </c:pt>
                <c:pt idx="42">
                  <c:v>26865</c:v>
                </c:pt>
                <c:pt idx="43">
                  <c:v>26893</c:v>
                </c:pt>
                <c:pt idx="44">
                  <c:v>26928</c:v>
                </c:pt>
                <c:pt idx="45">
                  <c:v>26956</c:v>
                </c:pt>
                <c:pt idx="46">
                  <c:v>26984</c:v>
                </c:pt>
                <c:pt idx="47">
                  <c:v>27019</c:v>
                </c:pt>
                <c:pt idx="48">
                  <c:v>27047</c:v>
                </c:pt>
                <c:pt idx="49">
                  <c:v>27075</c:v>
                </c:pt>
                <c:pt idx="50">
                  <c:v>27103</c:v>
                </c:pt>
                <c:pt idx="51">
                  <c:v>27138</c:v>
                </c:pt>
                <c:pt idx="52">
                  <c:v>27166</c:v>
                </c:pt>
                <c:pt idx="53">
                  <c:v>27201</c:v>
                </c:pt>
                <c:pt idx="54">
                  <c:v>27229</c:v>
                </c:pt>
                <c:pt idx="55">
                  <c:v>27257</c:v>
                </c:pt>
                <c:pt idx="56">
                  <c:v>27292</c:v>
                </c:pt>
                <c:pt idx="57">
                  <c:v>27320</c:v>
                </c:pt>
                <c:pt idx="58">
                  <c:v>27348</c:v>
                </c:pt>
                <c:pt idx="59">
                  <c:v>27383</c:v>
                </c:pt>
                <c:pt idx="60">
                  <c:v>27411</c:v>
                </c:pt>
                <c:pt idx="61">
                  <c:v>27446</c:v>
                </c:pt>
                <c:pt idx="62">
                  <c:v>27474</c:v>
                </c:pt>
                <c:pt idx="63">
                  <c:v>27502</c:v>
                </c:pt>
                <c:pt idx="64">
                  <c:v>27530</c:v>
                </c:pt>
                <c:pt idx="65">
                  <c:v>27565</c:v>
                </c:pt>
                <c:pt idx="66">
                  <c:v>27593</c:v>
                </c:pt>
                <c:pt idx="67">
                  <c:v>27621</c:v>
                </c:pt>
                <c:pt idx="68">
                  <c:v>27656</c:v>
                </c:pt>
                <c:pt idx="69">
                  <c:v>27684</c:v>
                </c:pt>
                <c:pt idx="70">
                  <c:v>27719</c:v>
                </c:pt>
                <c:pt idx="71">
                  <c:v>27747</c:v>
                </c:pt>
                <c:pt idx="72">
                  <c:v>27775</c:v>
                </c:pt>
                <c:pt idx="73">
                  <c:v>27810</c:v>
                </c:pt>
                <c:pt idx="74">
                  <c:v>27838</c:v>
                </c:pt>
                <c:pt idx="75">
                  <c:v>27866</c:v>
                </c:pt>
                <c:pt idx="76">
                  <c:v>27901</c:v>
                </c:pt>
                <c:pt idx="77">
                  <c:v>27915</c:v>
                </c:pt>
                <c:pt idx="78">
                  <c:v>27922</c:v>
                </c:pt>
                <c:pt idx="79">
                  <c:v>27929</c:v>
                </c:pt>
                <c:pt idx="80">
                  <c:v>27936</c:v>
                </c:pt>
                <c:pt idx="81">
                  <c:v>27943</c:v>
                </c:pt>
                <c:pt idx="82">
                  <c:v>27950</c:v>
                </c:pt>
                <c:pt idx="83">
                  <c:v>27957</c:v>
                </c:pt>
                <c:pt idx="84">
                  <c:v>27964</c:v>
                </c:pt>
                <c:pt idx="85">
                  <c:v>27971</c:v>
                </c:pt>
                <c:pt idx="86">
                  <c:v>27978</c:v>
                </c:pt>
                <c:pt idx="87">
                  <c:v>27985</c:v>
                </c:pt>
                <c:pt idx="88">
                  <c:v>27992</c:v>
                </c:pt>
                <c:pt idx="89">
                  <c:v>27999</c:v>
                </c:pt>
                <c:pt idx="90">
                  <c:v>28006</c:v>
                </c:pt>
                <c:pt idx="91">
                  <c:v>28013</c:v>
                </c:pt>
                <c:pt idx="92">
                  <c:v>28020</c:v>
                </c:pt>
                <c:pt idx="93">
                  <c:v>28027</c:v>
                </c:pt>
                <c:pt idx="94">
                  <c:v>28034</c:v>
                </c:pt>
                <c:pt idx="95">
                  <c:v>28041</c:v>
                </c:pt>
                <c:pt idx="96">
                  <c:v>28048</c:v>
                </c:pt>
                <c:pt idx="97">
                  <c:v>28055</c:v>
                </c:pt>
                <c:pt idx="98">
                  <c:v>28062</c:v>
                </c:pt>
                <c:pt idx="99">
                  <c:v>28069</c:v>
                </c:pt>
                <c:pt idx="100">
                  <c:v>28076</c:v>
                </c:pt>
                <c:pt idx="101">
                  <c:v>28083</c:v>
                </c:pt>
                <c:pt idx="102">
                  <c:v>28090</c:v>
                </c:pt>
                <c:pt idx="103">
                  <c:v>28097</c:v>
                </c:pt>
                <c:pt idx="104">
                  <c:v>28104</c:v>
                </c:pt>
                <c:pt idx="105">
                  <c:v>28111</c:v>
                </c:pt>
                <c:pt idx="106">
                  <c:v>28118</c:v>
                </c:pt>
                <c:pt idx="107">
                  <c:v>28125</c:v>
                </c:pt>
                <c:pt idx="108">
                  <c:v>28132</c:v>
                </c:pt>
                <c:pt idx="109">
                  <c:v>28139</c:v>
                </c:pt>
                <c:pt idx="110">
                  <c:v>28146</c:v>
                </c:pt>
                <c:pt idx="111">
                  <c:v>28153</c:v>
                </c:pt>
                <c:pt idx="112">
                  <c:v>28160</c:v>
                </c:pt>
                <c:pt idx="113">
                  <c:v>28167</c:v>
                </c:pt>
                <c:pt idx="114">
                  <c:v>28174</c:v>
                </c:pt>
                <c:pt idx="115">
                  <c:v>28181</c:v>
                </c:pt>
                <c:pt idx="116">
                  <c:v>28188</c:v>
                </c:pt>
                <c:pt idx="117">
                  <c:v>28195</c:v>
                </c:pt>
                <c:pt idx="118">
                  <c:v>28202</c:v>
                </c:pt>
                <c:pt idx="119">
                  <c:v>28209</c:v>
                </c:pt>
                <c:pt idx="120">
                  <c:v>28216</c:v>
                </c:pt>
                <c:pt idx="121">
                  <c:v>28223</c:v>
                </c:pt>
                <c:pt idx="122">
                  <c:v>28230</c:v>
                </c:pt>
                <c:pt idx="123">
                  <c:v>28237</c:v>
                </c:pt>
                <c:pt idx="124">
                  <c:v>28244</c:v>
                </c:pt>
                <c:pt idx="125">
                  <c:v>28251</c:v>
                </c:pt>
                <c:pt idx="126">
                  <c:v>28258</c:v>
                </c:pt>
                <c:pt idx="127">
                  <c:v>28265</c:v>
                </c:pt>
                <c:pt idx="128">
                  <c:v>28272</c:v>
                </c:pt>
                <c:pt idx="129">
                  <c:v>28279</c:v>
                </c:pt>
                <c:pt idx="130">
                  <c:v>28286</c:v>
                </c:pt>
                <c:pt idx="131">
                  <c:v>28293</c:v>
                </c:pt>
                <c:pt idx="132">
                  <c:v>28300</c:v>
                </c:pt>
                <c:pt idx="133">
                  <c:v>28307</c:v>
                </c:pt>
                <c:pt idx="134">
                  <c:v>28314</c:v>
                </c:pt>
                <c:pt idx="135">
                  <c:v>28321</c:v>
                </c:pt>
                <c:pt idx="136">
                  <c:v>28328</c:v>
                </c:pt>
                <c:pt idx="137">
                  <c:v>28335</c:v>
                </c:pt>
                <c:pt idx="138">
                  <c:v>28342</c:v>
                </c:pt>
                <c:pt idx="139">
                  <c:v>28349</c:v>
                </c:pt>
                <c:pt idx="140">
                  <c:v>28356</c:v>
                </c:pt>
                <c:pt idx="141">
                  <c:v>28363</c:v>
                </c:pt>
                <c:pt idx="142">
                  <c:v>28370</c:v>
                </c:pt>
                <c:pt idx="143">
                  <c:v>28377</c:v>
                </c:pt>
                <c:pt idx="144">
                  <c:v>28384</c:v>
                </c:pt>
                <c:pt idx="145">
                  <c:v>28391</c:v>
                </c:pt>
                <c:pt idx="146">
                  <c:v>28398</c:v>
                </c:pt>
                <c:pt idx="147">
                  <c:v>28405</c:v>
                </c:pt>
                <c:pt idx="148">
                  <c:v>28412</c:v>
                </c:pt>
                <c:pt idx="149">
                  <c:v>28419</c:v>
                </c:pt>
                <c:pt idx="150">
                  <c:v>28426</c:v>
                </c:pt>
                <c:pt idx="151">
                  <c:v>28433</c:v>
                </c:pt>
                <c:pt idx="152">
                  <c:v>28440</c:v>
                </c:pt>
                <c:pt idx="153">
                  <c:v>28447</c:v>
                </c:pt>
                <c:pt idx="154">
                  <c:v>28454</c:v>
                </c:pt>
                <c:pt idx="155">
                  <c:v>28461</c:v>
                </c:pt>
                <c:pt idx="156">
                  <c:v>28468</c:v>
                </c:pt>
                <c:pt idx="157">
                  <c:v>28475</c:v>
                </c:pt>
                <c:pt idx="158">
                  <c:v>28482</c:v>
                </c:pt>
                <c:pt idx="159">
                  <c:v>28489</c:v>
                </c:pt>
                <c:pt idx="160">
                  <c:v>28496</c:v>
                </c:pt>
                <c:pt idx="161">
                  <c:v>28503</c:v>
                </c:pt>
                <c:pt idx="162">
                  <c:v>28510</c:v>
                </c:pt>
                <c:pt idx="163">
                  <c:v>28517</c:v>
                </c:pt>
                <c:pt idx="164">
                  <c:v>28524</c:v>
                </c:pt>
                <c:pt idx="165">
                  <c:v>28531</c:v>
                </c:pt>
                <c:pt idx="166">
                  <c:v>28538</c:v>
                </c:pt>
                <c:pt idx="167">
                  <c:v>28545</c:v>
                </c:pt>
                <c:pt idx="168">
                  <c:v>28552</c:v>
                </c:pt>
                <c:pt idx="169">
                  <c:v>28559</c:v>
                </c:pt>
                <c:pt idx="170">
                  <c:v>28566</c:v>
                </c:pt>
                <c:pt idx="171">
                  <c:v>28573</c:v>
                </c:pt>
                <c:pt idx="172">
                  <c:v>28580</c:v>
                </c:pt>
                <c:pt idx="173">
                  <c:v>28587</c:v>
                </c:pt>
                <c:pt idx="174">
                  <c:v>28594</c:v>
                </c:pt>
                <c:pt idx="175">
                  <c:v>28601</c:v>
                </c:pt>
                <c:pt idx="176">
                  <c:v>28608</c:v>
                </c:pt>
                <c:pt idx="177">
                  <c:v>28615</c:v>
                </c:pt>
                <c:pt idx="178">
                  <c:v>28622</c:v>
                </c:pt>
                <c:pt idx="179">
                  <c:v>28629</c:v>
                </c:pt>
                <c:pt idx="180">
                  <c:v>28636</c:v>
                </c:pt>
                <c:pt idx="181">
                  <c:v>28643</c:v>
                </c:pt>
                <c:pt idx="182">
                  <c:v>28650</c:v>
                </c:pt>
                <c:pt idx="183">
                  <c:v>28657</c:v>
                </c:pt>
                <c:pt idx="184">
                  <c:v>28664</c:v>
                </c:pt>
                <c:pt idx="185">
                  <c:v>28671</c:v>
                </c:pt>
                <c:pt idx="186">
                  <c:v>28678</c:v>
                </c:pt>
                <c:pt idx="187">
                  <c:v>28685</c:v>
                </c:pt>
                <c:pt idx="188">
                  <c:v>28692</c:v>
                </c:pt>
                <c:pt idx="189">
                  <c:v>28699</c:v>
                </c:pt>
                <c:pt idx="190">
                  <c:v>28706</c:v>
                </c:pt>
                <c:pt idx="191">
                  <c:v>28713</c:v>
                </c:pt>
                <c:pt idx="192">
                  <c:v>28720</c:v>
                </c:pt>
                <c:pt idx="193">
                  <c:v>28727</c:v>
                </c:pt>
                <c:pt idx="194">
                  <c:v>28734</c:v>
                </c:pt>
                <c:pt idx="195">
                  <c:v>28741</c:v>
                </c:pt>
                <c:pt idx="196">
                  <c:v>28748</c:v>
                </c:pt>
                <c:pt idx="197">
                  <c:v>28755</c:v>
                </c:pt>
                <c:pt idx="198">
                  <c:v>28762</c:v>
                </c:pt>
                <c:pt idx="199">
                  <c:v>28769</c:v>
                </c:pt>
                <c:pt idx="200">
                  <c:v>28776</c:v>
                </c:pt>
                <c:pt idx="201">
                  <c:v>28783</c:v>
                </c:pt>
                <c:pt idx="202">
                  <c:v>28790</c:v>
                </c:pt>
                <c:pt idx="203">
                  <c:v>28797</c:v>
                </c:pt>
                <c:pt idx="204">
                  <c:v>28804</c:v>
                </c:pt>
                <c:pt idx="205">
                  <c:v>28811</c:v>
                </c:pt>
                <c:pt idx="206">
                  <c:v>28818</c:v>
                </c:pt>
                <c:pt idx="207">
                  <c:v>28825</c:v>
                </c:pt>
                <c:pt idx="208">
                  <c:v>28832</c:v>
                </c:pt>
                <c:pt idx="209">
                  <c:v>28839</c:v>
                </c:pt>
                <c:pt idx="210">
                  <c:v>28846</c:v>
                </c:pt>
                <c:pt idx="211">
                  <c:v>28853</c:v>
                </c:pt>
                <c:pt idx="212">
                  <c:v>28860</c:v>
                </c:pt>
                <c:pt idx="213">
                  <c:v>28867</c:v>
                </c:pt>
                <c:pt idx="214">
                  <c:v>28874</c:v>
                </c:pt>
                <c:pt idx="215">
                  <c:v>28881</c:v>
                </c:pt>
                <c:pt idx="216">
                  <c:v>28888</c:v>
                </c:pt>
                <c:pt idx="217">
                  <c:v>28895</c:v>
                </c:pt>
                <c:pt idx="218">
                  <c:v>28902</c:v>
                </c:pt>
                <c:pt idx="219">
                  <c:v>28909</c:v>
                </c:pt>
                <c:pt idx="220">
                  <c:v>28916</c:v>
                </c:pt>
                <c:pt idx="221">
                  <c:v>28923</c:v>
                </c:pt>
                <c:pt idx="222">
                  <c:v>28930</c:v>
                </c:pt>
                <c:pt idx="223">
                  <c:v>28937</c:v>
                </c:pt>
                <c:pt idx="224">
                  <c:v>28944</c:v>
                </c:pt>
                <c:pt idx="225">
                  <c:v>28951</c:v>
                </c:pt>
                <c:pt idx="226">
                  <c:v>28958</c:v>
                </c:pt>
                <c:pt idx="227">
                  <c:v>28965</c:v>
                </c:pt>
                <c:pt idx="228">
                  <c:v>28972</c:v>
                </c:pt>
                <c:pt idx="229">
                  <c:v>28979</c:v>
                </c:pt>
                <c:pt idx="230">
                  <c:v>28986</c:v>
                </c:pt>
                <c:pt idx="231">
                  <c:v>28993</c:v>
                </c:pt>
                <c:pt idx="232">
                  <c:v>29000</c:v>
                </c:pt>
                <c:pt idx="233">
                  <c:v>29007</c:v>
                </c:pt>
                <c:pt idx="234">
                  <c:v>29014</c:v>
                </c:pt>
                <c:pt idx="235">
                  <c:v>29021</c:v>
                </c:pt>
                <c:pt idx="236">
                  <c:v>29028</c:v>
                </c:pt>
                <c:pt idx="237">
                  <c:v>29035</c:v>
                </c:pt>
                <c:pt idx="238">
                  <c:v>29042</c:v>
                </c:pt>
                <c:pt idx="239">
                  <c:v>29049</c:v>
                </c:pt>
                <c:pt idx="240">
                  <c:v>29056</c:v>
                </c:pt>
                <c:pt idx="241">
                  <c:v>29063</c:v>
                </c:pt>
                <c:pt idx="242">
                  <c:v>29070</c:v>
                </c:pt>
                <c:pt idx="243">
                  <c:v>29077</c:v>
                </c:pt>
                <c:pt idx="244">
                  <c:v>29084</c:v>
                </c:pt>
                <c:pt idx="245">
                  <c:v>29091</c:v>
                </c:pt>
                <c:pt idx="246">
                  <c:v>29098</c:v>
                </c:pt>
                <c:pt idx="247">
                  <c:v>29105</c:v>
                </c:pt>
                <c:pt idx="248">
                  <c:v>29112</c:v>
                </c:pt>
                <c:pt idx="249">
                  <c:v>29119</c:v>
                </c:pt>
                <c:pt idx="250">
                  <c:v>29126</c:v>
                </c:pt>
                <c:pt idx="251">
                  <c:v>29133</c:v>
                </c:pt>
                <c:pt idx="252">
                  <c:v>29140</c:v>
                </c:pt>
                <c:pt idx="253">
                  <c:v>29147</c:v>
                </c:pt>
                <c:pt idx="254">
                  <c:v>29154</c:v>
                </c:pt>
                <c:pt idx="255">
                  <c:v>29161</c:v>
                </c:pt>
                <c:pt idx="256">
                  <c:v>29168</c:v>
                </c:pt>
                <c:pt idx="257">
                  <c:v>29175</c:v>
                </c:pt>
                <c:pt idx="258">
                  <c:v>29182</c:v>
                </c:pt>
                <c:pt idx="259">
                  <c:v>29189</c:v>
                </c:pt>
                <c:pt idx="260">
                  <c:v>29196</c:v>
                </c:pt>
                <c:pt idx="261">
                  <c:v>29203</c:v>
                </c:pt>
                <c:pt idx="262">
                  <c:v>29210</c:v>
                </c:pt>
                <c:pt idx="263">
                  <c:v>29217</c:v>
                </c:pt>
                <c:pt idx="264">
                  <c:v>29224</c:v>
                </c:pt>
                <c:pt idx="265">
                  <c:v>29231</c:v>
                </c:pt>
                <c:pt idx="266">
                  <c:v>29238</c:v>
                </c:pt>
                <c:pt idx="267">
                  <c:v>29245</c:v>
                </c:pt>
                <c:pt idx="268">
                  <c:v>29252</c:v>
                </c:pt>
                <c:pt idx="269">
                  <c:v>29259</c:v>
                </c:pt>
                <c:pt idx="270">
                  <c:v>29266</c:v>
                </c:pt>
                <c:pt idx="271">
                  <c:v>29273</c:v>
                </c:pt>
                <c:pt idx="272">
                  <c:v>29280</c:v>
                </c:pt>
                <c:pt idx="273">
                  <c:v>29287</c:v>
                </c:pt>
                <c:pt idx="274">
                  <c:v>29294</c:v>
                </c:pt>
                <c:pt idx="275">
                  <c:v>29301</c:v>
                </c:pt>
                <c:pt idx="276">
                  <c:v>29308</c:v>
                </c:pt>
                <c:pt idx="277">
                  <c:v>29315</c:v>
                </c:pt>
                <c:pt idx="278">
                  <c:v>29322</c:v>
                </c:pt>
                <c:pt idx="279">
                  <c:v>29329</c:v>
                </c:pt>
                <c:pt idx="280">
                  <c:v>29336</c:v>
                </c:pt>
                <c:pt idx="281">
                  <c:v>29343</c:v>
                </c:pt>
                <c:pt idx="282">
                  <c:v>29350</c:v>
                </c:pt>
                <c:pt idx="283">
                  <c:v>29357</c:v>
                </c:pt>
                <c:pt idx="284">
                  <c:v>29364</c:v>
                </c:pt>
                <c:pt idx="285">
                  <c:v>29371</c:v>
                </c:pt>
                <c:pt idx="286">
                  <c:v>29378</c:v>
                </c:pt>
                <c:pt idx="287">
                  <c:v>29385</c:v>
                </c:pt>
                <c:pt idx="288">
                  <c:v>29392</c:v>
                </c:pt>
                <c:pt idx="289">
                  <c:v>29399</c:v>
                </c:pt>
                <c:pt idx="290">
                  <c:v>29406</c:v>
                </c:pt>
                <c:pt idx="291">
                  <c:v>29413</c:v>
                </c:pt>
                <c:pt idx="292">
                  <c:v>29420</c:v>
                </c:pt>
                <c:pt idx="293">
                  <c:v>29427</c:v>
                </c:pt>
                <c:pt idx="294">
                  <c:v>29434</c:v>
                </c:pt>
                <c:pt idx="295">
                  <c:v>29441</c:v>
                </c:pt>
                <c:pt idx="296">
                  <c:v>29448</c:v>
                </c:pt>
                <c:pt idx="297">
                  <c:v>29455</c:v>
                </c:pt>
                <c:pt idx="298">
                  <c:v>29462</c:v>
                </c:pt>
                <c:pt idx="299">
                  <c:v>29469</c:v>
                </c:pt>
                <c:pt idx="300">
                  <c:v>29476</c:v>
                </c:pt>
                <c:pt idx="301">
                  <c:v>29483</c:v>
                </c:pt>
                <c:pt idx="302">
                  <c:v>29490</c:v>
                </c:pt>
                <c:pt idx="303">
                  <c:v>29497</c:v>
                </c:pt>
                <c:pt idx="304">
                  <c:v>29504</c:v>
                </c:pt>
                <c:pt idx="305">
                  <c:v>29511</c:v>
                </c:pt>
                <c:pt idx="306">
                  <c:v>29518</c:v>
                </c:pt>
                <c:pt idx="307">
                  <c:v>29525</c:v>
                </c:pt>
                <c:pt idx="308">
                  <c:v>29532</c:v>
                </c:pt>
                <c:pt idx="309">
                  <c:v>29539</c:v>
                </c:pt>
                <c:pt idx="310">
                  <c:v>29546</c:v>
                </c:pt>
                <c:pt idx="311">
                  <c:v>29553</c:v>
                </c:pt>
                <c:pt idx="312">
                  <c:v>29560</c:v>
                </c:pt>
                <c:pt idx="313">
                  <c:v>29567</c:v>
                </c:pt>
                <c:pt idx="314">
                  <c:v>29574</c:v>
                </c:pt>
                <c:pt idx="315">
                  <c:v>29581</c:v>
                </c:pt>
                <c:pt idx="316">
                  <c:v>29588</c:v>
                </c:pt>
                <c:pt idx="317">
                  <c:v>29595</c:v>
                </c:pt>
                <c:pt idx="318">
                  <c:v>29602</c:v>
                </c:pt>
                <c:pt idx="319">
                  <c:v>29609</c:v>
                </c:pt>
                <c:pt idx="320">
                  <c:v>29616</c:v>
                </c:pt>
                <c:pt idx="321">
                  <c:v>29623</c:v>
                </c:pt>
                <c:pt idx="322">
                  <c:v>29630</c:v>
                </c:pt>
                <c:pt idx="323">
                  <c:v>29637</c:v>
                </c:pt>
                <c:pt idx="324">
                  <c:v>29644</c:v>
                </c:pt>
                <c:pt idx="325">
                  <c:v>29651</c:v>
                </c:pt>
                <c:pt idx="326">
                  <c:v>29658</c:v>
                </c:pt>
                <c:pt idx="327">
                  <c:v>29665</c:v>
                </c:pt>
                <c:pt idx="328">
                  <c:v>29672</c:v>
                </c:pt>
                <c:pt idx="329">
                  <c:v>29679</c:v>
                </c:pt>
                <c:pt idx="330">
                  <c:v>29686</c:v>
                </c:pt>
                <c:pt idx="331">
                  <c:v>29693</c:v>
                </c:pt>
                <c:pt idx="332">
                  <c:v>29700</c:v>
                </c:pt>
                <c:pt idx="333">
                  <c:v>29707</c:v>
                </c:pt>
                <c:pt idx="334">
                  <c:v>29714</c:v>
                </c:pt>
                <c:pt idx="335">
                  <c:v>29721</c:v>
                </c:pt>
                <c:pt idx="336">
                  <c:v>29728</c:v>
                </c:pt>
                <c:pt idx="337">
                  <c:v>29735</c:v>
                </c:pt>
                <c:pt idx="338">
                  <c:v>29742</c:v>
                </c:pt>
                <c:pt idx="339">
                  <c:v>29749</c:v>
                </c:pt>
                <c:pt idx="340">
                  <c:v>29756</c:v>
                </c:pt>
                <c:pt idx="341">
                  <c:v>29763</c:v>
                </c:pt>
                <c:pt idx="342">
                  <c:v>29770</c:v>
                </c:pt>
                <c:pt idx="343">
                  <c:v>29777</c:v>
                </c:pt>
                <c:pt idx="344">
                  <c:v>29784</c:v>
                </c:pt>
                <c:pt idx="345">
                  <c:v>29791</c:v>
                </c:pt>
                <c:pt idx="346">
                  <c:v>29798</c:v>
                </c:pt>
                <c:pt idx="347">
                  <c:v>29805</c:v>
                </c:pt>
                <c:pt idx="348">
                  <c:v>29812</c:v>
                </c:pt>
                <c:pt idx="349">
                  <c:v>29819</c:v>
                </c:pt>
                <c:pt idx="350">
                  <c:v>29826</c:v>
                </c:pt>
                <c:pt idx="351">
                  <c:v>29833</c:v>
                </c:pt>
                <c:pt idx="352">
                  <c:v>29840</c:v>
                </c:pt>
                <c:pt idx="353">
                  <c:v>29847</c:v>
                </c:pt>
                <c:pt idx="354">
                  <c:v>29854</c:v>
                </c:pt>
                <c:pt idx="355">
                  <c:v>29861</c:v>
                </c:pt>
                <c:pt idx="356">
                  <c:v>29868</c:v>
                </c:pt>
                <c:pt idx="357">
                  <c:v>29875</c:v>
                </c:pt>
                <c:pt idx="358">
                  <c:v>29882</c:v>
                </c:pt>
                <c:pt idx="359">
                  <c:v>29889</c:v>
                </c:pt>
                <c:pt idx="360">
                  <c:v>29896</c:v>
                </c:pt>
                <c:pt idx="361">
                  <c:v>29903</c:v>
                </c:pt>
                <c:pt idx="362">
                  <c:v>29910</c:v>
                </c:pt>
                <c:pt idx="363">
                  <c:v>29917</c:v>
                </c:pt>
                <c:pt idx="364">
                  <c:v>29924</c:v>
                </c:pt>
                <c:pt idx="365">
                  <c:v>29931</c:v>
                </c:pt>
                <c:pt idx="366">
                  <c:v>29938</c:v>
                </c:pt>
                <c:pt idx="367">
                  <c:v>29945</c:v>
                </c:pt>
                <c:pt idx="368">
                  <c:v>29952</c:v>
                </c:pt>
                <c:pt idx="369">
                  <c:v>29959</c:v>
                </c:pt>
                <c:pt idx="370">
                  <c:v>29966</c:v>
                </c:pt>
                <c:pt idx="371">
                  <c:v>29973</c:v>
                </c:pt>
                <c:pt idx="372">
                  <c:v>29980</c:v>
                </c:pt>
                <c:pt idx="373">
                  <c:v>29987</c:v>
                </c:pt>
                <c:pt idx="374">
                  <c:v>29994</c:v>
                </c:pt>
                <c:pt idx="375">
                  <c:v>30001</c:v>
                </c:pt>
                <c:pt idx="376">
                  <c:v>30008</c:v>
                </c:pt>
                <c:pt idx="377">
                  <c:v>30015</c:v>
                </c:pt>
                <c:pt idx="378">
                  <c:v>30022</c:v>
                </c:pt>
                <c:pt idx="379">
                  <c:v>30029</c:v>
                </c:pt>
                <c:pt idx="380">
                  <c:v>30036</c:v>
                </c:pt>
                <c:pt idx="381">
                  <c:v>30043</c:v>
                </c:pt>
                <c:pt idx="382">
                  <c:v>30050</c:v>
                </c:pt>
                <c:pt idx="383">
                  <c:v>30057</c:v>
                </c:pt>
                <c:pt idx="384">
                  <c:v>30064</c:v>
                </c:pt>
                <c:pt idx="385">
                  <c:v>30071</c:v>
                </c:pt>
                <c:pt idx="386">
                  <c:v>30078</c:v>
                </c:pt>
                <c:pt idx="387">
                  <c:v>30085</c:v>
                </c:pt>
                <c:pt idx="388">
                  <c:v>30092</c:v>
                </c:pt>
                <c:pt idx="389">
                  <c:v>30099</c:v>
                </c:pt>
                <c:pt idx="390">
                  <c:v>30106</c:v>
                </c:pt>
                <c:pt idx="391">
                  <c:v>30113</c:v>
                </c:pt>
                <c:pt idx="392">
                  <c:v>30120</c:v>
                </c:pt>
                <c:pt idx="393">
                  <c:v>30127</c:v>
                </c:pt>
                <c:pt idx="394">
                  <c:v>30134</c:v>
                </c:pt>
                <c:pt idx="395">
                  <c:v>30141</c:v>
                </c:pt>
                <c:pt idx="396">
                  <c:v>30148</c:v>
                </c:pt>
                <c:pt idx="397">
                  <c:v>30155</c:v>
                </c:pt>
                <c:pt idx="398">
                  <c:v>30162</c:v>
                </c:pt>
                <c:pt idx="399">
                  <c:v>30169</c:v>
                </c:pt>
                <c:pt idx="400">
                  <c:v>30176</c:v>
                </c:pt>
                <c:pt idx="401">
                  <c:v>30183</c:v>
                </c:pt>
                <c:pt idx="402">
                  <c:v>30190</c:v>
                </c:pt>
                <c:pt idx="403">
                  <c:v>30197</c:v>
                </c:pt>
                <c:pt idx="404">
                  <c:v>30204</c:v>
                </c:pt>
                <c:pt idx="405">
                  <c:v>30211</c:v>
                </c:pt>
                <c:pt idx="406">
                  <c:v>30218</c:v>
                </c:pt>
                <c:pt idx="407">
                  <c:v>30225</c:v>
                </c:pt>
                <c:pt idx="408">
                  <c:v>30232</c:v>
                </c:pt>
                <c:pt idx="409">
                  <c:v>30239</c:v>
                </c:pt>
                <c:pt idx="410">
                  <c:v>30246</c:v>
                </c:pt>
                <c:pt idx="411">
                  <c:v>30253</c:v>
                </c:pt>
                <c:pt idx="412">
                  <c:v>30260</c:v>
                </c:pt>
                <c:pt idx="413">
                  <c:v>30267</c:v>
                </c:pt>
                <c:pt idx="414">
                  <c:v>30274</c:v>
                </c:pt>
                <c:pt idx="415">
                  <c:v>30281</c:v>
                </c:pt>
                <c:pt idx="416">
                  <c:v>30288</c:v>
                </c:pt>
                <c:pt idx="417">
                  <c:v>30295</c:v>
                </c:pt>
                <c:pt idx="418">
                  <c:v>30302</c:v>
                </c:pt>
                <c:pt idx="419">
                  <c:v>30309</c:v>
                </c:pt>
                <c:pt idx="420">
                  <c:v>30316</c:v>
                </c:pt>
                <c:pt idx="421">
                  <c:v>30323</c:v>
                </c:pt>
                <c:pt idx="422">
                  <c:v>30330</c:v>
                </c:pt>
                <c:pt idx="423">
                  <c:v>30337</c:v>
                </c:pt>
                <c:pt idx="424">
                  <c:v>30344</c:v>
                </c:pt>
                <c:pt idx="425">
                  <c:v>30351</c:v>
                </c:pt>
                <c:pt idx="426">
                  <c:v>30358</c:v>
                </c:pt>
                <c:pt idx="427">
                  <c:v>30365</c:v>
                </c:pt>
                <c:pt idx="428">
                  <c:v>30372</c:v>
                </c:pt>
                <c:pt idx="429">
                  <c:v>30379</c:v>
                </c:pt>
                <c:pt idx="430">
                  <c:v>30386</c:v>
                </c:pt>
                <c:pt idx="431">
                  <c:v>30393</c:v>
                </c:pt>
                <c:pt idx="432">
                  <c:v>30400</c:v>
                </c:pt>
                <c:pt idx="433">
                  <c:v>30407</c:v>
                </c:pt>
                <c:pt idx="434">
                  <c:v>30414</c:v>
                </c:pt>
                <c:pt idx="435">
                  <c:v>30421</c:v>
                </c:pt>
                <c:pt idx="436">
                  <c:v>30428</c:v>
                </c:pt>
                <c:pt idx="437">
                  <c:v>30435</c:v>
                </c:pt>
                <c:pt idx="438">
                  <c:v>30442</c:v>
                </c:pt>
                <c:pt idx="439">
                  <c:v>30449</c:v>
                </c:pt>
                <c:pt idx="440">
                  <c:v>30456</c:v>
                </c:pt>
                <c:pt idx="441">
                  <c:v>30463</c:v>
                </c:pt>
                <c:pt idx="442">
                  <c:v>30470</c:v>
                </c:pt>
                <c:pt idx="443">
                  <c:v>30477</c:v>
                </c:pt>
                <c:pt idx="444">
                  <c:v>30484</c:v>
                </c:pt>
                <c:pt idx="445">
                  <c:v>30491</c:v>
                </c:pt>
                <c:pt idx="446">
                  <c:v>30498</c:v>
                </c:pt>
                <c:pt idx="447">
                  <c:v>30505</c:v>
                </c:pt>
                <c:pt idx="448">
                  <c:v>30512</c:v>
                </c:pt>
                <c:pt idx="449">
                  <c:v>30519</c:v>
                </c:pt>
                <c:pt idx="450">
                  <c:v>30526</c:v>
                </c:pt>
                <c:pt idx="451">
                  <c:v>30533</c:v>
                </c:pt>
                <c:pt idx="452">
                  <c:v>30540</c:v>
                </c:pt>
                <c:pt idx="453">
                  <c:v>30547</c:v>
                </c:pt>
                <c:pt idx="454">
                  <c:v>30554</c:v>
                </c:pt>
                <c:pt idx="455">
                  <c:v>30561</c:v>
                </c:pt>
                <c:pt idx="456">
                  <c:v>30568</c:v>
                </c:pt>
                <c:pt idx="457">
                  <c:v>30575</c:v>
                </c:pt>
                <c:pt idx="458">
                  <c:v>30582</c:v>
                </c:pt>
                <c:pt idx="459">
                  <c:v>30589</c:v>
                </c:pt>
                <c:pt idx="460">
                  <c:v>30596</c:v>
                </c:pt>
                <c:pt idx="461">
                  <c:v>30603</c:v>
                </c:pt>
                <c:pt idx="462">
                  <c:v>30610</c:v>
                </c:pt>
                <c:pt idx="463">
                  <c:v>30617</c:v>
                </c:pt>
                <c:pt idx="464">
                  <c:v>30624</c:v>
                </c:pt>
                <c:pt idx="465">
                  <c:v>30631</c:v>
                </c:pt>
                <c:pt idx="466">
                  <c:v>30638</c:v>
                </c:pt>
                <c:pt idx="467">
                  <c:v>30645</c:v>
                </c:pt>
                <c:pt idx="468">
                  <c:v>30652</c:v>
                </c:pt>
                <c:pt idx="469">
                  <c:v>30659</c:v>
                </c:pt>
                <c:pt idx="470">
                  <c:v>30666</c:v>
                </c:pt>
                <c:pt idx="471">
                  <c:v>30673</c:v>
                </c:pt>
                <c:pt idx="472">
                  <c:v>30680</c:v>
                </c:pt>
                <c:pt idx="473">
                  <c:v>30687</c:v>
                </c:pt>
                <c:pt idx="474">
                  <c:v>30694</c:v>
                </c:pt>
                <c:pt idx="475">
                  <c:v>30701</c:v>
                </c:pt>
                <c:pt idx="476">
                  <c:v>30708</c:v>
                </c:pt>
                <c:pt idx="477">
                  <c:v>30715</c:v>
                </c:pt>
                <c:pt idx="478">
                  <c:v>30722</c:v>
                </c:pt>
                <c:pt idx="479">
                  <c:v>30729</c:v>
                </c:pt>
                <c:pt idx="480">
                  <c:v>30736</c:v>
                </c:pt>
                <c:pt idx="481">
                  <c:v>30743</c:v>
                </c:pt>
                <c:pt idx="482">
                  <c:v>30750</c:v>
                </c:pt>
                <c:pt idx="483">
                  <c:v>30757</c:v>
                </c:pt>
                <c:pt idx="484">
                  <c:v>30764</c:v>
                </c:pt>
                <c:pt idx="485">
                  <c:v>30771</c:v>
                </c:pt>
                <c:pt idx="486">
                  <c:v>30778</c:v>
                </c:pt>
                <c:pt idx="487">
                  <c:v>30785</c:v>
                </c:pt>
                <c:pt idx="488">
                  <c:v>30792</c:v>
                </c:pt>
                <c:pt idx="489">
                  <c:v>30799</c:v>
                </c:pt>
                <c:pt idx="490">
                  <c:v>30806</c:v>
                </c:pt>
                <c:pt idx="491">
                  <c:v>30813</c:v>
                </c:pt>
                <c:pt idx="492">
                  <c:v>30820</c:v>
                </c:pt>
                <c:pt idx="493">
                  <c:v>30827</c:v>
                </c:pt>
                <c:pt idx="494">
                  <c:v>30834</c:v>
                </c:pt>
                <c:pt idx="495">
                  <c:v>30841</c:v>
                </c:pt>
                <c:pt idx="496">
                  <c:v>30848</c:v>
                </c:pt>
                <c:pt idx="497">
                  <c:v>30855</c:v>
                </c:pt>
                <c:pt idx="498">
                  <c:v>30862</c:v>
                </c:pt>
                <c:pt idx="499">
                  <c:v>30869</c:v>
                </c:pt>
                <c:pt idx="500">
                  <c:v>30876</c:v>
                </c:pt>
                <c:pt idx="501">
                  <c:v>30883</c:v>
                </c:pt>
                <c:pt idx="502">
                  <c:v>30890</c:v>
                </c:pt>
                <c:pt idx="503">
                  <c:v>30897</c:v>
                </c:pt>
                <c:pt idx="504">
                  <c:v>30904</c:v>
                </c:pt>
                <c:pt idx="505">
                  <c:v>30911</c:v>
                </c:pt>
                <c:pt idx="506">
                  <c:v>30918</c:v>
                </c:pt>
                <c:pt idx="507">
                  <c:v>30925</c:v>
                </c:pt>
                <c:pt idx="508">
                  <c:v>30932</c:v>
                </c:pt>
                <c:pt idx="509">
                  <c:v>30939</c:v>
                </c:pt>
                <c:pt idx="510">
                  <c:v>30946</c:v>
                </c:pt>
                <c:pt idx="511">
                  <c:v>30953</c:v>
                </c:pt>
                <c:pt idx="512">
                  <c:v>30960</c:v>
                </c:pt>
                <c:pt idx="513">
                  <c:v>30967</c:v>
                </c:pt>
                <c:pt idx="514">
                  <c:v>30974</c:v>
                </c:pt>
                <c:pt idx="515">
                  <c:v>30981</c:v>
                </c:pt>
                <c:pt idx="516">
                  <c:v>30988</c:v>
                </c:pt>
                <c:pt idx="517">
                  <c:v>30995</c:v>
                </c:pt>
                <c:pt idx="518">
                  <c:v>31002</c:v>
                </c:pt>
                <c:pt idx="519">
                  <c:v>31009</c:v>
                </c:pt>
                <c:pt idx="520">
                  <c:v>31016</c:v>
                </c:pt>
                <c:pt idx="521">
                  <c:v>31023</c:v>
                </c:pt>
                <c:pt idx="522">
                  <c:v>31030</c:v>
                </c:pt>
                <c:pt idx="523">
                  <c:v>31037</c:v>
                </c:pt>
                <c:pt idx="524">
                  <c:v>31044</c:v>
                </c:pt>
                <c:pt idx="525">
                  <c:v>31051</c:v>
                </c:pt>
                <c:pt idx="526">
                  <c:v>31058</c:v>
                </c:pt>
                <c:pt idx="527">
                  <c:v>31065</c:v>
                </c:pt>
                <c:pt idx="528">
                  <c:v>31072</c:v>
                </c:pt>
                <c:pt idx="529">
                  <c:v>31079</c:v>
                </c:pt>
                <c:pt idx="530">
                  <c:v>31086</c:v>
                </c:pt>
                <c:pt idx="531">
                  <c:v>31093</c:v>
                </c:pt>
                <c:pt idx="532">
                  <c:v>31100</c:v>
                </c:pt>
                <c:pt idx="533">
                  <c:v>31107</c:v>
                </c:pt>
                <c:pt idx="534">
                  <c:v>31114</c:v>
                </c:pt>
                <c:pt idx="535">
                  <c:v>31121</c:v>
                </c:pt>
                <c:pt idx="536">
                  <c:v>31128</c:v>
                </c:pt>
                <c:pt idx="537">
                  <c:v>31135</c:v>
                </c:pt>
                <c:pt idx="538">
                  <c:v>31142</c:v>
                </c:pt>
                <c:pt idx="539">
                  <c:v>31149</c:v>
                </c:pt>
                <c:pt idx="540">
                  <c:v>31156</c:v>
                </c:pt>
                <c:pt idx="541">
                  <c:v>31163</c:v>
                </c:pt>
                <c:pt idx="542">
                  <c:v>31170</c:v>
                </c:pt>
                <c:pt idx="543">
                  <c:v>31177</c:v>
                </c:pt>
                <c:pt idx="544">
                  <c:v>31184</c:v>
                </c:pt>
                <c:pt idx="545">
                  <c:v>31191</c:v>
                </c:pt>
                <c:pt idx="546">
                  <c:v>31198</c:v>
                </c:pt>
                <c:pt idx="547">
                  <c:v>31205</c:v>
                </c:pt>
                <c:pt idx="548">
                  <c:v>31212</c:v>
                </c:pt>
                <c:pt idx="549">
                  <c:v>31219</c:v>
                </c:pt>
                <c:pt idx="550">
                  <c:v>31226</c:v>
                </c:pt>
                <c:pt idx="551">
                  <c:v>31233</c:v>
                </c:pt>
                <c:pt idx="552">
                  <c:v>31240</c:v>
                </c:pt>
                <c:pt idx="553">
                  <c:v>31247</c:v>
                </c:pt>
                <c:pt idx="554">
                  <c:v>31254</c:v>
                </c:pt>
                <c:pt idx="555">
                  <c:v>31261</c:v>
                </c:pt>
                <c:pt idx="556">
                  <c:v>31268</c:v>
                </c:pt>
                <c:pt idx="557">
                  <c:v>31275</c:v>
                </c:pt>
                <c:pt idx="558">
                  <c:v>31282</c:v>
                </c:pt>
                <c:pt idx="559">
                  <c:v>31289</c:v>
                </c:pt>
                <c:pt idx="560">
                  <c:v>31296</c:v>
                </c:pt>
                <c:pt idx="561">
                  <c:v>31303</c:v>
                </c:pt>
                <c:pt idx="562">
                  <c:v>31310</c:v>
                </c:pt>
                <c:pt idx="563">
                  <c:v>31317</c:v>
                </c:pt>
                <c:pt idx="564">
                  <c:v>31324</c:v>
                </c:pt>
                <c:pt idx="565">
                  <c:v>31331</c:v>
                </c:pt>
                <c:pt idx="566">
                  <c:v>31338</c:v>
                </c:pt>
                <c:pt idx="567">
                  <c:v>31345</c:v>
                </c:pt>
                <c:pt idx="568">
                  <c:v>31352</c:v>
                </c:pt>
                <c:pt idx="569">
                  <c:v>31359</c:v>
                </c:pt>
                <c:pt idx="570">
                  <c:v>31366</c:v>
                </c:pt>
                <c:pt idx="571">
                  <c:v>31373</c:v>
                </c:pt>
                <c:pt idx="572">
                  <c:v>31380</c:v>
                </c:pt>
                <c:pt idx="573">
                  <c:v>31387</c:v>
                </c:pt>
                <c:pt idx="574">
                  <c:v>31394</c:v>
                </c:pt>
                <c:pt idx="575">
                  <c:v>31401</c:v>
                </c:pt>
                <c:pt idx="576">
                  <c:v>31408</c:v>
                </c:pt>
                <c:pt idx="577">
                  <c:v>31415</c:v>
                </c:pt>
                <c:pt idx="578">
                  <c:v>31422</c:v>
                </c:pt>
                <c:pt idx="579">
                  <c:v>31429</c:v>
                </c:pt>
                <c:pt idx="580">
                  <c:v>31436</c:v>
                </c:pt>
                <c:pt idx="581">
                  <c:v>31443</c:v>
                </c:pt>
                <c:pt idx="582">
                  <c:v>31450</c:v>
                </c:pt>
                <c:pt idx="583">
                  <c:v>31457</c:v>
                </c:pt>
                <c:pt idx="584">
                  <c:v>31464</c:v>
                </c:pt>
                <c:pt idx="585">
                  <c:v>31471</c:v>
                </c:pt>
                <c:pt idx="586">
                  <c:v>31478</c:v>
                </c:pt>
                <c:pt idx="587">
                  <c:v>31485</c:v>
                </c:pt>
                <c:pt idx="588">
                  <c:v>31492</c:v>
                </c:pt>
                <c:pt idx="589">
                  <c:v>31499</c:v>
                </c:pt>
                <c:pt idx="590">
                  <c:v>31506</c:v>
                </c:pt>
                <c:pt idx="591">
                  <c:v>31513</c:v>
                </c:pt>
                <c:pt idx="592">
                  <c:v>31520</c:v>
                </c:pt>
                <c:pt idx="593">
                  <c:v>31527</c:v>
                </c:pt>
                <c:pt idx="594">
                  <c:v>31534</c:v>
                </c:pt>
                <c:pt idx="595">
                  <c:v>31541</c:v>
                </c:pt>
                <c:pt idx="596">
                  <c:v>31548</c:v>
                </c:pt>
                <c:pt idx="597">
                  <c:v>31555</c:v>
                </c:pt>
                <c:pt idx="598">
                  <c:v>31562</c:v>
                </c:pt>
                <c:pt idx="599">
                  <c:v>31569</c:v>
                </c:pt>
                <c:pt idx="600">
                  <c:v>31576</c:v>
                </c:pt>
                <c:pt idx="601">
                  <c:v>31583</c:v>
                </c:pt>
                <c:pt idx="602">
                  <c:v>31590</c:v>
                </c:pt>
                <c:pt idx="603">
                  <c:v>31597</c:v>
                </c:pt>
                <c:pt idx="604">
                  <c:v>31604</c:v>
                </c:pt>
                <c:pt idx="605">
                  <c:v>31611</c:v>
                </c:pt>
                <c:pt idx="606">
                  <c:v>31618</c:v>
                </c:pt>
                <c:pt idx="607">
                  <c:v>31625</c:v>
                </c:pt>
                <c:pt idx="608">
                  <c:v>31632</c:v>
                </c:pt>
                <c:pt idx="609">
                  <c:v>31639</c:v>
                </c:pt>
                <c:pt idx="610">
                  <c:v>31646</c:v>
                </c:pt>
                <c:pt idx="611">
                  <c:v>31653</c:v>
                </c:pt>
                <c:pt idx="612">
                  <c:v>31660</c:v>
                </c:pt>
                <c:pt idx="613">
                  <c:v>31667</c:v>
                </c:pt>
                <c:pt idx="614">
                  <c:v>31674</c:v>
                </c:pt>
                <c:pt idx="615">
                  <c:v>31681</c:v>
                </c:pt>
                <c:pt idx="616">
                  <c:v>31688</c:v>
                </c:pt>
                <c:pt idx="617">
                  <c:v>31695</c:v>
                </c:pt>
                <c:pt idx="618">
                  <c:v>31702</c:v>
                </c:pt>
                <c:pt idx="619">
                  <c:v>31709</c:v>
                </c:pt>
                <c:pt idx="620">
                  <c:v>31716</c:v>
                </c:pt>
                <c:pt idx="621">
                  <c:v>31723</c:v>
                </c:pt>
                <c:pt idx="622">
                  <c:v>31730</c:v>
                </c:pt>
                <c:pt idx="623">
                  <c:v>31737</c:v>
                </c:pt>
                <c:pt idx="624">
                  <c:v>31744</c:v>
                </c:pt>
                <c:pt idx="625">
                  <c:v>31751</c:v>
                </c:pt>
                <c:pt idx="626">
                  <c:v>31758</c:v>
                </c:pt>
                <c:pt idx="627">
                  <c:v>31765</c:v>
                </c:pt>
                <c:pt idx="628">
                  <c:v>31772</c:v>
                </c:pt>
                <c:pt idx="629">
                  <c:v>31779</c:v>
                </c:pt>
                <c:pt idx="630">
                  <c:v>31786</c:v>
                </c:pt>
                <c:pt idx="631">
                  <c:v>31793</c:v>
                </c:pt>
                <c:pt idx="632">
                  <c:v>31800</c:v>
                </c:pt>
                <c:pt idx="633">
                  <c:v>31807</c:v>
                </c:pt>
                <c:pt idx="634">
                  <c:v>31814</c:v>
                </c:pt>
                <c:pt idx="635">
                  <c:v>31821</c:v>
                </c:pt>
                <c:pt idx="636">
                  <c:v>31828</c:v>
                </c:pt>
                <c:pt idx="637">
                  <c:v>31835</c:v>
                </c:pt>
                <c:pt idx="638">
                  <c:v>31842</c:v>
                </c:pt>
                <c:pt idx="639">
                  <c:v>31849</c:v>
                </c:pt>
                <c:pt idx="640">
                  <c:v>31856</c:v>
                </c:pt>
                <c:pt idx="641">
                  <c:v>31863</c:v>
                </c:pt>
                <c:pt idx="642">
                  <c:v>31870</c:v>
                </c:pt>
                <c:pt idx="643">
                  <c:v>31877</c:v>
                </c:pt>
                <c:pt idx="644">
                  <c:v>31884</c:v>
                </c:pt>
                <c:pt idx="645">
                  <c:v>31891</c:v>
                </c:pt>
                <c:pt idx="646">
                  <c:v>31898</c:v>
                </c:pt>
                <c:pt idx="647">
                  <c:v>31905</c:v>
                </c:pt>
                <c:pt idx="648">
                  <c:v>31912</c:v>
                </c:pt>
                <c:pt idx="649">
                  <c:v>31919</c:v>
                </c:pt>
                <c:pt idx="650">
                  <c:v>31926</c:v>
                </c:pt>
                <c:pt idx="651">
                  <c:v>31933</c:v>
                </c:pt>
                <c:pt idx="652">
                  <c:v>31940</c:v>
                </c:pt>
                <c:pt idx="653">
                  <c:v>31947</c:v>
                </c:pt>
                <c:pt idx="654">
                  <c:v>31954</c:v>
                </c:pt>
                <c:pt idx="655">
                  <c:v>31961</c:v>
                </c:pt>
                <c:pt idx="656">
                  <c:v>31968</c:v>
                </c:pt>
                <c:pt idx="657">
                  <c:v>31975</c:v>
                </c:pt>
                <c:pt idx="658">
                  <c:v>31982</c:v>
                </c:pt>
                <c:pt idx="659">
                  <c:v>31989</c:v>
                </c:pt>
                <c:pt idx="660">
                  <c:v>31996</c:v>
                </c:pt>
                <c:pt idx="661">
                  <c:v>32003</c:v>
                </c:pt>
                <c:pt idx="662">
                  <c:v>32010</c:v>
                </c:pt>
                <c:pt idx="663">
                  <c:v>32017</c:v>
                </c:pt>
                <c:pt idx="664">
                  <c:v>32024</c:v>
                </c:pt>
                <c:pt idx="665">
                  <c:v>32031</c:v>
                </c:pt>
                <c:pt idx="666">
                  <c:v>32038</c:v>
                </c:pt>
                <c:pt idx="667">
                  <c:v>32045</c:v>
                </c:pt>
                <c:pt idx="668">
                  <c:v>32052</c:v>
                </c:pt>
                <c:pt idx="669">
                  <c:v>32059</c:v>
                </c:pt>
                <c:pt idx="670">
                  <c:v>32066</c:v>
                </c:pt>
                <c:pt idx="671">
                  <c:v>32073</c:v>
                </c:pt>
                <c:pt idx="672">
                  <c:v>32080</c:v>
                </c:pt>
                <c:pt idx="673">
                  <c:v>32087</c:v>
                </c:pt>
                <c:pt idx="674">
                  <c:v>32094</c:v>
                </c:pt>
                <c:pt idx="675">
                  <c:v>32101</c:v>
                </c:pt>
                <c:pt idx="676">
                  <c:v>32108</c:v>
                </c:pt>
                <c:pt idx="677">
                  <c:v>32115</c:v>
                </c:pt>
                <c:pt idx="678">
                  <c:v>32122</c:v>
                </c:pt>
                <c:pt idx="679">
                  <c:v>32129</c:v>
                </c:pt>
                <c:pt idx="680">
                  <c:v>32136</c:v>
                </c:pt>
                <c:pt idx="681">
                  <c:v>32143</c:v>
                </c:pt>
                <c:pt idx="682">
                  <c:v>32150</c:v>
                </c:pt>
                <c:pt idx="683">
                  <c:v>32157</c:v>
                </c:pt>
                <c:pt idx="684">
                  <c:v>32164</c:v>
                </c:pt>
                <c:pt idx="685">
                  <c:v>32171</c:v>
                </c:pt>
                <c:pt idx="686">
                  <c:v>32178</c:v>
                </c:pt>
                <c:pt idx="687">
                  <c:v>32185</c:v>
                </c:pt>
                <c:pt idx="688">
                  <c:v>32192</c:v>
                </c:pt>
                <c:pt idx="689">
                  <c:v>32199</c:v>
                </c:pt>
                <c:pt idx="690">
                  <c:v>32206</c:v>
                </c:pt>
                <c:pt idx="691">
                  <c:v>32213</c:v>
                </c:pt>
                <c:pt idx="692">
                  <c:v>32220</c:v>
                </c:pt>
                <c:pt idx="693">
                  <c:v>32227</c:v>
                </c:pt>
                <c:pt idx="694">
                  <c:v>32234</c:v>
                </c:pt>
                <c:pt idx="695">
                  <c:v>32241</c:v>
                </c:pt>
                <c:pt idx="696">
                  <c:v>32248</c:v>
                </c:pt>
                <c:pt idx="697">
                  <c:v>32255</c:v>
                </c:pt>
                <c:pt idx="698">
                  <c:v>32262</c:v>
                </c:pt>
                <c:pt idx="699">
                  <c:v>32269</c:v>
                </c:pt>
                <c:pt idx="700">
                  <c:v>32276</c:v>
                </c:pt>
                <c:pt idx="701">
                  <c:v>32283</c:v>
                </c:pt>
                <c:pt idx="702">
                  <c:v>32290</c:v>
                </c:pt>
                <c:pt idx="703">
                  <c:v>32297</c:v>
                </c:pt>
                <c:pt idx="704">
                  <c:v>32304</c:v>
                </c:pt>
                <c:pt idx="705">
                  <c:v>32311</c:v>
                </c:pt>
                <c:pt idx="706">
                  <c:v>32318</c:v>
                </c:pt>
                <c:pt idx="707">
                  <c:v>32325</c:v>
                </c:pt>
                <c:pt idx="708">
                  <c:v>32332</c:v>
                </c:pt>
                <c:pt idx="709">
                  <c:v>32339</c:v>
                </c:pt>
                <c:pt idx="710">
                  <c:v>32346</c:v>
                </c:pt>
                <c:pt idx="711">
                  <c:v>32353</c:v>
                </c:pt>
                <c:pt idx="712">
                  <c:v>32360</c:v>
                </c:pt>
                <c:pt idx="713">
                  <c:v>32367</c:v>
                </c:pt>
                <c:pt idx="714">
                  <c:v>32374</c:v>
                </c:pt>
                <c:pt idx="715">
                  <c:v>32381</c:v>
                </c:pt>
                <c:pt idx="716">
                  <c:v>32388</c:v>
                </c:pt>
                <c:pt idx="717">
                  <c:v>32395</c:v>
                </c:pt>
                <c:pt idx="718">
                  <c:v>32402</c:v>
                </c:pt>
                <c:pt idx="719">
                  <c:v>32409</c:v>
                </c:pt>
                <c:pt idx="720">
                  <c:v>32416</c:v>
                </c:pt>
                <c:pt idx="721">
                  <c:v>32423</c:v>
                </c:pt>
                <c:pt idx="722">
                  <c:v>32430</c:v>
                </c:pt>
                <c:pt idx="723">
                  <c:v>32437</c:v>
                </c:pt>
                <c:pt idx="724">
                  <c:v>32444</c:v>
                </c:pt>
                <c:pt idx="725">
                  <c:v>32451</c:v>
                </c:pt>
                <c:pt idx="726">
                  <c:v>32458</c:v>
                </c:pt>
                <c:pt idx="727">
                  <c:v>32465</c:v>
                </c:pt>
                <c:pt idx="728">
                  <c:v>32472</c:v>
                </c:pt>
                <c:pt idx="729">
                  <c:v>32479</c:v>
                </c:pt>
                <c:pt idx="730">
                  <c:v>32486</c:v>
                </c:pt>
                <c:pt idx="731">
                  <c:v>32493</c:v>
                </c:pt>
                <c:pt idx="732">
                  <c:v>32500</c:v>
                </c:pt>
                <c:pt idx="733">
                  <c:v>32507</c:v>
                </c:pt>
                <c:pt idx="734">
                  <c:v>32514</c:v>
                </c:pt>
                <c:pt idx="735">
                  <c:v>32521</c:v>
                </c:pt>
                <c:pt idx="736">
                  <c:v>32528</c:v>
                </c:pt>
                <c:pt idx="737">
                  <c:v>32535</c:v>
                </c:pt>
                <c:pt idx="738">
                  <c:v>32542</c:v>
                </c:pt>
                <c:pt idx="739">
                  <c:v>32549</c:v>
                </c:pt>
                <c:pt idx="740">
                  <c:v>32556</c:v>
                </c:pt>
                <c:pt idx="741">
                  <c:v>32563</c:v>
                </c:pt>
                <c:pt idx="742">
                  <c:v>32570</c:v>
                </c:pt>
                <c:pt idx="743">
                  <c:v>32577</c:v>
                </c:pt>
                <c:pt idx="744">
                  <c:v>32584</c:v>
                </c:pt>
                <c:pt idx="745">
                  <c:v>32591</c:v>
                </c:pt>
                <c:pt idx="746">
                  <c:v>32598</c:v>
                </c:pt>
                <c:pt idx="747">
                  <c:v>32605</c:v>
                </c:pt>
                <c:pt idx="748">
                  <c:v>32612</c:v>
                </c:pt>
                <c:pt idx="749">
                  <c:v>32619</c:v>
                </c:pt>
                <c:pt idx="750">
                  <c:v>32626</c:v>
                </c:pt>
                <c:pt idx="751">
                  <c:v>32633</c:v>
                </c:pt>
                <c:pt idx="752">
                  <c:v>32640</c:v>
                </c:pt>
                <c:pt idx="753">
                  <c:v>32647</c:v>
                </c:pt>
                <c:pt idx="754">
                  <c:v>32654</c:v>
                </c:pt>
                <c:pt idx="755">
                  <c:v>32661</c:v>
                </c:pt>
                <c:pt idx="756">
                  <c:v>32668</c:v>
                </c:pt>
                <c:pt idx="757">
                  <c:v>32675</c:v>
                </c:pt>
                <c:pt idx="758">
                  <c:v>32682</c:v>
                </c:pt>
                <c:pt idx="759">
                  <c:v>32689</c:v>
                </c:pt>
                <c:pt idx="760">
                  <c:v>32696</c:v>
                </c:pt>
                <c:pt idx="761">
                  <c:v>32703</c:v>
                </c:pt>
                <c:pt idx="762">
                  <c:v>32710</c:v>
                </c:pt>
                <c:pt idx="763">
                  <c:v>32717</c:v>
                </c:pt>
                <c:pt idx="764">
                  <c:v>32724</c:v>
                </c:pt>
                <c:pt idx="765">
                  <c:v>32731</c:v>
                </c:pt>
                <c:pt idx="766">
                  <c:v>32738</c:v>
                </c:pt>
                <c:pt idx="767">
                  <c:v>32745</c:v>
                </c:pt>
                <c:pt idx="768">
                  <c:v>32752</c:v>
                </c:pt>
                <c:pt idx="769">
                  <c:v>32759</c:v>
                </c:pt>
                <c:pt idx="770">
                  <c:v>32766</c:v>
                </c:pt>
                <c:pt idx="771">
                  <c:v>32773</c:v>
                </c:pt>
                <c:pt idx="772">
                  <c:v>32780</c:v>
                </c:pt>
                <c:pt idx="773">
                  <c:v>32787</c:v>
                </c:pt>
                <c:pt idx="774">
                  <c:v>32794</c:v>
                </c:pt>
                <c:pt idx="775">
                  <c:v>32801</c:v>
                </c:pt>
                <c:pt idx="776">
                  <c:v>32808</c:v>
                </c:pt>
                <c:pt idx="777">
                  <c:v>32815</c:v>
                </c:pt>
                <c:pt idx="778">
                  <c:v>32822</c:v>
                </c:pt>
                <c:pt idx="779">
                  <c:v>32829</c:v>
                </c:pt>
                <c:pt idx="780">
                  <c:v>32836</c:v>
                </c:pt>
                <c:pt idx="781">
                  <c:v>32843</c:v>
                </c:pt>
                <c:pt idx="782">
                  <c:v>32850</c:v>
                </c:pt>
                <c:pt idx="783">
                  <c:v>32857</c:v>
                </c:pt>
                <c:pt idx="784">
                  <c:v>32864</c:v>
                </c:pt>
                <c:pt idx="785">
                  <c:v>32871</c:v>
                </c:pt>
                <c:pt idx="786">
                  <c:v>32885</c:v>
                </c:pt>
                <c:pt idx="787">
                  <c:v>32892</c:v>
                </c:pt>
                <c:pt idx="788">
                  <c:v>32899</c:v>
                </c:pt>
                <c:pt idx="789">
                  <c:v>32906</c:v>
                </c:pt>
                <c:pt idx="790">
                  <c:v>32913</c:v>
                </c:pt>
                <c:pt idx="791">
                  <c:v>32920</c:v>
                </c:pt>
                <c:pt idx="792">
                  <c:v>32927</c:v>
                </c:pt>
                <c:pt idx="793">
                  <c:v>32934</c:v>
                </c:pt>
                <c:pt idx="794">
                  <c:v>32941</c:v>
                </c:pt>
                <c:pt idx="795">
                  <c:v>32948</c:v>
                </c:pt>
                <c:pt idx="796">
                  <c:v>32955</c:v>
                </c:pt>
                <c:pt idx="797">
                  <c:v>32962</c:v>
                </c:pt>
                <c:pt idx="798">
                  <c:v>32969</c:v>
                </c:pt>
                <c:pt idx="799">
                  <c:v>32976</c:v>
                </c:pt>
                <c:pt idx="800">
                  <c:v>32983</c:v>
                </c:pt>
                <c:pt idx="801">
                  <c:v>32990</c:v>
                </c:pt>
                <c:pt idx="802">
                  <c:v>32997</c:v>
                </c:pt>
                <c:pt idx="803">
                  <c:v>33004</c:v>
                </c:pt>
                <c:pt idx="804">
                  <c:v>33011</c:v>
                </c:pt>
                <c:pt idx="805">
                  <c:v>33018</c:v>
                </c:pt>
                <c:pt idx="806">
                  <c:v>33025</c:v>
                </c:pt>
                <c:pt idx="807">
                  <c:v>33032</c:v>
                </c:pt>
                <c:pt idx="808">
                  <c:v>33039</c:v>
                </c:pt>
                <c:pt idx="809">
                  <c:v>33046</c:v>
                </c:pt>
                <c:pt idx="810">
                  <c:v>33053</c:v>
                </c:pt>
                <c:pt idx="811">
                  <c:v>33060</c:v>
                </c:pt>
                <c:pt idx="812">
                  <c:v>33067</c:v>
                </c:pt>
                <c:pt idx="813">
                  <c:v>33074</c:v>
                </c:pt>
                <c:pt idx="814">
                  <c:v>33081</c:v>
                </c:pt>
                <c:pt idx="815">
                  <c:v>33088</c:v>
                </c:pt>
                <c:pt idx="816">
                  <c:v>33095</c:v>
                </c:pt>
                <c:pt idx="817">
                  <c:v>33102</c:v>
                </c:pt>
                <c:pt idx="818">
                  <c:v>33109</c:v>
                </c:pt>
                <c:pt idx="819">
                  <c:v>33116</c:v>
                </c:pt>
                <c:pt idx="820">
                  <c:v>33123</c:v>
                </c:pt>
                <c:pt idx="821">
                  <c:v>33130</c:v>
                </c:pt>
                <c:pt idx="822">
                  <c:v>33137</c:v>
                </c:pt>
                <c:pt idx="823">
                  <c:v>33144</c:v>
                </c:pt>
                <c:pt idx="824">
                  <c:v>33151</c:v>
                </c:pt>
                <c:pt idx="825">
                  <c:v>33158</c:v>
                </c:pt>
                <c:pt idx="826">
                  <c:v>33165</c:v>
                </c:pt>
                <c:pt idx="827">
                  <c:v>33172</c:v>
                </c:pt>
                <c:pt idx="828">
                  <c:v>33179</c:v>
                </c:pt>
                <c:pt idx="829">
                  <c:v>33186</c:v>
                </c:pt>
                <c:pt idx="830">
                  <c:v>33193</c:v>
                </c:pt>
                <c:pt idx="831">
                  <c:v>33200</c:v>
                </c:pt>
                <c:pt idx="832">
                  <c:v>33207</c:v>
                </c:pt>
                <c:pt idx="833">
                  <c:v>33214</c:v>
                </c:pt>
                <c:pt idx="834">
                  <c:v>33221</c:v>
                </c:pt>
                <c:pt idx="835">
                  <c:v>33228</c:v>
                </c:pt>
                <c:pt idx="836">
                  <c:v>33235</c:v>
                </c:pt>
                <c:pt idx="837">
                  <c:v>33242</c:v>
                </c:pt>
                <c:pt idx="838">
                  <c:v>33249</c:v>
                </c:pt>
                <c:pt idx="839">
                  <c:v>33256</c:v>
                </c:pt>
                <c:pt idx="840">
                  <c:v>33263</c:v>
                </c:pt>
                <c:pt idx="841">
                  <c:v>33270</c:v>
                </c:pt>
                <c:pt idx="842">
                  <c:v>33277</c:v>
                </c:pt>
                <c:pt idx="843">
                  <c:v>33284</c:v>
                </c:pt>
                <c:pt idx="844">
                  <c:v>33291</c:v>
                </c:pt>
                <c:pt idx="845">
                  <c:v>33298</c:v>
                </c:pt>
                <c:pt idx="846">
                  <c:v>33305</c:v>
                </c:pt>
                <c:pt idx="847">
                  <c:v>33312</c:v>
                </c:pt>
                <c:pt idx="848">
                  <c:v>33319</c:v>
                </c:pt>
                <c:pt idx="849">
                  <c:v>33326</c:v>
                </c:pt>
                <c:pt idx="850">
                  <c:v>33333</c:v>
                </c:pt>
                <c:pt idx="851">
                  <c:v>33340</c:v>
                </c:pt>
                <c:pt idx="852">
                  <c:v>33347</c:v>
                </c:pt>
                <c:pt idx="853">
                  <c:v>33354</c:v>
                </c:pt>
                <c:pt idx="854">
                  <c:v>33361</c:v>
                </c:pt>
                <c:pt idx="855">
                  <c:v>33368</c:v>
                </c:pt>
                <c:pt idx="856">
                  <c:v>33375</c:v>
                </c:pt>
                <c:pt idx="857">
                  <c:v>33382</c:v>
                </c:pt>
                <c:pt idx="858">
                  <c:v>33389</c:v>
                </c:pt>
                <c:pt idx="859">
                  <c:v>33396</c:v>
                </c:pt>
                <c:pt idx="860">
                  <c:v>33403</c:v>
                </c:pt>
                <c:pt idx="861">
                  <c:v>33410</c:v>
                </c:pt>
                <c:pt idx="862">
                  <c:v>33417</c:v>
                </c:pt>
                <c:pt idx="863">
                  <c:v>33424</c:v>
                </c:pt>
                <c:pt idx="864">
                  <c:v>33431</c:v>
                </c:pt>
                <c:pt idx="865">
                  <c:v>33438</c:v>
                </c:pt>
                <c:pt idx="866">
                  <c:v>33445</c:v>
                </c:pt>
                <c:pt idx="867">
                  <c:v>33452</c:v>
                </c:pt>
                <c:pt idx="868">
                  <c:v>33459</c:v>
                </c:pt>
                <c:pt idx="869">
                  <c:v>33466</c:v>
                </c:pt>
                <c:pt idx="870">
                  <c:v>33473</c:v>
                </c:pt>
                <c:pt idx="871">
                  <c:v>33480</c:v>
                </c:pt>
                <c:pt idx="872">
                  <c:v>33487</c:v>
                </c:pt>
                <c:pt idx="873">
                  <c:v>33494</c:v>
                </c:pt>
                <c:pt idx="874">
                  <c:v>33501</c:v>
                </c:pt>
                <c:pt idx="875">
                  <c:v>33508</c:v>
                </c:pt>
                <c:pt idx="876">
                  <c:v>33515</c:v>
                </c:pt>
                <c:pt idx="877">
                  <c:v>33522</c:v>
                </c:pt>
                <c:pt idx="878">
                  <c:v>33529</c:v>
                </c:pt>
                <c:pt idx="879">
                  <c:v>33536</c:v>
                </c:pt>
                <c:pt idx="880">
                  <c:v>33543</c:v>
                </c:pt>
                <c:pt idx="881">
                  <c:v>33550</c:v>
                </c:pt>
                <c:pt idx="882">
                  <c:v>33557</c:v>
                </c:pt>
                <c:pt idx="883">
                  <c:v>33564</c:v>
                </c:pt>
                <c:pt idx="884">
                  <c:v>33571</c:v>
                </c:pt>
                <c:pt idx="885">
                  <c:v>33578</c:v>
                </c:pt>
                <c:pt idx="886">
                  <c:v>33585</c:v>
                </c:pt>
                <c:pt idx="887">
                  <c:v>33592</c:v>
                </c:pt>
                <c:pt idx="888">
                  <c:v>33599</c:v>
                </c:pt>
                <c:pt idx="889">
                  <c:v>33606</c:v>
                </c:pt>
                <c:pt idx="890">
                  <c:v>33613</c:v>
                </c:pt>
                <c:pt idx="891">
                  <c:v>33620</c:v>
                </c:pt>
                <c:pt idx="892">
                  <c:v>33627</c:v>
                </c:pt>
                <c:pt idx="893">
                  <c:v>33634</c:v>
                </c:pt>
                <c:pt idx="894">
                  <c:v>33641</c:v>
                </c:pt>
                <c:pt idx="895">
                  <c:v>33648</c:v>
                </c:pt>
                <c:pt idx="896">
                  <c:v>33655</c:v>
                </c:pt>
                <c:pt idx="897">
                  <c:v>33662</c:v>
                </c:pt>
                <c:pt idx="898">
                  <c:v>33669</c:v>
                </c:pt>
                <c:pt idx="899">
                  <c:v>33676</c:v>
                </c:pt>
                <c:pt idx="900">
                  <c:v>33683</c:v>
                </c:pt>
                <c:pt idx="901">
                  <c:v>33690</c:v>
                </c:pt>
                <c:pt idx="902">
                  <c:v>33697</c:v>
                </c:pt>
                <c:pt idx="903">
                  <c:v>33704</c:v>
                </c:pt>
                <c:pt idx="904">
                  <c:v>33711</c:v>
                </c:pt>
                <c:pt idx="905">
                  <c:v>33718</c:v>
                </c:pt>
                <c:pt idx="906">
                  <c:v>33725</c:v>
                </c:pt>
                <c:pt idx="907">
                  <c:v>33732</c:v>
                </c:pt>
                <c:pt idx="908">
                  <c:v>33739</c:v>
                </c:pt>
                <c:pt idx="909">
                  <c:v>33746</c:v>
                </c:pt>
                <c:pt idx="910">
                  <c:v>33753</c:v>
                </c:pt>
                <c:pt idx="911">
                  <c:v>33760</c:v>
                </c:pt>
                <c:pt idx="912">
                  <c:v>33767</c:v>
                </c:pt>
                <c:pt idx="913">
                  <c:v>33774</c:v>
                </c:pt>
                <c:pt idx="914">
                  <c:v>33781</c:v>
                </c:pt>
                <c:pt idx="915">
                  <c:v>33788</c:v>
                </c:pt>
                <c:pt idx="916">
                  <c:v>33795</c:v>
                </c:pt>
                <c:pt idx="917">
                  <c:v>33802</c:v>
                </c:pt>
                <c:pt idx="918">
                  <c:v>33809</c:v>
                </c:pt>
                <c:pt idx="919">
                  <c:v>33816</c:v>
                </c:pt>
                <c:pt idx="920">
                  <c:v>33823</c:v>
                </c:pt>
                <c:pt idx="921">
                  <c:v>33830</c:v>
                </c:pt>
                <c:pt idx="922">
                  <c:v>33837</c:v>
                </c:pt>
                <c:pt idx="923">
                  <c:v>33844</c:v>
                </c:pt>
                <c:pt idx="924">
                  <c:v>33851</c:v>
                </c:pt>
                <c:pt idx="925">
                  <c:v>33858</c:v>
                </c:pt>
                <c:pt idx="926">
                  <c:v>33865</c:v>
                </c:pt>
                <c:pt idx="927">
                  <c:v>33872</c:v>
                </c:pt>
                <c:pt idx="928">
                  <c:v>33879</c:v>
                </c:pt>
                <c:pt idx="929">
                  <c:v>33886</c:v>
                </c:pt>
                <c:pt idx="930">
                  <c:v>33893</c:v>
                </c:pt>
                <c:pt idx="931">
                  <c:v>33900</c:v>
                </c:pt>
                <c:pt idx="932">
                  <c:v>33907</c:v>
                </c:pt>
                <c:pt idx="933">
                  <c:v>33914</c:v>
                </c:pt>
                <c:pt idx="934">
                  <c:v>33921</c:v>
                </c:pt>
                <c:pt idx="935">
                  <c:v>33928</c:v>
                </c:pt>
                <c:pt idx="936">
                  <c:v>33935</c:v>
                </c:pt>
                <c:pt idx="937">
                  <c:v>33942</c:v>
                </c:pt>
                <c:pt idx="938">
                  <c:v>33949</c:v>
                </c:pt>
                <c:pt idx="939">
                  <c:v>33956</c:v>
                </c:pt>
                <c:pt idx="940">
                  <c:v>33963</c:v>
                </c:pt>
                <c:pt idx="941">
                  <c:v>33970</c:v>
                </c:pt>
                <c:pt idx="942">
                  <c:v>33977</c:v>
                </c:pt>
                <c:pt idx="943">
                  <c:v>33984</c:v>
                </c:pt>
                <c:pt idx="944">
                  <c:v>33991</c:v>
                </c:pt>
                <c:pt idx="945">
                  <c:v>33998</c:v>
                </c:pt>
                <c:pt idx="946">
                  <c:v>34005</c:v>
                </c:pt>
                <c:pt idx="947">
                  <c:v>34012</c:v>
                </c:pt>
                <c:pt idx="948">
                  <c:v>34019</c:v>
                </c:pt>
                <c:pt idx="949">
                  <c:v>34026</c:v>
                </c:pt>
                <c:pt idx="950">
                  <c:v>34033</c:v>
                </c:pt>
                <c:pt idx="951">
                  <c:v>34040</c:v>
                </c:pt>
                <c:pt idx="952">
                  <c:v>34047</c:v>
                </c:pt>
                <c:pt idx="953">
                  <c:v>34054</c:v>
                </c:pt>
                <c:pt idx="954">
                  <c:v>34061</c:v>
                </c:pt>
                <c:pt idx="955">
                  <c:v>34068</c:v>
                </c:pt>
                <c:pt idx="956">
                  <c:v>34075</c:v>
                </c:pt>
                <c:pt idx="957">
                  <c:v>34082</c:v>
                </c:pt>
                <c:pt idx="958">
                  <c:v>34089</c:v>
                </c:pt>
                <c:pt idx="959">
                  <c:v>34096</c:v>
                </c:pt>
                <c:pt idx="960">
                  <c:v>34103</c:v>
                </c:pt>
                <c:pt idx="961">
                  <c:v>34110</c:v>
                </c:pt>
                <c:pt idx="962">
                  <c:v>34117</c:v>
                </c:pt>
                <c:pt idx="963">
                  <c:v>34124</c:v>
                </c:pt>
                <c:pt idx="964">
                  <c:v>34131</c:v>
                </c:pt>
                <c:pt idx="965">
                  <c:v>34138</c:v>
                </c:pt>
                <c:pt idx="966">
                  <c:v>34145</c:v>
                </c:pt>
                <c:pt idx="967">
                  <c:v>34152</c:v>
                </c:pt>
                <c:pt idx="968">
                  <c:v>34159</c:v>
                </c:pt>
                <c:pt idx="969">
                  <c:v>34166</c:v>
                </c:pt>
                <c:pt idx="970">
                  <c:v>34173</c:v>
                </c:pt>
                <c:pt idx="971">
                  <c:v>34180</c:v>
                </c:pt>
                <c:pt idx="972">
                  <c:v>34187</c:v>
                </c:pt>
                <c:pt idx="973">
                  <c:v>34194</c:v>
                </c:pt>
                <c:pt idx="974">
                  <c:v>34201</c:v>
                </c:pt>
                <c:pt idx="975">
                  <c:v>34208</c:v>
                </c:pt>
                <c:pt idx="976">
                  <c:v>34215</c:v>
                </c:pt>
                <c:pt idx="977">
                  <c:v>34222</c:v>
                </c:pt>
                <c:pt idx="978">
                  <c:v>34229</c:v>
                </c:pt>
                <c:pt idx="979">
                  <c:v>34236</c:v>
                </c:pt>
                <c:pt idx="980">
                  <c:v>34243</c:v>
                </c:pt>
                <c:pt idx="981">
                  <c:v>34250</c:v>
                </c:pt>
                <c:pt idx="982">
                  <c:v>34257</c:v>
                </c:pt>
                <c:pt idx="983">
                  <c:v>34264</c:v>
                </c:pt>
                <c:pt idx="984">
                  <c:v>34271</c:v>
                </c:pt>
                <c:pt idx="985">
                  <c:v>34278</c:v>
                </c:pt>
                <c:pt idx="986">
                  <c:v>34285</c:v>
                </c:pt>
                <c:pt idx="987">
                  <c:v>34292</c:v>
                </c:pt>
                <c:pt idx="988">
                  <c:v>34299</c:v>
                </c:pt>
                <c:pt idx="989">
                  <c:v>34306</c:v>
                </c:pt>
                <c:pt idx="990">
                  <c:v>34313</c:v>
                </c:pt>
                <c:pt idx="991">
                  <c:v>34320</c:v>
                </c:pt>
                <c:pt idx="992">
                  <c:v>34327</c:v>
                </c:pt>
                <c:pt idx="993">
                  <c:v>34334</c:v>
                </c:pt>
                <c:pt idx="994">
                  <c:v>34341</c:v>
                </c:pt>
                <c:pt idx="995">
                  <c:v>34348</c:v>
                </c:pt>
                <c:pt idx="996">
                  <c:v>34355</c:v>
                </c:pt>
                <c:pt idx="997">
                  <c:v>34362</c:v>
                </c:pt>
                <c:pt idx="998">
                  <c:v>34369</c:v>
                </c:pt>
                <c:pt idx="999">
                  <c:v>34376</c:v>
                </c:pt>
                <c:pt idx="1000">
                  <c:v>34383</c:v>
                </c:pt>
                <c:pt idx="1001">
                  <c:v>34390</c:v>
                </c:pt>
                <c:pt idx="1002">
                  <c:v>34397</c:v>
                </c:pt>
                <c:pt idx="1003">
                  <c:v>34404</c:v>
                </c:pt>
                <c:pt idx="1004">
                  <c:v>34411</c:v>
                </c:pt>
                <c:pt idx="1005">
                  <c:v>34418</c:v>
                </c:pt>
                <c:pt idx="1006">
                  <c:v>34425</c:v>
                </c:pt>
                <c:pt idx="1007">
                  <c:v>34432</c:v>
                </c:pt>
                <c:pt idx="1008">
                  <c:v>34439</c:v>
                </c:pt>
                <c:pt idx="1009">
                  <c:v>34446</c:v>
                </c:pt>
                <c:pt idx="1010">
                  <c:v>34453</c:v>
                </c:pt>
                <c:pt idx="1011">
                  <c:v>34460</c:v>
                </c:pt>
                <c:pt idx="1012">
                  <c:v>34467</c:v>
                </c:pt>
                <c:pt idx="1013">
                  <c:v>34474</c:v>
                </c:pt>
                <c:pt idx="1014">
                  <c:v>34481</c:v>
                </c:pt>
                <c:pt idx="1015">
                  <c:v>34488</c:v>
                </c:pt>
                <c:pt idx="1016">
                  <c:v>34495</c:v>
                </c:pt>
                <c:pt idx="1017">
                  <c:v>34502</c:v>
                </c:pt>
                <c:pt idx="1018">
                  <c:v>34509</c:v>
                </c:pt>
                <c:pt idx="1019">
                  <c:v>34516</c:v>
                </c:pt>
                <c:pt idx="1020">
                  <c:v>34523</c:v>
                </c:pt>
                <c:pt idx="1021">
                  <c:v>34530</c:v>
                </c:pt>
                <c:pt idx="1022">
                  <c:v>34537</c:v>
                </c:pt>
                <c:pt idx="1023">
                  <c:v>34544</c:v>
                </c:pt>
                <c:pt idx="1024">
                  <c:v>34551</c:v>
                </c:pt>
                <c:pt idx="1025">
                  <c:v>34558</c:v>
                </c:pt>
                <c:pt idx="1026">
                  <c:v>34565</c:v>
                </c:pt>
                <c:pt idx="1027">
                  <c:v>34572</c:v>
                </c:pt>
                <c:pt idx="1028">
                  <c:v>34579</c:v>
                </c:pt>
                <c:pt idx="1029">
                  <c:v>34586</c:v>
                </c:pt>
                <c:pt idx="1030">
                  <c:v>34593</c:v>
                </c:pt>
                <c:pt idx="1031">
                  <c:v>34600</c:v>
                </c:pt>
                <c:pt idx="1032">
                  <c:v>34607</c:v>
                </c:pt>
                <c:pt idx="1033">
                  <c:v>34614</c:v>
                </c:pt>
                <c:pt idx="1034">
                  <c:v>34621</c:v>
                </c:pt>
                <c:pt idx="1035">
                  <c:v>34628</c:v>
                </c:pt>
                <c:pt idx="1036">
                  <c:v>34635</c:v>
                </c:pt>
                <c:pt idx="1037">
                  <c:v>34642</c:v>
                </c:pt>
                <c:pt idx="1038">
                  <c:v>34649</c:v>
                </c:pt>
                <c:pt idx="1039">
                  <c:v>34656</c:v>
                </c:pt>
                <c:pt idx="1040">
                  <c:v>34663</c:v>
                </c:pt>
                <c:pt idx="1041">
                  <c:v>34670</c:v>
                </c:pt>
                <c:pt idx="1042">
                  <c:v>34677</c:v>
                </c:pt>
                <c:pt idx="1043">
                  <c:v>34684</c:v>
                </c:pt>
                <c:pt idx="1044">
                  <c:v>34691</c:v>
                </c:pt>
                <c:pt idx="1045">
                  <c:v>34698</c:v>
                </c:pt>
                <c:pt idx="1046">
                  <c:v>34705</c:v>
                </c:pt>
                <c:pt idx="1047">
                  <c:v>34712</c:v>
                </c:pt>
                <c:pt idx="1048">
                  <c:v>34719</c:v>
                </c:pt>
                <c:pt idx="1049">
                  <c:v>34726</c:v>
                </c:pt>
                <c:pt idx="1050">
                  <c:v>34733</c:v>
                </c:pt>
                <c:pt idx="1051">
                  <c:v>34740</c:v>
                </c:pt>
                <c:pt idx="1052">
                  <c:v>34747</c:v>
                </c:pt>
                <c:pt idx="1053">
                  <c:v>34754</c:v>
                </c:pt>
                <c:pt idx="1054">
                  <c:v>34761</c:v>
                </c:pt>
                <c:pt idx="1055">
                  <c:v>34768</c:v>
                </c:pt>
                <c:pt idx="1056">
                  <c:v>34775</c:v>
                </c:pt>
                <c:pt idx="1057">
                  <c:v>34782</c:v>
                </c:pt>
                <c:pt idx="1058">
                  <c:v>34789</c:v>
                </c:pt>
                <c:pt idx="1059">
                  <c:v>34796</c:v>
                </c:pt>
                <c:pt idx="1060">
                  <c:v>34803</c:v>
                </c:pt>
                <c:pt idx="1061">
                  <c:v>34810</c:v>
                </c:pt>
                <c:pt idx="1062">
                  <c:v>34817</c:v>
                </c:pt>
                <c:pt idx="1063">
                  <c:v>34824</c:v>
                </c:pt>
                <c:pt idx="1064">
                  <c:v>34831</c:v>
                </c:pt>
                <c:pt idx="1065">
                  <c:v>34838</c:v>
                </c:pt>
                <c:pt idx="1066">
                  <c:v>34845</c:v>
                </c:pt>
                <c:pt idx="1067">
                  <c:v>34852</c:v>
                </c:pt>
                <c:pt idx="1068">
                  <c:v>34859</c:v>
                </c:pt>
                <c:pt idx="1069">
                  <c:v>34866</c:v>
                </c:pt>
                <c:pt idx="1070">
                  <c:v>34873</c:v>
                </c:pt>
                <c:pt idx="1071">
                  <c:v>34880</c:v>
                </c:pt>
                <c:pt idx="1072">
                  <c:v>34887</c:v>
                </c:pt>
                <c:pt idx="1073">
                  <c:v>34894</c:v>
                </c:pt>
                <c:pt idx="1074">
                  <c:v>34901</c:v>
                </c:pt>
                <c:pt idx="1075">
                  <c:v>34908</c:v>
                </c:pt>
                <c:pt idx="1076">
                  <c:v>34915</c:v>
                </c:pt>
                <c:pt idx="1077">
                  <c:v>34922</c:v>
                </c:pt>
                <c:pt idx="1078">
                  <c:v>34929</c:v>
                </c:pt>
                <c:pt idx="1079">
                  <c:v>34936</c:v>
                </c:pt>
                <c:pt idx="1080">
                  <c:v>34943</c:v>
                </c:pt>
                <c:pt idx="1081">
                  <c:v>34950</c:v>
                </c:pt>
                <c:pt idx="1082">
                  <c:v>34957</c:v>
                </c:pt>
                <c:pt idx="1083">
                  <c:v>34964</c:v>
                </c:pt>
                <c:pt idx="1084">
                  <c:v>34971</c:v>
                </c:pt>
                <c:pt idx="1085">
                  <c:v>34978</c:v>
                </c:pt>
                <c:pt idx="1086">
                  <c:v>34985</c:v>
                </c:pt>
                <c:pt idx="1087">
                  <c:v>34992</c:v>
                </c:pt>
                <c:pt idx="1088">
                  <c:v>34999</c:v>
                </c:pt>
                <c:pt idx="1089">
                  <c:v>35006</c:v>
                </c:pt>
                <c:pt idx="1090">
                  <c:v>35013</c:v>
                </c:pt>
                <c:pt idx="1091">
                  <c:v>35020</c:v>
                </c:pt>
                <c:pt idx="1092">
                  <c:v>35027</c:v>
                </c:pt>
                <c:pt idx="1093">
                  <c:v>35034</c:v>
                </c:pt>
                <c:pt idx="1094">
                  <c:v>35041</c:v>
                </c:pt>
                <c:pt idx="1095">
                  <c:v>35048</c:v>
                </c:pt>
                <c:pt idx="1096">
                  <c:v>35055</c:v>
                </c:pt>
                <c:pt idx="1097">
                  <c:v>35062</c:v>
                </c:pt>
                <c:pt idx="1098">
                  <c:v>35069</c:v>
                </c:pt>
                <c:pt idx="1099">
                  <c:v>35076</c:v>
                </c:pt>
                <c:pt idx="1100">
                  <c:v>35083</c:v>
                </c:pt>
                <c:pt idx="1101">
                  <c:v>35090</c:v>
                </c:pt>
                <c:pt idx="1102">
                  <c:v>35097</c:v>
                </c:pt>
                <c:pt idx="1103">
                  <c:v>35104</c:v>
                </c:pt>
                <c:pt idx="1104">
                  <c:v>35111</c:v>
                </c:pt>
                <c:pt idx="1105">
                  <c:v>35118</c:v>
                </c:pt>
                <c:pt idx="1106">
                  <c:v>35125</c:v>
                </c:pt>
                <c:pt idx="1107">
                  <c:v>35132</c:v>
                </c:pt>
                <c:pt idx="1108">
                  <c:v>35139</c:v>
                </c:pt>
                <c:pt idx="1109">
                  <c:v>35146</c:v>
                </c:pt>
                <c:pt idx="1110">
                  <c:v>35153</c:v>
                </c:pt>
                <c:pt idx="1111">
                  <c:v>35160</c:v>
                </c:pt>
                <c:pt idx="1112">
                  <c:v>35167</c:v>
                </c:pt>
                <c:pt idx="1113">
                  <c:v>35174</c:v>
                </c:pt>
                <c:pt idx="1114">
                  <c:v>35181</c:v>
                </c:pt>
                <c:pt idx="1115">
                  <c:v>35188</c:v>
                </c:pt>
                <c:pt idx="1116">
                  <c:v>35195</c:v>
                </c:pt>
                <c:pt idx="1117">
                  <c:v>35202</c:v>
                </c:pt>
                <c:pt idx="1118">
                  <c:v>35209</c:v>
                </c:pt>
                <c:pt idx="1119">
                  <c:v>35216</c:v>
                </c:pt>
                <c:pt idx="1120">
                  <c:v>35223</c:v>
                </c:pt>
                <c:pt idx="1121">
                  <c:v>35230</c:v>
                </c:pt>
                <c:pt idx="1122">
                  <c:v>35237</c:v>
                </c:pt>
                <c:pt idx="1123">
                  <c:v>35244</c:v>
                </c:pt>
                <c:pt idx="1124">
                  <c:v>35251</c:v>
                </c:pt>
                <c:pt idx="1125">
                  <c:v>35258</c:v>
                </c:pt>
                <c:pt idx="1126">
                  <c:v>35265</c:v>
                </c:pt>
                <c:pt idx="1127">
                  <c:v>35272</c:v>
                </c:pt>
                <c:pt idx="1128">
                  <c:v>35279</c:v>
                </c:pt>
                <c:pt idx="1129">
                  <c:v>35286</c:v>
                </c:pt>
                <c:pt idx="1130">
                  <c:v>35293</c:v>
                </c:pt>
                <c:pt idx="1131">
                  <c:v>35300</c:v>
                </c:pt>
                <c:pt idx="1132">
                  <c:v>35307</c:v>
                </c:pt>
                <c:pt idx="1133">
                  <c:v>35314</c:v>
                </c:pt>
                <c:pt idx="1134">
                  <c:v>35321</c:v>
                </c:pt>
                <c:pt idx="1135">
                  <c:v>35328</c:v>
                </c:pt>
                <c:pt idx="1136">
                  <c:v>35335</c:v>
                </c:pt>
                <c:pt idx="1137">
                  <c:v>35342</c:v>
                </c:pt>
                <c:pt idx="1138">
                  <c:v>35349</c:v>
                </c:pt>
                <c:pt idx="1139">
                  <c:v>35356</c:v>
                </c:pt>
                <c:pt idx="1140">
                  <c:v>35363</c:v>
                </c:pt>
                <c:pt idx="1141">
                  <c:v>35370</c:v>
                </c:pt>
                <c:pt idx="1142">
                  <c:v>35377</c:v>
                </c:pt>
                <c:pt idx="1143">
                  <c:v>35384</c:v>
                </c:pt>
                <c:pt idx="1144">
                  <c:v>35391</c:v>
                </c:pt>
                <c:pt idx="1145">
                  <c:v>35398</c:v>
                </c:pt>
                <c:pt idx="1146">
                  <c:v>35405</c:v>
                </c:pt>
                <c:pt idx="1147">
                  <c:v>35412</c:v>
                </c:pt>
                <c:pt idx="1148">
                  <c:v>35419</c:v>
                </c:pt>
                <c:pt idx="1149">
                  <c:v>35426</c:v>
                </c:pt>
                <c:pt idx="1150">
                  <c:v>35433</c:v>
                </c:pt>
                <c:pt idx="1151">
                  <c:v>35440</c:v>
                </c:pt>
                <c:pt idx="1152">
                  <c:v>35447</c:v>
                </c:pt>
                <c:pt idx="1153">
                  <c:v>35454</c:v>
                </c:pt>
                <c:pt idx="1154">
                  <c:v>35461</c:v>
                </c:pt>
                <c:pt idx="1155">
                  <c:v>35468</c:v>
                </c:pt>
                <c:pt idx="1156">
                  <c:v>35475</c:v>
                </c:pt>
                <c:pt idx="1157">
                  <c:v>35482</c:v>
                </c:pt>
                <c:pt idx="1158">
                  <c:v>35489</c:v>
                </c:pt>
                <c:pt idx="1159">
                  <c:v>35496</c:v>
                </c:pt>
                <c:pt idx="1160">
                  <c:v>35503</c:v>
                </c:pt>
                <c:pt idx="1161">
                  <c:v>35510</c:v>
                </c:pt>
                <c:pt idx="1162">
                  <c:v>35517</c:v>
                </c:pt>
                <c:pt idx="1163">
                  <c:v>35524</c:v>
                </c:pt>
                <c:pt idx="1164">
                  <c:v>35531</c:v>
                </c:pt>
                <c:pt idx="1165">
                  <c:v>35538</c:v>
                </c:pt>
                <c:pt idx="1166">
                  <c:v>35545</c:v>
                </c:pt>
                <c:pt idx="1167">
                  <c:v>35552</c:v>
                </c:pt>
                <c:pt idx="1168">
                  <c:v>35559</c:v>
                </c:pt>
                <c:pt idx="1169">
                  <c:v>35566</c:v>
                </c:pt>
                <c:pt idx="1170">
                  <c:v>35573</c:v>
                </c:pt>
                <c:pt idx="1171">
                  <c:v>35580</c:v>
                </c:pt>
                <c:pt idx="1172">
                  <c:v>35587</c:v>
                </c:pt>
                <c:pt idx="1173">
                  <c:v>35594</c:v>
                </c:pt>
                <c:pt idx="1174">
                  <c:v>35601</c:v>
                </c:pt>
                <c:pt idx="1175">
                  <c:v>35608</c:v>
                </c:pt>
                <c:pt idx="1176">
                  <c:v>35615</c:v>
                </c:pt>
                <c:pt idx="1177">
                  <c:v>35622</c:v>
                </c:pt>
                <c:pt idx="1178">
                  <c:v>35629</c:v>
                </c:pt>
                <c:pt idx="1179">
                  <c:v>35636</c:v>
                </c:pt>
                <c:pt idx="1180">
                  <c:v>35643</c:v>
                </c:pt>
                <c:pt idx="1181">
                  <c:v>35650</c:v>
                </c:pt>
                <c:pt idx="1182">
                  <c:v>35657</c:v>
                </c:pt>
                <c:pt idx="1183">
                  <c:v>35664</c:v>
                </c:pt>
                <c:pt idx="1184">
                  <c:v>35671</c:v>
                </c:pt>
                <c:pt idx="1185">
                  <c:v>35678</c:v>
                </c:pt>
                <c:pt idx="1186">
                  <c:v>35685</c:v>
                </c:pt>
                <c:pt idx="1187">
                  <c:v>35692</c:v>
                </c:pt>
                <c:pt idx="1188">
                  <c:v>35699</c:v>
                </c:pt>
                <c:pt idx="1189">
                  <c:v>35706</c:v>
                </c:pt>
                <c:pt idx="1190">
                  <c:v>35713</c:v>
                </c:pt>
                <c:pt idx="1191">
                  <c:v>35720</c:v>
                </c:pt>
                <c:pt idx="1192">
                  <c:v>35727</c:v>
                </c:pt>
                <c:pt idx="1193">
                  <c:v>35734</c:v>
                </c:pt>
                <c:pt idx="1194">
                  <c:v>35741</c:v>
                </c:pt>
                <c:pt idx="1195">
                  <c:v>35748</c:v>
                </c:pt>
                <c:pt idx="1196">
                  <c:v>35755</c:v>
                </c:pt>
                <c:pt idx="1197">
                  <c:v>35762</c:v>
                </c:pt>
                <c:pt idx="1198">
                  <c:v>35769</c:v>
                </c:pt>
                <c:pt idx="1199">
                  <c:v>35776</c:v>
                </c:pt>
                <c:pt idx="1200">
                  <c:v>35783</c:v>
                </c:pt>
                <c:pt idx="1201">
                  <c:v>35790</c:v>
                </c:pt>
                <c:pt idx="1202">
                  <c:v>35797</c:v>
                </c:pt>
                <c:pt idx="1203">
                  <c:v>35804</c:v>
                </c:pt>
                <c:pt idx="1204">
                  <c:v>35811</c:v>
                </c:pt>
                <c:pt idx="1205">
                  <c:v>35818</c:v>
                </c:pt>
                <c:pt idx="1206">
                  <c:v>35825</c:v>
                </c:pt>
                <c:pt idx="1207">
                  <c:v>35832</c:v>
                </c:pt>
                <c:pt idx="1208">
                  <c:v>35839</c:v>
                </c:pt>
                <c:pt idx="1209">
                  <c:v>35846</c:v>
                </c:pt>
                <c:pt idx="1210">
                  <c:v>35853</c:v>
                </c:pt>
                <c:pt idx="1211">
                  <c:v>35860</c:v>
                </c:pt>
                <c:pt idx="1212">
                  <c:v>35867</c:v>
                </c:pt>
                <c:pt idx="1213">
                  <c:v>35874</c:v>
                </c:pt>
                <c:pt idx="1214">
                  <c:v>35881</c:v>
                </c:pt>
                <c:pt idx="1215">
                  <c:v>35888</c:v>
                </c:pt>
                <c:pt idx="1216">
                  <c:v>35895</c:v>
                </c:pt>
                <c:pt idx="1217">
                  <c:v>35902</c:v>
                </c:pt>
                <c:pt idx="1218">
                  <c:v>35909</c:v>
                </c:pt>
                <c:pt idx="1219">
                  <c:v>35916</c:v>
                </c:pt>
                <c:pt idx="1220">
                  <c:v>35923</c:v>
                </c:pt>
                <c:pt idx="1221">
                  <c:v>35930</c:v>
                </c:pt>
                <c:pt idx="1222">
                  <c:v>35937</c:v>
                </c:pt>
                <c:pt idx="1223">
                  <c:v>35944</c:v>
                </c:pt>
                <c:pt idx="1224">
                  <c:v>35951</c:v>
                </c:pt>
                <c:pt idx="1225">
                  <c:v>35958</c:v>
                </c:pt>
                <c:pt idx="1226">
                  <c:v>35965</c:v>
                </c:pt>
                <c:pt idx="1227">
                  <c:v>35972</c:v>
                </c:pt>
                <c:pt idx="1228">
                  <c:v>35979</c:v>
                </c:pt>
                <c:pt idx="1229">
                  <c:v>35986</c:v>
                </c:pt>
                <c:pt idx="1230">
                  <c:v>35993</c:v>
                </c:pt>
                <c:pt idx="1231">
                  <c:v>36000</c:v>
                </c:pt>
                <c:pt idx="1232">
                  <c:v>36007</c:v>
                </c:pt>
                <c:pt idx="1233">
                  <c:v>36014</c:v>
                </c:pt>
                <c:pt idx="1234">
                  <c:v>36021</c:v>
                </c:pt>
                <c:pt idx="1235">
                  <c:v>36028</c:v>
                </c:pt>
                <c:pt idx="1236">
                  <c:v>36035</c:v>
                </c:pt>
                <c:pt idx="1237">
                  <c:v>36042</c:v>
                </c:pt>
                <c:pt idx="1238">
                  <c:v>36049</c:v>
                </c:pt>
                <c:pt idx="1239">
                  <c:v>36056</c:v>
                </c:pt>
                <c:pt idx="1240">
                  <c:v>36063</c:v>
                </c:pt>
                <c:pt idx="1241">
                  <c:v>36070</c:v>
                </c:pt>
                <c:pt idx="1242">
                  <c:v>36077</c:v>
                </c:pt>
                <c:pt idx="1243">
                  <c:v>36084</c:v>
                </c:pt>
                <c:pt idx="1244">
                  <c:v>36091</c:v>
                </c:pt>
                <c:pt idx="1245">
                  <c:v>36098</c:v>
                </c:pt>
                <c:pt idx="1246">
                  <c:v>36105</c:v>
                </c:pt>
                <c:pt idx="1247">
                  <c:v>36112</c:v>
                </c:pt>
                <c:pt idx="1248">
                  <c:v>36119</c:v>
                </c:pt>
                <c:pt idx="1249">
                  <c:v>36126</c:v>
                </c:pt>
                <c:pt idx="1250">
                  <c:v>36133</c:v>
                </c:pt>
                <c:pt idx="1251">
                  <c:v>36140</c:v>
                </c:pt>
                <c:pt idx="1252">
                  <c:v>36147</c:v>
                </c:pt>
                <c:pt idx="1253">
                  <c:v>36154</c:v>
                </c:pt>
                <c:pt idx="1254">
                  <c:v>36161</c:v>
                </c:pt>
                <c:pt idx="1255">
                  <c:v>36168</c:v>
                </c:pt>
                <c:pt idx="1256">
                  <c:v>36175</c:v>
                </c:pt>
                <c:pt idx="1257">
                  <c:v>36182</c:v>
                </c:pt>
                <c:pt idx="1258">
                  <c:v>36189</c:v>
                </c:pt>
                <c:pt idx="1259">
                  <c:v>36196</c:v>
                </c:pt>
                <c:pt idx="1260">
                  <c:v>36203</c:v>
                </c:pt>
                <c:pt idx="1261">
                  <c:v>36210</c:v>
                </c:pt>
                <c:pt idx="1262">
                  <c:v>36217</c:v>
                </c:pt>
                <c:pt idx="1263">
                  <c:v>36224</c:v>
                </c:pt>
                <c:pt idx="1264">
                  <c:v>36231</c:v>
                </c:pt>
                <c:pt idx="1265">
                  <c:v>36238</c:v>
                </c:pt>
                <c:pt idx="1266">
                  <c:v>36245</c:v>
                </c:pt>
                <c:pt idx="1267">
                  <c:v>36252</c:v>
                </c:pt>
                <c:pt idx="1268">
                  <c:v>36259</c:v>
                </c:pt>
                <c:pt idx="1269">
                  <c:v>36266</c:v>
                </c:pt>
                <c:pt idx="1270">
                  <c:v>36273</c:v>
                </c:pt>
                <c:pt idx="1271">
                  <c:v>36280</c:v>
                </c:pt>
                <c:pt idx="1272">
                  <c:v>36287</c:v>
                </c:pt>
                <c:pt idx="1273">
                  <c:v>36294</c:v>
                </c:pt>
                <c:pt idx="1274">
                  <c:v>36301</c:v>
                </c:pt>
                <c:pt idx="1275">
                  <c:v>36308</c:v>
                </c:pt>
                <c:pt idx="1276">
                  <c:v>36315</c:v>
                </c:pt>
                <c:pt idx="1277">
                  <c:v>36322</c:v>
                </c:pt>
                <c:pt idx="1278">
                  <c:v>36329</c:v>
                </c:pt>
                <c:pt idx="1279">
                  <c:v>36336</c:v>
                </c:pt>
                <c:pt idx="1280">
                  <c:v>36343</c:v>
                </c:pt>
                <c:pt idx="1281">
                  <c:v>36350</c:v>
                </c:pt>
                <c:pt idx="1282">
                  <c:v>36357</c:v>
                </c:pt>
                <c:pt idx="1283">
                  <c:v>36364</c:v>
                </c:pt>
                <c:pt idx="1284">
                  <c:v>36371</c:v>
                </c:pt>
                <c:pt idx="1285">
                  <c:v>36378</c:v>
                </c:pt>
                <c:pt idx="1286">
                  <c:v>36385</c:v>
                </c:pt>
                <c:pt idx="1287">
                  <c:v>36392</c:v>
                </c:pt>
                <c:pt idx="1288">
                  <c:v>36399</c:v>
                </c:pt>
                <c:pt idx="1289">
                  <c:v>36406</c:v>
                </c:pt>
                <c:pt idx="1290">
                  <c:v>36413</c:v>
                </c:pt>
                <c:pt idx="1291">
                  <c:v>36420</c:v>
                </c:pt>
                <c:pt idx="1292">
                  <c:v>36427</c:v>
                </c:pt>
                <c:pt idx="1293">
                  <c:v>36434</c:v>
                </c:pt>
                <c:pt idx="1294">
                  <c:v>36441</c:v>
                </c:pt>
                <c:pt idx="1295">
                  <c:v>36448</c:v>
                </c:pt>
                <c:pt idx="1296">
                  <c:v>36455</c:v>
                </c:pt>
                <c:pt idx="1297">
                  <c:v>36462</c:v>
                </c:pt>
                <c:pt idx="1298">
                  <c:v>36469</c:v>
                </c:pt>
                <c:pt idx="1299">
                  <c:v>36476</c:v>
                </c:pt>
                <c:pt idx="1300">
                  <c:v>36483</c:v>
                </c:pt>
                <c:pt idx="1301">
                  <c:v>36490</c:v>
                </c:pt>
                <c:pt idx="1302">
                  <c:v>36497</c:v>
                </c:pt>
                <c:pt idx="1303">
                  <c:v>36504</c:v>
                </c:pt>
                <c:pt idx="1304">
                  <c:v>36511</c:v>
                </c:pt>
                <c:pt idx="1305">
                  <c:v>36518</c:v>
                </c:pt>
                <c:pt idx="1306">
                  <c:v>36525</c:v>
                </c:pt>
                <c:pt idx="1307">
                  <c:v>36532</c:v>
                </c:pt>
                <c:pt idx="1308">
                  <c:v>36539</c:v>
                </c:pt>
                <c:pt idx="1309">
                  <c:v>36546</c:v>
                </c:pt>
                <c:pt idx="1310">
                  <c:v>36553</c:v>
                </c:pt>
                <c:pt idx="1311">
                  <c:v>36560</c:v>
                </c:pt>
                <c:pt idx="1312">
                  <c:v>36567</c:v>
                </c:pt>
                <c:pt idx="1313">
                  <c:v>36574</c:v>
                </c:pt>
                <c:pt idx="1314">
                  <c:v>36581</c:v>
                </c:pt>
                <c:pt idx="1315">
                  <c:v>36588</c:v>
                </c:pt>
                <c:pt idx="1316">
                  <c:v>36595</c:v>
                </c:pt>
                <c:pt idx="1317">
                  <c:v>36602</c:v>
                </c:pt>
                <c:pt idx="1318">
                  <c:v>36609</c:v>
                </c:pt>
                <c:pt idx="1319">
                  <c:v>36616</c:v>
                </c:pt>
                <c:pt idx="1320">
                  <c:v>36623</c:v>
                </c:pt>
                <c:pt idx="1321">
                  <c:v>36630</c:v>
                </c:pt>
                <c:pt idx="1322">
                  <c:v>36637</c:v>
                </c:pt>
                <c:pt idx="1323">
                  <c:v>36644</c:v>
                </c:pt>
                <c:pt idx="1324">
                  <c:v>36651</c:v>
                </c:pt>
                <c:pt idx="1325">
                  <c:v>36658</c:v>
                </c:pt>
                <c:pt idx="1326">
                  <c:v>36665</c:v>
                </c:pt>
                <c:pt idx="1327">
                  <c:v>36672</c:v>
                </c:pt>
                <c:pt idx="1328">
                  <c:v>36679</c:v>
                </c:pt>
                <c:pt idx="1329">
                  <c:v>36686</c:v>
                </c:pt>
                <c:pt idx="1330">
                  <c:v>36693</c:v>
                </c:pt>
                <c:pt idx="1331">
                  <c:v>36700</c:v>
                </c:pt>
                <c:pt idx="1332">
                  <c:v>36707</c:v>
                </c:pt>
                <c:pt idx="1333">
                  <c:v>36714</c:v>
                </c:pt>
                <c:pt idx="1334">
                  <c:v>36721</c:v>
                </c:pt>
                <c:pt idx="1335">
                  <c:v>36728</c:v>
                </c:pt>
                <c:pt idx="1336">
                  <c:v>36735</c:v>
                </c:pt>
                <c:pt idx="1337">
                  <c:v>36742</c:v>
                </c:pt>
                <c:pt idx="1338">
                  <c:v>36749</c:v>
                </c:pt>
                <c:pt idx="1339">
                  <c:v>36756</c:v>
                </c:pt>
                <c:pt idx="1340">
                  <c:v>36763</c:v>
                </c:pt>
                <c:pt idx="1341">
                  <c:v>36770</c:v>
                </c:pt>
                <c:pt idx="1342">
                  <c:v>36777</c:v>
                </c:pt>
                <c:pt idx="1343">
                  <c:v>36784</c:v>
                </c:pt>
                <c:pt idx="1344">
                  <c:v>36791</c:v>
                </c:pt>
                <c:pt idx="1345">
                  <c:v>36798</c:v>
                </c:pt>
                <c:pt idx="1346">
                  <c:v>36805</c:v>
                </c:pt>
                <c:pt idx="1347">
                  <c:v>36812</c:v>
                </c:pt>
                <c:pt idx="1348">
                  <c:v>36819</c:v>
                </c:pt>
                <c:pt idx="1349">
                  <c:v>36826</c:v>
                </c:pt>
                <c:pt idx="1350">
                  <c:v>36833</c:v>
                </c:pt>
                <c:pt idx="1351">
                  <c:v>36840</c:v>
                </c:pt>
                <c:pt idx="1352">
                  <c:v>36847</c:v>
                </c:pt>
                <c:pt idx="1353">
                  <c:v>36854</c:v>
                </c:pt>
                <c:pt idx="1354">
                  <c:v>36861</c:v>
                </c:pt>
                <c:pt idx="1355">
                  <c:v>36868</c:v>
                </c:pt>
                <c:pt idx="1356">
                  <c:v>36875</c:v>
                </c:pt>
                <c:pt idx="1357">
                  <c:v>36882</c:v>
                </c:pt>
                <c:pt idx="1358">
                  <c:v>36889</c:v>
                </c:pt>
                <c:pt idx="1359">
                  <c:v>36896</c:v>
                </c:pt>
                <c:pt idx="1360">
                  <c:v>36903</c:v>
                </c:pt>
                <c:pt idx="1361">
                  <c:v>36910</c:v>
                </c:pt>
                <c:pt idx="1362">
                  <c:v>36917</c:v>
                </c:pt>
                <c:pt idx="1363">
                  <c:v>36924</c:v>
                </c:pt>
                <c:pt idx="1364">
                  <c:v>36931</c:v>
                </c:pt>
                <c:pt idx="1365">
                  <c:v>36938</c:v>
                </c:pt>
                <c:pt idx="1366">
                  <c:v>36945</c:v>
                </c:pt>
                <c:pt idx="1367">
                  <c:v>36952</c:v>
                </c:pt>
                <c:pt idx="1368">
                  <c:v>36959</c:v>
                </c:pt>
                <c:pt idx="1369">
                  <c:v>36966</c:v>
                </c:pt>
                <c:pt idx="1370">
                  <c:v>36973</c:v>
                </c:pt>
                <c:pt idx="1371">
                  <c:v>36980</c:v>
                </c:pt>
                <c:pt idx="1372">
                  <c:v>36987</c:v>
                </c:pt>
                <c:pt idx="1373">
                  <c:v>36994</c:v>
                </c:pt>
                <c:pt idx="1374">
                  <c:v>37001</c:v>
                </c:pt>
                <c:pt idx="1375">
                  <c:v>37008</c:v>
                </c:pt>
                <c:pt idx="1376">
                  <c:v>37015</c:v>
                </c:pt>
                <c:pt idx="1377">
                  <c:v>37022</c:v>
                </c:pt>
                <c:pt idx="1378">
                  <c:v>37029</c:v>
                </c:pt>
                <c:pt idx="1379">
                  <c:v>37036</c:v>
                </c:pt>
                <c:pt idx="1380">
                  <c:v>37043</c:v>
                </c:pt>
                <c:pt idx="1381">
                  <c:v>37050</c:v>
                </c:pt>
                <c:pt idx="1382">
                  <c:v>37057</c:v>
                </c:pt>
                <c:pt idx="1383">
                  <c:v>37064</c:v>
                </c:pt>
                <c:pt idx="1384">
                  <c:v>37071</c:v>
                </c:pt>
                <c:pt idx="1385">
                  <c:v>37078</c:v>
                </c:pt>
                <c:pt idx="1386">
                  <c:v>37085</c:v>
                </c:pt>
                <c:pt idx="1387">
                  <c:v>37092</c:v>
                </c:pt>
                <c:pt idx="1388">
                  <c:v>37099</c:v>
                </c:pt>
                <c:pt idx="1389">
                  <c:v>37106</c:v>
                </c:pt>
                <c:pt idx="1390">
                  <c:v>37113</c:v>
                </c:pt>
                <c:pt idx="1391">
                  <c:v>37120</c:v>
                </c:pt>
                <c:pt idx="1392">
                  <c:v>37127</c:v>
                </c:pt>
                <c:pt idx="1393">
                  <c:v>37134</c:v>
                </c:pt>
                <c:pt idx="1394">
                  <c:v>37141</c:v>
                </c:pt>
                <c:pt idx="1395">
                  <c:v>37148</c:v>
                </c:pt>
                <c:pt idx="1396">
                  <c:v>37155</c:v>
                </c:pt>
                <c:pt idx="1397">
                  <c:v>37162</c:v>
                </c:pt>
                <c:pt idx="1398">
                  <c:v>37169</c:v>
                </c:pt>
                <c:pt idx="1399">
                  <c:v>37176</c:v>
                </c:pt>
                <c:pt idx="1400">
                  <c:v>37183</c:v>
                </c:pt>
                <c:pt idx="1401">
                  <c:v>37190</c:v>
                </c:pt>
                <c:pt idx="1402">
                  <c:v>37197</c:v>
                </c:pt>
                <c:pt idx="1403">
                  <c:v>37204</c:v>
                </c:pt>
                <c:pt idx="1404">
                  <c:v>37211</c:v>
                </c:pt>
                <c:pt idx="1405">
                  <c:v>37218</c:v>
                </c:pt>
                <c:pt idx="1406">
                  <c:v>37225</c:v>
                </c:pt>
                <c:pt idx="1407">
                  <c:v>37232</c:v>
                </c:pt>
                <c:pt idx="1408">
                  <c:v>37239</c:v>
                </c:pt>
                <c:pt idx="1409">
                  <c:v>37246</c:v>
                </c:pt>
                <c:pt idx="1410">
                  <c:v>37253</c:v>
                </c:pt>
                <c:pt idx="1411">
                  <c:v>37260</c:v>
                </c:pt>
                <c:pt idx="1412">
                  <c:v>37267</c:v>
                </c:pt>
                <c:pt idx="1413">
                  <c:v>37274</c:v>
                </c:pt>
                <c:pt idx="1414">
                  <c:v>37281</c:v>
                </c:pt>
                <c:pt idx="1415">
                  <c:v>37288</c:v>
                </c:pt>
                <c:pt idx="1416">
                  <c:v>37295</c:v>
                </c:pt>
                <c:pt idx="1417">
                  <c:v>37302</c:v>
                </c:pt>
                <c:pt idx="1418">
                  <c:v>37309</c:v>
                </c:pt>
                <c:pt idx="1419">
                  <c:v>37316</c:v>
                </c:pt>
                <c:pt idx="1420">
                  <c:v>37323</c:v>
                </c:pt>
                <c:pt idx="1421">
                  <c:v>37330</c:v>
                </c:pt>
                <c:pt idx="1422">
                  <c:v>37337</c:v>
                </c:pt>
                <c:pt idx="1423">
                  <c:v>37344</c:v>
                </c:pt>
                <c:pt idx="1424">
                  <c:v>37351</c:v>
                </c:pt>
                <c:pt idx="1425">
                  <c:v>37358</c:v>
                </c:pt>
                <c:pt idx="1426">
                  <c:v>37365</c:v>
                </c:pt>
                <c:pt idx="1427">
                  <c:v>37372</c:v>
                </c:pt>
                <c:pt idx="1428">
                  <c:v>37379</c:v>
                </c:pt>
                <c:pt idx="1429">
                  <c:v>37386</c:v>
                </c:pt>
                <c:pt idx="1430">
                  <c:v>37393</c:v>
                </c:pt>
                <c:pt idx="1431">
                  <c:v>37400</c:v>
                </c:pt>
                <c:pt idx="1432">
                  <c:v>37407</c:v>
                </c:pt>
                <c:pt idx="1433">
                  <c:v>37414</c:v>
                </c:pt>
                <c:pt idx="1434">
                  <c:v>37421</c:v>
                </c:pt>
                <c:pt idx="1435">
                  <c:v>37428</c:v>
                </c:pt>
                <c:pt idx="1436">
                  <c:v>37435</c:v>
                </c:pt>
                <c:pt idx="1437">
                  <c:v>37442</c:v>
                </c:pt>
                <c:pt idx="1438">
                  <c:v>37449</c:v>
                </c:pt>
                <c:pt idx="1439">
                  <c:v>37456</c:v>
                </c:pt>
                <c:pt idx="1440">
                  <c:v>37463</c:v>
                </c:pt>
                <c:pt idx="1441">
                  <c:v>37470</c:v>
                </c:pt>
                <c:pt idx="1442">
                  <c:v>37477</c:v>
                </c:pt>
                <c:pt idx="1443">
                  <c:v>37484</c:v>
                </c:pt>
                <c:pt idx="1444">
                  <c:v>37491</c:v>
                </c:pt>
                <c:pt idx="1445">
                  <c:v>37498</c:v>
                </c:pt>
                <c:pt idx="1446">
                  <c:v>37505</c:v>
                </c:pt>
                <c:pt idx="1447">
                  <c:v>37512</c:v>
                </c:pt>
                <c:pt idx="1448">
                  <c:v>37519</c:v>
                </c:pt>
                <c:pt idx="1449">
                  <c:v>37526</c:v>
                </c:pt>
                <c:pt idx="1450">
                  <c:v>37533</c:v>
                </c:pt>
                <c:pt idx="1451">
                  <c:v>37540</c:v>
                </c:pt>
                <c:pt idx="1452">
                  <c:v>37547</c:v>
                </c:pt>
                <c:pt idx="1453">
                  <c:v>37554</c:v>
                </c:pt>
                <c:pt idx="1454">
                  <c:v>37561</c:v>
                </c:pt>
                <c:pt idx="1455">
                  <c:v>37568</c:v>
                </c:pt>
                <c:pt idx="1456">
                  <c:v>37575</c:v>
                </c:pt>
                <c:pt idx="1457">
                  <c:v>37582</c:v>
                </c:pt>
                <c:pt idx="1458">
                  <c:v>37589</c:v>
                </c:pt>
                <c:pt idx="1459">
                  <c:v>37596</c:v>
                </c:pt>
                <c:pt idx="1460">
                  <c:v>37603</c:v>
                </c:pt>
                <c:pt idx="1461">
                  <c:v>37610</c:v>
                </c:pt>
                <c:pt idx="1462">
                  <c:v>37617</c:v>
                </c:pt>
                <c:pt idx="1463">
                  <c:v>37624</c:v>
                </c:pt>
                <c:pt idx="1464">
                  <c:v>37631</c:v>
                </c:pt>
                <c:pt idx="1465">
                  <c:v>37638</c:v>
                </c:pt>
                <c:pt idx="1466">
                  <c:v>37645</c:v>
                </c:pt>
                <c:pt idx="1467">
                  <c:v>37652</c:v>
                </c:pt>
                <c:pt idx="1468">
                  <c:v>37659</c:v>
                </c:pt>
                <c:pt idx="1469">
                  <c:v>37666</c:v>
                </c:pt>
                <c:pt idx="1470">
                  <c:v>37673</c:v>
                </c:pt>
                <c:pt idx="1471">
                  <c:v>37680</c:v>
                </c:pt>
                <c:pt idx="1472">
                  <c:v>37687</c:v>
                </c:pt>
                <c:pt idx="1473">
                  <c:v>37694</c:v>
                </c:pt>
                <c:pt idx="1474">
                  <c:v>37701</c:v>
                </c:pt>
                <c:pt idx="1475">
                  <c:v>37708</c:v>
                </c:pt>
                <c:pt idx="1476">
                  <c:v>37715</c:v>
                </c:pt>
                <c:pt idx="1477">
                  <c:v>37722</c:v>
                </c:pt>
                <c:pt idx="1478">
                  <c:v>37729</c:v>
                </c:pt>
                <c:pt idx="1479">
                  <c:v>37736</c:v>
                </c:pt>
                <c:pt idx="1480">
                  <c:v>37743</c:v>
                </c:pt>
                <c:pt idx="1481">
                  <c:v>37750</c:v>
                </c:pt>
                <c:pt idx="1482">
                  <c:v>37757</c:v>
                </c:pt>
                <c:pt idx="1483">
                  <c:v>37764</c:v>
                </c:pt>
                <c:pt idx="1484">
                  <c:v>37771</c:v>
                </c:pt>
                <c:pt idx="1485">
                  <c:v>37778</c:v>
                </c:pt>
                <c:pt idx="1486">
                  <c:v>37785</c:v>
                </c:pt>
                <c:pt idx="1487">
                  <c:v>37792</c:v>
                </c:pt>
                <c:pt idx="1488">
                  <c:v>37799</c:v>
                </c:pt>
                <c:pt idx="1489">
                  <c:v>37806</c:v>
                </c:pt>
                <c:pt idx="1490">
                  <c:v>37813</c:v>
                </c:pt>
                <c:pt idx="1491">
                  <c:v>37820</c:v>
                </c:pt>
                <c:pt idx="1492">
                  <c:v>37827</c:v>
                </c:pt>
                <c:pt idx="1493">
                  <c:v>37834</c:v>
                </c:pt>
                <c:pt idx="1494">
                  <c:v>37841</c:v>
                </c:pt>
                <c:pt idx="1495">
                  <c:v>37848</c:v>
                </c:pt>
                <c:pt idx="1496">
                  <c:v>37855</c:v>
                </c:pt>
                <c:pt idx="1497">
                  <c:v>37862</c:v>
                </c:pt>
                <c:pt idx="1498">
                  <c:v>37869</c:v>
                </c:pt>
                <c:pt idx="1499">
                  <c:v>37876</c:v>
                </c:pt>
                <c:pt idx="1500">
                  <c:v>37883</c:v>
                </c:pt>
                <c:pt idx="1501">
                  <c:v>37890</c:v>
                </c:pt>
                <c:pt idx="1502">
                  <c:v>37897</c:v>
                </c:pt>
                <c:pt idx="1503">
                  <c:v>37904</c:v>
                </c:pt>
                <c:pt idx="1504">
                  <c:v>37911</c:v>
                </c:pt>
                <c:pt idx="1505">
                  <c:v>37918</c:v>
                </c:pt>
                <c:pt idx="1506">
                  <c:v>37925</c:v>
                </c:pt>
                <c:pt idx="1507">
                  <c:v>37932</c:v>
                </c:pt>
                <c:pt idx="1508">
                  <c:v>37939</c:v>
                </c:pt>
                <c:pt idx="1509">
                  <c:v>37946</c:v>
                </c:pt>
                <c:pt idx="1510">
                  <c:v>37953</c:v>
                </c:pt>
                <c:pt idx="1511">
                  <c:v>37960</c:v>
                </c:pt>
                <c:pt idx="1512">
                  <c:v>37967</c:v>
                </c:pt>
                <c:pt idx="1513">
                  <c:v>37974</c:v>
                </c:pt>
                <c:pt idx="1514">
                  <c:v>37981</c:v>
                </c:pt>
                <c:pt idx="1515">
                  <c:v>37988</c:v>
                </c:pt>
                <c:pt idx="1516">
                  <c:v>37995</c:v>
                </c:pt>
                <c:pt idx="1517">
                  <c:v>38002</c:v>
                </c:pt>
                <c:pt idx="1518">
                  <c:v>38009</c:v>
                </c:pt>
                <c:pt idx="1519">
                  <c:v>38016</c:v>
                </c:pt>
                <c:pt idx="1520">
                  <c:v>38023</c:v>
                </c:pt>
                <c:pt idx="1521">
                  <c:v>38030</c:v>
                </c:pt>
                <c:pt idx="1522">
                  <c:v>38037</c:v>
                </c:pt>
                <c:pt idx="1523">
                  <c:v>38044</c:v>
                </c:pt>
                <c:pt idx="1524">
                  <c:v>38051</c:v>
                </c:pt>
                <c:pt idx="1525">
                  <c:v>38058</c:v>
                </c:pt>
                <c:pt idx="1526">
                  <c:v>38065</c:v>
                </c:pt>
                <c:pt idx="1527">
                  <c:v>38072</c:v>
                </c:pt>
                <c:pt idx="1528">
                  <c:v>38079</c:v>
                </c:pt>
                <c:pt idx="1529">
                  <c:v>38086</c:v>
                </c:pt>
                <c:pt idx="1530">
                  <c:v>38093</c:v>
                </c:pt>
                <c:pt idx="1531">
                  <c:v>38100</c:v>
                </c:pt>
                <c:pt idx="1532">
                  <c:v>38107</c:v>
                </c:pt>
                <c:pt idx="1533">
                  <c:v>38114</c:v>
                </c:pt>
                <c:pt idx="1534">
                  <c:v>38121</c:v>
                </c:pt>
                <c:pt idx="1535">
                  <c:v>38128</c:v>
                </c:pt>
                <c:pt idx="1536">
                  <c:v>38135</c:v>
                </c:pt>
                <c:pt idx="1537">
                  <c:v>38142</c:v>
                </c:pt>
                <c:pt idx="1538">
                  <c:v>38149</c:v>
                </c:pt>
                <c:pt idx="1539">
                  <c:v>38156</c:v>
                </c:pt>
                <c:pt idx="1540">
                  <c:v>38163</c:v>
                </c:pt>
                <c:pt idx="1541">
                  <c:v>38170</c:v>
                </c:pt>
                <c:pt idx="1542">
                  <c:v>38177</c:v>
                </c:pt>
                <c:pt idx="1543">
                  <c:v>38184</c:v>
                </c:pt>
                <c:pt idx="1544">
                  <c:v>38191</c:v>
                </c:pt>
                <c:pt idx="1545">
                  <c:v>38198</c:v>
                </c:pt>
                <c:pt idx="1546">
                  <c:v>38205</c:v>
                </c:pt>
                <c:pt idx="1547">
                  <c:v>38212</c:v>
                </c:pt>
                <c:pt idx="1548">
                  <c:v>38219</c:v>
                </c:pt>
                <c:pt idx="1549">
                  <c:v>38226</c:v>
                </c:pt>
                <c:pt idx="1550">
                  <c:v>38233</c:v>
                </c:pt>
                <c:pt idx="1551">
                  <c:v>38240</c:v>
                </c:pt>
                <c:pt idx="1552">
                  <c:v>38247</c:v>
                </c:pt>
                <c:pt idx="1553">
                  <c:v>38254</c:v>
                </c:pt>
                <c:pt idx="1554">
                  <c:v>38261</c:v>
                </c:pt>
                <c:pt idx="1555">
                  <c:v>38268</c:v>
                </c:pt>
                <c:pt idx="1556">
                  <c:v>38275</c:v>
                </c:pt>
                <c:pt idx="1557">
                  <c:v>38282</c:v>
                </c:pt>
                <c:pt idx="1558">
                  <c:v>38289</c:v>
                </c:pt>
                <c:pt idx="1559">
                  <c:v>38296</c:v>
                </c:pt>
                <c:pt idx="1560">
                  <c:v>38303</c:v>
                </c:pt>
                <c:pt idx="1561">
                  <c:v>38310</c:v>
                </c:pt>
                <c:pt idx="1562">
                  <c:v>38317</c:v>
                </c:pt>
                <c:pt idx="1563">
                  <c:v>38324</c:v>
                </c:pt>
                <c:pt idx="1564">
                  <c:v>38331</c:v>
                </c:pt>
                <c:pt idx="1565">
                  <c:v>38338</c:v>
                </c:pt>
                <c:pt idx="1566">
                  <c:v>38345</c:v>
                </c:pt>
                <c:pt idx="1567">
                  <c:v>38352</c:v>
                </c:pt>
                <c:pt idx="1568">
                  <c:v>38359</c:v>
                </c:pt>
                <c:pt idx="1569">
                  <c:v>38366</c:v>
                </c:pt>
                <c:pt idx="1570">
                  <c:v>38373</c:v>
                </c:pt>
                <c:pt idx="1571">
                  <c:v>38380</c:v>
                </c:pt>
                <c:pt idx="1572">
                  <c:v>38387</c:v>
                </c:pt>
                <c:pt idx="1573">
                  <c:v>38394</c:v>
                </c:pt>
                <c:pt idx="1574">
                  <c:v>38401</c:v>
                </c:pt>
                <c:pt idx="1575">
                  <c:v>38408</c:v>
                </c:pt>
                <c:pt idx="1576">
                  <c:v>38415</c:v>
                </c:pt>
                <c:pt idx="1577">
                  <c:v>38422</c:v>
                </c:pt>
                <c:pt idx="1578">
                  <c:v>38429</c:v>
                </c:pt>
                <c:pt idx="1579">
                  <c:v>38436</c:v>
                </c:pt>
                <c:pt idx="1580">
                  <c:v>38443</c:v>
                </c:pt>
                <c:pt idx="1581">
                  <c:v>38450</c:v>
                </c:pt>
                <c:pt idx="1582">
                  <c:v>38457</c:v>
                </c:pt>
                <c:pt idx="1583">
                  <c:v>38464</c:v>
                </c:pt>
                <c:pt idx="1584">
                  <c:v>38471</c:v>
                </c:pt>
                <c:pt idx="1585">
                  <c:v>38478</c:v>
                </c:pt>
                <c:pt idx="1586">
                  <c:v>38485</c:v>
                </c:pt>
                <c:pt idx="1587">
                  <c:v>38492</c:v>
                </c:pt>
                <c:pt idx="1588">
                  <c:v>38499</c:v>
                </c:pt>
                <c:pt idx="1589">
                  <c:v>38506</c:v>
                </c:pt>
                <c:pt idx="1590">
                  <c:v>38513</c:v>
                </c:pt>
                <c:pt idx="1591">
                  <c:v>38520</c:v>
                </c:pt>
                <c:pt idx="1592">
                  <c:v>38527</c:v>
                </c:pt>
                <c:pt idx="1593">
                  <c:v>38534</c:v>
                </c:pt>
                <c:pt idx="1594">
                  <c:v>38541</c:v>
                </c:pt>
                <c:pt idx="1595">
                  <c:v>38548</c:v>
                </c:pt>
                <c:pt idx="1596">
                  <c:v>38555</c:v>
                </c:pt>
                <c:pt idx="1597">
                  <c:v>38562</c:v>
                </c:pt>
                <c:pt idx="1598">
                  <c:v>38569</c:v>
                </c:pt>
                <c:pt idx="1599">
                  <c:v>38576</c:v>
                </c:pt>
                <c:pt idx="1600">
                  <c:v>38583</c:v>
                </c:pt>
                <c:pt idx="1601">
                  <c:v>38590</c:v>
                </c:pt>
                <c:pt idx="1602">
                  <c:v>38597</c:v>
                </c:pt>
                <c:pt idx="1603">
                  <c:v>38604</c:v>
                </c:pt>
                <c:pt idx="1604">
                  <c:v>38611</c:v>
                </c:pt>
                <c:pt idx="1605">
                  <c:v>38618</c:v>
                </c:pt>
                <c:pt idx="1606">
                  <c:v>38625</c:v>
                </c:pt>
                <c:pt idx="1607">
                  <c:v>38632</c:v>
                </c:pt>
                <c:pt idx="1608">
                  <c:v>38639</c:v>
                </c:pt>
                <c:pt idx="1609">
                  <c:v>38646</c:v>
                </c:pt>
                <c:pt idx="1610">
                  <c:v>38653</c:v>
                </c:pt>
                <c:pt idx="1611">
                  <c:v>38660</c:v>
                </c:pt>
                <c:pt idx="1612">
                  <c:v>38667</c:v>
                </c:pt>
                <c:pt idx="1613">
                  <c:v>38674</c:v>
                </c:pt>
                <c:pt idx="1614">
                  <c:v>38681</c:v>
                </c:pt>
                <c:pt idx="1615">
                  <c:v>38688</c:v>
                </c:pt>
                <c:pt idx="1616">
                  <c:v>38695</c:v>
                </c:pt>
                <c:pt idx="1617">
                  <c:v>38702</c:v>
                </c:pt>
                <c:pt idx="1618">
                  <c:v>38709</c:v>
                </c:pt>
                <c:pt idx="1619">
                  <c:v>38716</c:v>
                </c:pt>
                <c:pt idx="1620">
                  <c:v>38723</c:v>
                </c:pt>
                <c:pt idx="1621">
                  <c:v>38730</c:v>
                </c:pt>
                <c:pt idx="1622">
                  <c:v>38737</c:v>
                </c:pt>
                <c:pt idx="1623">
                  <c:v>38744</c:v>
                </c:pt>
                <c:pt idx="1624">
                  <c:v>38751</c:v>
                </c:pt>
                <c:pt idx="1625">
                  <c:v>38758</c:v>
                </c:pt>
                <c:pt idx="1626">
                  <c:v>38765</c:v>
                </c:pt>
                <c:pt idx="1627">
                  <c:v>38772</c:v>
                </c:pt>
                <c:pt idx="1628">
                  <c:v>38779</c:v>
                </c:pt>
                <c:pt idx="1629">
                  <c:v>38786</c:v>
                </c:pt>
                <c:pt idx="1630">
                  <c:v>38793</c:v>
                </c:pt>
                <c:pt idx="1631">
                  <c:v>38800</c:v>
                </c:pt>
                <c:pt idx="1632">
                  <c:v>38807</c:v>
                </c:pt>
                <c:pt idx="1633">
                  <c:v>38814</c:v>
                </c:pt>
                <c:pt idx="1634">
                  <c:v>38821</c:v>
                </c:pt>
                <c:pt idx="1635">
                  <c:v>38828</c:v>
                </c:pt>
                <c:pt idx="1636">
                  <c:v>38835</c:v>
                </c:pt>
                <c:pt idx="1637">
                  <c:v>38842</c:v>
                </c:pt>
                <c:pt idx="1638">
                  <c:v>38849</c:v>
                </c:pt>
                <c:pt idx="1639">
                  <c:v>38856</c:v>
                </c:pt>
                <c:pt idx="1640">
                  <c:v>38863</c:v>
                </c:pt>
                <c:pt idx="1641">
                  <c:v>38870</c:v>
                </c:pt>
                <c:pt idx="1642">
                  <c:v>38877</c:v>
                </c:pt>
                <c:pt idx="1643">
                  <c:v>38884</c:v>
                </c:pt>
                <c:pt idx="1644">
                  <c:v>38891</c:v>
                </c:pt>
                <c:pt idx="1645">
                  <c:v>38898</c:v>
                </c:pt>
                <c:pt idx="1646">
                  <c:v>38905</c:v>
                </c:pt>
                <c:pt idx="1647">
                  <c:v>38912</c:v>
                </c:pt>
                <c:pt idx="1648">
                  <c:v>38919</c:v>
                </c:pt>
                <c:pt idx="1649">
                  <c:v>38926</c:v>
                </c:pt>
                <c:pt idx="1650">
                  <c:v>38933</c:v>
                </c:pt>
                <c:pt idx="1651">
                  <c:v>38940</c:v>
                </c:pt>
                <c:pt idx="1652">
                  <c:v>38947</c:v>
                </c:pt>
                <c:pt idx="1653">
                  <c:v>38954</c:v>
                </c:pt>
                <c:pt idx="1654">
                  <c:v>38961</c:v>
                </c:pt>
                <c:pt idx="1655">
                  <c:v>38968</c:v>
                </c:pt>
                <c:pt idx="1656">
                  <c:v>38975</c:v>
                </c:pt>
                <c:pt idx="1657">
                  <c:v>38982</c:v>
                </c:pt>
                <c:pt idx="1658">
                  <c:v>38989</c:v>
                </c:pt>
                <c:pt idx="1659">
                  <c:v>38996</c:v>
                </c:pt>
                <c:pt idx="1660">
                  <c:v>39003</c:v>
                </c:pt>
                <c:pt idx="1661">
                  <c:v>39010</c:v>
                </c:pt>
                <c:pt idx="1662">
                  <c:v>39017</c:v>
                </c:pt>
                <c:pt idx="1663">
                  <c:v>39024</c:v>
                </c:pt>
                <c:pt idx="1664">
                  <c:v>39031</c:v>
                </c:pt>
                <c:pt idx="1665">
                  <c:v>39038</c:v>
                </c:pt>
                <c:pt idx="1666">
                  <c:v>39045</c:v>
                </c:pt>
                <c:pt idx="1667">
                  <c:v>39052</c:v>
                </c:pt>
                <c:pt idx="1668">
                  <c:v>39059</c:v>
                </c:pt>
                <c:pt idx="1669">
                  <c:v>39066</c:v>
                </c:pt>
                <c:pt idx="1670">
                  <c:v>39073</c:v>
                </c:pt>
                <c:pt idx="1671">
                  <c:v>39080</c:v>
                </c:pt>
                <c:pt idx="1672">
                  <c:v>39087</c:v>
                </c:pt>
                <c:pt idx="1673">
                  <c:v>39094</c:v>
                </c:pt>
                <c:pt idx="1674">
                  <c:v>39101</c:v>
                </c:pt>
                <c:pt idx="1675">
                  <c:v>39108</c:v>
                </c:pt>
                <c:pt idx="1676">
                  <c:v>39115</c:v>
                </c:pt>
                <c:pt idx="1677">
                  <c:v>39122</c:v>
                </c:pt>
                <c:pt idx="1678">
                  <c:v>39129</c:v>
                </c:pt>
                <c:pt idx="1679">
                  <c:v>39136</c:v>
                </c:pt>
                <c:pt idx="1680">
                  <c:v>39143</c:v>
                </c:pt>
                <c:pt idx="1681">
                  <c:v>39150</c:v>
                </c:pt>
                <c:pt idx="1682">
                  <c:v>39157</c:v>
                </c:pt>
                <c:pt idx="1683">
                  <c:v>39164</c:v>
                </c:pt>
                <c:pt idx="1684">
                  <c:v>39171</c:v>
                </c:pt>
                <c:pt idx="1685">
                  <c:v>39178</c:v>
                </c:pt>
                <c:pt idx="1686">
                  <c:v>39185</c:v>
                </c:pt>
                <c:pt idx="1687">
                  <c:v>39192</c:v>
                </c:pt>
                <c:pt idx="1688">
                  <c:v>39199</c:v>
                </c:pt>
                <c:pt idx="1689">
                  <c:v>39206</c:v>
                </c:pt>
                <c:pt idx="1690">
                  <c:v>39213</c:v>
                </c:pt>
                <c:pt idx="1691">
                  <c:v>39220</c:v>
                </c:pt>
                <c:pt idx="1692">
                  <c:v>39227</c:v>
                </c:pt>
                <c:pt idx="1693">
                  <c:v>39234</c:v>
                </c:pt>
                <c:pt idx="1694">
                  <c:v>39241</c:v>
                </c:pt>
                <c:pt idx="1695">
                  <c:v>39248</c:v>
                </c:pt>
                <c:pt idx="1696">
                  <c:v>39255</c:v>
                </c:pt>
                <c:pt idx="1697">
                  <c:v>39262</c:v>
                </c:pt>
                <c:pt idx="1698">
                  <c:v>39269</c:v>
                </c:pt>
                <c:pt idx="1699">
                  <c:v>39276</c:v>
                </c:pt>
                <c:pt idx="1700">
                  <c:v>39283</c:v>
                </c:pt>
                <c:pt idx="1701">
                  <c:v>39290</c:v>
                </c:pt>
                <c:pt idx="1702">
                  <c:v>39297</c:v>
                </c:pt>
                <c:pt idx="1703">
                  <c:v>39304</c:v>
                </c:pt>
                <c:pt idx="1704">
                  <c:v>39311</c:v>
                </c:pt>
                <c:pt idx="1705">
                  <c:v>39318</c:v>
                </c:pt>
                <c:pt idx="1706">
                  <c:v>39325</c:v>
                </c:pt>
                <c:pt idx="1707">
                  <c:v>39332</c:v>
                </c:pt>
                <c:pt idx="1708">
                  <c:v>39339</c:v>
                </c:pt>
                <c:pt idx="1709">
                  <c:v>39346</c:v>
                </c:pt>
                <c:pt idx="1710">
                  <c:v>39353</c:v>
                </c:pt>
                <c:pt idx="1711">
                  <c:v>39360</c:v>
                </c:pt>
                <c:pt idx="1712">
                  <c:v>39367</c:v>
                </c:pt>
                <c:pt idx="1713">
                  <c:v>39374</c:v>
                </c:pt>
                <c:pt idx="1714">
                  <c:v>39381</c:v>
                </c:pt>
                <c:pt idx="1715">
                  <c:v>39388</c:v>
                </c:pt>
                <c:pt idx="1716">
                  <c:v>39395</c:v>
                </c:pt>
                <c:pt idx="1717">
                  <c:v>39402</c:v>
                </c:pt>
                <c:pt idx="1718">
                  <c:v>39409</c:v>
                </c:pt>
                <c:pt idx="1719">
                  <c:v>39416</c:v>
                </c:pt>
                <c:pt idx="1720">
                  <c:v>39423</c:v>
                </c:pt>
                <c:pt idx="1721">
                  <c:v>39430</c:v>
                </c:pt>
                <c:pt idx="1722">
                  <c:v>39437</c:v>
                </c:pt>
                <c:pt idx="1723">
                  <c:v>39444</c:v>
                </c:pt>
                <c:pt idx="1724">
                  <c:v>39451</c:v>
                </c:pt>
                <c:pt idx="1725">
                  <c:v>39458</c:v>
                </c:pt>
                <c:pt idx="1726">
                  <c:v>39465</c:v>
                </c:pt>
                <c:pt idx="1727">
                  <c:v>39472</c:v>
                </c:pt>
                <c:pt idx="1728">
                  <c:v>39479</c:v>
                </c:pt>
                <c:pt idx="1729">
                  <c:v>39486</c:v>
                </c:pt>
                <c:pt idx="1730">
                  <c:v>39493</c:v>
                </c:pt>
                <c:pt idx="1731">
                  <c:v>39500</c:v>
                </c:pt>
                <c:pt idx="1732">
                  <c:v>39507</c:v>
                </c:pt>
                <c:pt idx="1733">
                  <c:v>39514</c:v>
                </c:pt>
                <c:pt idx="1734">
                  <c:v>39521</c:v>
                </c:pt>
                <c:pt idx="1735">
                  <c:v>39528</c:v>
                </c:pt>
                <c:pt idx="1736">
                  <c:v>39535</c:v>
                </c:pt>
                <c:pt idx="1737">
                  <c:v>39542</c:v>
                </c:pt>
                <c:pt idx="1738">
                  <c:v>39549</c:v>
                </c:pt>
                <c:pt idx="1739">
                  <c:v>39556</c:v>
                </c:pt>
                <c:pt idx="1740">
                  <c:v>39563</c:v>
                </c:pt>
                <c:pt idx="1741">
                  <c:v>39570</c:v>
                </c:pt>
                <c:pt idx="1742">
                  <c:v>39577</c:v>
                </c:pt>
                <c:pt idx="1743">
                  <c:v>39584</c:v>
                </c:pt>
                <c:pt idx="1744">
                  <c:v>39591</c:v>
                </c:pt>
                <c:pt idx="1745">
                  <c:v>39598</c:v>
                </c:pt>
                <c:pt idx="1746">
                  <c:v>39605</c:v>
                </c:pt>
                <c:pt idx="1747">
                  <c:v>39612</c:v>
                </c:pt>
                <c:pt idx="1748">
                  <c:v>39619</c:v>
                </c:pt>
                <c:pt idx="1749">
                  <c:v>39626</c:v>
                </c:pt>
                <c:pt idx="1750">
                  <c:v>39633</c:v>
                </c:pt>
                <c:pt idx="1751">
                  <c:v>39640</c:v>
                </c:pt>
                <c:pt idx="1752">
                  <c:v>39647</c:v>
                </c:pt>
                <c:pt idx="1753">
                  <c:v>39654</c:v>
                </c:pt>
                <c:pt idx="1754">
                  <c:v>39661</c:v>
                </c:pt>
                <c:pt idx="1755">
                  <c:v>39668</c:v>
                </c:pt>
                <c:pt idx="1756">
                  <c:v>39675</c:v>
                </c:pt>
                <c:pt idx="1757">
                  <c:v>39682</c:v>
                </c:pt>
                <c:pt idx="1758">
                  <c:v>39689</c:v>
                </c:pt>
                <c:pt idx="1759">
                  <c:v>39696</c:v>
                </c:pt>
                <c:pt idx="1760">
                  <c:v>39703</c:v>
                </c:pt>
                <c:pt idx="1761">
                  <c:v>39710</c:v>
                </c:pt>
                <c:pt idx="1762">
                  <c:v>39717</c:v>
                </c:pt>
                <c:pt idx="1763">
                  <c:v>39724</c:v>
                </c:pt>
                <c:pt idx="1764">
                  <c:v>39731</c:v>
                </c:pt>
                <c:pt idx="1765">
                  <c:v>39738</c:v>
                </c:pt>
                <c:pt idx="1766">
                  <c:v>39745</c:v>
                </c:pt>
                <c:pt idx="1767">
                  <c:v>39752</c:v>
                </c:pt>
                <c:pt idx="1768">
                  <c:v>39759</c:v>
                </c:pt>
                <c:pt idx="1769">
                  <c:v>39766</c:v>
                </c:pt>
                <c:pt idx="1770">
                  <c:v>39773</c:v>
                </c:pt>
                <c:pt idx="1771">
                  <c:v>39780</c:v>
                </c:pt>
                <c:pt idx="1772">
                  <c:v>39787</c:v>
                </c:pt>
                <c:pt idx="1773">
                  <c:v>39794</c:v>
                </c:pt>
                <c:pt idx="1774">
                  <c:v>39801</c:v>
                </c:pt>
                <c:pt idx="1775">
                  <c:v>39808</c:v>
                </c:pt>
                <c:pt idx="1776">
                  <c:v>39815</c:v>
                </c:pt>
                <c:pt idx="1777">
                  <c:v>39822</c:v>
                </c:pt>
                <c:pt idx="1778">
                  <c:v>39829</c:v>
                </c:pt>
                <c:pt idx="1779">
                  <c:v>39836</c:v>
                </c:pt>
                <c:pt idx="1780">
                  <c:v>39843</c:v>
                </c:pt>
                <c:pt idx="1781">
                  <c:v>39850</c:v>
                </c:pt>
                <c:pt idx="1782">
                  <c:v>39857</c:v>
                </c:pt>
                <c:pt idx="1783">
                  <c:v>39864</c:v>
                </c:pt>
                <c:pt idx="1784">
                  <c:v>39871</c:v>
                </c:pt>
                <c:pt idx="1785">
                  <c:v>39878</c:v>
                </c:pt>
                <c:pt idx="1786">
                  <c:v>39885</c:v>
                </c:pt>
                <c:pt idx="1787">
                  <c:v>39892</c:v>
                </c:pt>
                <c:pt idx="1788">
                  <c:v>39899</c:v>
                </c:pt>
                <c:pt idx="1789">
                  <c:v>39906</c:v>
                </c:pt>
                <c:pt idx="1790">
                  <c:v>39913</c:v>
                </c:pt>
                <c:pt idx="1791">
                  <c:v>39920</c:v>
                </c:pt>
                <c:pt idx="1792">
                  <c:v>39927</c:v>
                </c:pt>
                <c:pt idx="1793">
                  <c:v>39934</c:v>
                </c:pt>
                <c:pt idx="1794">
                  <c:v>39941</c:v>
                </c:pt>
                <c:pt idx="1795">
                  <c:v>39948</c:v>
                </c:pt>
                <c:pt idx="1796">
                  <c:v>39955</c:v>
                </c:pt>
                <c:pt idx="1797">
                  <c:v>39962</c:v>
                </c:pt>
                <c:pt idx="1798">
                  <c:v>39969</c:v>
                </c:pt>
                <c:pt idx="1799">
                  <c:v>39976</c:v>
                </c:pt>
                <c:pt idx="1800">
                  <c:v>39983</c:v>
                </c:pt>
                <c:pt idx="1801">
                  <c:v>39990</c:v>
                </c:pt>
                <c:pt idx="1802">
                  <c:v>39997</c:v>
                </c:pt>
                <c:pt idx="1803">
                  <c:v>40004</c:v>
                </c:pt>
                <c:pt idx="1804">
                  <c:v>40011</c:v>
                </c:pt>
                <c:pt idx="1805">
                  <c:v>40018</c:v>
                </c:pt>
                <c:pt idx="1806">
                  <c:v>40025</c:v>
                </c:pt>
                <c:pt idx="1807">
                  <c:v>40032</c:v>
                </c:pt>
                <c:pt idx="1808">
                  <c:v>40039</c:v>
                </c:pt>
                <c:pt idx="1809">
                  <c:v>40046</c:v>
                </c:pt>
                <c:pt idx="1810">
                  <c:v>40053</c:v>
                </c:pt>
                <c:pt idx="1811">
                  <c:v>40060</c:v>
                </c:pt>
                <c:pt idx="1812">
                  <c:v>40067</c:v>
                </c:pt>
                <c:pt idx="1813">
                  <c:v>40074</c:v>
                </c:pt>
                <c:pt idx="1814">
                  <c:v>40081</c:v>
                </c:pt>
                <c:pt idx="1815">
                  <c:v>40088</c:v>
                </c:pt>
                <c:pt idx="1816">
                  <c:v>40095</c:v>
                </c:pt>
                <c:pt idx="1817">
                  <c:v>40102</c:v>
                </c:pt>
                <c:pt idx="1818">
                  <c:v>40109</c:v>
                </c:pt>
                <c:pt idx="1819">
                  <c:v>40116</c:v>
                </c:pt>
                <c:pt idx="1820">
                  <c:v>40123</c:v>
                </c:pt>
                <c:pt idx="1821">
                  <c:v>40130</c:v>
                </c:pt>
                <c:pt idx="1822">
                  <c:v>40137</c:v>
                </c:pt>
                <c:pt idx="1823">
                  <c:v>40144</c:v>
                </c:pt>
                <c:pt idx="1824">
                  <c:v>40151</c:v>
                </c:pt>
                <c:pt idx="1825">
                  <c:v>40158</c:v>
                </c:pt>
                <c:pt idx="1826">
                  <c:v>40165</c:v>
                </c:pt>
                <c:pt idx="1827">
                  <c:v>40172</c:v>
                </c:pt>
                <c:pt idx="1828">
                  <c:v>40179</c:v>
                </c:pt>
                <c:pt idx="1829">
                  <c:v>40186</c:v>
                </c:pt>
                <c:pt idx="1830">
                  <c:v>40193</c:v>
                </c:pt>
                <c:pt idx="1831">
                  <c:v>40200</c:v>
                </c:pt>
                <c:pt idx="1832">
                  <c:v>40207</c:v>
                </c:pt>
                <c:pt idx="1833">
                  <c:v>40214</c:v>
                </c:pt>
                <c:pt idx="1834">
                  <c:v>40221</c:v>
                </c:pt>
                <c:pt idx="1835">
                  <c:v>40228</c:v>
                </c:pt>
                <c:pt idx="1836">
                  <c:v>40235</c:v>
                </c:pt>
                <c:pt idx="1837">
                  <c:v>40242</c:v>
                </c:pt>
                <c:pt idx="1838">
                  <c:v>40249</c:v>
                </c:pt>
                <c:pt idx="1839">
                  <c:v>40256</c:v>
                </c:pt>
                <c:pt idx="1840">
                  <c:v>40263</c:v>
                </c:pt>
                <c:pt idx="1841">
                  <c:v>40270</c:v>
                </c:pt>
                <c:pt idx="1842">
                  <c:v>40277</c:v>
                </c:pt>
                <c:pt idx="1843">
                  <c:v>40284</c:v>
                </c:pt>
                <c:pt idx="1844">
                  <c:v>40291</c:v>
                </c:pt>
                <c:pt idx="1845">
                  <c:v>40298</c:v>
                </c:pt>
                <c:pt idx="1846">
                  <c:v>40305</c:v>
                </c:pt>
                <c:pt idx="1847">
                  <c:v>40312</c:v>
                </c:pt>
                <c:pt idx="1848">
                  <c:v>40319</c:v>
                </c:pt>
                <c:pt idx="1849">
                  <c:v>40326</c:v>
                </c:pt>
                <c:pt idx="1850">
                  <c:v>40333</c:v>
                </c:pt>
                <c:pt idx="1851">
                  <c:v>40340</c:v>
                </c:pt>
                <c:pt idx="1852">
                  <c:v>40347</c:v>
                </c:pt>
                <c:pt idx="1853">
                  <c:v>40354</c:v>
                </c:pt>
                <c:pt idx="1854">
                  <c:v>40361</c:v>
                </c:pt>
                <c:pt idx="1855">
                  <c:v>40368</c:v>
                </c:pt>
                <c:pt idx="1856">
                  <c:v>40375</c:v>
                </c:pt>
                <c:pt idx="1857">
                  <c:v>40382</c:v>
                </c:pt>
                <c:pt idx="1858">
                  <c:v>40389</c:v>
                </c:pt>
                <c:pt idx="1859">
                  <c:v>40396</c:v>
                </c:pt>
                <c:pt idx="1860">
                  <c:v>40403</c:v>
                </c:pt>
                <c:pt idx="1861">
                  <c:v>40410</c:v>
                </c:pt>
                <c:pt idx="1862">
                  <c:v>40417</c:v>
                </c:pt>
                <c:pt idx="1863">
                  <c:v>40424</c:v>
                </c:pt>
                <c:pt idx="1864">
                  <c:v>40431</c:v>
                </c:pt>
                <c:pt idx="1865">
                  <c:v>40438</c:v>
                </c:pt>
                <c:pt idx="1866">
                  <c:v>40445</c:v>
                </c:pt>
                <c:pt idx="1867">
                  <c:v>40452</c:v>
                </c:pt>
                <c:pt idx="1868">
                  <c:v>40459</c:v>
                </c:pt>
                <c:pt idx="1869">
                  <c:v>40466</c:v>
                </c:pt>
                <c:pt idx="1870">
                  <c:v>40473</c:v>
                </c:pt>
                <c:pt idx="1871">
                  <c:v>40480</c:v>
                </c:pt>
                <c:pt idx="1872">
                  <c:v>40487</c:v>
                </c:pt>
                <c:pt idx="1873">
                  <c:v>40494</c:v>
                </c:pt>
                <c:pt idx="1874">
                  <c:v>40501</c:v>
                </c:pt>
                <c:pt idx="1875">
                  <c:v>40508</c:v>
                </c:pt>
                <c:pt idx="1876">
                  <c:v>40515</c:v>
                </c:pt>
                <c:pt idx="1877">
                  <c:v>40522</c:v>
                </c:pt>
                <c:pt idx="1878">
                  <c:v>40529</c:v>
                </c:pt>
                <c:pt idx="1879">
                  <c:v>40536</c:v>
                </c:pt>
                <c:pt idx="1880">
                  <c:v>40543</c:v>
                </c:pt>
                <c:pt idx="1881">
                  <c:v>40550</c:v>
                </c:pt>
                <c:pt idx="1882">
                  <c:v>40557</c:v>
                </c:pt>
                <c:pt idx="1883">
                  <c:v>40564</c:v>
                </c:pt>
                <c:pt idx="1884">
                  <c:v>40571</c:v>
                </c:pt>
                <c:pt idx="1885">
                  <c:v>40578</c:v>
                </c:pt>
                <c:pt idx="1886">
                  <c:v>40585</c:v>
                </c:pt>
                <c:pt idx="1887">
                  <c:v>40592</c:v>
                </c:pt>
                <c:pt idx="1888">
                  <c:v>40599</c:v>
                </c:pt>
                <c:pt idx="1889">
                  <c:v>40606</c:v>
                </c:pt>
                <c:pt idx="1890">
                  <c:v>40613</c:v>
                </c:pt>
                <c:pt idx="1891">
                  <c:v>40620</c:v>
                </c:pt>
                <c:pt idx="1892">
                  <c:v>40627</c:v>
                </c:pt>
                <c:pt idx="1893">
                  <c:v>40634</c:v>
                </c:pt>
                <c:pt idx="1894">
                  <c:v>40641</c:v>
                </c:pt>
                <c:pt idx="1895">
                  <c:v>40648</c:v>
                </c:pt>
                <c:pt idx="1896">
                  <c:v>40655</c:v>
                </c:pt>
                <c:pt idx="1897">
                  <c:v>40662</c:v>
                </c:pt>
                <c:pt idx="1898">
                  <c:v>40669</c:v>
                </c:pt>
                <c:pt idx="1899">
                  <c:v>40676</c:v>
                </c:pt>
                <c:pt idx="1900">
                  <c:v>40683</c:v>
                </c:pt>
                <c:pt idx="1901">
                  <c:v>40690</c:v>
                </c:pt>
                <c:pt idx="1902">
                  <c:v>40697</c:v>
                </c:pt>
                <c:pt idx="1903">
                  <c:v>40704</c:v>
                </c:pt>
                <c:pt idx="1904">
                  <c:v>40711</c:v>
                </c:pt>
                <c:pt idx="1905">
                  <c:v>40718</c:v>
                </c:pt>
                <c:pt idx="1906">
                  <c:v>40725</c:v>
                </c:pt>
                <c:pt idx="1907">
                  <c:v>40732</c:v>
                </c:pt>
                <c:pt idx="1908">
                  <c:v>40739</c:v>
                </c:pt>
                <c:pt idx="1909">
                  <c:v>40746</c:v>
                </c:pt>
                <c:pt idx="1910">
                  <c:v>40753</c:v>
                </c:pt>
                <c:pt idx="1911">
                  <c:v>40760</c:v>
                </c:pt>
                <c:pt idx="1912">
                  <c:v>40767</c:v>
                </c:pt>
                <c:pt idx="1913">
                  <c:v>40774</c:v>
                </c:pt>
                <c:pt idx="1914">
                  <c:v>40781</c:v>
                </c:pt>
                <c:pt idx="1915">
                  <c:v>40788</c:v>
                </c:pt>
                <c:pt idx="1916">
                  <c:v>40795</c:v>
                </c:pt>
                <c:pt idx="1917">
                  <c:v>40802</c:v>
                </c:pt>
                <c:pt idx="1918">
                  <c:v>40809</c:v>
                </c:pt>
                <c:pt idx="1919">
                  <c:v>40816</c:v>
                </c:pt>
                <c:pt idx="1920">
                  <c:v>40823</c:v>
                </c:pt>
                <c:pt idx="1921">
                  <c:v>40830</c:v>
                </c:pt>
                <c:pt idx="1922">
                  <c:v>40837</c:v>
                </c:pt>
                <c:pt idx="1923">
                  <c:v>40844</c:v>
                </c:pt>
                <c:pt idx="1924">
                  <c:v>40851</c:v>
                </c:pt>
                <c:pt idx="1925">
                  <c:v>40858</c:v>
                </c:pt>
                <c:pt idx="1926">
                  <c:v>40865</c:v>
                </c:pt>
                <c:pt idx="1927">
                  <c:v>40872</c:v>
                </c:pt>
                <c:pt idx="1928">
                  <c:v>40879</c:v>
                </c:pt>
                <c:pt idx="1929">
                  <c:v>40886</c:v>
                </c:pt>
                <c:pt idx="1930">
                  <c:v>40893</c:v>
                </c:pt>
                <c:pt idx="1931">
                  <c:v>40900</c:v>
                </c:pt>
                <c:pt idx="1932">
                  <c:v>40907</c:v>
                </c:pt>
                <c:pt idx="1933">
                  <c:v>40914</c:v>
                </c:pt>
                <c:pt idx="1934">
                  <c:v>40921</c:v>
                </c:pt>
                <c:pt idx="1935">
                  <c:v>40928</c:v>
                </c:pt>
                <c:pt idx="1936">
                  <c:v>40935</c:v>
                </c:pt>
                <c:pt idx="1937">
                  <c:v>40942</c:v>
                </c:pt>
                <c:pt idx="1938">
                  <c:v>40949</c:v>
                </c:pt>
                <c:pt idx="1939">
                  <c:v>40956</c:v>
                </c:pt>
                <c:pt idx="1940">
                  <c:v>40963</c:v>
                </c:pt>
                <c:pt idx="1941">
                  <c:v>40970</c:v>
                </c:pt>
                <c:pt idx="1942">
                  <c:v>40977</c:v>
                </c:pt>
                <c:pt idx="1943">
                  <c:v>40984</c:v>
                </c:pt>
                <c:pt idx="1944">
                  <c:v>40991</c:v>
                </c:pt>
                <c:pt idx="1945">
                  <c:v>40998</c:v>
                </c:pt>
                <c:pt idx="1946">
                  <c:v>41005</c:v>
                </c:pt>
                <c:pt idx="1947">
                  <c:v>41012</c:v>
                </c:pt>
                <c:pt idx="1948">
                  <c:v>41019</c:v>
                </c:pt>
                <c:pt idx="1949">
                  <c:v>41026</c:v>
                </c:pt>
                <c:pt idx="1950">
                  <c:v>41033</c:v>
                </c:pt>
                <c:pt idx="1951">
                  <c:v>41040</c:v>
                </c:pt>
                <c:pt idx="1952">
                  <c:v>41047</c:v>
                </c:pt>
                <c:pt idx="1953">
                  <c:v>41054</c:v>
                </c:pt>
                <c:pt idx="1954">
                  <c:v>41061</c:v>
                </c:pt>
                <c:pt idx="1955">
                  <c:v>41068</c:v>
                </c:pt>
                <c:pt idx="1956">
                  <c:v>41075</c:v>
                </c:pt>
                <c:pt idx="1957">
                  <c:v>41082</c:v>
                </c:pt>
                <c:pt idx="1958">
                  <c:v>41089</c:v>
                </c:pt>
                <c:pt idx="1959">
                  <c:v>41096</c:v>
                </c:pt>
                <c:pt idx="1960">
                  <c:v>41103</c:v>
                </c:pt>
                <c:pt idx="1961">
                  <c:v>41110</c:v>
                </c:pt>
                <c:pt idx="1962">
                  <c:v>41117</c:v>
                </c:pt>
                <c:pt idx="1963">
                  <c:v>41124</c:v>
                </c:pt>
                <c:pt idx="1964">
                  <c:v>41131</c:v>
                </c:pt>
                <c:pt idx="1965">
                  <c:v>41138</c:v>
                </c:pt>
                <c:pt idx="1966">
                  <c:v>41145</c:v>
                </c:pt>
                <c:pt idx="1967">
                  <c:v>41152</c:v>
                </c:pt>
                <c:pt idx="1968">
                  <c:v>41159</c:v>
                </c:pt>
                <c:pt idx="1969">
                  <c:v>41166</c:v>
                </c:pt>
                <c:pt idx="1970">
                  <c:v>41173</c:v>
                </c:pt>
                <c:pt idx="1971">
                  <c:v>41180</c:v>
                </c:pt>
                <c:pt idx="1972">
                  <c:v>41187</c:v>
                </c:pt>
                <c:pt idx="1973">
                  <c:v>41194</c:v>
                </c:pt>
                <c:pt idx="1974">
                  <c:v>41201</c:v>
                </c:pt>
                <c:pt idx="1975">
                  <c:v>41208</c:v>
                </c:pt>
                <c:pt idx="1976">
                  <c:v>41215</c:v>
                </c:pt>
                <c:pt idx="1977">
                  <c:v>41222</c:v>
                </c:pt>
                <c:pt idx="1978">
                  <c:v>41229</c:v>
                </c:pt>
                <c:pt idx="1979">
                  <c:v>41236</c:v>
                </c:pt>
                <c:pt idx="1980">
                  <c:v>41243</c:v>
                </c:pt>
                <c:pt idx="1981">
                  <c:v>41250</c:v>
                </c:pt>
                <c:pt idx="1982">
                  <c:v>41257</c:v>
                </c:pt>
                <c:pt idx="1983">
                  <c:v>41264</c:v>
                </c:pt>
                <c:pt idx="1984">
                  <c:v>41271</c:v>
                </c:pt>
                <c:pt idx="1985">
                  <c:v>41278</c:v>
                </c:pt>
                <c:pt idx="1986">
                  <c:v>41285</c:v>
                </c:pt>
                <c:pt idx="1987">
                  <c:v>41292</c:v>
                </c:pt>
                <c:pt idx="1988">
                  <c:v>41299</c:v>
                </c:pt>
                <c:pt idx="1989">
                  <c:v>41306</c:v>
                </c:pt>
                <c:pt idx="1990">
                  <c:v>41313</c:v>
                </c:pt>
                <c:pt idx="1991">
                  <c:v>41320</c:v>
                </c:pt>
                <c:pt idx="1992">
                  <c:v>41327</c:v>
                </c:pt>
                <c:pt idx="1993">
                  <c:v>41334</c:v>
                </c:pt>
                <c:pt idx="1994">
                  <c:v>41341</c:v>
                </c:pt>
                <c:pt idx="1995">
                  <c:v>41348</c:v>
                </c:pt>
                <c:pt idx="1996">
                  <c:v>41355</c:v>
                </c:pt>
                <c:pt idx="1997">
                  <c:v>41362</c:v>
                </c:pt>
                <c:pt idx="1998">
                  <c:v>41369</c:v>
                </c:pt>
                <c:pt idx="1999">
                  <c:v>41376</c:v>
                </c:pt>
                <c:pt idx="2000">
                  <c:v>41383</c:v>
                </c:pt>
                <c:pt idx="2001">
                  <c:v>41390</c:v>
                </c:pt>
                <c:pt idx="2002">
                  <c:v>41397</c:v>
                </c:pt>
                <c:pt idx="2003">
                  <c:v>41404</c:v>
                </c:pt>
                <c:pt idx="2004">
                  <c:v>41411</c:v>
                </c:pt>
                <c:pt idx="2005">
                  <c:v>41418</c:v>
                </c:pt>
                <c:pt idx="2006">
                  <c:v>41425</c:v>
                </c:pt>
                <c:pt idx="2007">
                  <c:v>41432</c:v>
                </c:pt>
                <c:pt idx="2008">
                  <c:v>41439</c:v>
                </c:pt>
                <c:pt idx="2009">
                  <c:v>41446</c:v>
                </c:pt>
                <c:pt idx="2010">
                  <c:v>41453</c:v>
                </c:pt>
                <c:pt idx="2011">
                  <c:v>41460</c:v>
                </c:pt>
                <c:pt idx="2012">
                  <c:v>41467</c:v>
                </c:pt>
                <c:pt idx="2013">
                  <c:v>41474</c:v>
                </c:pt>
                <c:pt idx="2014">
                  <c:v>41481</c:v>
                </c:pt>
                <c:pt idx="2015">
                  <c:v>41488</c:v>
                </c:pt>
                <c:pt idx="2016">
                  <c:v>41495</c:v>
                </c:pt>
                <c:pt idx="2017">
                  <c:v>41502</c:v>
                </c:pt>
                <c:pt idx="2018">
                  <c:v>41509</c:v>
                </c:pt>
                <c:pt idx="2019">
                  <c:v>41516</c:v>
                </c:pt>
                <c:pt idx="2020">
                  <c:v>41523</c:v>
                </c:pt>
                <c:pt idx="2021">
                  <c:v>41530</c:v>
                </c:pt>
                <c:pt idx="2022">
                  <c:v>41537</c:v>
                </c:pt>
                <c:pt idx="2023">
                  <c:v>41544</c:v>
                </c:pt>
                <c:pt idx="2024">
                  <c:v>41551</c:v>
                </c:pt>
                <c:pt idx="2025">
                  <c:v>41558</c:v>
                </c:pt>
                <c:pt idx="2026">
                  <c:v>41565</c:v>
                </c:pt>
                <c:pt idx="2027">
                  <c:v>41572</c:v>
                </c:pt>
                <c:pt idx="2028">
                  <c:v>41579</c:v>
                </c:pt>
                <c:pt idx="2029">
                  <c:v>41586</c:v>
                </c:pt>
                <c:pt idx="2030">
                  <c:v>41593</c:v>
                </c:pt>
                <c:pt idx="2031">
                  <c:v>41600</c:v>
                </c:pt>
                <c:pt idx="2032">
                  <c:v>41607</c:v>
                </c:pt>
                <c:pt idx="2033">
                  <c:v>41614</c:v>
                </c:pt>
                <c:pt idx="2034">
                  <c:v>41621</c:v>
                </c:pt>
                <c:pt idx="2035">
                  <c:v>41628</c:v>
                </c:pt>
                <c:pt idx="2036">
                  <c:v>41635</c:v>
                </c:pt>
                <c:pt idx="2037">
                  <c:v>41642</c:v>
                </c:pt>
                <c:pt idx="2038">
                  <c:v>41649</c:v>
                </c:pt>
                <c:pt idx="2039">
                  <c:v>41656</c:v>
                </c:pt>
                <c:pt idx="2040">
                  <c:v>41663</c:v>
                </c:pt>
                <c:pt idx="2041">
                  <c:v>41670</c:v>
                </c:pt>
                <c:pt idx="2042">
                  <c:v>41677</c:v>
                </c:pt>
                <c:pt idx="2043">
                  <c:v>41684</c:v>
                </c:pt>
                <c:pt idx="2044">
                  <c:v>41691</c:v>
                </c:pt>
                <c:pt idx="2045">
                  <c:v>41698</c:v>
                </c:pt>
                <c:pt idx="2046">
                  <c:v>41705</c:v>
                </c:pt>
                <c:pt idx="2047">
                  <c:v>41712</c:v>
                </c:pt>
                <c:pt idx="2048">
                  <c:v>41719</c:v>
                </c:pt>
                <c:pt idx="2049">
                  <c:v>41726</c:v>
                </c:pt>
                <c:pt idx="2050">
                  <c:v>41733</c:v>
                </c:pt>
                <c:pt idx="2051">
                  <c:v>41740</c:v>
                </c:pt>
                <c:pt idx="2052">
                  <c:v>41747</c:v>
                </c:pt>
                <c:pt idx="2053">
                  <c:v>41754</c:v>
                </c:pt>
                <c:pt idx="2054">
                  <c:v>41761</c:v>
                </c:pt>
                <c:pt idx="2055">
                  <c:v>41768</c:v>
                </c:pt>
                <c:pt idx="2056">
                  <c:v>41775</c:v>
                </c:pt>
                <c:pt idx="2057">
                  <c:v>41782</c:v>
                </c:pt>
                <c:pt idx="2058">
                  <c:v>41789</c:v>
                </c:pt>
                <c:pt idx="2059">
                  <c:v>41796</c:v>
                </c:pt>
                <c:pt idx="2060">
                  <c:v>41803</c:v>
                </c:pt>
                <c:pt idx="2061">
                  <c:v>41810</c:v>
                </c:pt>
                <c:pt idx="2062">
                  <c:v>41817</c:v>
                </c:pt>
                <c:pt idx="2063">
                  <c:v>41824</c:v>
                </c:pt>
                <c:pt idx="2064">
                  <c:v>41831</c:v>
                </c:pt>
                <c:pt idx="2065">
                  <c:v>41838</c:v>
                </c:pt>
                <c:pt idx="2066">
                  <c:v>41845</c:v>
                </c:pt>
                <c:pt idx="2067">
                  <c:v>41852</c:v>
                </c:pt>
                <c:pt idx="2068">
                  <c:v>41859</c:v>
                </c:pt>
                <c:pt idx="2069">
                  <c:v>41866</c:v>
                </c:pt>
                <c:pt idx="2070">
                  <c:v>41873</c:v>
                </c:pt>
                <c:pt idx="2071">
                  <c:v>41880</c:v>
                </c:pt>
                <c:pt idx="2072">
                  <c:v>41887</c:v>
                </c:pt>
                <c:pt idx="2073">
                  <c:v>41894</c:v>
                </c:pt>
                <c:pt idx="2074">
                  <c:v>41901</c:v>
                </c:pt>
                <c:pt idx="2075">
                  <c:v>41908</c:v>
                </c:pt>
                <c:pt idx="2076">
                  <c:v>41915</c:v>
                </c:pt>
                <c:pt idx="2077">
                  <c:v>41922</c:v>
                </c:pt>
                <c:pt idx="2078">
                  <c:v>41929</c:v>
                </c:pt>
                <c:pt idx="2079">
                  <c:v>41936</c:v>
                </c:pt>
                <c:pt idx="2080">
                  <c:v>41943</c:v>
                </c:pt>
                <c:pt idx="2081">
                  <c:v>41950</c:v>
                </c:pt>
                <c:pt idx="2082">
                  <c:v>41957</c:v>
                </c:pt>
                <c:pt idx="2083">
                  <c:v>41964</c:v>
                </c:pt>
                <c:pt idx="2084">
                  <c:v>41971</c:v>
                </c:pt>
                <c:pt idx="2085">
                  <c:v>41978</c:v>
                </c:pt>
                <c:pt idx="2086">
                  <c:v>41985</c:v>
                </c:pt>
                <c:pt idx="2087">
                  <c:v>41992</c:v>
                </c:pt>
                <c:pt idx="2088">
                  <c:v>41999</c:v>
                </c:pt>
                <c:pt idx="2089">
                  <c:v>42006</c:v>
                </c:pt>
                <c:pt idx="2090">
                  <c:v>42013</c:v>
                </c:pt>
                <c:pt idx="2091">
                  <c:v>42020</c:v>
                </c:pt>
                <c:pt idx="2092">
                  <c:v>42027</c:v>
                </c:pt>
                <c:pt idx="2093">
                  <c:v>42034</c:v>
                </c:pt>
                <c:pt idx="2094">
                  <c:v>42041</c:v>
                </c:pt>
                <c:pt idx="2095">
                  <c:v>42048</c:v>
                </c:pt>
                <c:pt idx="2096">
                  <c:v>42055</c:v>
                </c:pt>
                <c:pt idx="2097">
                  <c:v>42062</c:v>
                </c:pt>
                <c:pt idx="2098">
                  <c:v>42069</c:v>
                </c:pt>
                <c:pt idx="2099">
                  <c:v>42076</c:v>
                </c:pt>
                <c:pt idx="2100">
                  <c:v>42083</c:v>
                </c:pt>
                <c:pt idx="2101">
                  <c:v>42090</c:v>
                </c:pt>
                <c:pt idx="2102">
                  <c:v>42097</c:v>
                </c:pt>
                <c:pt idx="2103">
                  <c:v>42104</c:v>
                </c:pt>
                <c:pt idx="2104">
                  <c:v>42111</c:v>
                </c:pt>
                <c:pt idx="2105">
                  <c:v>42118</c:v>
                </c:pt>
                <c:pt idx="2106">
                  <c:v>42125</c:v>
                </c:pt>
                <c:pt idx="2107">
                  <c:v>42132</c:v>
                </c:pt>
                <c:pt idx="2108">
                  <c:v>42139</c:v>
                </c:pt>
                <c:pt idx="2109">
                  <c:v>42146</c:v>
                </c:pt>
                <c:pt idx="2110">
                  <c:v>42153</c:v>
                </c:pt>
                <c:pt idx="2111">
                  <c:v>42160</c:v>
                </c:pt>
                <c:pt idx="2112">
                  <c:v>42167</c:v>
                </c:pt>
                <c:pt idx="2113">
                  <c:v>42174</c:v>
                </c:pt>
                <c:pt idx="2114">
                  <c:v>42181</c:v>
                </c:pt>
                <c:pt idx="2115">
                  <c:v>42188</c:v>
                </c:pt>
                <c:pt idx="2116">
                  <c:v>42195</c:v>
                </c:pt>
                <c:pt idx="2117">
                  <c:v>42202</c:v>
                </c:pt>
                <c:pt idx="2118">
                  <c:v>42209</c:v>
                </c:pt>
                <c:pt idx="2119">
                  <c:v>42216</c:v>
                </c:pt>
                <c:pt idx="2120">
                  <c:v>42223</c:v>
                </c:pt>
                <c:pt idx="2121">
                  <c:v>42230</c:v>
                </c:pt>
                <c:pt idx="2122">
                  <c:v>42237</c:v>
                </c:pt>
                <c:pt idx="2123">
                  <c:v>42244</c:v>
                </c:pt>
                <c:pt idx="2124">
                  <c:v>42251</c:v>
                </c:pt>
                <c:pt idx="2125">
                  <c:v>42258</c:v>
                </c:pt>
                <c:pt idx="2126">
                  <c:v>42265</c:v>
                </c:pt>
                <c:pt idx="2127">
                  <c:v>42272</c:v>
                </c:pt>
                <c:pt idx="2128">
                  <c:v>42279</c:v>
                </c:pt>
                <c:pt idx="2129">
                  <c:v>42286</c:v>
                </c:pt>
                <c:pt idx="2130">
                  <c:v>42293</c:v>
                </c:pt>
                <c:pt idx="2131">
                  <c:v>42300</c:v>
                </c:pt>
                <c:pt idx="2132">
                  <c:v>42307</c:v>
                </c:pt>
                <c:pt idx="2133">
                  <c:v>42314</c:v>
                </c:pt>
                <c:pt idx="2134">
                  <c:v>42321</c:v>
                </c:pt>
                <c:pt idx="2135">
                  <c:v>42328</c:v>
                </c:pt>
                <c:pt idx="2136">
                  <c:v>42335</c:v>
                </c:pt>
                <c:pt idx="2137">
                  <c:v>42342</c:v>
                </c:pt>
                <c:pt idx="2138">
                  <c:v>42349</c:v>
                </c:pt>
                <c:pt idx="2139">
                  <c:v>42356</c:v>
                </c:pt>
                <c:pt idx="2140">
                  <c:v>42363</c:v>
                </c:pt>
                <c:pt idx="2141">
                  <c:v>42370</c:v>
                </c:pt>
                <c:pt idx="2142">
                  <c:v>42377</c:v>
                </c:pt>
                <c:pt idx="2143">
                  <c:v>42384</c:v>
                </c:pt>
                <c:pt idx="2144">
                  <c:v>42391</c:v>
                </c:pt>
                <c:pt idx="2145">
                  <c:v>42398</c:v>
                </c:pt>
                <c:pt idx="2146">
                  <c:v>42405</c:v>
                </c:pt>
                <c:pt idx="2147">
                  <c:v>42412</c:v>
                </c:pt>
                <c:pt idx="2148">
                  <c:v>42419</c:v>
                </c:pt>
                <c:pt idx="2149">
                  <c:v>42426</c:v>
                </c:pt>
                <c:pt idx="2150">
                  <c:v>42433</c:v>
                </c:pt>
                <c:pt idx="2151">
                  <c:v>42440</c:v>
                </c:pt>
                <c:pt idx="2152">
                  <c:v>42447</c:v>
                </c:pt>
                <c:pt idx="2153">
                  <c:v>42454</c:v>
                </c:pt>
                <c:pt idx="2154">
                  <c:v>42461</c:v>
                </c:pt>
                <c:pt idx="2155">
                  <c:v>42468</c:v>
                </c:pt>
                <c:pt idx="2156">
                  <c:v>42475</c:v>
                </c:pt>
                <c:pt idx="2157">
                  <c:v>42482</c:v>
                </c:pt>
                <c:pt idx="2158">
                  <c:v>42489</c:v>
                </c:pt>
                <c:pt idx="2159">
                  <c:v>42496</c:v>
                </c:pt>
                <c:pt idx="2160">
                  <c:v>42503</c:v>
                </c:pt>
                <c:pt idx="2161">
                  <c:v>42510</c:v>
                </c:pt>
                <c:pt idx="2162">
                  <c:v>42517</c:v>
                </c:pt>
                <c:pt idx="2163">
                  <c:v>42524</c:v>
                </c:pt>
                <c:pt idx="2164">
                  <c:v>42531</c:v>
                </c:pt>
                <c:pt idx="2165">
                  <c:v>42538</c:v>
                </c:pt>
                <c:pt idx="2166">
                  <c:v>42545</c:v>
                </c:pt>
                <c:pt idx="2167">
                  <c:v>42552</c:v>
                </c:pt>
                <c:pt idx="2168">
                  <c:v>42559</c:v>
                </c:pt>
                <c:pt idx="2169">
                  <c:v>42566</c:v>
                </c:pt>
                <c:pt idx="2170">
                  <c:v>42573</c:v>
                </c:pt>
                <c:pt idx="2171">
                  <c:v>42580</c:v>
                </c:pt>
                <c:pt idx="2172">
                  <c:v>42587</c:v>
                </c:pt>
                <c:pt idx="2173">
                  <c:v>42594</c:v>
                </c:pt>
                <c:pt idx="2174">
                  <c:v>42601</c:v>
                </c:pt>
                <c:pt idx="2175">
                  <c:v>42608</c:v>
                </c:pt>
                <c:pt idx="2176">
                  <c:v>42615</c:v>
                </c:pt>
                <c:pt idx="2177">
                  <c:v>42622</c:v>
                </c:pt>
                <c:pt idx="2178">
                  <c:v>42629</c:v>
                </c:pt>
                <c:pt idx="2179">
                  <c:v>42636</c:v>
                </c:pt>
                <c:pt idx="2180">
                  <c:v>42643</c:v>
                </c:pt>
                <c:pt idx="2181">
                  <c:v>42650</c:v>
                </c:pt>
                <c:pt idx="2182">
                  <c:v>42657</c:v>
                </c:pt>
                <c:pt idx="2183">
                  <c:v>42664</c:v>
                </c:pt>
                <c:pt idx="2184">
                  <c:v>42671</c:v>
                </c:pt>
                <c:pt idx="2185">
                  <c:v>42678</c:v>
                </c:pt>
                <c:pt idx="2186">
                  <c:v>42685</c:v>
                </c:pt>
                <c:pt idx="2187">
                  <c:v>42692</c:v>
                </c:pt>
                <c:pt idx="2188">
                  <c:v>42699</c:v>
                </c:pt>
                <c:pt idx="2189">
                  <c:v>42706</c:v>
                </c:pt>
                <c:pt idx="2190">
                  <c:v>42713</c:v>
                </c:pt>
                <c:pt idx="2191">
                  <c:v>42720</c:v>
                </c:pt>
                <c:pt idx="2192">
                  <c:v>42727</c:v>
                </c:pt>
                <c:pt idx="2193">
                  <c:v>42734</c:v>
                </c:pt>
                <c:pt idx="2194">
                  <c:v>42741</c:v>
                </c:pt>
                <c:pt idx="2195">
                  <c:v>42748</c:v>
                </c:pt>
                <c:pt idx="2196">
                  <c:v>42755</c:v>
                </c:pt>
                <c:pt idx="2197">
                  <c:v>42762</c:v>
                </c:pt>
                <c:pt idx="2198">
                  <c:v>42769</c:v>
                </c:pt>
                <c:pt idx="2199">
                  <c:v>42776</c:v>
                </c:pt>
                <c:pt idx="2200">
                  <c:v>42783</c:v>
                </c:pt>
                <c:pt idx="2201">
                  <c:v>42790</c:v>
                </c:pt>
                <c:pt idx="2202">
                  <c:v>42797</c:v>
                </c:pt>
                <c:pt idx="2203">
                  <c:v>42804</c:v>
                </c:pt>
                <c:pt idx="2204">
                  <c:v>42811</c:v>
                </c:pt>
                <c:pt idx="2205">
                  <c:v>42818</c:v>
                </c:pt>
                <c:pt idx="2206">
                  <c:v>42825</c:v>
                </c:pt>
                <c:pt idx="2207">
                  <c:v>42832</c:v>
                </c:pt>
                <c:pt idx="2208">
                  <c:v>42839</c:v>
                </c:pt>
                <c:pt idx="2209">
                  <c:v>42846</c:v>
                </c:pt>
                <c:pt idx="2210">
                  <c:v>42853</c:v>
                </c:pt>
                <c:pt idx="2211">
                  <c:v>42860</c:v>
                </c:pt>
                <c:pt idx="2212">
                  <c:v>42867</c:v>
                </c:pt>
                <c:pt idx="2213">
                  <c:v>42874</c:v>
                </c:pt>
                <c:pt idx="2214">
                  <c:v>42881</c:v>
                </c:pt>
                <c:pt idx="2215">
                  <c:v>42888</c:v>
                </c:pt>
                <c:pt idx="2216">
                  <c:v>42895</c:v>
                </c:pt>
                <c:pt idx="2217">
                  <c:v>42902</c:v>
                </c:pt>
                <c:pt idx="2218">
                  <c:v>42909</c:v>
                </c:pt>
                <c:pt idx="2219">
                  <c:v>42916</c:v>
                </c:pt>
                <c:pt idx="2220">
                  <c:v>42923</c:v>
                </c:pt>
                <c:pt idx="2221">
                  <c:v>42930</c:v>
                </c:pt>
                <c:pt idx="2222">
                  <c:v>42937</c:v>
                </c:pt>
                <c:pt idx="2223">
                  <c:v>42944</c:v>
                </c:pt>
                <c:pt idx="2224">
                  <c:v>42951</c:v>
                </c:pt>
                <c:pt idx="2225">
                  <c:v>42958</c:v>
                </c:pt>
                <c:pt idx="2226">
                  <c:v>42965</c:v>
                </c:pt>
                <c:pt idx="2227">
                  <c:v>42972</c:v>
                </c:pt>
                <c:pt idx="2228">
                  <c:v>42979</c:v>
                </c:pt>
                <c:pt idx="2229">
                  <c:v>42986</c:v>
                </c:pt>
                <c:pt idx="2230">
                  <c:v>42993</c:v>
                </c:pt>
                <c:pt idx="2231">
                  <c:v>43000</c:v>
                </c:pt>
                <c:pt idx="2232">
                  <c:v>43007</c:v>
                </c:pt>
                <c:pt idx="2233">
                  <c:v>43014</c:v>
                </c:pt>
                <c:pt idx="2234">
                  <c:v>43021</c:v>
                </c:pt>
                <c:pt idx="2235">
                  <c:v>43028</c:v>
                </c:pt>
                <c:pt idx="2236">
                  <c:v>43035</c:v>
                </c:pt>
                <c:pt idx="2237">
                  <c:v>43042</c:v>
                </c:pt>
                <c:pt idx="2238">
                  <c:v>43049</c:v>
                </c:pt>
                <c:pt idx="2239">
                  <c:v>43056</c:v>
                </c:pt>
                <c:pt idx="2240">
                  <c:v>43063</c:v>
                </c:pt>
                <c:pt idx="2241">
                  <c:v>43070</c:v>
                </c:pt>
                <c:pt idx="2242">
                  <c:v>43077</c:v>
                </c:pt>
                <c:pt idx="2243">
                  <c:v>43084</c:v>
                </c:pt>
                <c:pt idx="2244">
                  <c:v>43091</c:v>
                </c:pt>
                <c:pt idx="2245">
                  <c:v>43098</c:v>
                </c:pt>
                <c:pt idx="2246">
                  <c:v>43105</c:v>
                </c:pt>
                <c:pt idx="2247">
                  <c:v>43112</c:v>
                </c:pt>
                <c:pt idx="2248">
                  <c:v>43119</c:v>
                </c:pt>
                <c:pt idx="2249">
                  <c:v>43126</c:v>
                </c:pt>
                <c:pt idx="2250">
                  <c:v>43133</c:v>
                </c:pt>
                <c:pt idx="2251">
                  <c:v>43140</c:v>
                </c:pt>
                <c:pt idx="2252">
                  <c:v>43147</c:v>
                </c:pt>
                <c:pt idx="2253">
                  <c:v>43154</c:v>
                </c:pt>
                <c:pt idx="2254">
                  <c:v>43161</c:v>
                </c:pt>
                <c:pt idx="2255">
                  <c:v>43168</c:v>
                </c:pt>
                <c:pt idx="2256">
                  <c:v>43175</c:v>
                </c:pt>
                <c:pt idx="2257">
                  <c:v>43182</c:v>
                </c:pt>
                <c:pt idx="2258">
                  <c:v>43189</c:v>
                </c:pt>
                <c:pt idx="2259">
                  <c:v>43196</c:v>
                </c:pt>
                <c:pt idx="2260">
                  <c:v>43203</c:v>
                </c:pt>
                <c:pt idx="2261">
                  <c:v>43210</c:v>
                </c:pt>
                <c:pt idx="2262">
                  <c:v>43217</c:v>
                </c:pt>
                <c:pt idx="2263">
                  <c:v>43224</c:v>
                </c:pt>
                <c:pt idx="2264">
                  <c:v>43231</c:v>
                </c:pt>
                <c:pt idx="2265">
                  <c:v>43238</c:v>
                </c:pt>
                <c:pt idx="2266">
                  <c:v>43245</c:v>
                </c:pt>
                <c:pt idx="2267">
                  <c:v>43252</c:v>
                </c:pt>
                <c:pt idx="2268">
                  <c:v>43259</c:v>
                </c:pt>
                <c:pt idx="2269">
                  <c:v>43266</c:v>
                </c:pt>
                <c:pt idx="2270">
                  <c:v>43273</c:v>
                </c:pt>
                <c:pt idx="2271">
                  <c:v>43280</c:v>
                </c:pt>
                <c:pt idx="2272">
                  <c:v>43287</c:v>
                </c:pt>
                <c:pt idx="2273">
                  <c:v>43294</c:v>
                </c:pt>
                <c:pt idx="2274">
                  <c:v>43301</c:v>
                </c:pt>
                <c:pt idx="2275">
                  <c:v>43308</c:v>
                </c:pt>
                <c:pt idx="2276">
                  <c:v>43315</c:v>
                </c:pt>
                <c:pt idx="2277">
                  <c:v>43322</c:v>
                </c:pt>
                <c:pt idx="2278">
                  <c:v>43329</c:v>
                </c:pt>
                <c:pt idx="2279">
                  <c:v>43336</c:v>
                </c:pt>
                <c:pt idx="2280">
                  <c:v>43343</c:v>
                </c:pt>
                <c:pt idx="2281">
                  <c:v>43350</c:v>
                </c:pt>
                <c:pt idx="2282">
                  <c:v>43357</c:v>
                </c:pt>
                <c:pt idx="2283">
                  <c:v>43364</c:v>
                </c:pt>
                <c:pt idx="2284">
                  <c:v>43371</c:v>
                </c:pt>
                <c:pt idx="2285">
                  <c:v>43378</c:v>
                </c:pt>
                <c:pt idx="2286">
                  <c:v>43385</c:v>
                </c:pt>
                <c:pt idx="2287">
                  <c:v>43392</c:v>
                </c:pt>
                <c:pt idx="2288">
                  <c:v>43399</c:v>
                </c:pt>
                <c:pt idx="2289">
                  <c:v>43406</c:v>
                </c:pt>
                <c:pt idx="2290">
                  <c:v>43413</c:v>
                </c:pt>
                <c:pt idx="2291">
                  <c:v>43420</c:v>
                </c:pt>
                <c:pt idx="2292">
                  <c:v>43427</c:v>
                </c:pt>
                <c:pt idx="2293">
                  <c:v>43434</c:v>
                </c:pt>
                <c:pt idx="2294">
                  <c:v>43441</c:v>
                </c:pt>
                <c:pt idx="2295">
                  <c:v>43448</c:v>
                </c:pt>
                <c:pt idx="2296">
                  <c:v>43455</c:v>
                </c:pt>
                <c:pt idx="2297">
                  <c:v>43462</c:v>
                </c:pt>
                <c:pt idx="2298">
                  <c:v>43469</c:v>
                </c:pt>
                <c:pt idx="2299">
                  <c:v>43476</c:v>
                </c:pt>
                <c:pt idx="2300">
                  <c:v>43483</c:v>
                </c:pt>
                <c:pt idx="2301">
                  <c:v>43490</c:v>
                </c:pt>
                <c:pt idx="2302">
                  <c:v>43497</c:v>
                </c:pt>
                <c:pt idx="2303">
                  <c:v>43504</c:v>
                </c:pt>
                <c:pt idx="2304">
                  <c:v>43511</c:v>
                </c:pt>
                <c:pt idx="2305">
                  <c:v>43518</c:v>
                </c:pt>
                <c:pt idx="2306">
                  <c:v>43525</c:v>
                </c:pt>
                <c:pt idx="2307">
                  <c:v>43532</c:v>
                </c:pt>
                <c:pt idx="2308">
                  <c:v>43539</c:v>
                </c:pt>
                <c:pt idx="2309">
                  <c:v>43546</c:v>
                </c:pt>
                <c:pt idx="2310">
                  <c:v>43553</c:v>
                </c:pt>
                <c:pt idx="2311">
                  <c:v>43560</c:v>
                </c:pt>
                <c:pt idx="2312">
                  <c:v>43567</c:v>
                </c:pt>
                <c:pt idx="2313">
                  <c:v>43574</c:v>
                </c:pt>
                <c:pt idx="2314">
                  <c:v>43581</c:v>
                </c:pt>
                <c:pt idx="2315">
                  <c:v>43588</c:v>
                </c:pt>
                <c:pt idx="2316">
                  <c:v>43595</c:v>
                </c:pt>
                <c:pt idx="2317">
                  <c:v>43602</c:v>
                </c:pt>
                <c:pt idx="2318">
                  <c:v>43609</c:v>
                </c:pt>
                <c:pt idx="2319">
                  <c:v>43616</c:v>
                </c:pt>
                <c:pt idx="2320">
                  <c:v>43623</c:v>
                </c:pt>
                <c:pt idx="2321">
                  <c:v>43630</c:v>
                </c:pt>
                <c:pt idx="2322">
                  <c:v>43637</c:v>
                </c:pt>
                <c:pt idx="2323">
                  <c:v>43644</c:v>
                </c:pt>
                <c:pt idx="2324">
                  <c:v>43651</c:v>
                </c:pt>
                <c:pt idx="2325">
                  <c:v>43658</c:v>
                </c:pt>
                <c:pt idx="2326">
                  <c:v>43665</c:v>
                </c:pt>
                <c:pt idx="2327">
                  <c:v>43672</c:v>
                </c:pt>
                <c:pt idx="2328">
                  <c:v>43679</c:v>
                </c:pt>
                <c:pt idx="2329">
                  <c:v>43686</c:v>
                </c:pt>
                <c:pt idx="2330">
                  <c:v>43693</c:v>
                </c:pt>
                <c:pt idx="2331">
                  <c:v>43700</c:v>
                </c:pt>
                <c:pt idx="2332">
                  <c:v>43707</c:v>
                </c:pt>
                <c:pt idx="2333">
                  <c:v>43714</c:v>
                </c:pt>
                <c:pt idx="2334">
                  <c:v>43721</c:v>
                </c:pt>
                <c:pt idx="2335">
                  <c:v>43728</c:v>
                </c:pt>
                <c:pt idx="2336">
                  <c:v>43735</c:v>
                </c:pt>
                <c:pt idx="2337">
                  <c:v>43742</c:v>
                </c:pt>
                <c:pt idx="2338">
                  <c:v>43749</c:v>
                </c:pt>
                <c:pt idx="2339">
                  <c:v>43756</c:v>
                </c:pt>
                <c:pt idx="2340">
                  <c:v>43763</c:v>
                </c:pt>
                <c:pt idx="2341">
                  <c:v>43770</c:v>
                </c:pt>
                <c:pt idx="2342">
                  <c:v>43777</c:v>
                </c:pt>
                <c:pt idx="2343">
                  <c:v>43784</c:v>
                </c:pt>
                <c:pt idx="2344">
                  <c:v>43791</c:v>
                </c:pt>
                <c:pt idx="2345">
                  <c:v>43798</c:v>
                </c:pt>
                <c:pt idx="2346">
                  <c:v>43805</c:v>
                </c:pt>
                <c:pt idx="2347">
                  <c:v>43812</c:v>
                </c:pt>
                <c:pt idx="2348">
                  <c:v>43819</c:v>
                </c:pt>
                <c:pt idx="2349">
                  <c:v>43826</c:v>
                </c:pt>
                <c:pt idx="2350">
                  <c:v>43833</c:v>
                </c:pt>
                <c:pt idx="2351">
                  <c:v>43840</c:v>
                </c:pt>
                <c:pt idx="2352">
                  <c:v>43847</c:v>
                </c:pt>
                <c:pt idx="2353">
                  <c:v>43854</c:v>
                </c:pt>
                <c:pt idx="2354">
                  <c:v>43861</c:v>
                </c:pt>
                <c:pt idx="2355">
                  <c:v>43868</c:v>
                </c:pt>
                <c:pt idx="2356">
                  <c:v>43875</c:v>
                </c:pt>
                <c:pt idx="2357">
                  <c:v>43882</c:v>
                </c:pt>
                <c:pt idx="2358">
                  <c:v>43889</c:v>
                </c:pt>
                <c:pt idx="2359">
                  <c:v>43896</c:v>
                </c:pt>
                <c:pt idx="2360">
                  <c:v>43903</c:v>
                </c:pt>
                <c:pt idx="2361">
                  <c:v>43910</c:v>
                </c:pt>
                <c:pt idx="2362">
                  <c:v>43917</c:v>
                </c:pt>
                <c:pt idx="2363">
                  <c:v>43924</c:v>
                </c:pt>
                <c:pt idx="2364">
                  <c:v>43931</c:v>
                </c:pt>
                <c:pt idx="2365">
                  <c:v>43938</c:v>
                </c:pt>
                <c:pt idx="2366">
                  <c:v>43945</c:v>
                </c:pt>
                <c:pt idx="2367">
                  <c:v>43952</c:v>
                </c:pt>
                <c:pt idx="2368">
                  <c:v>43959</c:v>
                </c:pt>
                <c:pt idx="2369">
                  <c:v>43966</c:v>
                </c:pt>
                <c:pt idx="2370">
                  <c:v>43973</c:v>
                </c:pt>
                <c:pt idx="2371">
                  <c:v>43980</c:v>
                </c:pt>
                <c:pt idx="2372">
                  <c:v>43987</c:v>
                </c:pt>
                <c:pt idx="2373">
                  <c:v>43994</c:v>
                </c:pt>
                <c:pt idx="2374">
                  <c:v>44001</c:v>
                </c:pt>
                <c:pt idx="2375">
                  <c:v>44008</c:v>
                </c:pt>
                <c:pt idx="2376">
                  <c:v>44015</c:v>
                </c:pt>
                <c:pt idx="2377">
                  <c:v>44022</c:v>
                </c:pt>
                <c:pt idx="2378">
                  <c:v>44029</c:v>
                </c:pt>
                <c:pt idx="2379">
                  <c:v>44036</c:v>
                </c:pt>
                <c:pt idx="2380">
                  <c:v>44043</c:v>
                </c:pt>
                <c:pt idx="2381">
                  <c:v>44050</c:v>
                </c:pt>
                <c:pt idx="2382">
                  <c:v>44057</c:v>
                </c:pt>
                <c:pt idx="2383">
                  <c:v>44064</c:v>
                </c:pt>
                <c:pt idx="2384">
                  <c:v>44071</c:v>
                </c:pt>
                <c:pt idx="2385">
                  <c:v>44078</c:v>
                </c:pt>
                <c:pt idx="2386">
                  <c:v>44085</c:v>
                </c:pt>
                <c:pt idx="2387">
                  <c:v>44092</c:v>
                </c:pt>
                <c:pt idx="2388">
                  <c:v>44099</c:v>
                </c:pt>
                <c:pt idx="2389">
                  <c:v>44106</c:v>
                </c:pt>
                <c:pt idx="2390">
                  <c:v>44113</c:v>
                </c:pt>
                <c:pt idx="2391">
                  <c:v>44120</c:v>
                </c:pt>
                <c:pt idx="2392">
                  <c:v>44127</c:v>
                </c:pt>
                <c:pt idx="2393">
                  <c:v>44134</c:v>
                </c:pt>
                <c:pt idx="2394">
                  <c:v>44141</c:v>
                </c:pt>
                <c:pt idx="2395">
                  <c:v>44148</c:v>
                </c:pt>
                <c:pt idx="2396">
                  <c:v>44155</c:v>
                </c:pt>
                <c:pt idx="2397">
                  <c:v>44162</c:v>
                </c:pt>
                <c:pt idx="2398">
                  <c:v>44169</c:v>
                </c:pt>
                <c:pt idx="2399">
                  <c:v>44176</c:v>
                </c:pt>
                <c:pt idx="2400">
                  <c:v>44183</c:v>
                </c:pt>
                <c:pt idx="2401">
                  <c:v>44190</c:v>
                </c:pt>
                <c:pt idx="2402">
                  <c:v>44197</c:v>
                </c:pt>
                <c:pt idx="2403">
                  <c:v>44204</c:v>
                </c:pt>
                <c:pt idx="2404">
                  <c:v>44211</c:v>
                </c:pt>
                <c:pt idx="2405">
                  <c:v>44218</c:v>
                </c:pt>
                <c:pt idx="2406">
                  <c:v>44225</c:v>
                </c:pt>
                <c:pt idx="2407">
                  <c:v>44232</c:v>
                </c:pt>
                <c:pt idx="2408">
                  <c:v>44239</c:v>
                </c:pt>
                <c:pt idx="2409">
                  <c:v>44246</c:v>
                </c:pt>
                <c:pt idx="2410">
                  <c:v>44253</c:v>
                </c:pt>
                <c:pt idx="2411">
                  <c:v>44260</c:v>
                </c:pt>
                <c:pt idx="2412">
                  <c:v>44267</c:v>
                </c:pt>
                <c:pt idx="2413">
                  <c:v>44274</c:v>
                </c:pt>
                <c:pt idx="2414">
                  <c:v>44281</c:v>
                </c:pt>
                <c:pt idx="2415">
                  <c:v>44288</c:v>
                </c:pt>
                <c:pt idx="2416">
                  <c:v>44295</c:v>
                </c:pt>
                <c:pt idx="2417">
                  <c:v>44302</c:v>
                </c:pt>
                <c:pt idx="2418">
                  <c:v>44309</c:v>
                </c:pt>
                <c:pt idx="2419">
                  <c:v>44316</c:v>
                </c:pt>
                <c:pt idx="2420">
                  <c:v>44323</c:v>
                </c:pt>
                <c:pt idx="2421">
                  <c:v>44330</c:v>
                </c:pt>
                <c:pt idx="2422">
                  <c:v>44337</c:v>
                </c:pt>
                <c:pt idx="2423">
                  <c:v>44344</c:v>
                </c:pt>
                <c:pt idx="2424">
                  <c:v>44351</c:v>
                </c:pt>
                <c:pt idx="2425">
                  <c:v>44358</c:v>
                </c:pt>
                <c:pt idx="2426">
                  <c:v>44365</c:v>
                </c:pt>
                <c:pt idx="2427">
                  <c:v>44372</c:v>
                </c:pt>
                <c:pt idx="2428">
                  <c:v>44379</c:v>
                </c:pt>
                <c:pt idx="2429">
                  <c:v>44386</c:v>
                </c:pt>
                <c:pt idx="2430">
                  <c:v>44393</c:v>
                </c:pt>
                <c:pt idx="2431">
                  <c:v>44400</c:v>
                </c:pt>
                <c:pt idx="2432">
                  <c:v>44407</c:v>
                </c:pt>
                <c:pt idx="2433">
                  <c:v>44414</c:v>
                </c:pt>
                <c:pt idx="2434">
                  <c:v>44421</c:v>
                </c:pt>
                <c:pt idx="2435">
                  <c:v>44428</c:v>
                </c:pt>
                <c:pt idx="2436">
                  <c:v>44435</c:v>
                </c:pt>
                <c:pt idx="2437">
                  <c:v>44442</c:v>
                </c:pt>
                <c:pt idx="2438">
                  <c:v>44449</c:v>
                </c:pt>
                <c:pt idx="2439">
                  <c:v>44456</c:v>
                </c:pt>
                <c:pt idx="2440">
                  <c:v>44463</c:v>
                </c:pt>
                <c:pt idx="2441">
                  <c:v>44470</c:v>
                </c:pt>
                <c:pt idx="2442">
                  <c:v>44477</c:v>
                </c:pt>
                <c:pt idx="2443">
                  <c:v>44484</c:v>
                </c:pt>
                <c:pt idx="2444">
                  <c:v>44491</c:v>
                </c:pt>
                <c:pt idx="2445">
                  <c:v>44498</c:v>
                </c:pt>
                <c:pt idx="2446">
                  <c:v>44505</c:v>
                </c:pt>
                <c:pt idx="2447">
                  <c:v>44512</c:v>
                </c:pt>
                <c:pt idx="2448">
                  <c:v>44519</c:v>
                </c:pt>
                <c:pt idx="2449">
                  <c:v>44526</c:v>
                </c:pt>
                <c:pt idx="2450">
                  <c:v>44533</c:v>
                </c:pt>
                <c:pt idx="2451">
                  <c:v>44540</c:v>
                </c:pt>
                <c:pt idx="2452">
                  <c:v>44547</c:v>
                </c:pt>
                <c:pt idx="2453">
                  <c:v>44554</c:v>
                </c:pt>
                <c:pt idx="2454">
                  <c:v>44561</c:v>
                </c:pt>
                <c:pt idx="2455">
                  <c:v>44568</c:v>
                </c:pt>
                <c:pt idx="2456">
                  <c:v>44575</c:v>
                </c:pt>
                <c:pt idx="2457">
                  <c:v>44582</c:v>
                </c:pt>
                <c:pt idx="2458">
                  <c:v>44589</c:v>
                </c:pt>
                <c:pt idx="2459">
                  <c:v>44596</c:v>
                </c:pt>
                <c:pt idx="2460">
                  <c:v>44603</c:v>
                </c:pt>
                <c:pt idx="2461">
                  <c:v>44610</c:v>
                </c:pt>
                <c:pt idx="2462">
                  <c:v>44617</c:v>
                </c:pt>
                <c:pt idx="2463">
                  <c:v>44624</c:v>
                </c:pt>
                <c:pt idx="2464">
                  <c:v>44631</c:v>
                </c:pt>
                <c:pt idx="2465">
                  <c:v>44638</c:v>
                </c:pt>
                <c:pt idx="2466">
                  <c:v>44645</c:v>
                </c:pt>
                <c:pt idx="2467">
                  <c:v>44652</c:v>
                </c:pt>
                <c:pt idx="2468">
                  <c:v>44659</c:v>
                </c:pt>
                <c:pt idx="2469">
                  <c:v>44666</c:v>
                </c:pt>
                <c:pt idx="2470">
                  <c:v>44673</c:v>
                </c:pt>
                <c:pt idx="2471">
                  <c:v>44680</c:v>
                </c:pt>
                <c:pt idx="2472">
                  <c:v>44687</c:v>
                </c:pt>
                <c:pt idx="2473">
                  <c:v>44694</c:v>
                </c:pt>
                <c:pt idx="2474">
                  <c:v>44701</c:v>
                </c:pt>
                <c:pt idx="2475">
                  <c:v>44708</c:v>
                </c:pt>
                <c:pt idx="2476">
                  <c:v>44715</c:v>
                </c:pt>
                <c:pt idx="2477">
                  <c:v>44722</c:v>
                </c:pt>
                <c:pt idx="2478">
                  <c:v>44729</c:v>
                </c:pt>
                <c:pt idx="2479">
                  <c:v>44736</c:v>
                </c:pt>
                <c:pt idx="2480">
                  <c:v>44743</c:v>
                </c:pt>
                <c:pt idx="2481">
                  <c:v>44750</c:v>
                </c:pt>
                <c:pt idx="2482">
                  <c:v>44757</c:v>
                </c:pt>
                <c:pt idx="2483">
                  <c:v>44764</c:v>
                </c:pt>
                <c:pt idx="2484">
                  <c:v>44771</c:v>
                </c:pt>
                <c:pt idx="2485">
                  <c:v>44778</c:v>
                </c:pt>
                <c:pt idx="2486">
                  <c:v>44785</c:v>
                </c:pt>
                <c:pt idx="2487">
                  <c:v>44792</c:v>
                </c:pt>
                <c:pt idx="2488">
                  <c:v>44799</c:v>
                </c:pt>
                <c:pt idx="2489">
                  <c:v>44806</c:v>
                </c:pt>
                <c:pt idx="2490">
                  <c:v>44813</c:v>
                </c:pt>
                <c:pt idx="2491">
                  <c:v>44820</c:v>
                </c:pt>
                <c:pt idx="2492">
                  <c:v>44827</c:v>
                </c:pt>
                <c:pt idx="2493">
                  <c:v>44834</c:v>
                </c:pt>
                <c:pt idx="2494">
                  <c:v>44841</c:v>
                </c:pt>
                <c:pt idx="2495">
                  <c:v>44848</c:v>
                </c:pt>
                <c:pt idx="2496">
                  <c:v>44855</c:v>
                </c:pt>
                <c:pt idx="2497">
                  <c:v>44862</c:v>
                </c:pt>
                <c:pt idx="2498">
                  <c:v>44869</c:v>
                </c:pt>
                <c:pt idx="2499">
                  <c:v>44876</c:v>
                </c:pt>
                <c:pt idx="2500">
                  <c:v>44883</c:v>
                </c:pt>
                <c:pt idx="2501">
                  <c:v>44890</c:v>
                </c:pt>
                <c:pt idx="2502">
                  <c:v>44897</c:v>
                </c:pt>
                <c:pt idx="2503">
                  <c:v>44904</c:v>
                </c:pt>
                <c:pt idx="2504">
                  <c:v>44911</c:v>
                </c:pt>
                <c:pt idx="2505">
                  <c:v>44918</c:v>
                </c:pt>
                <c:pt idx="2506">
                  <c:v>44925</c:v>
                </c:pt>
                <c:pt idx="2507">
                  <c:v>44932</c:v>
                </c:pt>
                <c:pt idx="2508">
                  <c:v>44939</c:v>
                </c:pt>
                <c:pt idx="2509">
                  <c:v>44946</c:v>
                </c:pt>
                <c:pt idx="2510">
                  <c:v>44953</c:v>
                </c:pt>
                <c:pt idx="2511">
                  <c:v>44960</c:v>
                </c:pt>
                <c:pt idx="2512">
                  <c:v>44967</c:v>
                </c:pt>
                <c:pt idx="2513">
                  <c:v>44974</c:v>
                </c:pt>
                <c:pt idx="2514">
                  <c:v>44981</c:v>
                </c:pt>
                <c:pt idx="2515">
                  <c:v>44988</c:v>
                </c:pt>
                <c:pt idx="2516">
                  <c:v>44995</c:v>
                </c:pt>
                <c:pt idx="2517">
                  <c:v>45002</c:v>
                </c:pt>
                <c:pt idx="2518">
                  <c:v>45009</c:v>
                </c:pt>
                <c:pt idx="2519">
                  <c:v>45016</c:v>
                </c:pt>
                <c:pt idx="2520">
                  <c:v>45023</c:v>
                </c:pt>
                <c:pt idx="2521">
                  <c:v>45030</c:v>
                </c:pt>
                <c:pt idx="2522">
                  <c:v>45037</c:v>
                </c:pt>
                <c:pt idx="2523">
                  <c:v>45044</c:v>
                </c:pt>
                <c:pt idx="2524">
                  <c:v>45051</c:v>
                </c:pt>
                <c:pt idx="2525">
                  <c:v>45058</c:v>
                </c:pt>
                <c:pt idx="2526">
                  <c:v>45065</c:v>
                </c:pt>
                <c:pt idx="2527">
                  <c:v>45072</c:v>
                </c:pt>
                <c:pt idx="2528">
                  <c:v>45079</c:v>
                </c:pt>
                <c:pt idx="2529">
                  <c:v>45086</c:v>
                </c:pt>
                <c:pt idx="2530">
                  <c:v>45093</c:v>
                </c:pt>
                <c:pt idx="2531">
                  <c:v>45100</c:v>
                </c:pt>
                <c:pt idx="2532">
                  <c:v>45107</c:v>
                </c:pt>
                <c:pt idx="2533">
                  <c:v>45114</c:v>
                </c:pt>
                <c:pt idx="2534">
                  <c:v>45121</c:v>
                </c:pt>
                <c:pt idx="2535">
                  <c:v>45128</c:v>
                </c:pt>
                <c:pt idx="2536">
                  <c:v>45135</c:v>
                </c:pt>
                <c:pt idx="2537">
                  <c:v>45142</c:v>
                </c:pt>
                <c:pt idx="2538">
                  <c:v>45149</c:v>
                </c:pt>
                <c:pt idx="2539">
                  <c:v>45156</c:v>
                </c:pt>
                <c:pt idx="2540">
                  <c:v>45163</c:v>
                </c:pt>
                <c:pt idx="2541">
                  <c:v>45170</c:v>
                </c:pt>
                <c:pt idx="2542">
                  <c:v>45177</c:v>
                </c:pt>
                <c:pt idx="2543">
                  <c:v>45184</c:v>
                </c:pt>
                <c:pt idx="2544">
                  <c:v>45191</c:v>
                </c:pt>
                <c:pt idx="2545">
                  <c:v>45198</c:v>
                </c:pt>
                <c:pt idx="2546">
                  <c:v>45205</c:v>
                </c:pt>
                <c:pt idx="2547">
                  <c:v>45212</c:v>
                </c:pt>
                <c:pt idx="2548">
                  <c:v>45219</c:v>
                </c:pt>
                <c:pt idx="2549">
                  <c:v>45226</c:v>
                </c:pt>
                <c:pt idx="2550">
                  <c:v>45233</c:v>
                </c:pt>
                <c:pt idx="2551">
                  <c:v>45240</c:v>
                </c:pt>
                <c:pt idx="2552">
                  <c:v>45247</c:v>
                </c:pt>
                <c:pt idx="2553">
                  <c:v>45254</c:v>
                </c:pt>
                <c:pt idx="2554">
                  <c:v>45261</c:v>
                </c:pt>
                <c:pt idx="2555">
                  <c:v>45268</c:v>
                </c:pt>
                <c:pt idx="2556">
                  <c:v>45275</c:v>
                </c:pt>
                <c:pt idx="2557">
                  <c:v>45282</c:v>
                </c:pt>
                <c:pt idx="2558">
                  <c:v>45289</c:v>
                </c:pt>
                <c:pt idx="2559">
                  <c:v>45296</c:v>
                </c:pt>
                <c:pt idx="2560">
                  <c:v>45303</c:v>
                </c:pt>
                <c:pt idx="2561">
                  <c:v>45310</c:v>
                </c:pt>
                <c:pt idx="2562">
                  <c:v>45317</c:v>
                </c:pt>
                <c:pt idx="2563">
                  <c:v>45324</c:v>
                </c:pt>
                <c:pt idx="2564">
                  <c:v>45331</c:v>
                </c:pt>
                <c:pt idx="2565">
                  <c:v>45338</c:v>
                </c:pt>
                <c:pt idx="2566">
                  <c:v>45345</c:v>
                </c:pt>
                <c:pt idx="2567">
                  <c:v>45352</c:v>
                </c:pt>
                <c:pt idx="2568">
                  <c:v>45359</c:v>
                </c:pt>
                <c:pt idx="2569">
                  <c:v>45366</c:v>
                </c:pt>
                <c:pt idx="2570">
                  <c:v>45373</c:v>
                </c:pt>
                <c:pt idx="2571">
                  <c:v>45380</c:v>
                </c:pt>
                <c:pt idx="2572">
                  <c:v>45387</c:v>
                </c:pt>
                <c:pt idx="2573">
                  <c:v>45394</c:v>
                </c:pt>
                <c:pt idx="2574">
                  <c:v>45401</c:v>
                </c:pt>
                <c:pt idx="2575">
                  <c:v>45408</c:v>
                </c:pt>
                <c:pt idx="2576">
                  <c:v>45415</c:v>
                </c:pt>
                <c:pt idx="2577">
                  <c:v>45422</c:v>
                </c:pt>
                <c:pt idx="2578">
                  <c:v>45429</c:v>
                </c:pt>
                <c:pt idx="2579">
                  <c:v>45436</c:v>
                </c:pt>
                <c:pt idx="2580">
                  <c:v>45443</c:v>
                </c:pt>
                <c:pt idx="2581">
                  <c:v>45450</c:v>
                </c:pt>
                <c:pt idx="2582">
                  <c:v>45457</c:v>
                </c:pt>
                <c:pt idx="2583">
                  <c:v>45464</c:v>
                </c:pt>
                <c:pt idx="2584">
                  <c:v>45471</c:v>
                </c:pt>
                <c:pt idx="2585">
                  <c:v>45478</c:v>
                </c:pt>
                <c:pt idx="2586">
                  <c:v>45485</c:v>
                </c:pt>
                <c:pt idx="2587">
                  <c:v>45492</c:v>
                </c:pt>
                <c:pt idx="2588">
                  <c:v>45499</c:v>
                </c:pt>
                <c:pt idx="2589">
                  <c:v>45506</c:v>
                </c:pt>
                <c:pt idx="2590">
                  <c:v>45513</c:v>
                </c:pt>
                <c:pt idx="2591">
                  <c:v>45520</c:v>
                </c:pt>
                <c:pt idx="2592">
                  <c:v>45527</c:v>
                </c:pt>
                <c:pt idx="2593">
                  <c:v>45534</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numCache>
            </c:numRef>
          </c:cat>
          <c:val>
            <c:numRef>
              <c:f>'10Y-2Y Spread '!$K$18:$K$4000</c:f>
              <c:numCache>
                <c:formatCode>0.00%</c:formatCode>
                <c:ptCount val="3983"/>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8.7000000000000011E-3</c:v>
                </c:pt>
                <c:pt idx="80">
                  <c:v>#N/A</c:v>
                </c:pt>
                <c:pt idx="81">
                  <c:v>#N/A</c:v>
                </c:pt>
                <c:pt idx="82">
                  <c:v>#N/A</c:v>
                </c:pt>
                <c:pt idx="83">
                  <c:v>9.8000000000000049E-3</c:v>
                </c:pt>
                <c:pt idx="84">
                  <c:v>#N/A</c:v>
                </c:pt>
                <c:pt idx="85">
                  <c:v>#N/A</c:v>
                </c:pt>
                <c:pt idx="86">
                  <c:v>#N/A</c:v>
                </c:pt>
                <c:pt idx="87">
                  <c:v>#N/A</c:v>
                </c:pt>
                <c:pt idx="88">
                  <c:v>1.0899999999999998E-2</c:v>
                </c:pt>
                <c:pt idx="89">
                  <c:v>#N/A</c:v>
                </c:pt>
                <c:pt idx="90">
                  <c:v>#N/A</c:v>
                </c:pt>
                <c:pt idx="91">
                  <c:v>#N/A</c:v>
                </c:pt>
                <c:pt idx="92">
                  <c:v>1.3300000000000001E-2</c:v>
                </c:pt>
                <c:pt idx="93">
                  <c:v>#N/A</c:v>
                </c:pt>
                <c:pt idx="94">
                  <c:v>#N/A</c:v>
                </c:pt>
                <c:pt idx="95">
                  <c:v>#N/A</c:v>
                </c:pt>
                <c:pt idx="96">
                  <c:v>1.66E-2</c:v>
                </c:pt>
                <c:pt idx="97">
                  <c:v>#N/A</c:v>
                </c:pt>
                <c:pt idx="98">
                  <c:v>#N/A</c:v>
                </c:pt>
                <c:pt idx="99">
                  <c:v>#N/A</c:v>
                </c:pt>
                <c:pt idx="100">
                  <c:v>#N/A</c:v>
                </c:pt>
                <c:pt idx="101">
                  <c:v>1.6200000000000003E-2</c:v>
                </c:pt>
                <c:pt idx="102">
                  <c:v>#N/A</c:v>
                </c:pt>
                <c:pt idx="103">
                  <c:v>#N/A</c:v>
                </c:pt>
                <c:pt idx="104">
                  <c:v>#N/A</c:v>
                </c:pt>
                <c:pt idx="105">
                  <c:v>1.4699999999999998E-2</c:v>
                </c:pt>
                <c:pt idx="106">
                  <c:v>#N/A</c:v>
                </c:pt>
                <c:pt idx="107">
                  <c:v>#N/A</c:v>
                </c:pt>
                <c:pt idx="108">
                  <c:v>#N/A</c:v>
                </c:pt>
                <c:pt idx="109">
                  <c:v>#N/A</c:v>
                </c:pt>
                <c:pt idx="110">
                  <c:v>1.1900000000000004E-2</c:v>
                </c:pt>
                <c:pt idx="111">
                  <c:v>#N/A</c:v>
                </c:pt>
                <c:pt idx="112">
                  <c:v>#N/A</c:v>
                </c:pt>
                <c:pt idx="113">
                  <c:v>#N/A</c:v>
                </c:pt>
                <c:pt idx="114">
                  <c:v>1.3300000000000001E-2</c:v>
                </c:pt>
                <c:pt idx="115">
                  <c:v>#N/A</c:v>
                </c:pt>
                <c:pt idx="116">
                  <c:v>#N/A</c:v>
                </c:pt>
                <c:pt idx="117">
                  <c:v>#N/A</c:v>
                </c:pt>
                <c:pt idx="118">
                  <c:v>1.38E-2</c:v>
                </c:pt>
                <c:pt idx="119">
                  <c:v>#N/A</c:v>
                </c:pt>
                <c:pt idx="120">
                  <c:v>#N/A</c:v>
                </c:pt>
                <c:pt idx="121">
                  <c:v>#N/A</c:v>
                </c:pt>
                <c:pt idx="122">
                  <c:v>1.5899999999999997E-2</c:v>
                </c:pt>
                <c:pt idx="123">
                  <c:v>#N/A</c:v>
                </c:pt>
                <c:pt idx="124">
                  <c:v>#N/A</c:v>
                </c:pt>
                <c:pt idx="125">
                  <c:v>#N/A</c:v>
                </c:pt>
                <c:pt idx="126">
                  <c:v>#N/A</c:v>
                </c:pt>
                <c:pt idx="127">
                  <c:v>1.0300000000000002E-2</c:v>
                </c:pt>
                <c:pt idx="128">
                  <c:v>#N/A</c:v>
                </c:pt>
                <c:pt idx="129">
                  <c:v>#N/A</c:v>
                </c:pt>
                <c:pt idx="130">
                  <c:v>#N/A</c:v>
                </c:pt>
                <c:pt idx="131">
                  <c:v>1.1800000000000007E-2</c:v>
                </c:pt>
                <c:pt idx="132">
                  <c:v>#N/A</c:v>
                </c:pt>
                <c:pt idx="133">
                  <c:v>#N/A</c:v>
                </c:pt>
                <c:pt idx="134">
                  <c:v>#N/A</c:v>
                </c:pt>
                <c:pt idx="135">
                  <c:v>1.0700000000000003E-2</c:v>
                </c:pt>
                <c:pt idx="136">
                  <c:v>#N/A</c:v>
                </c:pt>
                <c:pt idx="137">
                  <c:v>#N/A</c:v>
                </c:pt>
                <c:pt idx="138">
                  <c:v>#N/A</c:v>
                </c:pt>
                <c:pt idx="139">
                  <c:v>#N/A</c:v>
                </c:pt>
                <c:pt idx="140">
                  <c:v>7.3000000000000044E-3</c:v>
                </c:pt>
                <c:pt idx="141">
                  <c:v>#N/A</c:v>
                </c:pt>
                <c:pt idx="142">
                  <c:v>#N/A</c:v>
                </c:pt>
                <c:pt idx="143">
                  <c:v>#N/A</c:v>
                </c:pt>
                <c:pt idx="144">
                  <c:v>6.6000000000000017E-3</c:v>
                </c:pt>
                <c:pt idx="145">
                  <c:v>#N/A</c:v>
                </c:pt>
                <c:pt idx="146">
                  <c:v>#N/A</c:v>
                </c:pt>
                <c:pt idx="147">
                  <c:v>#N/A</c:v>
                </c:pt>
                <c:pt idx="148">
                  <c:v>#N/A</c:v>
                </c:pt>
                <c:pt idx="149">
                  <c:v>2.9999999999999983E-3</c:v>
                </c:pt>
                <c:pt idx="150">
                  <c:v>#N/A</c:v>
                </c:pt>
                <c:pt idx="151">
                  <c:v>#N/A</c:v>
                </c:pt>
                <c:pt idx="152">
                  <c:v>#N/A</c:v>
                </c:pt>
                <c:pt idx="153">
                  <c:v>4.6999999999999976E-3</c:v>
                </c:pt>
                <c:pt idx="154">
                  <c:v>#N/A</c:v>
                </c:pt>
                <c:pt idx="155">
                  <c:v>#N/A</c:v>
                </c:pt>
                <c:pt idx="156">
                  <c:v>#N/A</c:v>
                </c:pt>
                <c:pt idx="157">
                  <c:v>5.6000000000000051E-3</c:v>
                </c:pt>
                <c:pt idx="158">
                  <c:v>#N/A</c:v>
                </c:pt>
                <c:pt idx="159">
                  <c:v>#N/A</c:v>
                </c:pt>
                <c:pt idx="160">
                  <c:v>#N/A</c:v>
                </c:pt>
                <c:pt idx="161">
                  <c:v>#N/A</c:v>
                </c:pt>
                <c:pt idx="162">
                  <c:v>4.1000000000000012E-3</c:v>
                </c:pt>
                <c:pt idx="163">
                  <c:v>#N/A</c:v>
                </c:pt>
                <c:pt idx="164">
                  <c:v>#N/A</c:v>
                </c:pt>
                <c:pt idx="165">
                  <c:v>#N/A</c:v>
                </c:pt>
                <c:pt idx="166">
                  <c:v>3.9999999999999949E-3</c:v>
                </c:pt>
                <c:pt idx="167">
                  <c:v>#N/A</c:v>
                </c:pt>
                <c:pt idx="168">
                  <c:v>#N/A</c:v>
                </c:pt>
                <c:pt idx="169">
                  <c:v>#N/A</c:v>
                </c:pt>
                <c:pt idx="170">
                  <c:v>4.8999999999999929E-3</c:v>
                </c:pt>
                <c:pt idx="171">
                  <c:v>#N/A</c:v>
                </c:pt>
                <c:pt idx="172">
                  <c:v>#N/A</c:v>
                </c:pt>
                <c:pt idx="173">
                  <c:v>#N/A</c:v>
                </c:pt>
                <c:pt idx="174">
                  <c:v>#N/A</c:v>
                </c:pt>
                <c:pt idx="175">
                  <c:v>3.4000000000000076E-3</c:v>
                </c:pt>
                <c:pt idx="176">
                  <c:v>#N/A</c:v>
                </c:pt>
                <c:pt idx="177">
                  <c:v>#N/A</c:v>
                </c:pt>
                <c:pt idx="178">
                  <c:v>#N/A</c:v>
                </c:pt>
                <c:pt idx="179">
                  <c:v>2.7999999999999935E-3</c:v>
                </c:pt>
                <c:pt idx="180">
                  <c:v>#N/A</c:v>
                </c:pt>
                <c:pt idx="181">
                  <c:v>#N/A</c:v>
                </c:pt>
                <c:pt idx="182">
                  <c:v>#N/A</c:v>
                </c:pt>
                <c:pt idx="183">
                  <c:v>2.7000000000000136E-3</c:v>
                </c:pt>
                <c:pt idx="184">
                  <c:v>#N/A</c:v>
                </c:pt>
                <c:pt idx="185">
                  <c:v>#N/A</c:v>
                </c:pt>
                <c:pt idx="186">
                  <c:v>#N/A</c:v>
                </c:pt>
                <c:pt idx="187">
                  <c:v>#N/A</c:v>
                </c:pt>
                <c:pt idx="188">
                  <c:v>5.0000000000000706E-4</c:v>
                </c:pt>
                <c:pt idx="189">
                  <c:v>#N/A</c:v>
                </c:pt>
                <c:pt idx="190">
                  <c:v>#N/A</c:v>
                </c:pt>
                <c:pt idx="191">
                  <c:v>#N/A</c:v>
                </c:pt>
                <c:pt idx="192">
                  <c:v>-8.9999999999999857E-4</c:v>
                </c:pt>
                <c:pt idx="193">
                  <c:v>#N/A</c:v>
                </c:pt>
                <c:pt idx="194">
                  <c:v>#N/A</c:v>
                </c:pt>
                <c:pt idx="195">
                  <c:v>#N/A</c:v>
                </c:pt>
                <c:pt idx="196">
                  <c:v>-7.0000000000000281E-4</c:v>
                </c:pt>
                <c:pt idx="197">
                  <c:v>#N/A</c:v>
                </c:pt>
                <c:pt idx="198">
                  <c:v>#N/A</c:v>
                </c:pt>
                <c:pt idx="199">
                  <c:v>#N/A</c:v>
                </c:pt>
                <c:pt idx="200">
                  <c:v>#N/A</c:v>
                </c:pt>
                <c:pt idx="201">
                  <c:v>-2.0999999999999908E-3</c:v>
                </c:pt>
                <c:pt idx="202">
                  <c:v>#N/A</c:v>
                </c:pt>
                <c:pt idx="203">
                  <c:v>#N/A</c:v>
                </c:pt>
                <c:pt idx="204">
                  <c:v>#N/A</c:v>
                </c:pt>
                <c:pt idx="205">
                  <c:v>-3.79999999999999E-3</c:v>
                </c:pt>
                <c:pt idx="206">
                  <c:v>#N/A</c:v>
                </c:pt>
                <c:pt idx="207">
                  <c:v>#N/A</c:v>
                </c:pt>
                <c:pt idx="208">
                  <c:v>#N/A</c:v>
                </c:pt>
                <c:pt idx="209">
                  <c:v>-5.7000000000000028E-3</c:v>
                </c:pt>
                <c:pt idx="210">
                  <c:v>#N/A</c:v>
                </c:pt>
                <c:pt idx="211">
                  <c:v>#N/A</c:v>
                </c:pt>
                <c:pt idx="212">
                  <c:v>#N/A</c:v>
                </c:pt>
                <c:pt idx="213">
                  <c:v>#N/A</c:v>
                </c:pt>
                <c:pt idx="214">
                  <c:v>-8.1000000000000048E-3</c:v>
                </c:pt>
                <c:pt idx="215">
                  <c:v>#N/A</c:v>
                </c:pt>
                <c:pt idx="216">
                  <c:v>#N/A</c:v>
                </c:pt>
                <c:pt idx="217">
                  <c:v>#N/A</c:v>
                </c:pt>
                <c:pt idx="218">
                  <c:v>-5.8000000000000005E-3</c:v>
                </c:pt>
                <c:pt idx="219">
                  <c:v>#N/A</c:v>
                </c:pt>
                <c:pt idx="220">
                  <c:v>#N/A</c:v>
                </c:pt>
                <c:pt idx="221">
                  <c:v>#N/A</c:v>
                </c:pt>
                <c:pt idx="222">
                  <c:v>-7.2000000000000067E-3</c:v>
                </c:pt>
                <c:pt idx="223">
                  <c:v>#N/A</c:v>
                </c:pt>
                <c:pt idx="224">
                  <c:v>#N/A</c:v>
                </c:pt>
                <c:pt idx="225">
                  <c:v>#N/A</c:v>
                </c:pt>
                <c:pt idx="226">
                  <c:v>#N/A</c:v>
                </c:pt>
                <c:pt idx="227">
                  <c:v>-5.5000000000000075E-3</c:v>
                </c:pt>
                <c:pt idx="228">
                  <c:v>#N/A</c:v>
                </c:pt>
                <c:pt idx="229">
                  <c:v>#N/A</c:v>
                </c:pt>
                <c:pt idx="230">
                  <c:v>#N/A</c:v>
                </c:pt>
                <c:pt idx="231">
                  <c:v>-4.6000000000000086E-3</c:v>
                </c:pt>
                <c:pt idx="232">
                  <c:v>#N/A</c:v>
                </c:pt>
                <c:pt idx="233">
                  <c:v>#N/A</c:v>
                </c:pt>
                <c:pt idx="234">
                  <c:v>#N/A</c:v>
                </c:pt>
                <c:pt idx="235">
                  <c:v>-3.3000000000000008E-3</c:v>
                </c:pt>
                <c:pt idx="236">
                  <c:v>#N/A</c:v>
                </c:pt>
                <c:pt idx="237">
                  <c:v>#N/A</c:v>
                </c:pt>
                <c:pt idx="238">
                  <c:v>#N/A</c:v>
                </c:pt>
                <c:pt idx="239">
                  <c:v>#N/A</c:v>
                </c:pt>
                <c:pt idx="240">
                  <c:v>-2.9000000000000093E-3</c:v>
                </c:pt>
                <c:pt idx="241">
                  <c:v>#N/A</c:v>
                </c:pt>
                <c:pt idx="242">
                  <c:v>#N/A</c:v>
                </c:pt>
                <c:pt idx="243">
                  <c:v>#N/A</c:v>
                </c:pt>
                <c:pt idx="244">
                  <c:v>-4.1000000000000012E-3</c:v>
                </c:pt>
                <c:pt idx="245">
                  <c:v>#N/A</c:v>
                </c:pt>
                <c:pt idx="246">
                  <c:v>#N/A</c:v>
                </c:pt>
                <c:pt idx="247">
                  <c:v>#N/A</c:v>
                </c:pt>
                <c:pt idx="248">
                  <c:v>#N/A</c:v>
                </c:pt>
                <c:pt idx="249">
                  <c:v>-6.6999999999999994E-3</c:v>
                </c:pt>
                <c:pt idx="250">
                  <c:v>#N/A</c:v>
                </c:pt>
                <c:pt idx="251">
                  <c:v>#N/A</c:v>
                </c:pt>
                <c:pt idx="252">
                  <c:v>#N/A</c:v>
                </c:pt>
                <c:pt idx="253">
                  <c:v>-1.8499999999999996E-2</c:v>
                </c:pt>
                <c:pt idx="254">
                  <c:v>#N/A</c:v>
                </c:pt>
                <c:pt idx="255">
                  <c:v>#N/A</c:v>
                </c:pt>
                <c:pt idx="256">
                  <c:v>#N/A</c:v>
                </c:pt>
                <c:pt idx="257">
                  <c:v>-1.3200000000000003E-2</c:v>
                </c:pt>
                <c:pt idx="258">
                  <c:v>#N/A</c:v>
                </c:pt>
                <c:pt idx="259">
                  <c:v>#N/A</c:v>
                </c:pt>
                <c:pt idx="260">
                  <c:v>#N/A</c:v>
                </c:pt>
                <c:pt idx="261">
                  <c:v>#N/A</c:v>
                </c:pt>
                <c:pt idx="262">
                  <c:v>-1.0299999999999993E-2</c:v>
                </c:pt>
                <c:pt idx="263">
                  <c:v>#N/A</c:v>
                </c:pt>
                <c:pt idx="264">
                  <c:v>-8.3400000000000141E-3</c:v>
                </c:pt>
                <c:pt idx="265">
                  <c:v>-6.690000000000005E-3</c:v>
                </c:pt>
                <c:pt idx="266">
                  <c:v>-7.1799999999999998E-3</c:v>
                </c:pt>
                <c:pt idx="267">
                  <c:v>-7.4200000000000091E-3</c:v>
                </c:pt>
                <c:pt idx="268">
                  <c:v>-7.7199999999999847E-3</c:v>
                </c:pt>
                <c:pt idx="269">
                  <c:v>-5.4499999999999991E-3</c:v>
                </c:pt>
                <c:pt idx="270">
                  <c:v>-9.7000000000000072E-3</c:v>
                </c:pt>
                <c:pt idx="271">
                  <c:v>-1.4800000000000004E-2</c:v>
                </c:pt>
                <c:pt idx="272">
                  <c:v>-2.0310000000000005E-2</c:v>
                </c:pt>
                <c:pt idx="273">
                  <c:v>-2.3809999999999984E-2</c:v>
                </c:pt>
                <c:pt idx="274">
                  <c:v>-2.3100000000000006E-2</c:v>
                </c:pt>
                <c:pt idx="275">
                  <c:v>-2.2949999999999998E-2</c:v>
                </c:pt>
                <c:pt idx="276">
                  <c:v>-2.2060000000000014E-2</c:v>
                </c:pt>
                <c:pt idx="277">
                  <c:v>-2.0250000000000004E-2</c:v>
                </c:pt>
                <c:pt idx="278">
                  <c:v>-1.1989999999999999E-2</c:v>
                </c:pt>
                <c:pt idx="279">
                  <c:v>-7.5200000000000067E-3</c:v>
                </c:pt>
                <c:pt idx="280">
                  <c:v>-4.7900000000000095E-3</c:v>
                </c:pt>
                <c:pt idx="281">
                  <c:v>1.4000000000000056E-3</c:v>
                </c:pt>
                <c:pt idx="282">
                  <c:v>4.3100000000000091E-3</c:v>
                </c:pt>
                <c:pt idx="283">
                  <c:v>5.8900000000000037E-3</c:v>
                </c:pt>
                <c:pt idx="284">
                  <c:v>1.0809999999999995E-2</c:v>
                </c:pt>
                <c:pt idx="285">
                  <c:v>9.5800000000000017E-3</c:v>
                </c:pt>
                <c:pt idx="286">
                  <c:v>6.7699999999999956E-3</c:v>
                </c:pt>
                <c:pt idx="287">
                  <c:v>7.8399999999999893E-3</c:v>
                </c:pt>
                <c:pt idx="288">
                  <c:v>7.0899999999999965E-3</c:v>
                </c:pt>
                <c:pt idx="289">
                  <c:v>3.470000000000013E-3</c:v>
                </c:pt>
                <c:pt idx="290">
                  <c:v>6.7400000000000125E-3</c:v>
                </c:pt>
                <c:pt idx="291">
                  <c:v>6.6499999999999919E-3</c:v>
                </c:pt>
                <c:pt idx="292">
                  <c:v>7.1700000000000054E-3</c:v>
                </c:pt>
                <c:pt idx="293">
                  <c:v>6.6499999999999919E-3</c:v>
                </c:pt>
                <c:pt idx="294">
                  <c:v>4.5900000000000142E-3</c:v>
                </c:pt>
                <c:pt idx="295">
                  <c:v>5.1600000000000005E-3</c:v>
                </c:pt>
                <c:pt idx="296">
                  <c:v>3.7499999999999999E-3</c:v>
                </c:pt>
                <c:pt idx="297">
                  <c:v>-4.2399999999999946E-3</c:v>
                </c:pt>
                <c:pt idx="298">
                  <c:v>-5.2200000000000024E-3</c:v>
                </c:pt>
                <c:pt idx="299">
                  <c:v>2.9199999999999981E-3</c:v>
                </c:pt>
                <c:pt idx="300">
                  <c:v>-5.6000000000000938E-4</c:v>
                </c:pt>
                <c:pt idx="301">
                  <c:v>-2.8999999999999916E-3</c:v>
                </c:pt>
                <c:pt idx="302">
                  <c:v>-4.3800000000000063E-3</c:v>
                </c:pt>
                <c:pt idx="303">
                  <c:v>-1.3199999999999967E-3</c:v>
                </c:pt>
                <c:pt idx="304">
                  <c:v>-2.2799999999999977E-3</c:v>
                </c:pt>
                <c:pt idx="305">
                  <c:v>-3.1400000000000004E-3</c:v>
                </c:pt>
                <c:pt idx="306">
                  <c:v>-5.9600000000000009E-3</c:v>
                </c:pt>
                <c:pt idx="307">
                  <c:v>-6.5099999999999984E-3</c:v>
                </c:pt>
                <c:pt idx="308">
                  <c:v>-7.6099999999999926E-3</c:v>
                </c:pt>
                <c:pt idx="309">
                  <c:v>-7.3199999999999932E-3</c:v>
                </c:pt>
                <c:pt idx="310">
                  <c:v>-1.3100000000000006E-2</c:v>
                </c:pt>
                <c:pt idx="311">
                  <c:v>-1.7040000000000007E-2</c:v>
                </c:pt>
                <c:pt idx="312">
                  <c:v>-1.5039999999999996E-2</c:v>
                </c:pt>
                <c:pt idx="313">
                  <c:v>-1.5519999999999996E-2</c:v>
                </c:pt>
                <c:pt idx="314">
                  <c:v>-1.4290000000000002E-2</c:v>
                </c:pt>
                <c:pt idx="315">
                  <c:v>-7.2299999999999899E-3</c:v>
                </c:pt>
                <c:pt idx="316">
                  <c:v>-6.9500000000000031E-3</c:v>
                </c:pt>
                <c:pt idx="317">
                  <c:v>-9.7899999999999914E-3</c:v>
                </c:pt>
                <c:pt idx="318">
                  <c:v>-5.6300000000000065E-3</c:v>
                </c:pt>
                <c:pt idx="319">
                  <c:v>-9.2399999999999947E-3</c:v>
                </c:pt>
                <c:pt idx="320">
                  <c:v>-5.899999999999999E-3</c:v>
                </c:pt>
                <c:pt idx="321">
                  <c:v>-8.3500000000000085E-3</c:v>
                </c:pt>
                <c:pt idx="322">
                  <c:v>-8.3000000000000001E-3</c:v>
                </c:pt>
                <c:pt idx="323">
                  <c:v>-6.7900000000000026E-3</c:v>
                </c:pt>
                <c:pt idx="324">
                  <c:v>-6.690000000000005E-3</c:v>
                </c:pt>
                <c:pt idx="325">
                  <c:v>-7.29000000000001E-3</c:v>
                </c:pt>
                <c:pt idx="326">
                  <c:v>-6.1399999999999901E-3</c:v>
                </c:pt>
                <c:pt idx="327">
                  <c:v>-1.3500000000000157E-3</c:v>
                </c:pt>
                <c:pt idx="328">
                  <c:v>-3.4500000000000064E-3</c:v>
                </c:pt>
                <c:pt idx="329">
                  <c:v>-1.9700000000000095E-3</c:v>
                </c:pt>
                <c:pt idx="330">
                  <c:v>-4.3599999999999993E-3</c:v>
                </c:pt>
                <c:pt idx="331">
                  <c:v>-4.6700000000000049E-3</c:v>
                </c:pt>
                <c:pt idx="332">
                  <c:v>-7.980000000000001E-3</c:v>
                </c:pt>
                <c:pt idx="333">
                  <c:v>-6.8700000000000115E-3</c:v>
                </c:pt>
                <c:pt idx="334">
                  <c:v>-1.5480000000000001E-2</c:v>
                </c:pt>
                <c:pt idx="335">
                  <c:v>-1.4060000000000007E-2</c:v>
                </c:pt>
                <c:pt idx="336">
                  <c:v>-1.737E-2</c:v>
                </c:pt>
                <c:pt idx="337">
                  <c:v>-9.9800000000000114E-3</c:v>
                </c:pt>
                <c:pt idx="338">
                  <c:v>-1.1820000000000004E-2</c:v>
                </c:pt>
                <c:pt idx="339">
                  <c:v>-1.1039999999999993E-2</c:v>
                </c:pt>
                <c:pt idx="340">
                  <c:v>-1.2000000000000011E-2</c:v>
                </c:pt>
                <c:pt idx="341">
                  <c:v>-9.1600000000000032E-3</c:v>
                </c:pt>
                <c:pt idx="342">
                  <c:v>-9.2799999999999896E-3</c:v>
                </c:pt>
                <c:pt idx="343">
                  <c:v>-9.5000000000000102E-3</c:v>
                </c:pt>
                <c:pt idx="344">
                  <c:v>-1.0009999999999995E-2</c:v>
                </c:pt>
                <c:pt idx="345">
                  <c:v>-1.2380000000000013E-2</c:v>
                </c:pt>
                <c:pt idx="346">
                  <c:v>-1.1890000000000001E-2</c:v>
                </c:pt>
                <c:pt idx="347">
                  <c:v>-1.2560000000000002E-2</c:v>
                </c:pt>
                <c:pt idx="348">
                  <c:v>-1.5020000000000007E-2</c:v>
                </c:pt>
                <c:pt idx="349">
                  <c:v>-1.4019999999999993E-2</c:v>
                </c:pt>
                <c:pt idx="350">
                  <c:v>-1.3490000000000002E-2</c:v>
                </c:pt>
                <c:pt idx="351">
                  <c:v>-1.3990000000000009E-2</c:v>
                </c:pt>
                <c:pt idx="352">
                  <c:v>-1.4339999999999993E-2</c:v>
                </c:pt>
                <c:pt idx="353">
                  <c:v>-1.1259999999999994E-2</c:v>
                </c:pt>
                <c:pt idx="354">
                  <c:v>-8.6700000000000093E-3</c:v>
                </c:pt>
                <c:pt idx="355">
                  <c:v>-9.5299999999999933E-3</c:v>
                </c:pt>
                <c:pt idx="356">
                  <c:v>-4.9199999999999912E-3</c:v>
                </c:pt>
                <c:pt idx="357">
                  <c:v>-5.3200000000000001E-3</c:v>
                </c:pt>
                <c:pt idx="358">
                  <c:v>-1.3100000000000024E-3</c:v>
                </c:pt>
                <c:pt idx="359">
                  <c:v>2.1000000000000795E-4</c:v>
                </c:pt>
                <c:pt idx="360">
                  <c:v>3.5299999999999975E-3</c:v>
                </c:pt>
                <c:pt idx="361">
                  <c:v>4.1499999999999914E-3</c:v>
                </c:pt>
                <c:pt idx="362">
                  <c:v>1.033999999999999E-2</c:v>
                </c:pt>
                <c:pt idx="363">
                  <c:v>8.8400000000000041E-3</c:v>
                </c:pt>
                <c:pt idx="364">
                  <c:v>9.0399999999999994E-3</c:v>
                </c:pt>
                <c:pt idx="365">
                  <c:v>4.6900000000000119E-3</c:v>
                </c:pt>
                <c:pt idx="366">
                  <c:v>2.9499999999999995E-3</c:v>
                </c:pt>
                <c:pt idx="367">
                  <c:v>3.9000000000001479E-4</c:v>
                </c:pt>
                <c:pt idx="368">
                  <c:v>5.2399999999999912E-3</c:v>
                </c:pt>
                <c:pt idx="369">
                  <c:v>3.5599999999999989E-3</c:v>
                </c:pt>
                <c:pt idx="370">
                  <c:v>-1.7000000000001237E-4</c:v>
                </c:pt>
                <c:pt idx="371">
                  <c:v>-3.9900000000000092E-3</c:v>
                </c:pt>
                <c:pt idx="372">
                  <c:v>-1.2599999999999944E-3</c:v>
                </c:pt>
                <c:pt idx="373">
                  <c:v>-2.9700000000000061E-3</c:v>
                </c:pt>
                <c:pt idx="374">
                  <c:v>-4.5299999999999941E-3</c:v>
                </c:pt>
                <c:pt idx="375">
                  <c:v>-7.4999999999999997E-3</c:v>
                </c:pt>
                <c:pt idx="376">
                  <c:v>-4.9399999999999973E-3</c:v>
                </c:pt>
                <c:pt idx="377">
                  <c:v>-2.2899999999999921E-3</c:v>
                </c:pt>
                <c:pt idx="378">
                  <c:v>-4.11999999999999E-3</c:v>
                </c:pt>
                <c:pt idx="379">
                  <c:v>-4.9000000000000024E-3</c:v>
                </c:pt>
                <c:pt idx="380">
                  <c:v>-3.7599999999999942E-3</c:v>
                </c:pt>
                <c:pt idx="381">
                  <c:v>-3.7499999999999999E-3</c:v>
                </c:pt>
                <c:pt idx="382">
                  <c:v>-3.6799999999999854E-3</c:v>
                </c:pt>
                <c:pt idx="383">
                  <c:v>-5.5700000000000038E-3</c:v>
                </c:pt>
                <c:pt idx="384">
                  <c:v>-3.6299999999999956E-3</c:v>
                </c:pt>
                <c:pt idx="385">
                  <c:v>-1.4600000000000079E-3</c:v>
                </c:pt>
                <c:pt idx="386">
                  <c:v>-1.5099999999999981E-3</c:v>
                </c:pt>
                <c:pt idx="387">
                  <c:v>-3.3699999999999976E-3</c:v>
                </c:pt>
                <c:pt idx="388">
                  <c:v>-9.0000000000003407E-5</c:v>
                </c:pt>
                <c:pt idx="389">
                  <c:v>1.4600000000000079E-3</c:v>
                </c:pt>
                <c:pt idx="390">
                  <c:v>-7.6999999999999953E-4</c:v>
                </c:pt>
                <c:pt idx="391">
                  <c:v>-1.7500000000000072E-3</c:v>
                </c:pt>
                <c:pt idx="392">
                  <c:v>-5.2200000000000024E-3</c:v>
                </c:pt>
                <c:pt idx="393">
                  <c:v>-2.4800000000000113E-3</c:v>
                </c:pt>
                <c:pt idx="394">
                  <c:v>-2.5400000000000132E-3</c:v>
                </c:pt>
                <c:pt idx="395">
                  <c:v>-5.7000000000000388E-4</c:v>
                </c:pt>
                <c:pt idx="396">
                  <c:v>-4.9000000000001267E-4</c:v>
                </c:pt>
                <c:pt idx="397">
                  <c:v>4.930000000000003E-3</c:v>
                </c:pt>
                <c:pt idx="398">
                  <c:v>4.9099999999999968E-3</c:v>
                </c:pt>
                <c:pt idx="399">
                  <c:v>5.6899999999999902E-3</c:v>
                </c:pt>
                <c:pt idx="400">
                  <c:v>4.2200000000000059E-3</c:v>
                </c:pt>
                <c:pt idx="401">
                  <c:v>1.0070000000000015E-2</c:v>
                </c:pt>
                <c:pt idx="402">
                  <c:v>8.1799999999999963E-3</c:v>
                </c:pt>
                <c:pt idx="403">
                  <c:v>7.3800000000000133E-3</c:v>
                </c:pt>
                <c:pt idx="404">
                  <c:v>6.4899999999999914E-3</c:v>
                </c:pt>
                <c:pt idx="405">
                  <c:v>5.2099999999999898E-3</c:v>
                </c:pt>
                <c:pt idx="406">
                  <c:v>5.9099999999999934E-3</c:v>
                </c:pt>
                <c:pt idx="407">
                  <c:v>6.8199999999999858E-3</c:v>
                </c:pt>
                <c:pt idx="408">
                  <c:v>1.2319999999999992E-2</c:v>
                </c:pt>
                <c:pt idx="409">
                  <c:v>1.2520000000000007E-2</c:v>
                </c:pt>
                <c:pt idx="410">
                  <c:v>1.3800000000000008E-2</c:v>
                </c:pt>
                <c:pt idx="411">
                  <c:v>1.2720000000000002E-2</c:v>
                </c:pt>
                <c:pt idx="412">
                  <c:v>1.1150000000000002E-2</c:v>
                </c:pt>
                <c:pt idx="413">
                  <c:v>1.0830000000000001E-2</c:v>
                </c:pt>
                <c:pt idx="414">
                  <c:v>1.0960000000000001E-2</c:v>
                </c:pt>
                <c:pt idx="415">
                  <c:v>1.2620000000000004E-2</c:v>
                </c:pt>
                <c:pt idx="416">
                  <c:v>7.249999999999996E-3</c:v>
                </c:pt>
                <c:pt idx="417">
                  <c:v>7.6600000000000001E-3</c:v>
                </c:pt>
                <c:pt idx="418">
                  <c:v>9.2300000000000004E-3</c:v>
                </c:pt>
                <c:pt idx="419">
                  <c:v>8.920000000000013E-3</c:v>
                </c:pt>
                <c:pt idx="420">
                  <c:v>8.3900000000000034E-3</c:v>
                </c:pt>
                <c:pt idx="421">
                  <c:v>1.0679999999999997E-2</c:v>
                </c:pt>
                <c:pt idx="422">
                  <c:v>1.1669999999999998E-2</c:v>
                </c:pt>
                <c:pt idx="423">
                  <c:v>1.113999999999999E-2</c:v>
                </c:pt>
                <c:pt idx="424">
                  <c:v>1.2039999999999988E-2</c:v>
                </c:pt>
                <c:pt idx="425">
                  <c:v>1.077E-2</c:v>
                </c:pt>
                <c:pt idx="426">
                  <c:v>9.9400000000000148E-3</c:v>
                </c:pt>
                <c:pt idx="427">
                  <c:v>9.6100000000000022E-3</c:v>
                </c:pt>
                <c:pt idx="428">
                  <c:v>8.920000000000013E-3</c:v>
                </c:pt>
                <c:pt idx="429">
                  <c:v>1.0210000000000007E-2</c:v>
                </c:pt>
                <c:pt idx="430">
                  <c:v>9.1099999999999966E-3</c:v>
                </c:pt>
                <c:pt idx="431">
                  <c:v>7.8000000000000118E-3</c:v>
                </c:pt>
                <c:pt idx="432">
                  <c:v>7.0999999999999909E-3</c:v>
                </c:pt>
                <c:pt idx="433">
                  <c:v>7.3400000000000002E-3</c:v>
                </c:pt>
                <c:pt idx="434">
                  <c:v>8.1000000000000048E-3</c:v>
                </c:pt>
                <c:pt idx="435">
                  <c:v>7.7300000000000146E-3</c:v>
                </c:pt>
                <c:pt idx="436">
                  <c:v>8.0799999999999986E-3</c:v>
                </c:pt>
                <c:pt idx="437">
                  <c:v>8.9000000000000051E-3</c:v>
                </c:pt>
                <c:pt idx="438">
                  <c:v>9.8499999999999942E-3</c:v>
                </c:pt>
                <c:pt idx="439">
                  <c:v>9.5400000000000068E-3</c:v>
                </c:pt>
                <c:pt idx="440">
                  <c:v>9.0699999999999999E-3</c:v>
                </c:pt>
                <c:pt idx="441">
                  <c:v>7.5399999999999955E-3</c:v>
                </c:pt>
                <c:pt idx="442">
                  <c:v>7.6800000000000071E-3</c:v>
                </c:pt>
                <c:pt idx="443">
                  <c:v>6.8100000000000096E-3</c:v>
                </c:pt>
                <c:pt idx="444">
                  <c:v>5.8699999999999976E-3</c:v>
                </c:pt>
                <c:pt idx="445">
                  <c:v>4.4200000000000021E-3</c:v>
                </c:pt>
                <c:pt idx="446">
                  <c:v>7.5099999999999941E-3</c:v>
                </c:pt>
                <c:pt idx="447">
                  <c:v>6.1800000000000032E-3</c:v>
                </c:pt>
                <c:pt idx="448">
                  <c:v>6.6999999999999994E-3</c:v>
                </c:pt>
                <c:pt idx="449">
                  <c:v>6.479999999999997E-3</c:v>
                </c:pt>
                <c:pt idx="450">
                  <c:v>7.0600000000000133E-3</c:v>
                </c:pt>
                <c:pt idx="451">
                  <c:v>6.6200000000000078E-3</c:v>
                </c:pt>
                <c:pt idx="452">
                  <c:v>5.4100000000000033E-3</c:v>
                </c:pt>
                <c:pt idx="453">
                  <c:v>6.5700000000000003E-3</c:v>
                </c:pt>
                <c:pt idx="454">
                  <c:v>5.9299999999999995E-3</c:v>
                </c:pt>
                <c:pt idx="455">
                  <c:v>8.190000000000008E-3</c:v>
                </c:pt>
                <c:pt idx="456">
                  <c:v>7.7500000000000034E-3</c:v>
                </c:pt>
                <c:pt idx="457">
                  <c:v>8.2600000000000052E-3</c:v>
                </c:pt>
                <c:pt idx="458">
                  <c:v>8.5900000000000004E-3</c:v>
                </c:pt>
                <c:pt idx="459">
                  <c:v>8.640000000000007E-3</c:v>
                </c:pt>
                <c:pt idx="460">
                  <c:v>8.5000000000000145E-3</c:v>
                </c:pt>
                <c:pt idx="461">
                  <c:v>8.9199999999999939E-3</c:v>
                </c:pt>
                <c:pt idx="462">
                  <c:v>9.179999999999992E-3</c:v>
                </c:pt>
                <c:pt idx="463">
                  <c:v>1.0490000000000013E-2</c:v>
                </c:pt>
                <c:pt idx="464">
                  <c:v>1.0560000000000009E-2</c:v>
                </c:pt>
                <c:pt idx="465">
                  <c:v>1.0989999999999984E-2</c:v>
                </c:pt>
                <c:pt idx="466">
                  <c:v>1.0389999999999996E-2</c:v>
                </c:pt>
                <c:pt idx="467">
                  <c:v>9.2699999999999953E-3</c:v>
                </c:pt>
                <c:pt idx="468">
                  <c:v>9.5000000000000102E-3</c:v>
                </c:pt>
                <c:pt idx="469">
                  <c:v>1.0160000000000001E-2</c:v>
                </c:pt>
                <c:pt idx="470">
                  <c:v>9.7800000000000161E-3</c:v>
                </c:pt>
                <c:pt idx="471">
                  <c:v>9.0600000000000055E-3</c:v>
                </c:pt>
                <c:pt idx="472">
                  <c:v>9.3100000000000092E-3</c:v>
                </c:pt>
                <c:pt idx="473">
                  <c:v>1.0359999999999996E-2</c:v>
                </c:pt>
                <c:pt idx="474">
                  <c:v>1.0429999999999993E-2</c:v>
                </c:pt>
                <c:pt idx="475">
                  <c:v>1.0170000000000012E-2</c:v>
                </c:pt>
                <c:pt idx="476">
                  <c:v>9.7500000000000139E-3</c:v>
                </c:pt>
                <c:pt idx="477">
                  <c:v>1.0590000000000011E-2</c:v>
                </c:pt>
                <c:pt idx="478">
                  <c:v>1.0599999999999988E-2</c:v>
                </c:pt>
                <c:pt idx="479">
                  <c:v>1.0310000000000007E-2</c:v>
                </c:pt>
                <c:pt idx="480">
                  <c:v>1.0210000000000007E-2</c:v>
                </c:pt>
                <c:pt idx="481">
                  <c:v>1.0310000000000007E-2</c:v>
                </c:pt>
                <c:pt idx="482">
                  <c:v>1.0600000000000005E-2</c:v>
                </c:pt>
                <c:pt idx="483">
                  <c:v>1.0320000000000001E-2</c:v>
                </c:pt>
                <c:pt idx="484">
                  <c:v>8.580000000000006E-3</c:v>
                </c:pt>
                <c:pt idx="485">
                  <c:v>9.0200000000000106E-3</c:v>
                </c:pt>
                <c:pt idx="486">
                  <c:v>9.2300000000000004E-3</c:v>
                </c:pt>
                <c:pt idx="487">
                  <c:v>8.8499999999999985E-3</c:v>
                </c:pt>
                <c:pt idx="488">
                  <c:v>9.670000000000005E-3</c:v>
                </c:pt>
                <c:pt idx="489">
                  <c:v>8.7199999999999986E-3</c:v>
                </c:pt>
                <c:pt idx="490">
                  <c:v>7.8399999999999893E-3</c:v>
                </c:pt>
                <c:pt idx="491">
                  <c:v>8.8899999999999934E-3</c:v>
                </c:pt>
                <c:pt idx="492">
                  <c:v>9.5199999999999989E-3</c:v>
                </c:pt>
                <c:pt idx="493">
                  <c:v>9.4599999999999979E-3</c:v>
                </c:pt>
                <c:pt idx="494">
                  <c:v>8.9199999999999939E-3</c:v>
                </c:pt>
                <c:pt idx="495">
                  <c:v>6.9999999999999932E-3</c:v>
                </c:pt>
                <c:pt idx="496">
                  <c:v>5.539999999999985E-3</c:v>
                </c:pt>
                <c:pt idx="497">
                  <c:v>5.749999999999993E-3</c:v>
                </c:pt>
                <c:pt idx="498">
                  <c:v>6.5700000000000003E-3</c:v>
                </c:pt>
                <c:pt idx="499">
                  <c:v>6.0699999999999929E-3</c:v>
                </c:pt>
                <c:pt idx="500">
                  <c:v>4.3100000000000091E-3</c:v>
                </c:pt>
                <c:pt idx="501">
                  <c:v>4.9600000000000043E-3</c:v>
                </c:pt>
                <c:pt idx="502">
                  <c:v>3.4699999999999952E-3</c:v>
                </c:pt>
                <c:pt idx="503">
                  <c:v>2.8899999999999972E-3</c:v>
                </c:pt>
                <c:pt idx="504">
                  <c:v>3.000000000000007E-3</c:v>
                </c:pt>
                <c:pt idx="505">
                  <c:v>3.219999999999992E-3</c:v>
                </c:pt>
                <c:pt idx="506">
                  <c:v>2.8999999999999916E-3</c:v>
                </c:pt>
                <c:pt idx="507">
                  <c:v>3.180000000000014E-3</c:v>
                </c:pt>
                <c:pt idx="508">
                  <c:v>2.3900000000000076E-3</c:v>
                </c:pt>
                <c:pt idx="509">
                  <c:v>2.5999999999999977E-3</c:v>
                </c:pt>
                <c:pt idx="510">
                  <c:v>3.7099999999999867E-3</c:v>
                </c:pt>
                <c:pt idx="511">
                  <c:v>3.9199999999999947E-3</c:v>
                </c:pt>
                <c:pt idx="512">
                  <c:v>4.3999999999999951E-3</c:v>
                </c:pt>
                <c:pt idx="513">
                  <c:v>5.4499999999999991E-3</c:v>
                </c:pt>
                <c:pt idx="514">
                  <c:v>5.2299999999999968E-3</c:v>
                </c:pt>
                <c:pt idx="515">
                  <c:v>6.4099999999999999E-3</c:v>
                </c:pt>
                <c:pt idx="516">
                  <c:v>6.8799999999999886E-3</c:v>
                </c:pt>
                <c:pt idx="517">
                  <c:v>9.2099999999999942E-3</c:v>
                </c:pt>
                <c:pt idx="518">
                  <c:v>1.0149999999999987E-2</c:v>
                </c:pt>
                <c:pt idx="519">
                  <c:v>9.5800000000000017E-3</c:v>
                </c:pt>
                <c:pt idx="520">
                  <c:v>1.093E-2</c:v>
                </c:pt>
                <c:pt idx="521">
                  <c:v>1.1750000000000007E-2</c:v>
                </c:pt>
                <c:pt idx="522">
                  <c:v>1.3490000000000002E-2</c:v>
                </c:pt>
                <c:pt idx="523">
                  <c:v>1.3900000000000006E-2</c:v>
                </c:pt>
                <c:pt idx="524">
                  <c:v>1.431000000000001E-2</c:v>
                </c:pt>
                <c:pt idx="525">
                  <c:v>1.5749999999999993E-2</c:v>
                </c:pt>
                <c:pt idx="526">
                  <c:v>1.4870000000000001E-2</c:v>
                </c:pt>
                <c:pt idx="527">
                  <c:v>1.4640000000000004E-2</c:v>
                </c:pt>
                <c:pt idx="528">
                  <c:v>1.3290000000000007E-2</c:v>
                </c:pt>
                <c:pt idx="529">
                  <c:v>1.2320000000000011E-2</c:v>
                </c:pt>
                <c:pt idx="530">
                  <c:v>1.3570000000000011E-2</c:v>
                </c:pt>
                <c:pt idx="531">
                  <c:v>1.3780000000000001E-2</c:v>
                </c:pt>
                <c:pt idx="532">
                  <c:v>1.4260000000000002E-2</c:v>
                </c:pt>
                <c:pt idx="533">
                  <c:v>1.1199999999999993E-2</c:v>
                </c:pt>
                <c:pt idx="534">
                  <c:v>1.1449999999999995E-2</c:v>
                </c:pt>
                <c:pt idx="535">
                  <c:v>1.100999999999999E-2</c:v>
                </c:pt>
                <c:pt idx="536">
                  <c:v>1.1199999999999993E-2</c:v>
                </c:pt>
                <c:pt idx="537">
                  <c:v>1.2070000000000008E-2</c:v>
                </c:pt>
                <c:pt idx="538">
                  <c:v>1.1950000000000002E-2</c:v>
                </c:pt>
                <c:pt idx="539">
                  <c:v>1.2779999999999988E-2</c:v>
                </c:pt>
                <c:pt idx="540">
                  <c:v>1.2989999999999995E-2</c:v>
                </c:pt>
                <c:pt idx="541">
                  <c:v>1.4459999999999997E-2</c:v>
                </c:pt>
                <c:pt idx="542">
                  <c:v>1.4709999999999984E-2</c:v>
                </c:pt>
                <c:pt idx="543">
                  <c:v>1.4080000000000013E-2</c:v>
                </c:pt>
                <c:pt idx="544">
                  <c:v>1.4640000000000004E-2</c:v>
                </c:pt>
                <c:pt idx="545">
                  <c:v>1.4459999999999997E-2</c:v>
                </c:pt>
                <c:pt idx="546">
                  <c:v>1.3689999999999997E-2</c:v>
                </c:pt>
                <c:pt idx="547">
                  <c:v>1.362E-2</c:v>
                </c:pt>
                <c:pt idx="548">
                  <c:v>1.5140000000000011E-2</c:v>
                </c:pt>
                <c:pt idx="549">
                  <c:v>1.516E-2</c:v>
                </c:pt>
                <c:pt idx="550">
                  <c:v>1.5660000000000007E-2</c:v>
                </c:pt>
                <c:pt idx="551">
                  <c:v>1.5609999999999999E-2</c:v>
                </c:pt>
                <c:pt idx="552">
                  <c:v>1.4400000000000013E-2</c:v>
                </c:pt>
                <c:pt idx="553">
                  <c:v>1.5019999999999988E-2</c:v>
                </c:pt>
                <c:pt idx="554">
                  <c:v>1.5909999999999994E-2</c:v>
                </c:pt>
                <c:pt idx="555">
                  <c:v>1.4870000000000001E-2</c:v>
                </c:pt>
                <c:pt idx="556">
                  <c:v>1.4839999999999999E-2</c:v>
                </c:pt>
                <c:pt idx="557">
                  <c:v>1.4239999999999996E-2</c:v>
                </c:pt>
                <c:pt idx="558">
                  <c:v>1.3490000000000002E-2</c:v>
                </c:pt>
                <c:pt idx="559">
                  <c:v>1.3619999999999983E-2</c:v>
                </c:pt>
                <c:pt idx="560">
                  <c:v>1.3330000000000002E-2</c:v>
                </c:pt>
                <c:pt idx="561">
                  <c:v>1.3610000000000006E-2</c:v>
                </c:pt>
                <c:pt idx="562">
                  <c:v>1.3290000000000007E-2</c:v>
                </c:pt>
                <c:pt idx="563">
                  <c:v>1.4769999999999985E-2</c:v>
                </c:pt>
                <c:pt idx="564">
                  <c:v>1.4930000000000004E-2</c:v>
                </c:pt>
                <c:pt idx="565">
                  <c:v>1.3679999999999986E-2</c:v>
                </c:pt>
                <c:pt idx="566">
                  <c:v>1.3449999999999988E-2</c:v>
                </c:pt>
                <c:pt idx="567">
                  <c:v>1.3059999999999992E-2</c:v>
                </c:pt>
                <c:pt idx="568">
                  <c:v>1.2500000000000001E-2</c:v>
                </c:pt>
                <c:pt idx="569">
                  <c:v>1.2409999999999997E-2</c:v>
                </c:pt>
                <c:pt idx="570">
                  <c:v>1.2240000000000003E-2</c:v>
                </c:pt>
                <c:pt idx="571">
                  <c:v>1.1829999999999999E-2</c:v>
                </c:pt>
                <c:pt idx="572">
                  <c:v>1.1689999999999987E-2</c:v>
                </c:pt>
                <c:pt idx="573">
                  <c:v>1.141E-2</c:v>
                </c:pt>
                <c:pt idx="574">
                  <c:v>1.1520000000000001E-2</c:v>
                </c:pt>
                <c:pt idx="575">
                  <c:v>1.0169999999999995E-2</c:v>
                </c:pt>
                <c:pt idx="576">
                  <c:v>9.8799999999999947E-3</c:v>
                </c:pt>
                <c:pt idx="577">
                  <c:v>1.0030000000000001E-2</c:v>
                </c:pt>
                <c:pt idx="578">
                  <c:v>1.0060000000000003E-2</c:v>
                </c:pt>
                <c:pt idx="579">
                  <c:v>1.0289999999999999E-2</c:v>
                </c:pt>
                <c:pt idx="580">
                  <c:v>1.0739999999999998E-2</c:v>
                </c:pt>
                <c:pt idx="581">
                  <c:v>1.0540000000000002E-2</c:v>
                </c:pt>
                <c:pt idx="582">
                  <c:v>8.9299999999999883E-3</c:v>
                </c:pt>
                <c:pt idx="583">
                  <c:v>7.3000000000000044E-3</c:v>
                </c:pt>
                <c:pt idx="584">
                  <c:v>7.5699999999999969E-3</c:v>
                </c:pt>
                <c:pt idx="585">
                  <c:v>4.3300000000000075E-3</c:v>
                </c:pt>
                <c:pt idx="586">
                  <c:v>6.5700000000000003E-3</c:v>
                </c:pt>
                <c:pt idx="587">
                  <c:v>5.330000000000004E-3</c:v>
                </c:pt>
                <c:pt idx="588">
                  <c:v>6.0399999999999924E-3</c:v>
                </c:pt>
                <c:pt idx="589">
                  <c:v>4.2400000000000042E-3</c:v>
                </c:pt>
                <c:pt idx="590">
                  <c:v>5.8600000000000032E-3</c:v>
                </c:pt>
                <c:pt idx="591">
                  <c:v>6.2299999999999934E-3</c:v>
                </c:pt>
                <c:pt idx="592">
                  <c:v>6.349999999999998E-3</c:v>
                </c:pt>
                <c:pt idx="593">
                  <c:v>6.5700000000000003E-3</c:v>
                </c:pt>
                <c:pt idx="594">
                  <c:v>6.1600000000000057E-3</c:v>
                </c:pt>
                <c:pt idx="595">
                  <c:v>6.6600000000000036E-3</c:v>
                </c:pt>
                <c:pt idx="596">
                  <c:v>7.1100000000000026E-3</c:v>
                </c:pt>
                <c:pt idx="597">
                  <c:v>7.0899999999999965E-3</c:v>
                </c:pt>
                <c:pt idx="598">
                  <c:v>7.049999999999992E-3</c:v>
                </c:pt>
                <c:pt idx="599">
                  <c:v>6.7100000000000024E-3</c:v>
                </c:pt>
                <c:pt idx="600">
                  <c:v>5.6699999999999928E-3</c:v>
                </c:pt>
                <c:pt idx="601">
                  <c:v>5.330000000000004E-3</c:v>
                </c:pt>
                <c:pt idx="602">
                  <c:v>5.3399999999999984E-3</c:v>
                </c:pt>
                <c:pt idx="603">
                  <c:v>5.8800000000000007E-3</c:v>
                </c:pt>
                <c:pt idx="604">
                  <c:v>6.9300000000000047E-3</c:v>
                </c:pt>
                <c:pt idx="605">
                  <c:v>5.9000000000000077E-3</c:v>
                </c:pt>
                <c:pt idx="606">
                  <c:v>6.5000000000000032E-3</c:v>
                </c:pt>
                <c:pt idx="607">
                  <c:v>7.6900000000000015E-3</c:v>
                </c:pt>
                <c:pt idx="608">
                  <c:v>7.5300000000000011E-3</c:v>
                </c:pt>
                <c:pt idx="609">
                  <c:v>7.7499999999999947E-3</c:v>
                </c:pt>
                <c:pt idx="610">
                  <c:v>9.1999999999999998E-3</c:v>
                </c:pt>
                <c:pt idx="611">
                  <c:v>9.8299999999999967E-3</c:v>
                </c:pt>
                <c:pt idx="612">
                  <c:v>1.0430000000000002E-2</c:v>
                </c:pt>
                <c:pt idx="613">
                  <c:v>1.1770000000000004E-2</c:v>
                </c:pt>
                <c:pt idx="614">
                  <c:v>1.125E-2</c:v>
                </c:pt>
                <c:pt idx="615">
                  <c:v>1.0550000000000006E-2</c:v>
                </c:pt>
                <c:pt idx="616">
                  <c:v>1.1299999999999999E-2</c:v>
                </c:pt>
                <c:pt idx="617">
                  <c:v>1.1710000000000003E-2</c:v>
                </c:pt>
                <c:pt idx="618">
                  <c:v>1.1690000000000004E-2</c:v>
                </c:pt>
                <c:pt idx="619">
                  <c:v>1.0920000000000006E-2</c:v>
                </c:pt>
                <c:pt idx="620">
                  <c:v>1.0499999999999999E-2</c:v>
                </c:pt>
                <c:pt idx="621">
                  <c:v>1.1120000000000001E-2</c:v>
                </c:pt>
                <c:pt idx="622">
                  <c:v>1.0259999999999998E-2</c:v>
                </c:pt>
                <c:pt idx="623">
                  <c:v>1.0069999999999997E-2</c:v>
                </c:pt>
                <c:pt idx="624">
                  <c:v>9.9699999999999997E-3</c:v>
                </c:pt>
                <c:pt idx="625">
                  <c:v>8.7099999999999955E-3</c:v>
                </c:pt>
                <c:pt idx="626">
                  <c:v>8.8299999999999993E-3</c:v>
                </c:pt>
                <c:pt idx="627">
                  <c:v>8.0700000000000043E-3</c:v>
                </c:pt>
                <c:pt idx="628">
                  <c:v>7.7400000000000004E-3</c:v>
                </c:pt>
                <c:pt idx="629">
                  <c:v>8.7100000000000042E-3</c:v>
                </c:pt>
                <c:pt idx="630">
                  <c:v>8.0799999999999986E-3</c:v>
                </c:pt>
                <c:pt idx="631">
                  <c:v>7.9499999999999987E-3</c:v>
                </c:pt>
                <c:pt idx="632">
                  <c:v>8.4499999999999974E-3</c:v>
                </c:pt>
                <c:pt idx="633">
                  <c:v>8.3000000000000001E-3</c:v>
                </c:pt>
                <c:pt idx="634">
                  <c:v>7.839999999999998E-3</c:v>
                </c:pt>
                <c:pt idx="635">
                  <c:v>8.3800000000000003E-3</c:v>
                </c:pt>
                <c:pt idx="636">
                  <c:v>8.9700000000000023E-3</c:v>
                </c:pt>
                <c:pt idx="637">
                  <c:v>8.2699999999999996E-3</c:v>
                </c:pt>
                <c:pt idx="638">
                  <c:v>7.9300000000000013E-3</c:v>
                </c:pt>
                <c:pt idx="639">
                  <c:v>7.7800000000000048E-3</c:v>
                </c:pt>
                <c:pt idx="640">
                  <c:v>7.9899999999999954E-3</c:v>
                </c:pt>
                <c:pt idx="641">
                  <c:v>8.1899999999999994E-3</c:v>
                </c:pt>
                <c:pt idx="642">
                  <c:v>9.4899999999999984E-3</c:v>
                </c:pt>
                <c:pt idx="643">
                  <c:v>9.8700000000000003E-3</c:v>
                </c:pt>
                <c:pt idx="644">
                  <c:v>1.1069999999999993E-2</c:v>
                </c:pt>
                <c:pt idx="645">
                  <c:v>9.6299999999999927E-3</c:v>
                </c:pt>
                <c:pt idx="646">
                  <c:v>8.9299999999999987E-3</c:v>
                </c:pt>
                <c:pt idx="647">
                  <c:v>8.5099999999999915E-3</c:v>
                </c:pt>
                <c:pt idx="648">
                  <c:v>8.3999999999999891E-3</c:v>
                </c:pt>
                <c:pt idx="649">
                  <c:v>8.330000000000011E-3</c:v>
                </c:pt>
                <c:pt idx="650">
                  <c:v>8.1200000000000022E-3</c:v>
                </c:pt>
                <c:pt idx="651">
                  <c:v>8.3499999999999911E-3</c:v>
                </c:pt>
                <c:pt idx="652">
                  <c:v>1.0080000000000009E-2</c:v>
                </c:pt>
                <c:pt idx="653">
                  <c:v>8.4700000000000036E-3</c:v>
                </c:pt>
                <c:pt idx="654">
                  <c:v>8.0200000000000046E-3</c:v>
                </c:pt>
                <c:pt idx="655">
                  <c:v>9.1199999999999996E-3</c:v>
                </c:pt>
                <c:pt idx="656">
                  <c:v>9.9000000000000025E-3</c:v>
                </c:pt>
                <c:pt idx="657">
                  <c:v>1.0030000000000001E-2</c:v>
                </c:pt>
                <c:pt idx="658">
                  <c:v>1.0449999999999991E-2</c:v>
                </c:pt>
                <c:pt idx="659">
                  <c:v>1.0270000000000001E-2</c:v>
                </c:pt>
                <c:pt idx="660">
                  <c:v>1.1079999999999996E-2</c:v>
                </c:pt>
                <c:pt idx="661">
                  <c:v>9.387999999999997E-3</c:v>
                </c:pt>
                <c:pt idx="662">
                  <c:v>9.7249999999999923E-3</c:v>
                </c:pt>
                <c:pt idx="663">
                  <c:v>9.9939999999999959E-3</c:v>
                </c:pt>
                <c:pt idx="664">
                  <c:v>1.0426000000000001E-2</c:v>
                </c:pt>
                <c:pt idx="665">
                  <c:v>1.0182000000000002E-2</c:v>
                </c:pt>
                <c:pt idx="666">
                  <c:v>1.0792999999999999E-2</c:v>
                </c:pt>
                <c:pt idx="667">
                  <c:v>1.0224999999999991E-2</c:v>
                </c:pt>
                <c:pt idx="668">
                  <c:v>9.8099999999999993E-3</c:v>
                </c:pt>
                <c:pt idx="669">
                  <c:v>9.2950000000000081E-3</c:v>
                </c:pt>
                <c:pt idx="670">
                  <c:v>1.0022000000000001E-2</c:v>
                </c:pt>
                <c:pt idx="671">
                  <c:v>1.2211999999999995E-2</c:v>
                </c:pt>
                <c:pt idx="672">
                  <c:v>1.2187000000000002E-2</c:v>
                </c:pt>
                <c:pt idx="673">
                  <c:v>1.1550000000000003E-2</c:v>
                </c:pt>
                <c:pt idx="674">
                  <c:v>1.1058000000000004E-2</c:v>
                </c:pt>
                <c:pt idx="675">
                  <c:v>1.1333000000000003E-2</c:v>
                </c:pt>
                <c:pt idx="676">
                  <c:v>1.2068000000000002E-2</c:v>
                </c:pt>
                <c:pt idx="677">
                  <c:v>1.2207999999999997E-2</c:v>
                </c:pt>
                <c:pt idx="678">
                  <c:v>1.2485999999999997E-2</c:v>
                </c:pt>
                <c:pt idx="679">
                  <c:v>1.0526999999999998E-2</c:v>
                </c:pt>
                <c:pt idx="680">
                  <c:v>9.94299999999999E-3</c:v>
                </c:pt>
                <c:pt idx="681">
                  <c:v>1.063600000000001E-2</c:v>
                </c:pt>
                <c:pt idx="682">
                  <c:v>1.0389999999999996E-2</c:v>
                </c:pt>
                <c:pt idx="683">
                  <c:v>9.8469999999999929E-3</c:v>
                </c:pt>
                <c:pt idx="684">
                  <c:v>9.6690000000000074E-3</c:v>
                </c:pt>
                <c:pt idx="685">
                  <c:v>1.0522E-2</c:v>
                </c:pt>
                <c:pt idx="686">
                  <c:v>1.0203000000000007E-2</c:v>
                </c:pt>
                <c:pt idx="687">
                  <c:v>1.0633000000000009E-2</c:v>
                </c:pt>
                <c:pt idx="688">
                  <c:v>1.0730999999999992E-2</c:v>
                </c:pt>
                <c:pt idx="689">
                  <c:v>1.0209000000000001E-2</c:v>
                </c:pt>
                <c:pt idx="690">
                  <c:v>1.0727000000000002E-2</c:v>
                </c:pt>
                <c:pt idx="691">
                  <c:v>1.0998999999999998E-2</c:v>
                </c:pt>
                <c:pt idx="692">
                  <c:v>1.1739999999999995E-2</c:v>
                </c:pt>
                <c:pt idx="693">
                  <c:v>1.1100000000000004E-2</c:v>
                </c:pt>
                <c:pt idx="694">
                  <c:v>1.1604000000000001E-2</c:v>
                </c:pt>
                <c:pt idx="695">
                  <c:v>1.0347999999999989E-2</c:v>
                </c:pt>
                <c:pt idx="696">
                  <c:v>1.1426999999999996E-2</c:v>
                </c:pt>
                <c:pt idx="697">
                  <c:v>1.1409999999999991E-2</c:v>
                </c:pt>
                <c:pt idx="698">
                  <c:v>1.1213999999999995E-2</c:v>
                </c:pt>
                <c:pt idx="699">
                  <c:v>1.1071999999999997E-2</c:v>
                </c:pt>
                <c:pt idx="700">
                  <c:v>1.0995E-2</c:v>
                </c:pt>
                <c:pt idx="701">
                  <c:v>1.1349E-2</c:v>
                </c:pt>
                <c:pt idx="702">
                  <c:v>9.9620000000000004E-3</c:v>
                </c:pt>
                <c:pt idx="703">
                  <c:v>9.4470000000000092E-3</c:v>
                </c:pt>
                <c:pt idx="704">
                  <c:v>9.6080000000000072E-3</c:v>
                </c:pt>
                <c:pt idx="705">
                  <c:v>9.4649999999999856E-3</c:v>
                </c:pt>
                <c:pt idx="706">
                  <c:v>8.0100000000000015E-3</c:v>
                </c:pt>
                <c:pt idx="707">
                  <c:v>7.5349999999999983E-3</c:v>
                </c:pt>
                <c:pt idx="708">
                  <c:v>7.8040000000000019E-3</c:v>
                </c:pt>
                <c:pt idx="709">
                  <c:v>7.7259999999999881E-3</c:v>
                </c:pt>
                <c:pt idx="710">
                  <c:v>7.7960000000000026E-3</c:v>
                </c:pt>
                <c:pt idx="711">
                  <c:v>7.0849999999999906E-3</c:v>
                </c:pt>
                <c:pt idx="712">
                  <c:v>6.4550000000000015E-3</c:v>
                </c:pt>
                <c:pt idx="713">
                  <c:v>6.5750000000000062E-3</c:v>
                </c:pt>
                <c:pt idx="714">
                  <c:v>5.9720000000000086E-3</c:v>
                </c:pt>
                <c:pt idx="715">
                  <c:v>5.8200000000000075E-3</c:v>
                </c:pt>
                <c:pt idx="716">
                  <c:v>5.5070000000000084E-3</c:v>
                </c:pt>
                <c:pt idx="717">
                  <c:v>5.0789999999999932E-3</c:v>
                </c:pt>
                <c:pt idx="718">
                  <c:v>5.2160000000000114E-3</c:v>
                </c:pt>
                <c:pt idx="719">
                  <c:v>4.9469999999999991E-3</c:v>
                </c:pt>
                <c:pt idx="720">
                  <c:v>4.2689999999999985E-3</c:v>
                </c:pt>
                <c:pt idx="721">
                  <c:v>4.2600000000000016E-3</c:v>
                </c:pt>
                <c:pt idx="722">
                  <c:v>4.8919999999999849E-3</c:v>
                </c:pt>
                <c:pt idx="723">
                  <c:v>4.1670000000000049E-3</c:v>
                </c:pt>
                <c:pt idx="724">
                  <c:v>4.2529999999999998E-3</c:v>
                </c:pt>
                <c:pt idx="725">
                  <c:v>4.4400000000000082E-3</c:v>
                </c:pt>
                <c:pt idx="726">
                  <c:v>3.1689999999999861E-3</c:v>
                </c:pt>
                <c:pt idx="727">
                  <c:v>2.5000000000000001E-3</c:v>
                </c:pt>
                <c:pt idx="728">
                  <c:v>1.8989999999999973E-3</c:v>
                </c:pt>
                <c:pt idx="729">
                  <c:v>3.7699999999999176E-4</c:v>
                </c:pt>
                <c:pt idx="730">
                  <c:v>2.260000000000062E-4</c:v>
                </c:pt>
                <c:pt idx="731">
                  <c:v>-1.7400000000000304E-4</c:v>
                </c:pt>
                <c:pt idx="732">
                  <c:v>3.6400000000000429E-4</c:v>
                </c:pt>
                <c:pt idx="733">
                  <c:v>-1.6000000000000015E-4</c:v>
                </c:pt>
                <c:pt idx="734">
                  <c:v>-6.9800000000000753E-4</c:v>
                </c:pt>
                <c:pt idx="735">
                  <c:v>-7.8500000000000011E-4</c:v>
                </c:pt>
                <c:pt idx="736">
                  <c:v>-1.2880000000000003E-3</c:v>
                </c:pt>
                <c:pt idx="737">
                  <c:v>-1.1120000000000019E-3</c:v>
                </c:pt>
                <c:pt idx="738">
                  <c:v>-2.1429999999999973E-3</c:v>
                </c:pt>
                <c:pt idx="739">
                  <c:v>-1.9810000000000019E-3</c:v>
                </c:pt>
                <c:pt idx="740">
                  <c:v>-1.6650000000000098E-3</c:v>
                </c:pt>
                <c:pt idx="741">
                  <c:v>-2.9089999999999884E-3</c:v>
                </c:pt>
                <c:pt idx="742">
                  <c:v>-1.5270000000000116E-3</c:v>
                </c:pt>
                <c:pt idx="743">
                  <c:v>-3.0770000000000051E-3</c:v>
                </c:pt>
                <c:pt idx="744">
                  <c:v>-3.3060000000000047E-3</c:v>
                </c:pt>
                <c:pt idx="745">
                  <c:v>-3.9209999999999922E-3</c:v>
                </c:pt>
                <c:pt idx="746">
                  <c:v>-4.2719999999999911E-3</c:v>
                </c:pt>
                <c:pt idx="747">
                  <c:v>-2.8190000000000025E-3</c:v>
                </c:pt>
                <c:pt idx="748">
                  <c:v>-2.3010000000000018E-3</c:v>
                </c:pt>
                <c:pt idx="749">
                  <c:v>-2.9560000000000029E-3</c:v>
                </c:pt>
                <c:pt idx="750">
                  <c:v>-1.8950000000000067E-3</c:v>
                </c:pt>
                <c:pt idx="751">
                  <c:v>-3.2599999999998629E-4</c:v>
                </c:pt>
                <c:pt idx="752">
                  <c:v>2.0500000000000184E-4</c:v>
                </c:pt>
                <c:pt idx="753">
                  <c:v>-2.4719999999999942E-3</c:v>
                </c:pt>
                <c:pt idx="754">
                  <c:v>-2.8990000000000114E-3</c:v>
                </c:pt>
                <c:pt idx="755">
                  <c:v>-9.4599999999999795E-4</c:v>
                </c:pt>
                <c:pt idx="756">
                  <c:v>-1.3109999999999999E-3</c:v>
                </c:pt>
                <c:pt idx="757">
                  <c:v>-1.6750000000000042E-3</c:v>
                </c:pt>
                <c:pt idx="758">
                  <c:v>-1.213999999999995E-3</c:v>
                </c:pt>
                <c:pt idx="759">
                  <c:v>2.9300000000000994E-4</c:v>
                </c:pt>
                <c:pt idx="760">
                  <c:v>1.7759999999999909E-3</c:v>
                </c:pt>
                <c:pt idx="761">
                  <c:v>2.3309999999999941E-3</c:v>
                </c:pt>
                <c:pt idx="762">
                  <c:v>1.446000000000005E-3</c:v>
                </c:pt>
                <c:pt idx="763">
                  <c:v>2.8659999999999996E-3</c:v>
                </c:pt>
                <c:pt idx="764">
                  <c:v>2.6390000000000046E-3</c:v>
                </c:pt>
                <c:pt idx="765">
                  <c:v>-5.4000000000000272E-4</c:v>
                </c:pt>
                <c:pt idx="766">
                  <c:v>-1.0740000000000016E-3</c:v>
                </c:pt>
                <c:pt idx="767">
                  <c:v>-1.1800000000000033E-3</c:v>
                </c:pt>
                <c:pt idx="768">
                  <c:v>-1.4710000000000001E-3</c:v>
                </c:pt>
                <c:pt idx="769">
                  <c:v>-1.1760000000000125E-3</c:v>
                </c:pt>
                <c:pt idx="770">
                  <c:v>3.4499999999999532E-4</c:v>
                </c:pt>
                <c:pt idx="771">
                  <c:v>-9.8200000000000284E-4</c:v>
                </c:pt>
                <c:pt idx="772">
                  <c:v>-1.5879999999999939E-3</c:v>
                </c:pt>
                <c:pt idx="773">
                  <c:v>-5.1600000000000539E-4</c:v>
                </c:pt>
                <c:pt idx="774">
                  <c:v>1.9919999999999938E-3</c:v>
                </c:pt>
                <c:pt idx="775">
                  <c:v>6.4000000000000059E-4</c:v>
                </c:pt>
                <c:pt idx="776">
                  <c:v>8.8700000000000226E-4</c:v>
                </c:pt>
                <c:pt idx="777">
                  <c:v>-2.8500000000000194E-4</c:v>
                </c:pt>
                <c:pt idx="778">
                  <c:v>9.0299999999999159E-4</c:v>
                </c:pt>
                <c:pt idx="779">
                  <c:v>1.0829999999999985E-3</c:v>
                </c:pt>
                <c:pt idx="780">
                  <c:v>1.4970000000000016E-3</c:v>
                </c:pt>
                <c:pt idx="781">
                  <c:v>1.1749999999999972E-3</c:v>
                </c:pt>
                <c:pt idx="782">
                  <c:v>4.0199999999999568E-4</c:v>
                </c:pt>
                <c:pt idx="783">
                  <c:v>4.0599999999999523E-4</c:v>
                </c:pt>
                <c:pt idx="784">
                  <c:v>5.8199999999999366E-4</c:v>
                </c:pt>
                <c:pt idx="785">
                  <c:v>3.190000000000026E-4</c:v>
                </c:pt>
                <c:pt idx="786">
                  <c:v>1.5799999999999948E-3</c:v>
                </c:pt>
                <c:pt idx="787">
                  <c:v>5.9200000000000582E-4</c:v>
                </c:pt>
                <c:pt idx="788">
                  <c:v>1.9970000000000001E-3</c:v>
                </c:pt>
                <c:pt idx="789">
                  <c:v>1.426999999999996E-3</c:v>
                </c:pt>
                <c:pt idx="790">
                  <c:v>5.9200000000000582E-4</c:v>
                </c:pt>
                <c:pt idx="791">
                  <c:v>9.6299999999999381E-4</c:v>
                </c:pt>
                <c:pt idx="792">
                  <c:v>1.1540000000000105E-3</c:v>
                </c:pt>
                <c:pt idx="793">
                  <c:v>4.7099999999998586E-4</c:v>
                </c:pt>
                <c:pt idx="794">
                  <c:v>-7.1300000000000812E-4</c:v>
                </c:pt>
                <c:pt idx="795">
                  <c:v>-6.2900000000000846E-4</c:v>
                </c:pt>
                <c:pt idx="796">
                  <c:v>-8.7600000000000124E-4</c:v>
                </c:pt>
                <c:pt idx="797">
                  <c:v>2.3999999999997358E-5</c:v>
                </c:pt>
                <c:pt idx="798">
                  <c:v>2.9000000000003466E-5</c:v>
                </c:pt>
                <c:pt idx="799">
                  <c:v>7.019999999999982E-4</c:v>
                </c:pt>
                <c:pt idx="800">
                  <c:v>7.379999999999853E-4</c:v>
                </c:pt>
                <c:pt idx="801">
                  <c:v>4.0599999999999523E-4</c:v>
                </c:pt>
                <c:pt idx="802">
                  <c:v>2.680000000000007E-3</c:v>
                </c:pt>
                <c:pt idx="803">
                  <c:v>-1.9399999999999195E-4</c:v>
                </c:pt>
                <c:pt idx="804">
                  <c:v>1.4459999999999872E-3</c:v>
                </c:pt>
                <c:pt idx="805">
                  <c:v>1.1700000000000087E-3</c:v>
                </c:pt>
                <c:pt idx="806">
                  <c:v>1.465000000000014E-3</c:v>
                </c:pt>
                <c:pt idx="807">
                  <c:v>1.3990000000000081E-3</c:v>
                </c:pt>
                <c:pt idx="808">
                  <c:v>1.3649999999999984E-3</c:v>
                </c:pt>
                <c:pt idx="809">
                  <c:v>1.5380000000000038E-3</c:v>
                </c:pt>
                <c:pt idx="810">
                  <c:v>1.2540000000000084E-3</c:v>
                </c:pt>
                <c:pt idx="811">
                  <c:v>1.7680000000000007E-3</c:v>
                </c:pt>
                <c:pt idx="812">
                  <c:v>1.7270000000000074E-3</c:v>
                </c:pt>
                <c:pt idx="813">
                  <c:v>#N/A</c:v>
                </c:pt>
                <c:pt idx="814">
                  <c:v>3.0419999999999978E-3</c:v>
                </c:pt>
                <c:pt idx="815">
                  <c:v>#N/A</c:v>
                </c:pt>
                <c:pt idx="816">
                  <c:v>7.8359999999999888E-3</c:v>
                </c:pt>
                <c:pt idx="817">
                  <c:v>7.0009999999999907E-3</c:v>
                </c:pt>
                <c:pt idx="818">
                  <c:v>7.5919999999999989E-3</c:v>
                </c:pt>
                <c:pt idx="819">
                  <c:v>6.6779999999999973E-3</c:v>
                </c:pt>
                <c:pt idx="820">
                  <c:v>#N/A</c:v>
                </c:pt>
                <c:pt idx="821">
                  <c:v>#N/A</c:v>
                </c:pt>
                <c:pt idx="822">
                  <c:v>#N/A</c:v>
                </c:pt>
                <c:pt idx="823">
                  <c:v>#N/A</c:v>
                </c:pt>
                <c:pt idx="824">
                  <c:v>8.4050000000000045E-3</c:v>
                </c:pt>
                <c:pt idx="825">
                  <c:v>8.9910000000000059E-3</c:v>
                </c:pt>
                <c:pt idx="826">
                  <c:v>8.3450000000000017E-3</c:v>
                </c:pt>
                <c:pt idx="827">
                  <c:v>8.464000000000001E-3</c:v>
                </c:pt>
                <c:pt idx="828">
                  <c:v>8.9849999999999947E-3</c:v>
                </c:pt>
                <c:pt idx="829">
                  <c:v>8.548E-3</c:v>
                </c:pt>
                <c:pt idx="830">
                  <c:v>7.374000000000009E-3</c:v>
                </c:pt>
                <c:pt idx="831">
                  <c:v>7.5719999999999919E-3</c:v>
                </c:pt>
                <c:pt idx="832">
                  <c:v>7.0619999999999997E-3</c:v>
                </c:pt>
                <c:pt idx="833">
                  <c:v>7.1480000000000033E-3</c:v>
                </c:pt>
                <c:pt idx="834">
                  <c:v>7.1140000000000023E-3</c:v>
                </c:pt>
                <c:pt idx="835">
                  <c:v>8.1039999999999949E-3</c:v>
                </c:pt>
                <c:pt idx="836">
                  <c:v>7.8099999999999966E-3</c:v>
                </c:pt>
                <c:pt idx="837">
                  <c:v>8.4600000000000005E-3</c:v>
                </c:pt>
                <c:pt idx="838">
                  <c:v>1.0192999999999994E-2</c:v>
                </c:pt>
                <c:pt idx="839">
                  <c:v>8.8979999999999927E-3</c:v>
                </c:pt>
                <c:pt idx="840">
                  <c:v>9.5450000000000031E-3</c:v>
                </c:pt>
                <c:pt idx="841">
                  <c:v>1.0786000000000007E-2</c:v>
                </c:pt>
                <c:pt idx="842">
                  <c:v>9.8190000000000048E-3</c:v>
                </c:pt>
                <c:pt idx="843">
                  <c:v>9.7239999999999948E-3</c:v>
                </c:pt>
                <c:pt idx="844">
                  <c:v>9.266999999999994E-3</c:v>
                </c:pt>
                <c:pt idx="845">
                  <c:v>9.4199999999999926E-3</c:v>
                </c:pt>
                <c:pt idx="846">
                  <c:v>9.7859999999999926E-3</c:v>
                </c:pt>
                <c:pt idx="847">
                  <c:v>1.1105E-2</c:v>
                </c:pt>
                <c:pt idx="848">
                  <c:v>1.0060000000000012E-2</c:v>
                </c:pt>
                <c:pt idx="849">
                  <c:v>1.0411000000000002E-2</c:v>
                </c:pt>
                <c:pt idx="850">
                  <c:v>1.0880000000000001E-2</c:v>
                </c:pt>
                <c:pt idx="851">
                  <c:v>1.1120999999999999E-2</c:v>
                </c:pt>
                <c:pt idx="852">
                  <c:v>1.0597000000000002E-2</c:v>
                </c:pt>
                <c:pt idx="853">
                  <c:v>1.1812000000000005E-2</c:v>
                </c:pt>
                <c:pt idx="854">
                  <c:v>1.2501000000000007E-2</c:v>
                </c:pt>
                <c:pt idx="855">
                  <c:v>1.2559000000000004E-2</c:v>
                </c:pt>
                <c:pt idx="856">
                  <c:v>1.2541999999999999E-2</c:v>
                </c:pt>
                <c:pt idx="857">
                  <c:v>1.4131999999999988E-2</c:v>
                </c:pt>
                <c:pt idx="858">
                  <c:v>1.3634000000000004E-2</c:v>
                </c:pt>
                <c:pt idx="859">
                  <c:v>1.2843999999999998E-2</c:v>
                </c:pt>
                <c:pt idx="860">
                  <c:v>1.3061999999999995E-2</c:v>
                </c:pt>
                <c:pt idx="861">
                  <c:v>1.4132999999999996E-2</c:v>
                </c:pt>
                <c:pt idx="862">
                  <c:v>1.3339999999999996E-2</c:v>
                </c:pt>
                <c:pt idx="863">
                  <c:v>1.2972000000000001E-2</c:v>
                </c:pt>
                <c:pt idx="864">
                  <c:v>1.3969000000000004E-2</c:v>
                </c:pt>
                <c:pt idx="865">
                  <c:v>1.4272E-2</c:v>
                </c:pt>
                <c:pt idx="866">
                  <c:v>1.3535999999999992E-2</c:v>
                </c:pt>
                <c:pt idx="867">
                  <c:v>1.3662000000000001E-2</c:v>
                </c:pt>
                <c:pt idx="868">
                  <c:v>1.5150999999999994E-2</c:v>
                </c:pt>
                <c:pt idx="869">
                  <c:v>1.5574999999999992E-2</c:v>
                </c:pt>
                <c:pt idx="870">
                  <c:v>1.4550999999999998E-2</c:v>
                </c:pt>
                <c:pt idx="871">
                  <c:v>1.4725000000000002E-2</c:v>
                </c:pt>
                <c:pt idx="872">
                  <c:v>1.5168999999999997E-2</c:v>
                </c:pt>
                <c:pt idx="873">
                  <c:v>1.4935E-2</c:v>
                </c:pt>
                <c:pt idx="874">
                  <c:v>1.4178000000000007E-2</c:v>
                </c:pt>
                <c:pt idx="875">
                  <c:v>1.4677000000000006E-2</c:v>
                </c:pt>
                <c:pt idx="876">
                  <c:v>1.4898000000000007E-2</c:v>
                </c:pt>
                <c:pt idx="877">
                  <c:v>1.5876000000000001E-2</c:v>
                </c:pt>
                <c:pt idx="878">
                  <c:v>1.5976000000000001E-2</c:v>
                </c:pt>
                <c:pt idx="879">
                  <c:v>1.7418000000000003E-2</c:v>
                </c:pt>
                <c:pt idx="880">
                  <c:v>1.8285999999999997E-2</c:v>
                </c:pt>
                <c:pt idx="881">
                  <c:v>1.7766000000000001E-2</c:v>
                </c:pt>
                <c:pt idx="882">
                  <c:v>1.8082000000000001E-2</c:v>
                </c:pt>
                <c:pt idx="883">
                  <c:v>1.9746000000000007E-2</c:v>
                </c:pt>
                <c:pt idx="884">
                  <c:v>2.0076E-2</c:v>
                </c:pt>
                <c:pt idx="885">
                  <c:v>2.0564999999999996E-2</c:v>
                </c:pt>
                <c:pt idx="886">
                  <c:v>2.1366000000000007E-2</c:v>
                </c:pt>
                <c:pt idx="887">
                  <c:v>2.1411000000000006E-2</c:v>
                </c:pt>
                <c:pt idx="888">
                  <c:v>1.9846000000000003E-2</c:v>
                </c:pt>
                <c:pt idx="889">
                  <c:v>2.0668000000000006E-2</c:v>
                </c:pt>
                <c:pt idx="890">
                  <c:v>2.0312999999999998E-2</c:v>
                </c:pt>
                <c:pt idx="891">
                  <c:v>2.0831999999999996E-2</c:v>
                </c:pt>
                <c:pt idx="892">
                  <c:v>2.1135000000000001E-2</c:v>
                </c:pt>
                <c:pt idx="893">
                  <c:v>2.1720999999999994E-2</c:v>
                </c:pt>
                <c:pt idx="894">
                  <c:v>2.2410000000000006E-2</c:v>
                </c:pt>
                <c:pt idx="895">
                  <c:v>2.1199000000000003E-2</c:v>
                </c:pt>
                <c:pt idx="896">
                  <c:v>2.1391999999999998E-2</c:v>
                </c:pt>
                <c:pt idx="897">
                  <c:v>1.9943999999999996E-2</c:v>
                </c:pt>
                <c:pt idx="898">
                  <c:v>1.8751000000000007E-2</c:v>
                </c:pt>
                <c:pt idx="899">
                  <c:v>1.8293E-2</c:v>
                </c:pt>
                <c:pt idx="900">
                  <c:v>1.8069999999999996E-2</c:v>
                </c:pt>
                <c:pt idx="901">
                  <c:v>1.8551999999999999E-2</c:v>
                </c:pt>
                <c:pt idx="902">
                  <c:v>2.0340999999999995E-2</c:v>
                </c:pt>
                <c:pt idx="903">
                  <c:v>2.1954000000000001E-2</c:v>
                </c:pt>
                <c:pt idx="904">
                  <c:v>2.1232999999999995E-2</c:v>
                </c:pt>
                <c:pt idx="905">
                  <c:v>2.1949999999999994E-2</c:v>
                </c:pt>
                <c:pt idx="906">
                  <c:v>2.2252999999999998E-2</c:v>
                </c:pt>
                <c:pt idx="907">
                  <c:v>2.1338999999999997E-2</c:v>
                </c:pt>
                <c:pt idx="908">
                  <c:v>2.2057000000000004E-2</c:v>
                </c:pt>
                <c:pt idx="909">
                  <c:v>2.0839E-2</c:v>
                </c:pt>
                <c:pt idx="910">
                  <c:v>2.1304E-2</c:v>
                </c:pt>
                <c:pt idx="911">
                  <c:v>2.1823000000000006E-2</c:v>
                </c:pt>
                <c:pt idx="912">
                  <c:v>2.2572000000000002E-2</c:v>
                </c:pt>
                <c:pt idx="913">
                  <c:v>2.2563000000000003E-2</c:v>
                </c:pt>
                <c:pt idx="914">
                  <c:v>2.2412000000000001E-2</c:v>
                </c:pt>
                <c:pt idx="915">
                  <c:v>2.3689999999999999E-2</c:v>
                </c:pt>
                <c:pt idx="916">
                  <c:v>2.5547000000000004E-2</c:v>
                </c:pt>
                <c:pt idx="917">
                  <c:v>2.6441999999999997E-2</c:v>
                </c:pt>
                <c:pt idx="918">
                  <c:v>2.5300000000000003E-2</c:v>
                </c:pt>
                <c:pt idx="919">
                  <c:v>2.2971000000000005E-2</c:v>
                </c:pt>
                <c:pt idx="920">
                  <c:v>2.4222999999999998E-2</c:v>
                </c:pt>
                <c:pt idx="921">
                  <c:v>2.4185999999999996E-2</c:v>
                </c:pt>
                <c:pt idx="922">
                  <c:v>2.4401000000000003E-2</c:v>
                </c:pt>
                <c:pt idx="923">
                  <c:v>2.4580000000000001E-2</c:v>
                </c:pt>
                <c:pt idx="924">
                  <c:v>2.5596999999999998E-2</c:v>
                </c:pt>
                <c:pt idx="925">
                  <c:v>2.5019E-2</c:v>
                </c:pt>
                <c:pt idx="926">
                  <c:v>2.5974000000000004E-2</c:v>
                </c:pt>
                <c:pt idx="927">
                  <c:v>2.6212999999999997E-2</c:v>
                </c:pt>
                <c:pt idx="928">
                  <c:v>2.5616E-2</c:v>
                </c:pt>
                <c:pt idx="929">
                  <c:v>2.5430999999999999E-2</c:v>
                </c:pt>
                <c:pt idx="930">
                  <c:v>2.5541000000000001E-2</c:v>
                </c:pt>
                <c:pt idx="931">
                  <c:v>2.4641000000000003E-2</c:v>
                </c:pt>
                <c:pt idx="932">
                  <c:v>2.3979E-2</c:v>
                </c:pt>
                <c:pt idx="933">
                  <c:v>2.4861000000000005E-2</c:v>
                </c:pt>
                <c:pt idx="934">
                  <c:v>2.2846000000000002E-2</c:v>
                </c:pt>
                <c:pt idx="935">
                  <c:v>2.2199E-2</c:v>
                </c:pt>
                <c:pt idx="936">
                  <c:v>2.1232999999999995E-2</c:v>
                </c:pt>
                <c:pt idx="937">
                  <c:v>2.1442000000000006E-2</c:v>
                </c:pt>
                <c:pt idx="938">
                  <c:v>2.0416E-2</c:v>
                </c:pt>
                <c:pt idx="939">
                  <c:v>2.1193E-2</c:v>
                </c:pt>
                <c:pt idx="940">
                  <c:v>2.0744999999999996E-2</c:v>
                </c:pt>
                <c:pt idx="941">
                  <c:v>2.2813E-2</c:v>
                </c:pt>
                <c:pt idx="942">
                  <c:v>2.2337999999999997E-2</c:v>
                </c:pt>
                <c:pt idx="943">
                  <c:v>2.2973000000000007E-2</c:v>
                </c:pt>
                <c:pt idx="944">
                  <c:v>2.2943000000000005E-2</c:v>
                </c:pt>
                <c:pt idx="945">
                  <c:v>2.1812000000000005E-2</c:v>
                </c:pt>
                <c:pt idx="946">
                  <c:v>2.2155000000000005E-2</c:v>
                </c:pt>
                <c:pt idx="947">
                  <c:v>2.1703E-2</c:v>
                </c:pt>
                <c:pt idx="948">
                  <c:v>2.1903000000000002E-2</c:v>
                </c:pt>
                <c:pt idx="949">
                  <c:v>2.0974999999999997E-2</c:v>
                </c:pt>
                <c:pt idx="950">
                  <c:v>2.0015000000000002E-2</c:v>
                </c:pt>
                <c:pt idx="951">
                  <c:v>2.0462999999999995E-2</c:v>
                </c:pt>
                <c:pt idx="952">
                  <c:v>2.0353999999999997E-2</c:v>
                </c:pt>
                <c:pt idx="953">
                  <c:v>2.0638000000000004E-2</c:v>
                </c:pt>
                <c:pt idx="954">
                  <c:v>2.1631999999999998E-2</c:v>
                </c:pt>
                <c:pt idx="955">
                  <c:v>2.1292999999999996E-2</c:v>
                </c:pt>
                <c:pt idx="956">
                  <c:v>2.1195999999999996E-2</c:v>
                </c:pt>
                <c:pt idx="957">
                  <c:v>2.1628000000000001E-2</c:v>
                </c:pt>
                <c:pt idx="958">
                  <c:v>2.2002999999999995E-2</c:v>
                </c:pt>
                <c:pt idx="959">
                  <c:v>2.1286000000000006E-2</c:v>
                </c:pt>
                <c:pt idx="960">
                  <c:v>2.0506000000000003E-2</c:v>
                </c:pt>
                <c:pt idx="961">
                  <c:v>2.0335000000000002E-2</c:v>
                </c:pt>
                <c:pt idx="962">
                  <c:v>1.8702999999999994E-2</c:v>
                </c:pt>
                <c:pt idx="963">
                  <c:v>1.7808000000000001E-2</c:v>
                </c:pt>
                <c:pt idx="964">
                  <c:v>1.8324000000000007E-2</c:v>
                </c:pt>
                <c:pt idx="965">
                  <c:v>1.7979999999999999E-2</c:v>
                </c:pt>
                <c:pt idx="966">
                  <c:v>1.7221E-2</c:v>
                </c:pt>
                <c:pt idx="967">
                  <c:v>1.8182999999999998E-2</c:v>
                </c:pt>
                <c:pt idx="968">
                  <c:v>1.8114000000000005E-2</c:v>
                </c:pt>
                <c:pt idx="969">
                  <c:v>1.7327999999999996E-2</c:v>
                </c:pt>
                <c:pt idx="970">
                  <c:v>1.7242000000000007E-2</c:v>
                </c:pt>
                <c:pt idx="971">
                  <c:v>1.6664999999999999E-2</c:v>
                </c:pt>
                <c:pt idx="972">
                  <c:v>1.7514999999999999E-2</c:v>
                </c:pt>
                <c:pt idx="973">
                  <c:v>1.7486999999999999E-2</c:v>
                </c:pt>
                <c:pt idx="974">
                  <c:v>1.6961999999999998E-2</c:v>
                </c:pt>
                <c:pt idx="975">
                  <c:v>1.6192000000000002E-2</c:v>
                </c:pt>
                <c:pt idx="976">
                  <c:v>1.5780000000000002E-2</c:v>
                </c:pt>
                <c:pt idx="977">
                  <c:v>1.4984000000000003E-2</c:v>
                </c:pt>
                <c:pt idx="978">
                  <c:v>1.5091E-2</c:v>
                </c:pt>
                <c:pt idx="979">
                  <c:v>1.5445999999999994E-2</c:v>
                </c:pt>
                <c:pt idx="980">
                  <c:v>1.4952999999999999E-2</c:v>
                </c:pt>
                <c:pt idx="981">
                  <c:v>1.4730000000000004E-2</c:v>
                </c:pt>
                <c:pt idx="982">
                  <c:v>1.3693999999999998E-2</c:v>
                </c:pt>
                <c:pt idx="983">
                  <c:v>1.4925000000000001E-2</c:v>
                </c:pt>
                <c:pt idx="984">
                  <c:v>1.4634000000000001E-2</c:v>
                </c:pt>
                <c:pt idx="985">
                  <c:v>1.5534999999999997E-2</c:v>
                </c:pt>
                <c:pt idx="986">
                  <c:v>1.5445000000000002E-2</c:v>
                </c:pt>
                <c:pt idx="987">
                  <c:v>1.6330999999999998E-2</c:v>
                </c:pt>
                <c:pt idx="988">
                  <c:v>1.5934E-2</c:v>
                </c:pt>
                <c:pt idx="989">
                  <c:v>1.5427999999999997E-2</c:v>
                </c:pt>
                <c:pt idx="990">
                  <c:v>1.5114999999999998E-2</c:v>
                </c:pt>
                <c:pt idx="991">
                  <c:v>1.6019000000000005E-2</c:v>
                </c:pt>
                <c:pt idx="992">
                  <c:v>1.5013000000000006E-2</c:v>
                </c:pt>
                <c:pt idx="993">
                  <c:v>1.5454999999999997E-2</c:v>
                </c:pt>
                <c:pt idx="994">
                  <c:v>1.5680999999999994E-2</c:v>
                </c:pt>
                <c:pt idx="995">
                  <c:v>1.5882999999999994E-2</c:v>
                </c:pt>
                <c:pt idx="996">
                  <c:v>1.6024000000000004E-2</c:v>
                </c:pt>
                <c:pt idx="997">
                  <c:v>1.5350999999999998E-2</c:v>
                </c:pt>
                <c:pt idx="998">
                  <c:v>1.4866000000000001E-2</c:v>
                </c:pt>
                <c:pt idx="999">
                  <c:v>1.4682000000000004E-2</c:v>
                </c:pt>
                <c:pt idx="1000">
                  <c:v>1.5596999999999995E-2</c:v>
                </c:pt>
                <c:pt idx="1001">
                  <c:v>1.4809999999999999E-2</c:v>
                </c:pt>
                <c:pt idx="1002">
                  <c:v>1.4695999999999997E-2</c:v>
                </c:pt>
                <c:pt idx="1003">
                  <c:v>1.5297999999999999E-2</c:v>
                </c:pt>
                <c:pt idx="1004">
                  <c:v>1.4849999999999995E-2</c:v>
                </c:pt>
                <c:pt idx="1005">
                  <c:v>1.5119999999999996E-2</c:v>
                </c:pt>
                <c:pt idx="1006">
                  <c:v>1.6239999999999997E-2</c:v>
                </c:pt>
                <c:pt idx="1007">
                  <c:v>1.5210000000000008E-2</c:v>
                </c:pt>
                <c:pt idx="1008">
                  <c:v>1.4750000000000006E-2</c:v>
                </c:pt>
                <c:pt idx="1009">
                  <c:v>1.3239999999999998E-2</c:v>
                </c:pt>
                <c:pt idx="1010">
                  <c:v>1.306E-2</c:v>
                </c:pt>
                <c:pt idx="1011">
                  <c:v>1.2409999999999997E-2</c:v>
                </c:pt>
                <c:pt idx="1012">
                  <c:v>1.2329999999999997E-2</c:v>
                </c:pt>
                <c:pt idx="1013">
                  <c:v>1.2469999999999998E-2</c:v>
                </c:pt>
                <c:pt idx="1014">
                  <c:v>1.1089999999999999E-2</c:v>
                </c:pt>
                <c:pt idx="1015">
                  <c:v>1.1319999999999997E-2</c:v>
                </c:pt>
                <c:pt idx="1016">
                  <c:v>1.1799999999999998E-2</c:v>
                </c:pt>
                <c:pt idx="1017">
                  <c:v>1.2729999999999997E-2</c:v>
                </c:pt>
                <c:pt idx="1018">
                  <c:v>1.1040000000000001E-2</c:v>
                </c:pt>
                <c:pt idx="1019">
                  <c:v>1.1560000000000006E-2</c:v>
                </c:pt>
                <c:pt idx="1020">
                  <c:v>1.1819999999999995E-2</c:v>
                </c:pt>
                <c:pt idx="1021">
                  <c:v>1.2160000000000002E-2</c:v>
                </c:pt>
                <c:pt idx="1022">
                  <c:v>1.1600000000000001E-2</c:v>
                </c:pt>
                <c:pt idx="1023">
                  <c:v>1.1060000000000007E-2</c:v>
                </c:pt>
                <c:pt idx="1024">
                  <c:v>1.0490000000000005E-2</c:v>
                </c:pt>
                <c:pt idx="1025">
                  <c:v>1.0519999999999996E-2</c:v>
                </c:pt>
                <c:pt idx="1026">
                  <c:v>1.0500000000000008E-2</c:v>
                </c:pt>
                <c:pt idx="1027">
                  <c:v>1.048E-2</c:v>
                </c:pt>
                <c:pt idx="1028">
                  <c:v>1.0529999999999999E-2</c:v>
                </c:pt>
                <c:pt idx="1029">
                  <c:v>1.1000000000000005E-2</c:v>
                </c:pt>
                <c:pt idx="1030">
                  <c:v>1.1209999999999996E-2</c:v>
                </c:pt>
                <c:pt idx="1031">
                  <c:v>1.0700000000000003E-2</c:v>
                </c:pt>
                <c:pt idx="1032">
                  <c:v>1.0229999999999996E-2</c:v>
                </c:pt>
                <c:pt idx="1033">
                  <c:v>1.0569999999999994E-2</c:v>
                </c:pt>
                <c:pt idx="1034">
                  <c:v>1.0549999999999997E-2</c:v>
                </c:pt>
                <c:pt idx="1035">
                  <c:v>1.0110000000000001E-2</c:v>
                </c:pt>
                <c:pt idx="1036">
                  <c:v>1.0149999999999998E-2</c:v>
                </c:pt>
                <c:pt idx="1037">
                  <c:v>9.9500000000000005E-3</c:v>
                </c:pt>
                <c:pt idx="1038">
                  <c:v>9.5299999999999933E-3</c:v>
                </c:pt>
                <c:pt idx="1039">
                  <c:v>8.0799999999999986E-3</c:v>
                </c:pt>
                <c:pt idx="1040">
                  <c:v>6.1399999999999988E-3</c:v>
                </c:pt>
                <c:pt idx="1041">
                  <c:v>3.6700000000000001E-3</c:v>
                </c:pt>
                <c:pt idx="1042">
                  <c:v>2.7000000000000045E-3</c:v>
                </c:pt>
                <c:pt idx="1043">
                  <c:v>2.2900000000000008E-3</c:v>
                </c:pt>
                <c:pt idx="1044">
                  <c:v>1.0599999999999987E-3</c:v>
                </c:pt>
                <c:pt idx="1045">
                  <c:v>1.4200000000000035E-3</c:v>
                </c:pt>
                <c:pt idx="1046">
                  <c:v>2.4300000000000033E-3</c:v>
                </c:pt>
                <c:pt idx="1047">
                  <c:v>3.3999999999999985E-3</c:v>
                </c:pt>
                <c:pt idx="1048">
                  <c:v>3.1199999999999939E-3</c:v>
                </c:pt>
                <c:pt idx="1049">
                  <c:v>3.7199999999999989E-3</c:v>
                </c:pt>
                <c:pt idx="1050">
                  <c:v>3.6899999999999975E-3</c:v>
                </c:pt>
                <c:pt idx="1051">
                  <c:v>3.0700000000000037E-3</c:v>
                </c:pt>
                <c:pt idx="1052">
                  <c:v>3.6399999999999987E-3</c:v>
                </c:pt>
                <c:pt idx="1053">
                  <c:v>4.3700000000000024E-3</c:v>
                </c:pt>
                <c:pt idx="1054">
                  <c:v>4.5099999999999967E-3</c:v>
                </c:pt>
                <c:pt idx="1055">
                  <c:v>4.0100000000000066E-3</c:v>
                </c:pt>
                <c:pt idx="1056">
                  <c:v>4.0899999999999982E-3</c:v>
                </c:pt>
                <c:pt idx="1057">
                  <c:v>4.589999999999996E-3</c:v>
                </c:pt>
                <c:pt idx="1058">
                  <c:v>4.3500000000000049E-3</c:v>
                </c:pt>
                <c:pt idx="1059">
                  <c:v>4.6700000000000049E-3</c:v>
                </c:pt>
                <c:pt idx="1060">
                  <c:v>5.1999999999999954E-3</c:v>
                </c:pt>
                <c:pt idx="1061">
                  <c:v>5.7300000000000042E-3</c:v>
                </c:pt>
                <c:pt idx="1062">
                  <c:v>4.859999999999998E-3</c:v>
                </c:pt>
                <c:pt idx="1063">
                  <c:v>5.1200000000000048E-3</c:v>
                </c:pt>
                <c:pt idx="1064">
                  <c:v>4.8099999999999983E-3</c:v>
                </c:pt>
                <c:pt idx="1065">
                  <c:v>4.459999999999997E-3</c:v>
                </c:pt>
                <c:pt idx="1066">
                  <c:v>4.1400000000000057E-3</c:v>
                </c:pt>
                <c:pt idx="1067">
                  <c:v>5.4500000000000078E-3</c:v>
                </c:pt>
                <c:pt idx="1068">
                  <c:v>3.7900000000000043E-3</c:v>
                </c:pt>
                <c:pt idx="1069">
                  <c:v>4.5500000000000011E-3</c:v>
                </c:pt>
                <c:pt idx="1070">
                  <c:v>4.3299999999999979E-3</c:v>
                </c:pt>
                <c:pt idx="1071">
                  <c:v>4.139999999999997E-3</c:v>
                </c:pt>
                <c:pt idx="1072">
                  <c:v>4.9099999999999968E-3</c:v>
                </c:pt>
                <c:pt idx="1073">
                  <c:v>4.6399999999999948E-3</c:v>
                </c:pt>
                <c:pt idx="1074">
                  <c:v>5.460000000000003E-3</c:v>
                </c:pt>
                <c:pt idx="1075">
                  <c:v>5.3000000000000026E-3</c:v>
                </c:pt>
                <c:pt idx="1076">
                  <c:v>5.8599999999999937E-3</c:v>
                </c:pt>
                <c:pt idx="1077">
                  <c:v>5.2899999999999996E-3</c:v>
                </c:pt>
                <c:pt idx="1078">
                  <c:v>4.6299999999999918E-3</c:v>
                </c:pt>
                <c:pt idx="1079">
                  <c:v>4.8399999999999997E-3</c:v>
                </c:pt>
                <c:pt idx="1080">
                  <c:v>4.3400000000000018E-3</c:v>
                </c:pt>
                <c:pt idx="1081">
                  <c:v>3.9400000000000017E-3</c:v>
                </c:pt>
                <c:pt idx="1082">
                  <c:v>3.8899999999999933E-3</c:v>
                </c:pt>
                <c:pt idx="1083">
                  <c:v>3.8400000000000036E-3</c:v>
                </c:pt>
                <c:pt idx="1084">
                  <c:v>3.1400000000000004E-3</c:v>
                </c:pt>
                <c:pt idx="1085">
                  <c:v>3.1899999999999997E-3</c:v>
                </c:pt>
                <c:pt idx="1086">
                  <c:v>2.9999999999999983E-3</c:v>
                </c:pt>
                <c:pt idx="1087">
                  <c:v>3.1199999999999939E-3</c:v>
                </c:pt>
                <c:pt idx="1088">
                  <c:v>4.160000000000004E-3</c:v>
                </c:pt>
                <c:pt idx="1089">
                  <c:v>4.6300000000000004E-3</c:v>
                </c:pt>
                <c:pt idx="1090">
                  <c:v>4.5500000000000011E-3</c:v>
                </c:pt>
                <c:pt idx="1091">
                  <c:v>4.5900000000000055E-3</c:v>
                </c:pt>
                <c:pt idx="1092">
                  <c:v>4.2799999999999991E-3</c:v>
                </c:pt>
                <c:pt idx="1093">
                  <c:v>3.7999999999999991E-3</c:v>
                </c:pt>
                <c:pt idx="1094">
                  <c:v>3.3300000000000018E-3</c:v>
                </c:pt>
                <c:pt idx="1095">
                  <c:v>3.8799999999999989E-3</c:v>
                </c:pt>
                <c:pt idx="1096">
                  <c:v>4.1199999999999995E-3</c:v>
                </c:pt>
                <c:pt idx="1097">
                  <c:v>4.0800000000000038E-3</c:v>
                </c:pt>
                <c:pt idx="1098">
                  <c:v>4.9799999999999931E-3</c:v>
                </c:pt>
                <c:pt idx="1099">
                  <c:v>5.7600000000000047E-3</c:v>
                </c:pt>
                <c:pt idx="1100">
                  <c:v>4.8800000000000041E-3</c:v>
                </c:pt>
                <c:pt idx="1101">
                  <c:v>5.6400000000000009E-3</c:v>
                </c:pt>
                <c:pt idx="1102">
                  <c:v>7.5399999999999955E-3</c:v>
                </c:pt>
                <c:pt idx="1103">
                  <c:v>7.8099999999999966E-3</c:v>
                </c:pt>
                <c:pt idx="1104">
                  <c:v>8.6700000000000006E-3</c:v>
                </c:pt>
                <c:pt idx="1105">
                  <c:v>8.5199999999999946E-3</c:v>
                </c:pt>
                <c:pt idx="1106">
                  <c:v>6.9499999999999944E-3</c:v>
                </c:pt>
                <c:pt idx="1107">
                  <c:v>6.8400000000000015E-3</c:v>
                </c:pt>
                <c:pt idx="1108">
                  <c:v>5.7100000000000059E-3</c:v>
                </c:pt>
                <c:pt idx="1109">
                  <c:v>5.6599999999999984E-3</c:v>
                </c:pt>
                <c:pt idx="1110">
                  <c:v>5.6099999999999995E-3</c:v>
                </c:pt>
                <c:pt idx="1111">
                  <c:v>7.1399999999999953E-3</c:v>
                </c:pt>
                <c:pt idx="1112">
                  <c:v>5.650000000000004E-3</c:v>
                </c:pt>
                <c:pt idx="1113">
                  <c:v>5.879999999999992E-3</c:v>
                </c:pt>
                <c:pt idx="1114">
                  <c:v>5.8800000000000007E-3</c:v>
                </c:pt>
                <c:pt idx="1115">
                  <c:v>6.9299999999999961E-3</c:v>
                </c:pt>
                <c:pt idx="1116">
                  <c:v>6.7799999999999996E-3</c:v>
                </c:pt>
                <c:pt idx="1117">
                  <c:v>6.2200000000000076E-3</c:v>
                </c:pt>
                <c:pt idx="1118">
                  <c:v>6.4900000000000001E-3</c:v>
                </c:pt>
                <c:pt idx="1119">
                  <c:v>5.9600000000000009E-3</c:v>
                </c:pt>
                <c:pt idx="1120">
                  <c:v>5.4200000000000073E-3</c:v>
                </c:pt>
                <c:pt idx="1121">
                  <c:v>6.6600000000000036E-3</c:v>
                </c:pt>
                <c:pt idx="1122">
                  <c:v>6.3900000000000024E-3</c:v>
                </c:pt>
                <c:pt idx="1123">
                  <c:v>6.0499999999999955E-3</c:v>
                </c:pt>
                <c:pt idx="1124">
                  <c:v>6.0599999999999985E-3</c:v>
                </c:pt>
                <c:pt idx="1125">
                  <c:v>5.6000000000000051E-3</c:v>
                </c:pt>
                <c:pt idx="1126">
                  <c:v>5.8699999999999976E-3</c:v>
                </c:pt>
                <c:pt idx="1127">
                  <c:v>5.7200000000000003E-3</c:v>
                </c:pt>
                <c:pt idx="1128">
                  <c:v>5.9900000000000023E-3</c:v>
                </c:pt>
                <c:pt idx="1129">
                  <c:v>5.8300000000000018E-3</c:v>
                </c:pt>
                <c:pt idx="1130">
                  <c:v>6.1200000000000013E-3</c:v>
                </c:pt>
                <c:pt idx="1131">
                  <c:v>6.1499999999999931E-3</c:v>
                </c:pt>
                <c:pt idx="1132">
                  <c:v>6.0000000000000053E-3</c:v>
                </c:pt>
                <c:pt idx="1133">
                  <c:v>6.0099999999999997E-3</c:v>
                </c:pt>
                <c:pt idx="1134">
                  <c:v>6.0700000000000025E-3</c:v>
                </c:pt>
                <c:pt idx="1135">
                  <c:v>5.9600000000000009E-3</c:v>
                </c:pt>
                <c:pt idx="1136">
                  <c:v>6.1299999999999957E-3</c:v>
                </c:pt>
                <c:pt idx="1137">
                  <c:v>6.4299999999999982E-3</c:v>
                </c:pt>
                <c:pt idx="1138">
                  <c:v>6.2999999999999992E-3</c:v>
                </c:pt>
                <c:pt idx="1139">
                  <c:v>6.2699999999999978E-3</c:v>
                </c:pt>
                <c:pt idx="1140">
                  <c:v>6.3199999999999966E-3</c:v>
                </c:pt>
                <c:pt idx="1141">
                  <c:v>5.899999999999999E-3</c:v>
                </c:pt>
                <c:pt idx="1142">
                  <c:v>4.7500000000000051E-3</c:v>
                </c:pt>
                <c:pt idx="1143">
                  <c:v>5.2300000000000055E-3</c:v>
                </c:pt>
                <c:pt idx="1144">
                  <c:v>4.5000000000000014E-3</c:v>
                </c:pt>
                <c:pt idx="1145">
                  <c:v>4.589999999999996E-3</c:v>
                </c:pt>
                <c:pt idx="1146">
                  <c:v>5.2399999999999999E-3</c:v>
                </c:pt>
                <c:pt idx="1147">
                  <c:v>5.77E-3</c:v>
                </c:pt>
                <c:pt idx="1148">
                  <c:v>5.0900000000000034E-3</c:v>
                </c:pt>
                <c:pt idx="1149">
                  <c:v>4.9000000000000024E-3</c:v>
                </c:pt>
                <c:pt idx="1150">
                  <c:v>5.6400000000000009E-3</c:v>
                </c:pt>
                <c:pt idx="1151">
                  <c:v>5.7100000000000059E-3</c:v>
                </c:pt>
                <c:pt idx="1152">
                  <c:v>5.7799999999999943E-3</c:v>
                </c:pt>
                <c:pt idx="1153">
                  <c:v>5.5299999999999993E-3</c:v>
                </c:pt>
                <c:pt idx="1154">
                  <c:v>5.7500000000000016E-3</c:v>
                </c:pt>
                <c:pt idx="1155">
                  <c:v>5.5799999999999982E-3</c:v>
                </c:pt>
                <c:pt idx="1156">
                  <c:v>5.0000000000000001E-3</c:v>
                </c:pt>
                <c:pt idx="1157">
                  <c:v>5.3200000000000001E-3</c:v>
                </c:pt>
                <c:pt idx="1158">
                  <c:v>4.6199999999999974E-3</c:v>
                </c:pt>
                <c:pt idx="1159">
                  <c:v>4.6199999999999974E-3</c:v>
                </c:pt>
                <c:pt idx="1160">
                  <c:v>5.2399999999999999E-3</c:v>
                </c:pt>
                <c:pt idx="1161">
                  <c:v>4.5999999999999999E-3</c:v>
                </c:pt>
                <c:pt idx="1162">
                  <c:v>4.5699999999999985E-3</c:v>
                </c:pt>
                <c:pt idx="1163">
                  <c:v>4.8000000000000039E-3</c:v>
                </c:pt>
                <c:pt idx="1164">
                  <c:v>4.8099999999999983E-3</c:v>
                </c:pt>
                <c:pt idx="1165">
                  <c:v>4.4399999999999995E-3</c:v>
                </c:pt>
                <c:pt idx="1166">
                  <c:v>3.9600000000000078E-3</c:v>
                </c:pt>
                <c:pt idx="1167">
                  <c:v>4.2100000000000028E-3</c:v>
                </c:pt>
                <c:pt idx="1168">
                  <c:v>4.3200000000000035E-3</c:v>
                </c:pt>
                <c:pt idx="1169">
                  <c:v>4.4700000000000009E-3</c:v>
                </c:pt>
                <c:pt idx="1170">
                  <c:v>5.1499999999999966E-3</c:v>
                </c:pt>
                <c:pt idx="1171">
                  <c:v>4.4700000000000009E-3</c:v>
                </c:pt>
                <c:pt idx="1172">
                  <c:v>3.9400000000000017E-3</c:v>
                </c:pt>
                <c:pt idx="1173">
                  <c:v>4.0499999999999937E-3</c:v>
                </c:pt>
                <c:pt idx="1174">
                  <c:v>3.7800000000000012E-3</c:v>
                </c:pt>
                <c:pt idx="1175">
                  <c:v>4.2100000000000028E-3</c:v>
                </c:pt>
                <c:pt idx="1176">
                  <c:v>3.7399999999999968E-3</c:v>
                </c:pt>
                <c:pt idx="1177">
                  <c:v>3.4500000000000064E-3</c:v>
                </c:pt>
                <c:pt idx="1178">
                  <c:v>3.4999999999999966E-3</c:v>
                </c:pt>
                <c:pt idx="1179">
                  <c:v>3.0600000000000007E-3</c:v>
                </c:pt>
                <c:pt idx="1180">
                  <c:v>3.0900000000000016E-3</c:v>
                </c:pt>
                <c:pt idx="1181">
                  <c:v>3.5899999999999999E-3</c:v>
                </c:pt>
                <c:pt idx="1182">
                  <c:v>4.1900000000000045E-3</c:v>
                </c:pt>
                <c:pt idx="1183">
                  <c:v>3.9700000000000022E-3</c:v>
                </c:pt>
                <c:pt idx="1184">
                  <c:v>3.6300000000000043E-3</c:v>
                </c:pt>
                <c:pt idx="1185">
                  <c:v>3.9300000000000064E-3</c:v>
                </c:pt>
                <c:pt idx="1186">
                  <c:v>3.6200000000000008E-3</c:v>
                </c:pt>
                <c:pt idx="1187">
                  <c:v>2.9000000000000002E-3</c:v>
                </c:pt>
                <c:pt idx="1188">
                  <c:v>2.9700000000000061E-3</c:v>
                </c:pt>
                <c:pt idx="1189">
                  <c:v>3.0600000000000007E-3</c:v>
                </c:pt>
                <c:pt idx="1190">
                  <c:v>3.1099999999999995E-3</c:v>
                </c:pt>
                <c:pt idx="1191">
                  <c:v>2.5900000000000033E-3</c:v>
                </c:pt>
                <c:pt idx="1192">
                  <c:v>2.3599999999999975E-3</c:v>
                </c:pt>
                <c:pt idx="1193">
                  <c:v>2.2700000000000029E-3</c:v>
                </c:pt>
                <c:pt idx="1194">
                  <c:v>1.9700000000000008E-3</c:v>
                </c:pt>
                <c:pt idx="1195">
                  <c:v>2.0199999999999997E-3</c:v>
                </c:pt>
                <c:pt idx="1196">
                  <c:v>1.3499999999999979E-3</c:v>
                </c:pt>
                <c:pt idx="1197">
                  <c:v>1.040000000000001E-3</c:v>
                </c:pt>
                <c:pt idx="1198">
                  <c:v>1.200000000000001E-3</c:v>
                </c:pt>
                <c:pt idx="1199">
                  <c:v>1.25E-3</c:v>
                </c:pt>
                <c:pt idx="1200">
                  <c:v>7.8999999999999741E-4</c:v>
                </c:pt>
                <c:pt idx="1201">
                  <c:v>6.8999999999999953E-4</c:v>
                </c:pt>
                <c:pt idx="1202">
                  <c:v>7.3000000000000397E-4</c:v>
                </c:pt>
                <c:pt idx="1203">
                  <c:v>2.3499999999999945E-3</c:v>
                </c:pt>
                <c:pt idx="1204">
                  <c:v>1.8900000000000006E-3</c:v>
                </c:pt>
                <c:pt idx="1205">
                  <c:v>2.7700000000000012E-3</c:v>
                </c:pt>
                <c:pt idx="1206">
                  <c:v>1.9099999999999983E-3</c:v>
                </c:pt>
                <c:pt idx="1207">
                  <c:v>2.4500000000000012E-3</c:v>
                </c:pt>
                <c:pt idx="1208">
                  <c:v>1.4400000000000012E-3</c:v>
                </c:pt>
                <c:pt idx="1209">
                  <c:v>1.3400000000000035E-3</c:v>
                </c:pt>
                <c:pt idx="1210">
                  <c:v>8.9999999999999857E-4</c:v>
                </c:pt>
                <c:pt idx="1211">
                  <c:v>1.3600000000000012E-3</c:v>
                </c:pt>
                <c:pt idx="1212">
                  <c:v>1.0099999999999998E-3</c:v>
                </c:pt>
                <c:pt idx="1213">
                  <c:v>5.1000000000000155E-4</c:v>
                </c:pt>
                <c:pt idx="1214">
                  <c:v>4.8999999999999489E-4</c:v>
                </c:pt>
                <c:pt idx="1215">
                  <c:v>4.9999999999999828E-4</c:v>
                </c:pt>
                <c:pt idx="1216">
                  <c:v>9.2000000000000523E-4</c:v>
                </c:pt>
                <c:pt idx="1217">
                  <c:v>7.6000000000000514E-4</c:v>
                </c:pt>
                <c:pt idx="1218">
                  <c:v>7.8000000000000291E-4</c:v>
                </c:pt>
                <c:pt idx="1219">
                  <c:v>8.9000000000000407E-4</c:v>
                </c:pt>
                <c:pt idx="1220">
                  <c:v>1.200000000000001E-3</c:v>
                </c:pt>
                <c:pt idx="1221">
                  <c:v>5.9999999999999604E-4</c:v>
                </c:pt>
                <c:pt idx="1222">
                  <c:v>1.9000000000000128E-4</c:v>
                </c:pt>
                <c:pt idx="1223">
                  <c:v>2.4000000000000022E-4</c:v>
                </c:pt>
                <c:pt idx="1224">
                  <c:v>-4.9999999999998932E-5</c:v>
                </c:pt>
                <c:pt idx="1225">
                  <c:v>-1.7000000000000348E-4</c:v>
                </c:pt>
                <c:pt idx="1226">
                  <c:v>-4.8000000000000045E-4</c:v>
                </c:pt>
                <c:pt idx="1227">
                  <c:v>-5.0000000000000706E-4</c:v>
                </c:pt>
                <c:pt idx="1228">
                  <c:v>-2.8999999999999913E-4</c:v>
                </c:pt>
                <c:pt idx="1229">
                  <c:v>4.9999999999998932E-5</c:v>
                </c:pt>
                <c:pt idx="1230">
                  <c:v>3.5000000000000141E-4</c:v>
                </c:pt>
                <c:pt idx="1231">
                  <c:v>-2.2999999999999686E-4</c:v>
                </c:pt>
                <c:pt idx="1232">
                  <c:v>1.9999999999997796E-5</c:v>
                </c:pt>
                <c:pt idx="1233">
                  <c:v>7.999999999999918E-4</c:v>
                </c:pt>
                <c:pt idx="1234">
                  <c:v>7.6999999999999953E-4</c:v>
                </c:pt>
                <c:pt idx="1235">
                  <c:v>7.3999999999999847E-4</c:v>
                </c:pt>
                <c:pt idx="1236">
                  <c:v>1.5500000000000025E-3</c:v>
                </c:pt>
                <c:pt idx="1237">
                  <c:v>7.0999999999999731E-4</c:v>
                </c:pt>
                <c:pt idx="1238">
                  <c:v>1.1100000000000066E-3</c:v>
                </c:pt>
                <c:pt idx="1239">
                  <c:v>7.5000000000000175E-4</c:v>
                </c:pt>
                <c:pt idx="1240">
                  <c:v>1.5799999999999948E-3</c:v>
                </c:pt>
                <c:pt idx="1241">
                  <c:v>8.9999999999999857E-4</c:v>
                </c:pt>
                <c:pt idx="1242">
                  <c:v>5.3699999999999989E-3</c:v>
                </c:pt>
                <c:pt idx="1243">
                  <c:v>5.5400000000000024E-3</c:v>
                </c:pt>
                <c:pt idx="1244">
                  <c:v>5.2800000000000043E-3</c:v>
                </c:pt>
                <c:pt idx="1245">
                  <c:v>4.8799999999999955E-3</c:v>
                </c:pt>
                <c:pt idx="1246">
                  <c:v>3.570000000000002E-3</c:v>
                </c:pt>
                <c:pt idx="1247">
                  <c:v>2.9199999999999981E-3</c:v>
                </c:pt>
                <c:pt idx="1248">
                  <c:v>1.5000000000000035E-3</c:v>
                </c:pt>
                <c:pt idx="1249">
                  <c:v>1.8499999999999962E-3</c:v>
                </c:pt>
                <c:pt idx="1250">
                  <c:v>1.689999999999996E-3</c:v>
                </c:pt>
                <c:pt idx="1251">
                  <c:v>1.6699999999999981E-3</c:v>
                </c:pt>
                <c:pt idx="1252">
                  <c:v>1.1300000000000043E-3</c:v>
                </c:pt>
                <c:pt idx="1253">
                  <c:v>8.8999999999999529E-4</c:v>
                </c:pt>
                <c:pt idx="1254">
                  <c:v>1.1600000000000054E-3</c:v>
                </c:pt>
                <c:pt idx="1255">
                  <c:v>1.4500000000000047E-3</c:v>
                </c:pt>
                <c:pt idx="1256">
                  <c:v>1.1199999999999921E-3</c:v>
                </c:pt>
                <c:pt idx="1257">
                  <c:v>7.3999999999999847E-4</c:v>
                </c:pt>
                <c:pt idx="1258">
                  <c:v>6.9999999999999392E-4</c:v>
                </c:pt>
                <c:pt idx="1259">
                  <c:v>1.4400000000000012E-3</c:v>
                </c:pt>
                <c:pt idx="1260">
                  <c:v>1.5500000000000025E-3</c:v>
                </c:pt>
                <c:pt idx="1261">
                  <c:v>1.1800000000000033E-3</c:v>
                </c:pt>
                <c:pt idx="1262">
                  <c:v>1.4399999999999925E-3</c:v>
                </c:pt>
                <c:pt idx="1263">
                  <c:v>1.8599999999999995E-3</c:v>
                </c:pt>
                <c:pt idx="1264">
                  <c:v>1.6500000000000004E-3</c:v>
                </c:pt>
                <c:pt idx="1265">
                  <c:v>1.3100000000000024E-3</c:v>
                </c:pt>
                <c:pt idx="1266">
                  <c:v>2.1700000000000053E-3</c:v>
                </c:pt>
                <c:pt idx="1267">
                  <c:v>2.6799999999999979E-3</c:v>
                </c:pt>
                <c:pt idx="1268">
                  <c:v>1.8300000000000072E-3</c:v>
                </c:pt>
                <c:pt idx="1269">
                  <c:v>2.090000000000005E-3</c:v>
                </c:pt>
                <c:pt idx="1270">
                  <c:v>2.2200000000000041E-3</c:v>
                </c:pt>
                <c:pt idx="1271">
                  <c:v>2.8399999999999979E-3</c:v>
                </c:pt>
                <c:pt idx="1272">
                  <c:v>3.5500000000000041E-3</c:v>
                </c:pt>
                <c:pt idx="1273">
                  <c:v>3.3999999999999985E-3</c:v>
                </c:pt>
                <c:pt idx="1274">
                  <c:v>2.5599999999999933E-3</c:v>
                </c:pt>
                <c:pt idx="1275">
                  <c:v>2.2299999999999985E-3</c:v>
                </c:pt>
                <c:pt idx="1276">
                  <c:v>2.5600000000000024E-3</c:v>
                </c:pt>
                <c:pt idx="1277">
                  <c:v>3.4499999999999973E-3</c:v>
                </c:pt>
                <c:pt idx="1278">
                  <c:v>2.6900000000000014E-3</c:v>
                </c:pt>
                <c:pt idx="1279">
                  <c:v>2.7899999999999991E-3</c:v>
                </c:pt>
                <c:pt idx="1280">
                  <c:v>2.5499999999999989E-3</c:v>
                </c:pt>
                <c:pt idx="1281">
                  <c:v>2.530000000000001E-3</c:v>
                </c:pt>
                <c:pt idx="1282">
                  <c:v>1.9700000000000008E-3</c:v>
                </c:pt>
                <c:pt idx="1283">
                  <c:v>2.8499999999999927E-3</c:v>
                </c:pt>
                <c:pt idx="1284">
                  <c:v>2.8500000000000014E-3</c:v>
                </c:pt>
                <c:pt idx="1285">
                  <c:v>3.5300000000000067E-3</c:v>
                </c:pt>
                <c:pt idx="1286">
                  <c:v>2.7500000000000037E-3</c:v>
                </c:pt>
                <c:pt idx="1287">
                  <c:v>2.5199999999999979E-3</c:v>
                </c:pt>
                <c:pt idx="1288">
                  <c:v>1.9299999999999962E-3</c:v>
                </c:pt>
                <c:pt idx="1289">
                  <c:v>2.5199999999999979E-3</c:v>
                </c:pt>
                <c:pt idx="1290">
                  <c:v>2.6700000000000035E-3</c:v>
                </c:pt>
                <c:pt idx="1291">
                  <c:v>2.5099999999999944E-3</c:v>
                </c:pt>
                <c:pt idx="1292">
                  <c:v>2.2399999999999933E-3</c:v>
                </c:pt>
                <c:pt idx="1293">
                  <c:v>2.6400000000000022E-3</c:v>
                </c:pt>
                <c:pt idx="1294">
                  <c:v>2.4300000000000033E-3</c:v>
                </c:pt>
                <c:pt idx="1295">
                  <c:v>2.4600000000000043E-3</c:v>
                </c:pt>
                <c:pt idx="1296">
                  <c:v>2.6100000000000012E-3</c:v>
                </c:pt>
                <c:pt idx="1297">
                  <c:v>2.6299999999999991E-3</c:v>
                </c:pt>
                <c:pt idx="1298">
                  <c:v>2.0399999999999975E-3</c:v>
                </c:pt>
                <c:pt idx="1299">
                  <c:v>1.5899999999999981E-3</c:v>
                </c:pt>
                <c:pt idx="1300">
                  <c:v>1.6000000000000014E-3</c:v>
                </c:pt>
                <c:pt idx="1301">
                  <c:v>1.2699999999999977E-3</c:v>
                </c:pt>
                <c:pt idx="1302">
                  <c:v>1.9099999999999983E-3</c:v>
                </c:pt>
                <c:pt idx="1303">
                  <c:v>1.6399999999999969E-3</c:v>
                </c:pt>
                <c:pt idx="1304">
                  <c:v>1.590000000000007E-3</c:v>
                </c:pt>
                <c:pt idx="1305">
                  <c:v>1.5899999999999981E-3</c:v>
                </c:pt>
                <c:pt idx="1306">
                  <c:v>1.9199999999999929E-3</c:v>
                </c:pt>
                <c:pt idx="1307">
                  <c:v>2.1799999999999996E-3</c:v>
                </c:pt>
                <c:pt idx="1308">
                  <c:v>2.370000000000001E-3</c:v>
                </c:pt>
                <c:pt idx="1309">
                  <c:v>3.1899999999999997E-3</c:v>
                </c:pt>
                <c:pt idx="1310">
                  <c:v>1.4000000000000235E-4</c:v>
                </c:pt>
                <c:pt idx="1311">
                  <c:v>-7.2000000000000059E-4</c:v>
                </c:pt>
                <c:pt idx="1312">
                  <c:v>-1.9000000000000128E-4</c:v>
                </c:pt>
                <c:pt idx="1313">
                  <c:v>-1.5000000000000035E-3</c:v>
                </c:pt>
                <c:pt idx="1314">
                  <c:v>-7.900000000000063E-4</c:v>
                </c:pt>
                <c:pt idx="1315">
                  <c:v>-1.200000000000001E-3</c:v>
                </c:pt>
                <c:pt idx="1316">
                  <c:v>-1.6300000000000025E-3</c:v>
                </c:pt>
                <c:pt idx="1317">
                  <c:v>-2.9300000000000016E-3</c:v>
                </c:pt>
                <c:pt idx="1318">
                  <c:v>-4.459999999999997E-3</c:v>
                </c:pt>
                <c:pt idx="1319">
                  <c:v>-4.8099999999999983E-3</c:v>
                </c:pt>
                <c:pt idx="1320">
                  <c:v>-5.1700000000000036E-3</c:v>
                </c:pt>
                <c:pt idx="1321">
                  <c:v>-3.8750000000000017E-3</c:v>
                </c:pt>
                <c:pt idx="1322">
                  <c:v>-3.8780000000000038E-3</c:v>
                </c:pt>
                <c:pt idx="1323">
                  <c:v>-4.794999999999998E-3</c:v>
                </c:pt>
                <c:pt idx="1324">
                  <c:v>-3.1709999999999993E-3</c:v>
                </c:pt>
                <c:pt idx="1325">
                  <c:v>-4.1159999999999999E-3</c:v>
                </c:pt>
                <c:pt idx="1326">
                  <c:v>-3.5860000000000002E-3</c:v>
                </c:pt>
                <c:pt idx="1327">
                  <c:v>-3.570000000000002E-3</c:v>
                </c:pt>
                <c:pt idx="1328">
                  <c:v>-3.5709999999999995E-3</c:v>
                </c:pt>
                <c:pt idx="1329">
                  <c:v>-4.1969999999999976E-3</c:v>
                </c:pt>
                <c:pt idx="1330">
                  <c:v>-3.9170000000000012E-3</c:v>
                </c:pt>
                <c:pt idx="1331">
                  <c:v>-3.6179999999999967E-3</c:v>
                </c:pt>
                <c:pt idx="1332">
                  <c:v>-3.3910000000000017E-3</c:v>
                </c:pt>
                <c:pt idx="1333">
                  <c:v>-2.5629999999999954E-3</c:v>
                </c:pt>
                <c:pt idx="1334">
                  <c:v>-2.980999999999998E-3</c:v>
                </c:pt>
                <c:pt idx="1335">
                  <c:v>-3.2629999999999981E-3</c:v>
                </c:pt>
                <c:pt idx="1336">
                  <c:v>-2.4390000000000002E-3</c:v>
                </c:pt>
                <c:pt idx="1337">
                  <c:v>-2.5860000000000037E-3</c:v>
                </c:pt>
                <c:pt idx="1338">
                  <c:v>-4.7039999999999972E-3</c:v>
                </c:pt>
                <c:pt idx="1339">
                  <c:v>-4.8339999999999963E-3</c:v>
                </c:pt>
                <c:pt idx="1340">
                  <c:v>-4.889000000000001E-3</c:v>
                </c:pt>
                <c:pt idx="1341">
                  <c:v>-3.8850000000000052E-3</c:v>
                </c:pt>
                <c:pt idx="1342">
                  <c:v>-3.6969999999999993E-3</c:v>
                </c:pt>
                <c:pt idx="1343">
                  <c:v>-2.5959999999999985E-3</c:v>
                </c:pt>
                <c:pt idx="1344">
                  <c:v>-2.5669999999999946E-3</c:v>
                </c:pt>
                <c:pt idx="1345">
                  <c:v>-1.9619999999999928E-3</c:v>
                </c:pt>
                <c:pt idx="1346">
                  <c:v>-1.7830000000000012E-3</c:v>
                </c:pt>
                <c:pt idx="1347">
                  <c:v>-1.4609999999999968E-3</c:v>
                </c:pt>
                <c:pt idx="1348">
                  <c:v>-2.2120000000000052E-3</c:v>
                </c:pt>
                <c:pt idx="1349">
                  <c:v>-2.3249999999999994E-3</c:v>
                </c:pt>
                <c:pt idx="1350">
                  <c:v>-1.0850000000000026E-3</c:v>
                </c:pt>
                <c:pt idx="1351">
                  <c:v>-9.630000000000027E-4</c:v>
                </c:pt>
                <c:pt idx="1352">
                  <c:v>-1.9219999999999971E-3</c:v>
                </c:pt>
                <c:pt idx="1353">
                  <c:v>-2.3209999999999997E-3</c:v>
                </c:pt>
                <c:pt idx="1354">
                  <c:v>-9.4400000000000256E-4</c:v>
                </c:pt>
                <c:pt idx="1355">
                  <c:v>-1.7269999999999985E-3</c:v>
                </c:pt>
                <c:pt idx="1356">
                  <c:v>-1.9529999999999958E-3</c:v>
                </c:pt>
                <c:pt idx="1357">
                  <c:v>-9.1800000000000106E-4</c:v>
                </c:pt>
                <c:pt idx="1358">
                  <c:v>-1.7399999999999415E-4</c:v>
                </c:pt>
                <c:pt idx="1359">
                  <c:v>3.3480000000000042E-3</c:v>
                </c:pt>
                <c:pt idx="1360">
                  <c:v>3.3439999999999958E-3</c:v>
                </c:pt>
                <c:pt idx="1361">
                  <c:v>4.2650000000000075E-3</c:v>
                </c:pt>
                <c:pt idx="1362">
                  <c:v>4.8679999999999965E-3</c:v>
                </c:pt>
                <c:pt idx="1363">
                  <c:v>4.8390000000000022E-3</c:v>
                </c:pt>
                <c:pt idx="1364">
                  <c:v>3.8389999999999969E-3</c:v>
                </c:pt>
                <c:pt idx="1365">
                  <c:v>4.0479999999999986E-3</c:v>
                </c:pt>
                <c:pt idx="1366">
                  <c:v>5.5419999999999983E-3</c:v>
                </c:pt>
                <c:pt idx="1367">
                  <c:v>4.4549999999999998E-3</c:v>
                </c:pt>
                <c:pt idx="1368">
                  <c:v>4.4089999999999919E-3</c:v>
                </c:pt>
                <c:pt idx="1369">
                  <c:v>5.1550000000000033E-3</c:v>
                </c:pt>
                <c:pt idx="1370">
                  <c:v>5.6449999999999981E-3</c:v>
                </c:pt>
                <c:pt idx="1371">
                  <c:v>7.0600000000000038E-3</c:v>
                </c:pt>
                <c:pt idx="1372">
                  <c:v>7.9049999999999971E-3</c:v>
                </c:pt>
                <c:pt idx="1373">
                  <c:v>7.9750000000000029E-3</c:v>
                </c:pt>
                <c:pt idx="1374">
                  <c:v>1.0450999999999997E-2</c:v>
                </c:pt>
                <c:pt idx="1375">
                  <c:v>1.056E-2</c:v>
                </c:pt>
                <c:pt idx="1376">
                  <c:v>1.0601000000000003E-2</c:v>
                </c:pt>
                <c:pt idx="1377">
                  <c:v>1.1233062499999997E-2</c:v>
                </c:pt>
                <c:pt idx="1378">
                  <c:v>1.0209000000000001E-2</c:v>
                </c:pt>
                <c:pt idx="1379">
                  <c:v>1.2171000000000003E-2</c:v>
                </c:pt>
                <c:pt idx="1380">
                  <c:v>1.154E-2</c:v>
                </c:pt>
                <c:pt idx="1381">
                  <c:v>1.1844E-2</c:v>
                </c:pt>
                <c:pt idx="1382">
                  <c:v>1.2501000000000002E-2</c:v>
                </c:pt>
                <c:pt idx="1383">
                  <c:v>1.1970999999999999E-2</c:v>
                </c:pt>
                <c:pt idx="1384">
                  <c:v>1.0776000000000003E-2</c:v>
                </c:pt>
                <c:pt idx="1385">
                  <c:v>1.2212000000000006E-2</c:v>
                </c:pt>
                <c:pt idx="1386">
                  <c:v>1.1467E-2</c:v>
                </c:pt>
                <c:pt idx="1387">
                  <c:v>1.1838000000000001E-2</c:v>
                </c:pt>
                <c:pt idx="1388">
                  <c:v>1.1677999999999997E-2</c:v>
                </c:pt>
                <c:pt idx="1389">
                  <c:v>1.2503999999999999E-2</c:v>
                </c:pt>
                <c:pt idx="1390">
                  <c:v>1.2931E-2</c:v>
                </c:pt>
                <c:pt idx="1391">
                  <c:v>1.1838000000000001E-2</c:v>
                </c:pt>
                <c:pt idx="1392">
                  <c:v>1.1954000000000003E-2</c:v>
                </c:pt>
                <c:pt idx="1393">
                  <c:v>1.2806999999999999E-2</c:v>
                </c:pt>
                <c:pt idx="1394">
                  <c:v>1.2751000000000002E-2</c:v>
                </c:pt>
                <c:pt idx="1395">
                  <c:v>1.6829999999999998E-2</c:v>
                </c:pt>
                <c:pt idx="1396">
                  <c:v>1.8149999999999999E-2</c:v>
                </c:pt>
                <c:pt idx="1397">
                  <c:v>1.7389000000000002E-2</c:v>
                </c:pt>
                <c:pt idx="1398">
                  <c:v>1.8029999999999994E-2</c:v>
                </c:pt>
                <c:pt idx="1399">
                  <c:v>1.8678000000000004E-2</c:v>
                </c:pt>
                <c:pt idx="1400">
                  <c:v>1.8742000000000005E-2</c:v>
                </c:pt>
                <c:pt idx="1401">
                  <c:v>1.8880999999999995E-2</c:v>
                </c:pt>
                <c:pt idx="1402">
                  <c:v>1.8479000000000002E-2</c:v>
                </c:pt>
                <c:pt idx="1403">
                  <c:v>1.8637000000000001E-2</c:v>
                </c:pt>
                <c:pt idx="1404">
                  <c:v>1.8304000000000004E-2</c:v>
                </c:pt>
                <c:pt idx="1405">
                  <c:v>1.8496000000000002E-2</c:v>
                </c:pt>
                <c:pt idx="1406">
                  <c:v>1.9075000000000002E-2</c:v>
                </c:pt>
                <c:pt idx="1407">
                  <c:v>1.9515000000000001E-2</c:v>
                </c:pt>
                <c:pt idx="1408">
                  <c:v>2.0327000000000001E-2</c:v>
                </c:pt>
                <c:pt idx="1409">
                  <c:v>1.9362000000000004E-2</c:v>
                </c:pt>
                <c:pt idx="1410">
                  <c:v>1.9446000000000005E-2</c:v>
                </c:pt>
                <c:pt idx="1411">
                  <c:v>1.9571999999999999E-2</c:v>
                </c:pt>
                <c:pt idx="1412">
                  <c:v>2.137E-2</c:v>
                </c:pt>
                <c:pt idx="1413">
                  <c:v>2.0123999999999996E-2</c:v>
                </c:pt>
                <c:pt idx="1414">
                  <c:v>1.8947999999999996E-2</c:v>
                </c:pt>
                <c:pt idx="1415">
                  <c:v>1.8785E-2</c:v>
                </c:pt>
                <c:pt idx="1416">
                  <c:v>1.9795000000000004E-2</c:v>
                </c:pt>
                <c:pt idx="1417">
                  <c:v>1.9193000000000002E-2</c:v>
                </c:pt>
                <c:pt idx="1418">
                  <c:v>1.9047000000000001E-2</c:v>
                </c:pt>
                <c:pt idx="1419">
                  <c:v>1.7999999999999999E-2</c:v>
                </c:pt>
                <c:pt idx="1420">
                  <c:v>1.7622999999999996E-2</c:v>
                </c:pt>
                <c:pt idx="1421">
                  <c:v>1.7527000000000004E-2</c:v>
                </c:pt>
                <c:pt idx="1422">
                  <c:v>1.6938999999999996E-2</c:v>
                </c:pt>
                <c:pt idx="1423">
                  <c:v>1.6836999999999994E-2</c:v>
                </c:pt>
                <c:pt idx="1424">
                  <c:v>1.7323999999999996E-2</c:v>
                </c:pt>
                <c:pt idx="1425">
                  <c:v>1.7969999999999996E-2</c:v>
                </c:pt>
                <c:pt idx="1426">
                  <c:v>1.8742000000000005E-2</c:v>
                </c:pt>
                <c:pt idx="1427">
                  <c:v>1.8452999999999994E-2</c:v>
                </c:pt>
                <c:pt idx="1428">
                  <c:v>1.9026999999999999E-2</c:v>
                </c:pt>
                <c:pt idx="1429">
                  <c:v>1.9550000000000001E-2</c:v>
                </c:pt>
                <c:pt idx="1430">
                  <c:v>1.8899999999999997E-2</c:v>
                </c:pt>
                <c:pt idx="1431">
                  <c:v>1.9152999999999996E-2</c:v>
                </c:pt>
                <c:pt idx="1432">
                  <c:v>1.8416000000000002E-2</c:v>
                </c:pt>
                <c:pt idx="1433">
                  <c:v>1.9265000000000004E-2</c:v>
                </c:pt>
                <c:pt idx="1434">
                  <c:v>1.9116999999999999E-2</c:v>
                </c:pt>
                <c:pt idx="1435">
                  <c:v>1.8739000000000002E-2</c:v>
                </c:pt>
                <c:pt idx="1436">
                  <c:v>1.9899999999999998E-2</c:v>
                </c:pt>
                <c:pt idx="1437">
                  <c:v>1.9709000000000004E-2</c:v>
                </c:pt>
                <c:pt idx="1438">
                  <c:v>2.0448000000000001E-2</c:v>
                </c:pt>
                <c:pt idx="1439">
                  <c:v>2.0999E-2</c:v>
                </c:pt>
                <c:pt idx="1440">
                  <c:v>2.1605999999999997E-2</c:v>
                </c:pt>
                <c:pt idx="1441">
                  <c:v>2.2887000000000001E-2</c:v>
                </c:pt>
                <c:pt idx="1442">
                  <c:v>2.1869E-2</c:v>
                </c:pt>
                <c:pt idx="1443">
                  <c:v>2.0690000000000004E-2</c:v>
                </c:pt>
                <c:pt idx="1444">
                  <c:v>2.0878000000000001E-2</c:v>
                </c:pt>
                <c:pt idx="1445">
                  <c:v>1.9915999999999996E-2</c:v>
                </c:pt>
                <c:pt idx="1446">
                  <c:v>1.9633999999999999E-2</c:v>
                </c:pt>
                <c:pt idx="1447">
                  <c:v>1.8572999999999999E-2</c:v>
                </c:pt>
                <c:pt idx="1448">
                  <c:v>1.8807000000000001E-2</c:v>
                </c:pt>
                <c:pt idx="1449">
                  <c:v>1.8598999999999997E-2</c:v>
                </c:pt>
                <c:pt idx="1450">
                  <c:v>1.8830999999999997E-2</c:v>
                </c:pt>
                <c:pt idx="1451">
                  <c:v>1.9611E-2</c:v>
                </c:pt>
                <c:pt idx="1452">
                  <c:v>2.0528999999999999E-2</c:v>
                </c:pt>
                <c:pt idx="1453">
                  <c:v>2.1123999999999997E-2</c:v>
                </c:pt>
                <c:pt idx="1454">
                  <c:v>2.2416000000000002E-2</c:v>
                </c:pt>
                <c:pt idx="1455">
                  <c:v>1.9935999999999999E-2</c:v>
                </c:pt>
                <c:pt idx="1456">
                  <c:v>2.1576999999999999E-2</c:v>
                </c:pt>
                <c:pt idx="1457">
                  <c:v>2.121E-2</c:v>
                </c:pt>
                <c:pt idx="1458">
                  <c:v>2.1509999999999998E-2</c:v>
                </c:pt>
                <c:pt idx="1459">
                  <c:v>2.2085000000000004E-2</c:v>
                </c:pt>
                <c:pt idx="1460">
                  <c:v>2.2224000000000004E-2</c:v>
                </c:pt>
                <c:pt idx="1461">
                  <c:v>2.2182E-2</c:v>
                </c:pt>
                <c:pt idx="1462">
                  <c:v>2.1921E-2</c:v>
                </c:pt>
                <c:pt idx="1463">
                  <c:v>2.2613000000000005E-2</c:v>
                </c:pt>
                <c:pt idx="1464">
                  <c:v>2.3717000000000002E-2</c:v>
                </c:pt>
                <c:pt idx="1465">
                  <c:v>2.3166000000000003E-2</c:v>
                </c:pt>
                <c:pt idx="1466">
                  <c:v>2.2861000000000003E-2</c:v>
                </c:pt>
                <c:pt idx="1467">
                  <c:v>2.2687999999999996E-2</c:v>
                </c:pt>
                <c:pt idx="1468">
                  <c:v>2.3070000000000004E-2</c:v>
                </c:pt>
                <c:pt idx="1469">
                  <c:v>2.3543999999999999E-2</c:v>
                </c:pt>
                <c:pt idx="1470">
                  <c:v>2.2842000000000001E-2</c:v>
                </c:pt>
                <c:pt idx="1471">
                  <c:v>2.1760000000000002E-2</c:v>
                </c:pt>
                <c:pt idx="1472">
                  <c:v>2.2268E-2</c:v>
                </c:pt>
                <c:pt idx="1473">
                  <c:v>2.1602E-2</c:v>
                </c:pt>
                <c:pt idx="1474">
                  <c:v>2.3106999999999999E-2</c:v>
                </c:pt>
                <c:pt idx="1475">
                  <c:v>2.3498000000000002E-2</c:v>
                </c:pt>
                <c:pt idx="1476">
                  <c:v>2.3963999999999999E-2</c:v>
                </c:pt>
                <c:pt idx="1477">
                  <c:v>2.3334000000000001E-2</c:v>
                </c:pt>
                <c:pt idx="1478">
                  <c:v>2.2765000000000004E-2</c:v>
                </c:pt>
                <c:pt idx="1479">
                  <c:v>2.3013000000000002E-2</c:v>
                </c:pt>
                <c:pt idx="1480">
                  <c:v>2.3578999999999999E-2</c:v>
                </c:pt>
                <c:pt idx="1481">
                  <c:v>2.2308000000000005E-2</c:v>
                </c:pt>
                <c:pt idx="1482">
                  <c:v>2.1037999999999998E-2</c:v>
                </c:pt>
                <c:pt idx="1483">
                  <c:v>1.9816E-2</c:v>
                </c:pt>
                <c:pt idx="1484">
                  <c:v>2.0376999999999999E-2</c:v>
                </c:pt>
                <c:pt idx="1485">
                  <c:v>2.1080000000000002E-2</c:v>
                </c:pt>
                <c:pt idx="1486">
                  <c:v>2.0336999999999997E-2</c:v>
                </c:pt>
                <c:pt idx="1487">
                  <c:v>2.197E-2</c:v>
                </c:pt>
                <c:pt idx="1488">
                  <c:v>2.1581000000000003E-2</c:v>
                </c:pt>
                <c:pt idx="1489">
                  <c:v>2.3529000000000001E-2</c:v>
                </c:pt>
                <c:pt idx="1490">
                  <c:v>2.3486000000000003E-2</c:v>
                </c:pt>
                <c:pt idx="1491">
                  <c:v>2.5061E-2</c:v>
                </c:pt>
                <c:pt idx="1492">
                  <c:v>2.6462999999999997E-2</c:v>
                </c:pt>
                <c:pt idx="1493">
                  <c:v>2.6109999999999998E-2</c:v>
                </c:pt>
                <c:pt idx="1494">
                  <c:v>2.5421000000000006E-2</c:v>
                </c:pt>
                <c:pt idx="1495">
                  <c:v>2.6249000000000001E-2</c:v>
                </c:pt>
                <c:pt idx="1496">
                  <c:v>2.5139000000000005E-2</c:v>
                </c:pt>
                <c:pt idx="1497">
                  <c:v>2.4221000000000003E-2</c:v>
                </c:pt>
                <c:pt idx="1498">
                  <c:v>2.6085000000000004E-2</c:v>
                </c:pt>
                <c:pt idx="1499">
                  <c:v>2.5423999999999999E-2</c:v>
                </c:pt>
                <c:pt idx="1500">
                  <c:v>2.4490999999999999E-2</c:v>
                </c:pt>
                <c:pt idx="1501">
                  <c:v>2.4287E-2</c:v>
                </c:pt>
                <c:pt idx="1502">
                  <c:v>2.3561719510000002E-2</c:v>
                </c:pt>
                <c:pt idx="1503">
                  <c:v>2.5991232999999996E-2</c:v>
                </c:pt>
                <c:pt idx="1504">
                  <c:v>2.5158403240000002E-2</c:v>
                </c:pt>
                <c:pt idx="1505">
                  <c:v>2.4754408120000005E-2</c:v>
                </c:pt>
                <c:pt idx="1506">
                  <c:v>2.4562456890000001E-2</c:v>
                </c:pt>
                <c:pt idx="1507">
                  <c:v>2.3731567109999997E-2</c:v>
                </c:pt>
                <c:pt idx="1508">
                  <c:v>2.4074049400000002E-2</c:v>
                </c:pt>
                <c:pt idx="1509">
                  <c:v>2.2977183910000001E-2</c:v>
                </c:pt>
                <c:pt idx="1510">
                  <c:v>2.1822007869999997E-2</c:v>
                </c:pt>
                <c:pt idx="1511">
                  <c:v>2.275699736E-2</c:v>
                </c:pt>
                <c:pt idx="1512">
                  <c:v>2.3728412729999995E-2</c:v>
                </c:pt>
                <c:pt idx="1513">
                  <c:v>2.3406361340000004E-2</c:v>
                </c:pt>
                <c:pt idx="1514">
                  <c:v>2.3392790059999998E-2</c:v>
                </c:pt>
                <c:pt idx="1515">
                  <c:v>2.5593532759999996E-2</c:v>
                </c:pt>
                <c:pt idx="1516">
                  <c:v>2.4326013939999998E-2</c:v>
                </c:pt>
                <c:pt idx="1517">
                  <c:v>2.4567666340000002E-2</c:v>
                </c:pt>
                <c:pt idx="1518">
                  <c:v>2.3036590000000003E-2</c:v>
                </c:pt>
                <c:pt idx="1519">
                  <c:v>2.5176789999999998E-2</c:v>
                </c:pt>
                <c:pt idx="1520">
                  <c:v>2.3377999999999996E-2</c:v>
                </c:pt>
                <c:pt idx="1521">
                  <c:v>2.3540000000000002E-2</c:v>
                </c:pt>
                <c:pt idx="1522">
                  <c:v>2.3805E-2</c:v>
                </c:pt>
                <c:pt idx="1523">
                  <c:v>2.3243999999999997E-2</c:v>
                </c:pt>
                <c:pt idx="1524">
                  <c:v>2.2638999999999999E-2</c:v>
                </c:pt>
                <c:pt idx="1525">
                  <c:v>2.2332999999999999E-2</c:v>
                </c:pt>
                <c:pt idx="1526">
                  <c:v>2.2347000000000002E-2</c:v>
                </c:pt>
                <c:pt idx="1527">
                  <c:v>2.2366E-2</c:v>
                </c:pt>
                <c:pt idx="1528">
                  <c:v>2.2473E-2</c:v>
                </c:pt>
                <c:pt idx="1529">
                  <c:v>2.3407000000000001E-2</c:v>
                </c:pt>
                <c:pt idx="1530">
                  <c:v>2.3598999999999995E-2</c:v>
                </c:pt>
                <c:pt idx="1531">
                  <c:v>2.2679000000000001E-2</c:v>
                </c:pt>
                <c:pt idx="1532">
                  <c:v>2.1932E-2</c:v>
                </c:pt>
                <c:pt idx="1533">
                  <c:v>2.1855000000000003E-2</c:v>
                </c:pt>
                <c:pt idx="1534">
                  <c:v>2.2289E-2</c:v>
                </c:pt>
                <c:pt idx="1535">
                  <c:v>2.1994999999999997E-2</c:v>
                </c:pt>
                <c:pt idx="1536">
                  <c:v>2.1368999999999999E-2</c:v>
                </c:pt>
                <c:pt idx="1537">
                  <c:v>2.0900999999999999E-2</c:v>
                </c:pt>
                <c:pt idx="1538">
                  <c:v>1.9980999999999999E-2</c:v>
                </c:pt>
                <c:pt idx="1539">
                  <c:v>1.9819000000000003E-2</c:v>
                </c:pt>
                <c:pt idx="1540">
                  <c:v>1.9144000000000005E-2</c:v>
                </c:pt>
                <c:pt idx="1541">
                  <c:v>1.9548999999999997E-2</c:v>
                </c:pt>
                <c:pt idx="1542">
                  <c:v>1.9696999999999996E-2</c:v>
                </c:pt>
                <c:pt idx="1543">
                  <c:v>1.8538000000000002E-2</c:v>
                </c:pt>
                <c:pt idx="1544">
                  <c:v>1.7807999999999997E-2</c:v>
                </c:pt>
                <c:pt idx="1545">
                  <c:v>1.8447000000000002E-2</c:v>
                </c:pt>
                <c:pt idx="1546">
                  <c:v>1.8682999999999995E-2</c:v>
                </c:pt>
                <c:pt idx="1547">
                  <c:v>1.7714999999999995E-2</c:v>
                </c:pt>
                <c:pt idx="1548">
                  <c:v>1.8303E-2</c:v>
                </c:pt>
                <c:pt idx="1549">
                  <c:v>1.7279999999999997E-2</c:v>
                </c:pt>
                <c:pt idx="1550">
                  <c:v>1.8779999999999998E-2</c:v>
                </c:pt>
                <c:pt idx="1551">
                  <c:v>1.7059999999999999E-2</c:v>
                </c:pt>
                <c:pt idx="1552">
                  <c:v>1.6579999999999998E-2</c:v>
                </c:pt>
                <c:pt idx="1553">
                  <c:v>1.5250000000000003E-2</c:v>
                </c:pt>
                <c:pt idx="1554">
                  <c:v>1.576E-2</c:v>
                </c:pt>
                <c:pt idx="1555">
                  <c:v>1.5509999999999998E-2</c:v>
                </c:pt>
                <c:pt idx="1556">
                  <c:v>1.536E-2</c:v>
                </c:pt>
                <c:pt idx="1557">
                  <c:v>1.4620000000000001E-2</c:v>
                </c:pt>
                <c:pt idx="1558">
                  <c:v>1.4700000000000001E-2</c:v>
                </c:pt>
                <c:pt idx="1559">
                  <c:v>1.5789999999999998E-2</c:v>
                </c:pt>
                <c:pt idx="1560">
                  <c:v>1.3569999999999997E-2</c:v>
                </c:pt>
                <c:pt idx="1561">
                  <c:v>1.2730000000000002E-2</c:v>
                </c:pt>
                <c:pt idx="1562">
                  <c:v>1.1850000000000001E-2</c:v>
                </c:pt>
                <c:pt idx="1563">
                  <c:v>1.3690000000000003E-2</c:v>
                </c:pt>
                <c:pt idx="1564">
                  <c:v>1.2619999999999999E-2</c:v>
                </c:pt>
                <c:pt idx="1565">
                  <c:v>1.1810000000000001E-2</c:v>
                </c:pt>
                <c:pt idx="1566">
                  <c:v>1.2239999999999997E-2</c:v>
                </c:pt>
                <c:pt idx="1567">
                  <c:v>1.153E-2</c:v>
                </c:pt>
                <c:pt idx="1568">
                  <c:v>1.0799999999999997E-2</c:v>
                </c:pt>
                <c:pt idx="1569">
                  <c:v>9.8299999999999967E-3</c:v>
                </c:pt>
                <c:pt idx="1570">
                  <c:v>9.9100000000000004E-3</c:v>
                </c:pt>
                <c:pt idx="1571">
                  <c:v>8.8699999999999994E-3</c:v>
                </c:pt>
                <c:pt idx="1572">
                  <c:v>7.8799999999999981E-3</c:v>
                </c:pt>
                <c:pt idx="1573">
                  <c:v>7.6399999999999975E-3</c:v>
                </c:pt>
                <c:pt idx="1574">
                  <c:v>8.1600000000000023E-3</c:v>
                </c:pt>
                <c:pt idx="1575">
                  <c:v>7.3800000000000003E-3</c:v>
                </c:pt>
                <c:pt idx="1576">
                  <c:v>7.5700000000000012E-3</c:v>
                </c:pt>
                <c:pt idx="1577">
                  <c:v>8.2099999999999968E-3</c:v>
                </c:pt>
                <c:pt idx="1578">
                  <c:v>8.0900000000000017E-3</c:v>
                </c:pt>
                <c:pt idx="1579">
                  <c:v>7.5699999999999969E-3</c:v>
                </c:pt>
                <c:pt idx="1580">
                  <c:v>7.249999999999996E-3</c:v>
                </c:pt>
                <c:pt idx="1581">
                  <c:v>7.2900000000000013E-3</c:v>
                </c:pt>
                <c:pt idx="1582">
                  <c:v>7.4500000000000009E-3</c:v>
                </c:pt>
                <c:pt idx="1583">
                  <c:v>6.3299999999999997E-3</c:v>
                </c:pt>
                <c:pt idx="1584">
                  <c:v>5.4800000000000048E-3</c:v>
                </c:pt>
                <c:pt idx="1585">
                  <c:v>5.3399999999999941E-3</c:v>
                </c:pt>
                <c:pt idx="1586">
                  <c:v>5.2399999999999955E-3</c:v>
                </c:pt>
                <c:pt idx="1587">
                  <c:v>4.5000000000000014E-3</c:v>
                </c:pt>
                <c:pt idx="1588">
                  <c:v>4.2400000000000042E-3</c:v>
                </c:pt>
                <c:pt idx="1589">
                  <c:v>4.0300000000000006E-3</c:v>
                </c:pt>
                <c:pt idx="1590">
                  <c:v>3.5800000000000055E-3</c:v>
                </c:pt>
                <c:pt idx="1591">
                  <c:v>3.6499999999999979E-3</c:v>
                </c:pt>
                <c:pt idx="1592">
                  <c:v>3.3999999999999985E-3</c:v>
                </c:pt>
                <c:pt idx="1593">
                  <c:v>4.1000000000000012E-3</c:v>
                </c:pt>
                <c:pt idx="1594">
                  <c:v>3.2099999999999971E-3</c:v>
                </c:pt>
                <c:pt idx="1595">
                  <c:v>3.0300000000000036E-3</c:v>
                </c:pt>
                <c:pt idx="1596">
                  <c:v>3.060000000000005E-3</c:v>
                </c:pt>
                <c:pt idx="1597">
                  <c:v>2.6100000000000012E-3</c:v>
                </c:pt>
                <c:pt idx="1598">
                  <c:v>2.8100000000000056E-3</c:v>
                </c:pt>
                <c:pt idx="1599">
                  <c:v>2.0600000000000041E-3</c:v>
                </c:pt>
                <c:pt idx="1600">
                  <c:v>1.9300000000000051E-3</c:v>
                </c:pt>
                <c:pt idx="1601">
                  <c:v>1.2199999999999989E-3</c:v>
                </c:pt>
                <c:pt idx="1602">
                  <c:v>2.8100000000000013E-3</c:v>
                </c:pt>
                <c:pt idx="1603">
                  <c:v>2.429999999999999E-3</c:v>
                </c:pt>
                <c:pt idx="1604">
                  <c:v>2.9899999999999992E-3</c:v>
                </c:pt>
                <c:pt idx="1605">
                  <c:v>2.3099999999999987E-3</c:v>
                </c:pt>
                <c:pt idx="1606">
                  <c:v>1.5899999999999981E-3</c:v>
                </c:pt>
                <c:pt idx="1607">
                  <c:v>1.8299999999999983E-3</c:v>
                </c:pt>
                <c:pt idx="1608">
                  <c:v>2.2299999999999985E-3</c:v>
                </c:pt>
                <c:pt idx="1609">
                  <c:v>1.7899999999999939E-3</c:v>
                </c:pt>
                <c:pt idx="1610">
                  <c:v>1.7700000000000049E-3</c:v>
                </c:pt>
                <c:pt idx="1611">
                  <c:v>2.0099999999999962E-3</c:v>
                </c:pt>
                <c:pt idx="1612">
                  <c:v>1.4499999999999958E-3</c:v>
                </c:pt>
                <c:pt idx="1613">
                  <c:v>1.0099999999999998E-3</c:v>
                </c:pt>
                <c:pt idx="1614">
                  <c:v>1.1099999999999977E-3</c:v>
                </c:pt>
                <c:pt idx="1615">
                  <c:v>8.9000000000000407E-4</c:v>
                </c:pt>
                <c:pt idx="1616">
                  <c:v>1.2699999999999977E-3</c:v>
                </c:pt>
                <c:pt idx="1617">
                  <c:v>8.0000000000000069E-4</c:v>
                </c:pt>
                <c:pt idx="1618">
                  <c:v>1.7999999999999795E-4</c:v>
                </c:pt>
                <c:pt idx="1619">
                  <c:v>-4.9999999999998932E-5</c:v>
                </c:pt>
                <c:pt idx="1620">
                  <c:v>1.7000000000000348E-4</c:v>
                </c:pt>
                <c:pt idx="1621">
                  <c:v>6.0000000000002272E-5</c:v>
                </c:pt>
                <c:pt idx="1622">
                  <c:v>-9.9999999999997863E-5</c:v>
                </c:pt>
                <c:pt idx="1623">
                  <c:v>1.4000000000000235E-4</c:v>
                </c:pt>
                <c:pt idx="1624">
                  <c:v>-4.8000000000000045E-4</c:v>
                </c:pt>
                <c:pt idx="1625">
                  <c:v>-1.040000000000001E-3</c:v>
                </c:pt>
                <c:pt idx="1626">
                  <c:v>-1.3200000000000056E-3</c:v>
                </c:pt>
                <c:pt idx="1627">
                  <c:v>-1.5599999999999969E-3</c:v>
                </c:pt>
                <c:pt idx="1628">
                  <c:v>-6.9999999999999392E-4</c:v>
                </c:pt>
                <c:pt idx="1629">
                  <c:v>1.9000000000000128E-4</c:v>
                </c:pt>
                <c:pt idx="1630">
                  <c:v>2.3000000000000575E-4</c:v>
                </c:pt>
                <c:pt idx="1631">
                  <c:v>-4.3000000000000151E-4</c:v>
                </c:pt>
                <c:pt idx="1632">
                  <c:v>2.8999999999999913E-4</c:v>
                </c:pt>
                <c:pt idx="1633">
                  <c:v>7.2000000000000059E-4</c:v>
                </c:pt>
                <c:pt idx="1634">
                  <c:v>9.4000000000000301E-4</c:v>
                </c:pt>
                <c:pt idx="1635">
                  <c:v>1.0599999999999987E-3</c:v>
                </c:pt>
                <c:pt idx="1636">
                  <c:v>1.8599999999999995E-3</c:v>
                </c:pt>
                <c:pt idx="1637">
                  <c:v>1.689999999999996E-3</c:v>
                </c:pt>
                <c:pt idx="1638">
                  <c:v>1.8599999999999995E-3</c:v>
                </c:pt>
                <c:pt idx="1639">
                  <c:v>9.3999999999999423E-4</c:v>
                </c:pt>
                <c:pt idx="1640">
                  <c:v>9.7999999999999867E-4</c:v>
                </c:pt>
                <c:pt idx="1641">
                  <c:v>7.5000000000000175E-4</c:v>
                </c:pt>
                <c:pt idx="1642">
                  <c:v>-2.5999999999999803E-4</c:v>
                </c:pt>
                <c:pt idx="1643">
                  <c:v>-3.3000000000000363E-4</c:v>
                </c:pt>
                <c:pt idx="1644">
                  <c:v>-4.5999999999999373E-4</c:v>
                </c:pt>
                <c:pt idx="1645">
                  <c:v>-1.7000000000000348E-4</c:v>
                </c:pt>
                <c:pt idx="1646">
                  <c:v>-4.0999999999999479E-4</c:v>
                </c:pt>
                <c:pt idx="1647">
                  <c:v>-3.3000000000000363E-4</c:v>
                </c:pt>
                <c:pt idx="1648">
                  <c:v>-4.0000000000000034E-4</c:v>
                </c:pt>
                <c:pt idx="1649">
                  <c:v>5.9999999999993395E-5</c:v>
                </c:pt>
                <c:pt idx="1650">
                  <c:v>-1.7000000000000348E-4</c:v>
                </c:pt>
                <c:pt idx="1651">
                  <c:v>-3.0000000000001136E-5</c:v>
                </c:pt>
                <c:pt idx="1652">
                  <c:v>-3.599999999999959E-4</c:v>
                </c:pt>
                <c:pt idx="1653">
                  <c:v>-8.5999999999999412E-4</c:v>
                </c:pt>
                <c:pt idx="1654">
                  <c:v>-3.8399999999999323E-4</c:v>
                </c:pt>
                <c:pt idx="1655">
                  <c:v>-4.2600000000000195E-4</c:v>
                </c:pt>
                <c:pt idx="1656">
                  <c:v>-7.2799999999999981E-4</c:v>
                </c:pt>
                <c:pt idx="1657">
                  <c:v>-8.1400000000000363E-4</c:v>
                </c:pt>
                <c:pt idx="1658">
                  <c:v>-5.7700000000000524E-4</c:v>
                </c:pt>
                <c:pt idx="1659">
                  <c:v>-5.3899999999999619E-4</c:v>
                </c:pt>
                <c:pt idx="1660">
                  <c:v>-6.7800000000000087E-4</c:v>
                </c:pt>
                <c:pt idx="1661">
                  <c:v>-8.8400000000000035E-4</c:v>
                </c:pt>
                <c:pt idx="1662">
                  <c:v>-7.7500000000000572E-4</c:v>
                </c:pt>
                <c:pt idx="1663">
                  <c:v>-1.0550000000000015E-3</c:v>
                </c:pt>
                <c:pt idx="1664">
                  <c:v>-1.5410000000000057E-3</c:v>
                </c:pt>
                <c:pt idx="1665">
                  <c:v>-1.6819999999999969E-3</c:v>
                </c:pt>
                <c:pt idx="1666">
                  <c:v>-1.8869999999999987E-3</c:v>
                </c:pt>
                <c:pt idx="1667">
                  <c:v>-9.0700000000000004E-4</c:v>
                </c:pt>
                <c:pt idx="1668">
                  <c:v>-1.3119999999999976E-3</c:v>
                </c:pt>
                <c:pt idx="1669">
                  <c:v>-1.2670000000000049E-3</c:v>
                </c:pt>
                <c:pt idx="1670">
                  <c:v>-1.062000000000003E-3</c:v>
                </c:pt>
                <c:pt idx="1671">
                  <c:v>-1.2440000000000051E-3</c:v>
                </c:pt>
                <c:pt idx="1672">
                  <c:v>-1.1569999999999946E-3</c:v>
                </c:pt>
                <c:pt idx="1673">
                  <c:v>-1.1399999999999989E-3</c:v>
                </c:pt>
                <c:pt idx="1674">
                  <c:v>-1.4880000000000049E-3</c:v>
                </c:pt>
                <c:pt idx="1675">
                  <c:v>-9.3100000000000626E-4</c:v>
                </c:pt>
                <c:pt idx="1676">
                  <c:v>-1.1069999999999958E-3</c:v>
                </c:pt>
                <c:pt idx="1677">
                  <c:v>-1.2629999999999963E-3</c:v>
                </c:pt>
                <c:pt idx="1678">
                  <c:v>-1.5179999999999972E-3</c:v>
                </c:pt>
                <c:pt idx="1679">
                  <c:v>-1.3159999999999971E-3</c:v>
                </c:pt>
                <c:pt idx="1680">
                  <c:v>-3.4800000000000607E-4</c:v>
                </c:pt>
                <c:pt idx="1681">
                  <c:v>-8.669999999999956E-4</c:v>
                </c:pt>
                <c:pt idx="1682">
                  <c:v>-5.0899999999999503E-4</c:v>
                </c:pt>
                <c:pt idx="1683">
                  <c:v>5.2000000000003155E-5</c:v>
                </c:pt>
                <c:pt idx="1684">
                  <c:v>6.5599999999999881E-4</c:v>
                </c:pt>
                <c:pt idx="1685">
                  <c:v>1.4100000000000002E-3</c:v>
                </c:pt>
                <c:pt idx="1686">
                  <c:v>-4.7999999999994716E-5</c:v>
                </c:pt>
                <c:pt idx="1687">
                  <c:v>2.2299999999999542E-4</c:v>
                </c:pt>
                <c:pt idx="1688">
                  <c:v>3.7200000000000346E-4</c:v>
                </c:pt>
                <c:pt idx="1689">
                  <c:v>-3.900000000000059E-4</c:v>
                </c:pt>
                <c:pt idx="1690">
                  <c:v>-3.8300000000000443E-4</c:v>
                </c:pt>
                <c:pt idx="1691">
                  <c:v>-1.6100000000000671E-4</c:v>
                </c:pt>
                <c:pt idx="1692">
                  <c:v>-3.1999999999996475E-5</c:v>
                </c:pt>
                <c:pt idx="1693">
                  <c:v>-2.3299999999999875E-4</c:v>
                </c:pt>
                <c:pt idx="1694">
                  <c:v>1.0270000000000045E-3</c:v>
                </c:pt>
                <c:pt idx="1695">
                  <c:v>1.4229999999999965E-3</c:v>
                </c:pt>
                <c:pt idx="1696">
                  <c:v>2.1170000000000043E-3</c:v>
                </c:pt>
                <c:pt idx="1697">
                  <c:v>1.5580000000000017E-3</c:v>
                </c:pt>
                <c:pt idx="1698">
                  <c:v>1.947000000000001E-3</c:v>
                </c:pt>
                <c:pt idx="1699">
                  <c:v>1.6820000000000058E-3</c:v>
                </c:pt>
                <c:pt idx="1700">
                  <c:v>1.830999999999996E-3</c:v>
                </c:pt>
                <c:pt idx="1701">
                  <c:v>2.5370000000000028E-3</c:v>
                </c:pt>
                <c:pt idx="1702">
                  <c:v>2.6549999999999942E-3</c:v>
                </c:pt>
                <c:pt idx="1703">
                  <c:v>3.4280000000000044E-3</c:v>
                </c:pt>
                <c:pt idx="1704">
                  <c:v>4.998000000000005E-3</c:v>
                </c:pt>
                <c:pt idx="1705">
                  <c:v>3.2319999999999992E-3</c:v>
                </c:pt>
                <c:pt idx="1706">
                  <c:v>3.7040000000000007E-3</c:v>
                </c:pt>
                <c:pt idx="1707">
                  <c:v>4.793000000000003E-3</c:v>
                </c:pt>
                <c:pt idx="1708">
                  <c:v>4.1110000000000027E-3</c:v>
                </c:pt>
                <c:pt idx="1709">
                  <c:v>5.7630000000000068E-3</c:v>
                </c:pt>
                <c:pt idx="1710">
                  <c:v>6.0680000000000022E-3</c:v>
                </c:pt>
                <c:pt idx="1711">
                  <c:v>5.5079999999999973E-3</c:v>
                </c:pt>
                <c:pt idx="1712">
                  <c:v>4.5299999999999941E-3</c:v>
                </c:pt>
                <c:pt idx="1713">
                  <c:v>6.0490000000000023E-3</c:v>
                </c:pt>
                <c:pt idx="1714">
                  <c:v>6.3029999999999961E-3</c:v>
                </c:pt>
                <c:pt idx="1715">
                  <c:v>6.4009999999999944E-3</c:v>
                </c:pt>
                <c:pt idx="1716">
                  <c:v>8.0470000000000038E-3</c:v>
                </c:pt>
                <c:pt idx="1717">
                  <c:v>8.3029999999999979E-3</c:v>
                </c:pt>
                <c:pt idx="1718">
                  <c:v>9.4139999999999988E-3</c:v>
                </c:pt>
                <c:pt idx="1719">
                  <c:v>9.3419999999999961E-3</c:v>
                </c:pt>
                <c:pt idx="1720">
                  <c:v>1.0045999999999999E-2</c:v>
                </c:pt>
                <c:pt idx="1721">
                  <c:v>9.216999999999996E-3</c:v>
                </c:pt>
                <c:pt idx="1722">
                  <c:v>9.8460000000000041E-3</c:v>
                </c:pt>
                <c:pt idx="1723">
                  <c:v>9.691E-3</c:v>
                </c:pt>
                <c:pt idx="1724">
                  <c:v>1.1347000000000001E-2</c:v>
                </c:pt>
                <c:pt idx="1725">
                  <c:v>1.2191999999999998E-2</c:v>
                </c:pt>
                <c:pt idx="1726">
                  <c:v>1.2869000000000002E-2</c:v>
                </c:pt>
                <c:pt idx="1727">
                  <c:v>1.375E-2</c:v>
                </c:pt>
                <c:pt idx="1728">
                  <c:v>1.5196999999999999E-2</c:v>
                </c:pt>
                <c:pt idx="1729">
                  <c:v>1.7042000000000002E-2</c:v>
                </c:pt>
                <c:pt idx="1730">
                  <c:v>1.8574999999999998E-2</c:v>
                </c:pt>
                <c:pt idx="1731">
                  <c:v>1.7802000000000002E-2</c:v>
                </c:pt>
                <c:pt idx="1732">
                  <c:v>1.8908000000000001E-2</c:v>
                </c:pt>
                <c:pt idx="1733">
                  <c:v>2.0093E-2</c:v>
                </c:pt>
                <c:pt idx="1734">
                  <c:v>1.9848000000000001E-2</c:v>
                </c:pt>
                <c:pt idx="1735">
                  <c:v>1.7242E-2</c:v>
                </c:pt>
                <c:pt idx="1736">
                  <c:v>1.7910999999999996E-2</c:v>
                </c:pt>
                <c:pt idx="1737">
                  <c:v>1.6480000000000002E-2</c:v>
                </c:pt>
                <c:pt idx="1738">
                  <c:v>1.7269999999999997E-2</c:v>
                </c:pt>
                <c:pt idx="1739">
                  <c:v>1.5703999999999999E-2</c:v>
                </c:pt>
                <c:pt idx="1740">
                  <c:v>1.4411999999999998E-2</c:v>
                </c:pt>
                <c:pt idx="1741">
                  <c:v>1.3977000000000003E-2</c:v>
                </c:pt>
                <c:pt idx="1742">
                  <c:v>1.5394999999999999E-2</c:v>
                </c:pt>
                <c:pt idx="1743">
                  <c:v>1.3948E-2</c:v>
                </c:pt>
                <c:pt idx="1744">
                  <c:v>1.4039999999999999E-2</c:v>
                </c:pt>
                <c:pt idx="1745">
                  <c:v>1.4100000000000001E-2</c:v>
                </c:pt>
                <c:pt idx="1746">
                  <c:v>1.5398E-2</c:v>
                </c:pt>
                <c:pt idx="1747">
                  <c:v>1.2299000000000003E-2</c:v>
                </c:pt>
                <c:pt idx="1748">
                  <c:v>1.2721E-2</c:v>
                </c:pt>
                <c:pt idx="1749">
                  <c:v>1.3401999999999999E-2</c:v>
                </c:pt>
                <c:pt idx="1750">
                  <c:v>1.4378999999999999E-2</c:v>
                </c:pt>
                <c:pt idx="1751">
                  <c:v>1.3533E-2</c:v>
                </c:pt>
                <c:pt idx="1752">
                  <c:v>1.4384000000000001E-2</c:v>
                </c:pt>
                <c:pt idx="1753">
                  <c:v>1.3892999999999999E-2</c:v>
                </c:pt>
                <c:pt idx="1754">
                  <c:v>1.4395999999999999E-2</c:v>
                </c:pt>
                <c:pt idx="1755">
                  <c:v>1.4266999999999998E-2</c:v>
                </c:pt>
                <c:pt idx="1756">
                  <c:v>1.4574000000000002E-2</c:v>
                </c:pt>
                <c:pt idx="1757">
                  <c:v>1.4578000000000002E-2</c:v>
                </c:pt>
                <c:pt idx="1758">
                  <c:v>1.4455999999999998E-2</c:v>
                </c:pt>
                <c:pt idx="1759">
                  <c:v>1.3969000000000001E-2</c:v>
                </c:pt>
                <c:pt idx="1760">
                  <c:v>1.5074999999999998E-2</c:v>
                </c:pt>
                <c:pt idx="1761">
                  <c:v>1.6400999999999999E-2</c:v>
                </c:pt>
                <c:pt idx="1762">
                  <c:v>1.7574999999999997E-2</c:v>
                </c:pt>
                <c:pt idx="1763">
                  <c:v>2.0119999999999996E-2</c:v>
                </c:pt>
                <c:pt idx="1764">
                  <c:v>2.282E-2</c:v>
                </c:pt>
                <c:pt idx="1765">
                  <c:v>2.3170000000000003E-2</c:v>
                </c:pt>
                <c:pt idx="1766">
                  <c:v>2.1819999999999999E-2</c:v>
                </c:pt>
                <c:pt idx="1767">
                  <c:v>2.4060000000000002E-2</c:v>
                </c:pt>
                <c:pt idx="1768">
                  <c:v>2.4660000000000001E-2</c:v>
                </c:pt>
                <c:pt idx="1769">
                  <c:v>2.5149999999999995E-2</c:v>
                </c:pt>
                <c:pt idx="1770">
                  <c:v>2.1090000000000001E-2</c:v>
                </c:pt>
                <c:pt idx="1771">
                  <c:v>1.9220000000000001E-2</c:v>
                </c:pt>
                <c:pt idx="1772">
                  <c:v>1.772E-2</c:v>
                </c:pt>
                <c:pt idx="1773">
                  <c:v>1.805E-2</c:v>
                </c:pt>
                <c:pt idx="1774">
                  <c:v>1.38E-2</c:v>
                </c:pt>
                <c:pt idx="1775">
                  <c:v>1.2269999999999998E-2</c:v>
                </c:pt>
                <c:pt idx="1776">
                  <c:v>1.5350000000000001E-2</c:v>
                </c:pt>
                <c:pt idx="1777">
                  <c:v>1.6390000000000002E-2</c:v>
                </c:pt>
                <c:pt idx="1778">
                  <c:v>1.6080000000000001E-2</c:v>
                </c:pt>
                <c:pt idx="1779">
                  <c:v>1.7930000000000001E-2</c:v>
                </c:pt>
                <c:pt idx="1780">
                  <c:v>1.8929999999999999E-2</c:v>
                </c:pt>
                <c:pt idx="1781">
                  <c:v>1.9900000000000001E-2</c:v>
                </c:pt>
                <c:pt idx="1782">
                  <c:v>1.9269999999999999E-2</c:v>
                </c:pt>
                <c:pt idx="1783">
                  <c:v>1.8320000000000003E-2</c:v>
                </c:pt>
                <c:pt idx="1784">
                  <c:v>2.0380000000000002E-2</c:v>
                </c:pt>
                <c:pt idx="1785">
                  <c:v>1.924E-2</c:v>
                </c:pt>
                <c:pt idx="1786">
                  <c:v>1.9279999999999999E-2</c:v>
                </c:pt>
                <c:pt idx="1787">
                  <c:v>1.755E-2</c:v>
                </c:pt>
                <c:pt idx="1788">
                  <c:v>1.8379999999999997E-2</c:v>
                </c:pt>
                <c:pt idx="1789">
                  <c:v>1.9429999999999999E-2</c:v>
                </c:pt>
                <c:pt idx="1790">
                  <c:v>1.958E-2</c:v>
                </c:pt>
                <c:pt idx="1791">
                  <c:v>1.9730000000000004E-2</c:v>
                </c:pt>
                <c:pt idx="1792">
                  <c:v>2.0380000000000002E-2</c:v>
                </c:pt>
                <c:pt idx="1793">
                  <c:v>2.2499999999999999E-2</c:v>
                </c:pt>
                <c:pt idx="1794">
                  <c:v>2.3060000000000001E-2</c:v>
                </c:pt>
                <c:pt idx="1795">
                  <c:v>2.2749999999999999E-2</c:v>
                </c:pt>
                <c:pt idx="1796">
                  <c:v>2.5550000000000003E-2</c:v>
                </c:pt>
                <c:pt idx="1797">
                  <c:v>2.538E-2</c:v>
                </c:pt>
                <c:pt idx="1798">
                  <c:v>2.5439999999999997E-2</c:v>
                </c:pt>
                <c:pt idx="1799">
                  <c:v>2.5199999999999997E-2</c:v>
                </c:pt>
                <c:pt idx="1800">
                  <c:v>2.571E-2</c:v>
                </c:pt>
                <c:pt idx="1801">
                  <c:v>2.4199999999999999E-2</c:v>
                </c:pt>
                <c:pt idx="1802">
                  <c:v>2.5169999999999998E-2</c:v>
                </c:pt>
                <c:pt idx="1803">
                  <c:v>2.3970000000000002E-2</c:v>
                </c:pt>
                <c:pt idx="1804">
                  <c:v>2.6639999999999997E-2</c:v>
                </c:pt>
                <c:pt idx="1805">
                  <c:v>2.6520000000000002E-2</c:v>
                </c:pt>
                <c:pt idx="1806">
                  <c:v>2.3700000000000002E-2</c:v>
                </c:pt>
                <c:pt idx="1807">
                  <c:v>2.5499999999999998E-2</c:v>
                </c:pt>
                <c:pt idx="1808">
                  <c:v>2.504E-2</c:v>
                </c:pt>
                <c:pt idx="1809">
                  <c:v>2.4749999999999998E-2</c:v>
                </c:pt>
                <c:pt idx="1810">
                  <c:v>2.4329999999999997E-2</c:v>
                </c:pt>
                <c:pt idx="1811">
                  <c:v>2.513E-2</c:v>
                </c:pt>
                <c:pt idx="1812">
                  <c:v>2.4420000000000001E-2</c:v>
                </c:pt>
                <c:pt idx="1813">
                  <c:v>2.469E-2</c:v>
                </c:pt>
                <c:pt idx="1814">
                  <c:v>2.3319999999999997E-2</c:v>
                </c:pt>
                <c:pt idx="1815">
                  <c:v>2.3460000000000002E-2</c:v>
                </c:pt>
                <c:pt idx="1816">
                  <c:v>2.419E-2</c:v>
                </c:pt>
                <c:pt idx="1817">
                  <c:v>2.4510000000000001E-2</c:v>
                </c:pt>
                <c:pt idx="1818">
                  <c:v>2.4780000000000003E-2</c:v>
                </c:pt>
                <c:pt idx="1819">
                  <c:v>2.487E-2</c:v>
                </c:pt>
                <c:pt idx="1820">
                  <c:v>2.6530000000000001E-2</c:v>
                </c:pt>
                <c:pt idx="1821">
                  <c:v>2.6169999999999999E-2</c:v>
                </c:pt>
                <c:pt idx="1822">
                  <c:v>2.6380000000000004E-2</c:v>
                </c:pt>
                <c:pt idx="1823">
                  <c:v>2.5199999999999997E-2</c:v>
                </c:pt>
                <c:pt idx="1824">
                  <c:v>2.632E-2</c:v>
                </c:pt>
                <c:pt idx="1825">
                  <c:v>2.7399999999999997E-2</c:v>
                </c:pt>
                <c:pt idx="1826">
                  <c:v>2.7469999999999998E-2</c:v>
                </c:pt>
                <c:pt idx="1827">
                  <c:v>2.8370000000000003E-2</c:v>
                </c:pt>
                <c:pt idx="1828">
                  <c:v>2.6939999999999999E-2</c:v>
                </c:pt>
                <c:pt idx="1829">
                  <c:v>2.86E-2</c:v>
                </c:pt>
                <c:pt idx="1830">
                  <c:v>2.8060000000000002E-2</c:v>
                </c:pt>
                <c:pt idx="1831">
                  <c:v>2.809E-2</c:v>
                </c:pt>
                <c:pt idx="1832">
                  <c:v>2.7720000000000002E-2</c:v>
                </c:pt>
                <c:pt idx="1833">
                  <c:v>2.8000000000000004E-2</c:v>
                </c:pt>
                <c:pt idx="1834">
                  <c:v>2.8639999999999999E-2</c:v>
                </c:pt>
                <c:pt idx="1835">
                  <c:v>2.8559999999999999E-2</c:v>
                </c:pt>
                <c:pt idx="1836">
                  <c:v>2.8030000000000003E-2</c:v>
                </c:pt>
                <c:pt idx="1837">
                  <c:v>2.7859999999999999E-2</c:v>
                </c:pt>
                <c:pt idx="1838">
                  <c:v>2.743E-2</c:v>
                </c:pt>
                <c:pt idx="1839">
                  <c:v>2.6960000000000001E-2</c:v>
                </c:pt>
                <c:pt idx="1840">
                  <c:v>2.8029999999999999E-2</c:v>
                </c:pt>
                <c:pt idx="1841">
                  <c:v>2.8389999999999999E-2</c:v>
                </c:pt>
                <c:pt idx="1842">
                  <c:v>2.818E-2</c:v>
                </c:pt>
                <c:pt idx="1843">
                  <c:v>2.811E-2</c:v>
                </c:pt>
                <c:pt idx="1844">
                  <c:v>2.7469999999999998E-2</c:v>
                </c:pt>
                <c:pt idx="1845">
                  <c:v>2.6949999999999998E-2</c:v>
                </c:pt>
                <c:pt idx="1846">
                  <c:v>2.6000000000000002E-2</c:v>
                </c:pt>
                <c:pt idx="1847">
                  <c:v>2.6669999999999999E-2</c:v>
                </c:pt>
                <c:pt idx="1848">
                  <c:v>2.4720000000000006E-2</c:v>
                </c:pt>
                <c:pt idx="1849">
                  <c:v>2.529E-2</c:v>
                </c:pt>
                <c:pt idx="1850">
                  <c:v>2.4780000000000003E-2</c:v>
                </c:pt>
                <c:pt idx="1851">
                  <c:v>2.4990000000000002E-2</c:v>
                </c:pt>
                <c:pt idx="1852">
                  <c:v>2.511E-2</c:v>
                </c:pt>
                <c:pt idx="1853">
                  <c:v>2.4569999999999998E-2</c:v>
                </c:pt>
                <c:pt idx="1854">
                  <c:v>2.3479999999999997E-2</c:v>
                </c:pt>
                <c:pt idx="1855">
                  <c:v>2.4239999999999998E-2</c:v>
                </c:pt>
                <c:pt idx="1856">
                  <c:v>2.3380000000000001E-2</c:v>
                </c:pt>
                <c:pt idx="1857">
                  <c:v>2.4119999999999999E-2</c:v>
                </c:pt>
                <c:pt idx="1858">
                  <c:v>2.351E-2</c:v>
                </c:pt>
                <c:pt idx="1859">
                  <c:v>2.316E-2</c:v>
                </c:pt>
                <c:pt idx="1860">
                  <c:v>2.146E-2</c:v>
                </c:pt>
                <c:pt idx="1861">
                  <c:v>2.121E-2</c:v>
                </c:pt>
                <c:pt idx="1862">
                  <c:v>2.0869999999999996E-2</c:v>
                </c:pt>
                <c:pt idx="1863">
                  <c:v>2.1950000000000004E-2</c:v>
                </c:pt>
                <c:pt idx="1864">
                  <c:v>2.2240000000000003E-2</c:v>
                </c:pt>
                <c:pt idx="1865">
                  <c:v>2.2749999999999999E-2</c:v>
                </c:pt>
                <c:pt idx="1866">
                  <c:v>2.1630000000000003E-2</c:v>
                </c:pt>
                <c:pt idx="1867">
                  <c:v>2.0909999999999998E-2</c:v>
                </c:pt>
                <c:pt idx="1868">
                  <c:v>2.0480000000000002E-2</c:v>
                </c:pt>
                <c:pt idx="1869">
                  <c:v>2.2000000000000002E-2</c:v>
                </c:pt>
                <c:pt idx="1870">
                  <c:v>2.2019999999999998E-2</c:v>
                </c:pt>
                <c:pt idx="1871">
                  <c:v>2.2630000000000004E-2</c:v>
                </c:pt>
                <c:pt idx="1872">
                  <c:v>2.1680000000000001E-2</c:v>
                </c:pt>
                <c:pt idx="1873">
                  <c:v>2.2780000000000002E-2</c:v>
                </c:pt>
                <c:pt idx="1874">
                  <c:v>2.3639999999999998E-2</c:v>
                </c:pt>
                <c:pt idx="1875">
                  <c:v>2.3540000000000002E-2</c:v>
                </c:pt>
                <c:pt idx="1876">
                  <c:v>2.5310000000000003E-2</c:v>
                </c:pt>
                <c:pt idx="1877">
                  <c:v>2.6789999999999998E-2</c:v>
                </c:pt>
                <c:pt idx="1878">
                  <c:v>2.7290000000000002E-2</c:v>
                </c:pt>
                <c:pt idx="1879">
                  <c:v>2.742E-2</c:v>
                </c:pt>
                <c:pt idx="1880">
                  <c:v>2.683E-2</c:v>
                </c:pt>
                <c:pt idx="1881">
                  <c:v>2.7290000000000002E-2</c:v>
                </c:pt>
                <c:pt idx="1882">
                  <c:v>2.75E-2</c:v>
                </c:pt>
                <c:pt idx="1883">
                  <c:v>2.7910000000000001E-2</c:v>
                </c:pt>
                <c:pt idx="1884">
                  <c:v>2.7830000000000004E-2</c:v>
                </c:pt>
                <c:pt idx="1885">
                  <c:v>2.8879999999999999E-2</c:v>
                </c:pt>
                <c:pt idx="1886">
                  <c:v>2.7999999999999997E-2</c:v>
                </c:pt>
                <c:pt idx="1887">
                  <c:v>2.827E-2</c:v>
                </c:pt>
                <c:pt idx="1888">
                  <c:v>2.6959999999999998E-2</c:v>
                </c:pt>
                <c:pt idx="1889">
                  <c:v>2.8050000000000002E-2</c:v>
                </c:pt>
                <c:pt idx="1890">
                  <c:v>2.7570000000000001E-2</c:v>
                </c:pt>
                <c:pt idx="1891">
                  <c:v>2.6789999999999998E-2</c:v>
                </c:pt>
                <c:pt idx="1892">
                  <c:v>2.7050000000000001E-2</c:v>
                </c:pt>
                <c:pt idx="1893">
                  <c:v>2.648E-2</c:v>
                </c:pt>
                <c:pt idx="1894">
                  <c:v>2.7690000000000003E-2</c:v>
                </c:pt>
                <c:pt idx="1895">
                  <c:v>2.717E-2</c:v>
                </c:pt>
                <c:pt idx="1896">
                  <c:v>2.7349999999999999E-2</c:v>
                </c:pt>
                <c:pt idx="1897">
                  <c:v>2.681E-2</c:v>
                </c:pt>
                <c:pt idx="1898">
                  <c:v>2.5950000000000001E-2</c:v>
                </c:pt>
                <c:pt idx="1899">
                  <c:v>2.632E-2</c:v>
                </c:pt>
                <c:pt idx="1900">
                  <c:v>2.6319999999999996E-2</c:v>
                </c:pt>
                <c:pt idx="1901">
                  <c:v>2.5920000000000002E-2</c:v>
                </c:pt>
                <c:pt idx="1902">
                  <c:v>2.5620000000000004E-2</c:v>
                </c:pt>
                <c:pt idx="1903">
                  <c:v>2.5690000000000001E-2</c:v>
                </c:pt>
                <c:pt idx="1904">
                  <c:v>2.5649999999999999E-2</c:v>
                </c:pt>
                <c:pt idx="1905">
                  <c:v>2.5339999999999998E-2</c:v>
                </c:pt>
                <c:pt idx="1906">
                  <c:v>2.7080000000000003E-2</c:v>
                </c:pt>
                <c:pt idx="1907">
                  <c:v>2.63E-2</c:v>
                </c:pt>
                <c:pt idx="1908">
                  <c:v>2.5489999999999999E-2</c:v>
                </c:pt>
                <c:pt idx="1909">
                  <c:v>2.5729999999999999E-2</c:v>
                </c:pt>
                <c:pt idx="1910">
                  <c:v>2.4340000000000001E-2</c:v>
                </c:pt>
                <c:pt idx="1911">
                  <c:v>2.2710000000000004E-2</c:v>
                </c:pt>
                <c:pt idx="1912">
                  <c:v>2.0649999999999998E-2</c:v>
                </c:pt>
                <c:pt idx="1913">
                  <c:v>1.8749999999999999E-2</c:v>
                </c:pt>
                <c:pt idx="1914">
                  <c:v>1.9939999999999999E-2</c:v>
                </c:pt>
                <c:pt idx="1915">
                  <c:v>1.7899999999999999E-2</c:v>
                </c:pt>
                <c:pt idx="1916">
                  <c:v>1.7420000000000001E-2</c:v>
                </c:pt>
                <c:pt idx="1917">
                  <c:v>1.8839999999999999E-2</c:v>
                </c:pt>
                <c:pt idx="1918">
                  <c:v>1.6080000000000001E-2</c:v>
                </c:pt>
                <c:pt idx="1919">
                  <c:v>1.67E-2</c:v>
                </c:pt>
                <c:pt idx="1920">
                  <c:v>1.78E-2</c:v>
                </c:pt>
                <c:pt idx="1921">
                  <c:v>1.9819999999999997E-2</c:v>
                </c:pt>
                <c:pt idx="1922">
                  <c:v>1.9450000000000002E-2</c:v>
                </c:pt>
                <c:pt idx="1923">
                  <c:v>2.0309999999999998E-2</c:v>
                </c:pt>
                <c:pt idx="1924">
                  <c:v>1.8159999999999999E-2</c:v>
                </c:pt>
                <c:pt idx="1925">
                  <c:v>1.823E-2</c:v>
                </c:pt>
                <c:pt idx="1926">
                  <c:v>1.7229999999999999E-2</c:v>
                </c:pt>
                <c:pt idx="1927">
                  <c:v>1.6880000000000003E-2</c:v>
                </c:pt>
                <c:pt idx="1928">
                  <c:v>1.779E-2</c:v>
                </c:pt>
                <c:pt idx="1929">
                  <c:v>1.8370000000000001E-2</c:v>
                </c:pt>
                <c:pt idx="1930">
                  <c:v>1.6250000000000001E-2</c:v>
                </c:pt>
                <c:pt idx="1931">
                  <c:v>1.7309999999999999E-2</c:v>
                </c:pt>
                <c:pt idx="1932">
                  <c:v>1.6289999999999999E-2</c:v>
                </c:pt>
                <c:pt idx="1933">
                  <c:v>1.6979999999999999E-2</c:v>
                </c:pt>
                <c:pt idx="1934">
                  <c:v>1.6449999999999999E-2</c:v>
                </c:pt>
                <c:pt idx="1935">
                  <c:v>1.7829999999999999E-2</c:v>
                </c:pt>
                <c:pt idx="1936">
                  <c:v>1.6760000000000001E-2</c:v>
                </c:pt>
                <c:pt idx="1937">
                  <c:v>1.686E-2</c:v>
                </c:pt>
                <c:pt idx="1938">
                  <c:v>1.7059999999999999E-2</c:v>
                </c:pt>
                <c:pt idx="1939">
                  <c:v>1.7059999999999999E-2</c:v>
                </c:pt>
                <c:pt idx="1940">
                  <c:v>1.668E-2</c:v>
                </c:pt>
                <c:pt idx="1941">
                  <c:v>1.7010000000000001E-2</c:v>
                </c:pt>
                <c:pt idx="1942">
                  <c:v>1.7079999999999998E-2</c:v>
                </c:pt>
                <c:pt idx="1943">
                  <c:v>1.9308000000000002E-2</c:v>
                </c:pt>
                <c:pt idx="1944">
                  <c:v>1.8780000000000002E-2</c:v>
                </c:pt>
                <c:pt idx="1945">
                  <c:v>1.8779999999999998E-2</c:v>
                </c:pt>
                <c:pt idx="1946">
                  <c:v>1.7250000000000001E-2</c:v>
                </c:pt>
                <c:pt idx="1947">
                  <c:v>1.719E-2</c:v>
                </c:pt>
                <c:pt idx="1948">
                  <c:v>1.6890000000000002E-2</c:v>
                </c:pt>
                <c:pt idx="1949">
                  <c:v>1.6739999999999998E-2</c:v>
                </c:pt>
                <c:pt idx="1950">
                  <c:v>1.6209999999999999E-2</c:v>
                </c:pt>
                <c:pt idx="1951">
                  <c:v>1.5789999999999998E-2</c:v>
                </c:pt>
                <c:pt idx="1952">
                  <c:v>1.4250000000000001E-2</c:v>
                </c:pt>
                <c:pt idx="1953">
                  <c:v>1.4540000000000003E-2</c:v>
                </c:pt>
                <c:pt idx="1954">
                  <c:v>1.209E-2</c:v>
                </c:pt>
                <c:pt idx="1955">
                  <c:v>1.3619999999999998E-2</c:v>
                </c:pt>
                <c:pt idx="1956">
                  <c:v>1.312E-2</c:v>
                </c:pt>
                <c:pt idx="1957">
                  <c:v>1.3729999999999999E-2</c:v>
                </c:pt>
                <c:pt idx="1958">
                  <c:v>1.3380000000000001E-2</c:v>
                </c:pt>
                <c:pt idx="1959">
                  <c:v>1.2749999999999999E-2</c:v>
                </c:pt>
                <c:pt idx="1960">
                  <c:v>1.2490000000000001E-2</c:v>
                </c:pt>
                <c:pt idx="1961">
                  <c:v>1.252E-2</c:v>
                </c:pt>
                <c:pt idx="1962">
                  <c:v>1.302E-2</c:v>
                </c:pt>
                <c:pt idx="1963">
                  <c:v>1.328E-2</c:v>
                </c:pt>
                <c:pt idx="1964">
                  <c:v>1.3940000000000001E-2</c:v>
                </c:pt>
                <c:pt idx="1965">
                  <c:v>1.524E-2</c:v>
                </c:pt>
                <c:pt idx="1966">
                  <c:v>1.4150000000000001E-2</c:v>
                </c:pt>
                <c:pt idx="1967">
                  <c:v>1.3220000000000001E-2</c:v>
                </c:pt>
                <c:pt idx="1968">
                  <c:v>1.414E-2</c:v>
                </c:pt>
                <c:pt idx="1969">
                  <c:v>1.6160000000000001E-2</c:v>
                </c:pt>
                <c:pt idx="1970">
                  <c:v>1.4929999999999999E-2</c:v>
                </c:pt>
                <c:pt idx="1971">
                  <c:v>1.3990000000000001E-2</c:v>
                </c:pt>
                <c:pt idx="1972">
                  <c:v>1.47E-2</c:v>
                </c:pt>
                <c:pt idx="1973">
                  <c:v>1.3939999999999999E-2</c:v>
                </c:pt>
                <c:pt idx="1974">
                  <c:v>1.4670000000000001E-2</c:v>
                </c:pt>
                <c:pt idx="1975">
                  <c:v>1.4480000000000002E-2</c:v>
                </c:pt>
                <c:pt idx="1976">
                  <c:v>1.4320000000000001E-2</c:v>
                </c:pt>
                <c:pt idx="1977">
                  <c:v>1.3509999999999999E-2</c:v>
                </c:pt>
                <c:pt idx="1978">
                  <c:v>1.3420000000000001E-2</c:v>
                </c:pt>
                <c:pt idx="1979">
                  <c:v>1.4190000000000001E-2</c:v>
                </c:pt>
                <c:pt idx="1980">
                  <c:v>1.363E-2</c:v>
                </c:pt>
                <c:pt idx="1981">
                  <c:v>1.3809999999999999E-2</c:v>
                </c:pt>
                <c:pt idx="1982">
                  <c:v>1.4659999999999999E-2</c:v>
                </c:pt>
                <c:pt idx="1983">
                  <c:v>1.4999999999999999E-2</c:v>
                </c:pt>
                <c:pt idx="1984">
                  <c:v>1.451E-2</c:v>
                </c:pt>
                <c:pt idx="1985">
                  <c:v>1.635E-2</c:v>
                </c:pt>
                <c:pt idx="1986">
                  <c:v>1.617E-2</c:v>
                </c:pt>
                <c:pt idx="1987">
                  <c:v>1.5859999999999999E-2</c:v>
                </c:pt>
                <c:pt idx="1988">
                  <c:v>1.6730000000000002E-2</c:v>
                </c:pt>
                <c:pt idx="1989">
                  <c:v>1.7589999999999998E-2</c:v>
                </c:pt>
                <c:pt idx="1990">
                  <c:v>1.7000000000000001E-2</c:v>
                </c:pt>
                <c:pt idx="1991">
                  <c:v>1.7349999999999997E-2</c:v>
                </c:pt>
                <c:pt idx="1992">
                  <c:v>1.712E-2</c:v>
                </c:pt>
                <c:pt idx="1993">
                  <c:v>1.6070000000000001E-2</c:v>
                </c:pt>
                <c:pt idx="1994">
                  <c:v>1.7950000000000001E-2</c:v>
                </c:pt>
                <c:pt idx="1995">
                  <c:v>1.737E-2</c:v>
                </c:pt>
                <c:pt idx="1996">
                  <c:v>1.6730000000000002E-2</c:v>
                </c:pt>
                <c:pt idx="1997">
                  <c:v>1.602E-2</c:v>
                </c:pt>
                <c:pt idx="1998">
                  <c:v>1.4839999999999999E-2</c:v>
                </c:pt>
                <c:pt idx="1999">
                  <c:v>1.4910000000000001E-2</c:v>
                </c:pt>
                <c:pt idx="2000">
                  <c:v>1.4710000000000001E-2</c:v>
                </c:pt>
                <c:pt idx="2001">
                  <c:v>1.4499999999999999E-2</c:v>
                </c:pt>
                <c:pt idx="2002">
                  <c:v>1.52E-2</c:v>
                </c:pt>
                <c:pt idx="2003">
                  <c:v>1.6589999999999997E-2</c:v>
                </c:pt>
                <c:pt idx="2004">
                  <c:v>1.7079999999999998E-2</c:v>
                </c:pt>
                <c:pt idx="2005">
                  <c:v>1.7600000000000001E-2</c:v>
                </c:pt>
                <c:pt idx="2006">
                  <c:v>1.8350000000000002E-2</c:v>
                </c:pt>
                <c:pt idx="2007">
                  <c:v>1.8729999999999997E-2</c:v>
                </c:pt>
                <c:pt idx="2008">
                  <c:v>1.8550000000000001E-2</c:v>
                </c:pt>
                <c:pt idx="2009">
                  <c:v>2.1700000000000001E-2</c:v>
                </c:pt>
                <c:pt idx="2010">
                  <c:v>2.128E-2</c:v>
                </c:pt>
                <c:pt idx="2011">
                  <c:v>2.3370000000000002E-2</c:v>
                </c:pt>
                <c:pt idx="2012">
                  <c:v>2.2450000000000001E-2</c:v>
                </c:pt>
                <c:pt idx="2013">
                  <c:v>2.18E-2</c:v>
                </c:pt>
                <c:pt idx="2014">
                  <c:v>2.247E-2</c:v>
                </c:pt>
                <c:pt idx="2015">
                  <c:v>2.2969999999999997E-2</c:v>
                </c:pt>
                <c:pt idx="2016">
                  <c:v>2.274E-2</c:v>
                </c:pt>
                <c:pt idx="2017">
                  <c:v>2.4820000000000002E-2</c:v>
                </c:pt>
                <c:pt idx="2018">
                  <c:v>2.4380000000000002E-2</c:v>
                </c:pt>
                <c:pt idx="2019">
                  <c:v>2.3860000000000003E-2</c:v>
                </c:pt>
                <c:pt idx="2020">
                  <c:v>2.4799999999999999E-2</c:v>
                </c:pt>
                <c:pt idx="2021">
                  <c:v>2.4550000000000002E-2</c:v>
                </c:pt>
                <c:pt idx="2022">
                  <c:v>2.4010000000000004E-2</c:v>
                </c:pt>
                <c:pt idx="2023">
                  <c:v>2.2920000000000003E-2</c:v>
                </c:pt>
                <c:pt idx="2024">
                  <c:v>2.3119999999999998E-2</c:v>
                </c:pt>
                <c:pt idx="2025">
                  <c:v>2.3399999999999997E-2</c:v>
                </c:pt>
                <c:pt idx="2026">
                  <c:v>2.274E-2</c:v>
                </c:pt>
                <c:pt idx="2027">
                  <c:v>2.2000000000000002E-2</c:v>
                </c:pt>
                <c:pt idx="2028">
                  <c:v>2.307E-2</c:v>
                </c:pt>
                <c:pt idx="2029">
                  <c:v>2.436E-2</c:v>
                </c:pt>
                <c:pt idx="2030">
                  <c:v>2.4129999999999999E-2</c:v>
                </c:pt>
                <c:pt idx="2031">
                  <c:v>2.4719999999999999E-2</c:v>
                </c:pt>
                <c:pt idx="2032">
                  <c:v>2.46E-2</c:v>
                </c:pt>
                <c:pt idx="2033">
                  <c:v>2.5749999999999999E-2</c:v>
                </c:pt>
                <c:pt idx="2034">
                  <c:v>2.5419999999999998E-2</c:v>
                </c:pt>
                <c:pt idx="2035">
                  <c:v>2.5089999999999998E-2</c:v>
                </c:pt>
                <c:pt idx="2036">
                  <c:v>2.6109999999999998E-2</c:v>
                </c:pt>
                <c:pt idx="2037">
                  <c:v>2.5990000000000003E-2</c:v>
                </c:pt>
                <c:pt idx="2038">
                  <c:v>2.4819999999999998E-2</c:v>
                </c:pt>
                <c:pt idx="2039">
                  <c:v>2.4479999999999998E-2</c:v>
                </c:pt>
                <c:pt idx="2040">
                  <c:v>2.3869999999999999E-2</c:v>
                </c:pt>
                <c:pt idx="2041">
                  <c:v>2.3259999999999999E-2</c:v>
                </c:pt>
                <c:pt idx="2042">
                  <c:v>2.368E-2</c:v>
                </c:pt>
                <c:pt idx="2043">
                  <c:v>2.426E-2</c:v>
                </c:pt>
                <c:pt idx="2044">
                  <c:v>2.4160000000000001E-2</c:v>
                </c:pt>
                <c:pt idx="2045">
                  <c:v>2.3310000000000001E-2</c:v>
                </c:pt>
                <c:pt idx="2046">
                  <c:v>2.4189999999999996E-2</c:v>
                </c:pt>
                <c:pt idx="2047">
                  <c:v>2.3029999999999998E-2</c:v>
                </c:pt>
                <c:pt idx="2048">
                  <c:v>2.3170000000000003E-2</c:v>
                </c:pt>
                <c:pt idx="2049">
                  <c:v>2.2620000000000001E-2</c:v>
                </c:pt>
                <c:pt idx="2050">
                  <c:v>2.3109999999999999E-2</c:v>
                </c:pt>
                <c:pt idx="2051">
                  <c:v>2.2640000000000004E-2</c:v>
                </c:pt>
                <c:pt idx="2052">
                  <c:v>2.3220000000000001E-2</c:v>
                </c:pt>
                <c:pt idx="2053">
                  <c:v>2.2319999999999996E-2</c:v>
                </c:pt>
                <c:pt idx="2054">
                  <c:v>2.1629999999999996E-2</c:v>
                </c:pt>
                <c:pt idx="2055">
                  <c:v>2.2400000000000003E-2</c:v>
                </c:pt>
                <c:pt idx="2056">
                  <c:v>2.155E-2</c:v>
                </c:pt>
                <c:pt idx="2057">
                  <c:v>2.1879999999999997E-2</c:v>
                </c:pt>
                <c:pt idx="2058">
                  <c:v>2.086E-2</c:v>
                </c:pt>
                <c:pt idx="2059">
                  <c:v>2.1940000000000001E-2</c:v>
                </c:pt>
                <c:pt idx="2060">
                  <c:v>2.1489999999999999E-2</c:v>
                </c:pt>
                <c:pt idx="2061">
                  <c:v>2.1600000000000001E-2</c:v>
                </c:pt>
                <c:pt idx="2062">
                  <c:v>2.0710000000000003E-2</c:v>
                </c:pt>
                <c:pt idx="2063">
                  <c:v>2.1360000000000001E-2</c:v>
                </c:pt>
                <c:pt idx="2064">
                  <c:v>2.068E-2</c:v>
                </c:pt>
                <c:pt idx="2065">
                  <c:v>2.0039999999999999E-2</c:v>
                </c:pt>
                <c:pt idx="2066">
                  <c:v>1.9769999999999999E-2</c:v>
                </c:pt>
                <c:pt idx="2067">
                  <c:v>2.0289999999999999E-2</c:v>
                </c:pt>
                <c:pt idx="2068">
                  <c:v>1.975E-2</c:v>
                </c:pt>
                <c:pt idx="2069">
                  <c:v>1.9340000000000003E-2</c:v>
                </c:pt>
                <c:pt idx="2070">
                  <c:v>1.9110000000000002E-2</c:v>
                </c:pt>
                <c:pt idx="2071">
                  <c:v>1.8530000000000001E-2</c:v>
                </c:pt>
                <c:pt idx="2072">
                  <c:v>1.9480000000000001E-2</c:v>
                </c:pt>
                <c:pt idx="2073">
                  <c:v>2.0499999999999997E-2</c:v>
                </c:pt>
                <c:pt idx="2074">
                  <c:v>2.0140000000000002E-2</c:v>
                </c:pt>
                <c:pt idx="2075">
                  <c:v>1.9480000000000001E-2</c:v>
                </c:pt>
                <c:pt idx="2076">
                  <c:v>1.8760000000000002E-2</c:v>
                </c:pt>
                <c:pt idx="2077">
                  <c:v>1.8610000000000002E-2</c:v>
                </c:pt>
                <c:pt idx="2078">
                  <c:v>1.8239999999999999E-2</c:v>
                </c:pt>
                <c:pt idx="2079">
                  <c:v>1.883E-2</c:v>
                </c:pt>
                <c:pt idx="2080">
                  <c:v>1.8380000000000001E-2</c:v>
                </c:pt>
                <c:pt idx="2081">
                  <c:v>1.8089999999999998E-2</c:v>
                </c:pt>
                <c:pt idx="2082">
                  <c:v>1.8079999999999999E-2</c:v>
                </c:pt>
                <c:pt idx="2083">
                  <c:v>1.8100000000000002E-2</c:v>
                </c:pt>
                <c:pt idx="2084">
                  <c:v>1.7040000000000003E-2</c:v>
                </c:pt>
                <c:pt idx="2085">
                  <c:v>1.6639999999999999E-2</c:v>
                </c:pt>
                <c:pt idx="2086">
                  <c:v>1.5510000000000001E-2</c:v>
                </c:pt>
                <c:pt idx="2087">
                  <c:v>1.5260000000000003E-2</c:v>
                </c:pt>
                <c:pt idx="2088">
                  <c:v>1.5110000000000002E-2</c:v>
                </c:pt>
                <c:pt idx="2089">
                  <c:v>1.4540000000000003E-2</c:v>
                </c:pt>
                <c:pt idx="2090">
                  <c:v>1.3920000000000002E-2</c:v>
                </c:pt>
                <c:pt idx="2091">
                  <c:v>1.3349999999999999E-2</c:v>
                </c:pt>
                <c:pt idx="2092">
                  <c:v>1.319E-2</c:v>
                </c:pt>
                <c:pt idx="2093">
                  <c:v>1.208E-2</c:v>
                </c:pt>
                <c:pt idx="2094">
                  <c:v>1.298E-2</c:v>
                </c:pt>
                <c:pt idx="2095">
                  <c:v>1.38E-2</c:v>
                </c:pt>
                <c:pt idx="2096">
                  <c:v>1.4870000000000001E-2</c:v>
                </c:pt>
                <c:pt idx="2097">
                  <c:v>1.376E-2</c:v>
                </c:pt>
                <c:pt idx="2098">
                  <c:v>1.5170000000000003E-2</c:v>
                </c:pt>
                <c:pt idx="2099">
                  <c:v>1.4569999999999998E-2</c:v>
                </c:pt>
                <c:pt idx="2100">
                  <c:v>1.345E-2</c:v>
                </c:pt>
                <c:pt idx="2101">
                  <c:v>1.3650000000000001E-2</c:v>
                </c:pt>
                <c:pt idx="2102">
                  <c:v>1.3574999999999999E-2</c:v>
                </c:pt>
                <c:pt idx="2103">
                  <c:v>1.3890000000000003E-2</c:v>
                </c:pt>
                <c:pt idx="2104">
                  <c:v>1.3460000000000001E-2</c:v>
                </c:pt>
                <c:pt idx="2105">
                  <c:v>1.405E-2</c:v>
                </c:pt>
                <c:pt idx="2106">
                  <c:v>1.5140000000000001E-2</c:v>
                </c:pt>
                <c:pt idx="2107">
                  <c:v>1.5739999999999997E-2</c:v>
                </c:pt>
                <c:pt idx="2108">
                  <c:v>1.601E-2</c:v>
                </c:pt>
                <c:pt idx="2109">
                  <c:v>1.6030000000000003E-2</c:v>
                </c:pt>
                <c:pt idx="2110">
                  <c:v>1.4900000000000002E-2</c:v>
                </c:pt>
                <c:pt idx="2111">
                  <c:v>1.6789999999999999E-2</c:v>
                </c:pt>
                <c:pt idx="2112">
                  <c:v>1.6589999999999997E-2</c:v>
                </c:pt>
                <c:pt idx="2113">
                  <c:v>1.6459999999999999E-2</c:v>
                </c:pt>
                <c:pt idx="2114">
                  <c:v>1.7639999999999999E-2</c:v>
                </c:pt>
                <c:pt idx="2115">
                  <c:v>1.7579999999999998E-2</c:v>
                </c:pt>
                <c:pt idx="2116">
                  <c:v>1.762E-2</c:v>
                </c:pt>
                <c:pt idx="2117">
                  <c:v>1.6790000000000003E-2</c:v>
                </c:pt>
                <c:pt idx="2118">
                  <c:v>1.5910000000000001E-2</c:v>
                </c:pt>
                <c:pt idx="2119">
                  <c:v>1.529E-2</c:v>
                </c:pt>
                <c:pt idx="2120">
                  <c:v>1.4499999999999997E-2</c:v>
                </c:pt>
                <c:pt idx="2121">
                  <c:v>1.468E-2</c:v>
                </c:pt>
                <c:pt idx="2122">
                  <c:v>1.4209999999999999E-2</c:v>
                </c:pt>
                <c:pt idx="2123">
                  <c:v>1.4530000000000003E-2</c:v>
                </c:pt>
                <c:pt idx="2124">
                  <c:v>1.423E-2</c:v>
                </c:pt>
                <c:pt idx="2125">
                  <c:v>1.4739999999999998E-2</c:v>
                </c:pt>
                <c:pt idx="2126">
                  <c:v>1.4540000000000003E-2</c:v>
                </c:pt>
                <c:pt idx="2127">
                  <c:v>1.4720000000000002E-2</c:v>
                </c:pt>
                <c:pt idx="2128">
                  <c:v>1.4120000000000001E-2</c:v>
                </c:pt>
                <c:pt idx="2129">
                  <c:v>1.4540000000000003E-2</c:v>
                </c:pt>
                <c:pt idx="2130">
                  <c:v>1.4140000000000002E-2</c:v>
                </c:pt>
                <c:pt idx="2131">
                  <c:v>1.4420000000000002E-2</c:v>
                </c:pt>
                <c:pt idx="2132">
                  <c:v>1.4149999999999998E-2</c:v>
                </c:pt>
                <c:pt idx="2133">
                  <c:v>1.443E-2</c:v>
                </c:pt>
                <c:pt idx="2134">
                  <c:v>1.4209999999999999E-2</c:v>
                </c:pt>
                <c:pt idx="2135">
                  <c:v>1.349E-2</c:v>
                </c:pt>
                <c:pt idx="2136">
                  <c:v>1.299E-2</c:v>
                </c:pt>
                <c:pt idx="2137">
                  <c:v>1.3279999999999998E-2</c:v>
                </c:pt>
                <c:pt idx="2138">
                  <c:v>1.2439999999999998E-2</c:v>
                </c:pt>
                <c:pt idx="2139">
                  <c:v>1.2370000000000001E-2</c:v>
                </c:pt>
                <c:pt idx="2140">
                  <c:v>1.2409999999999999E-2</c:v>
                </c:pt>
                <c:pt idx="2141">
                  <c:v>1.2109999999999999E-2</c:v>
                </c:pt>
                <c:pt idx="2142">
                  <c:v>1.1829999999999999E-2</c:v>
                </c:pt>
                <c:pt idx="2143">
                  <c:v>1.1829999999999999E-2</c:v>
                </c:pt>
                <c:pt idx="2144">
                  <c:v>1.179E-2</c:v>
                </c:pt>
                <c:pt idx="2145">
                  <c:v>1.1559999999999999E-2</c:v>
                </c:pt>
                <c:pt idx="2146">
                  <c:v>1.1220000000000001E-2</c:v>
                </c:pt>
                <c:pt idx="2147">
                  <c:v>1.048E-2</c:v>
                </c:pt>
                <c:pt idx="2148">
                  <c:v>1.0019999999999999E-2</c:v>
                </c:pt>
                <c:pt idx="2149">
                  <c:v>9.6299999999999997E-3</c:v>
                </c:pt>
                <c:pt idx="2150">
                  <c:v>1.0049999999999998E-2</c:v>
                </c:pt>
                <c:pt idx="2151">
                  <c:v>1.0180000000000002E-2</c:v>
                </c:pt>
                <c:pt idx="2152">
                  <c:v>1.0320000000000001E-2</c:v>
                </c:pt>
                <c:pt idx="2153">
                  <c:v>1.0240000000000001E-2</c:v>
                </c:pt>
                <c:pt idx="2154">
                  <c:v>1.027E-2</c:v>
                </c:pt>
                <c:pt idx="2155">
                  <c:v>1.0190000000000001E-2</c:v>
                </c:pt>
                <c:pt idx="2156">
                  <c:v>1.018E-2</c:v>
                </c:pt>
                <c:pt idx="2157">
                  <c:v>1.0659999999999998E-2</c:v>
                </c:pt>
                <c:pt idx="2158">
                  <c:v>1.0449999999999999E-2</c:v>
                </c:pt>
                <c:pt idx="2159">
                  <c:v>1.039E-2</c:v>
                </c:pt>
                <c:pt idx="2160">
                  <c:v>9.5100000000000011E-3</c:v>
                </c:pt>
                <c:pt idx="2161">
                  <c:v>9.5999999999999992E-3</c:v>
                </c:pt>
                <c:pt idx="2162">
                  <c:v>9.5199999999999989E-3</c:v>
                </c:pt>
                <c:pt idx="2163">
                  <c:v>9.1999999999999998E-3</c:v>
                </c:pt>
                <c:pt idx="2164">
                  <c:v>9.0000000000000011E-3</c:v>
                </c:pt>
                <c:pt idx="2165">
                  <c:v>9.1700000000000011E-3</c:v>
                </c:pt>
                <c:pt idx="2166">
                  <c:v>9.2599999999999991E-3</c:v>
                </c:pt>
                <c:pt idx="2167">
                  <c:v>8.6400000000000018E-3</c:v>
                </c:pt>
                <c:pt idx="2168">
                  <c:v>7.5199999999999998E-3</c:v>
                </c:pt>
                <c:pt idx="2169">
                  <c:v>8.8800000000000007E-3</c:v>
                </c:pt>
                <c:pt idx="2170">
                  <c:v>8.6100000000000013E-3</c:v>
                </c:pt>
                <c:pt idx="2171">
                  <c:v>7.9099999999999986E-3</c:v>
                </c:pt>
                <c:pt idx="2172">
                  <c:v>8.6000000000000017E-3</c:v>
                </c:pt>
                <c:pt idx="2173">
                  <c:v>8.0499999999999999E-3</c:v>
                </c:pt>
                <c:pt idx="2174">
                  <c:v>8.3400000000000002E-3</c:v>
                </c:pt>
                <c:pt idx="2175">
                  <c:v>7.8799999999999999E-3</c:v>
                </c:pt>
                <c:pt idx="2176">
                  <c:v>8.0299999999999989E-3</c:v>
                </c:pt>
                <c:pt idx="2177">
                  <c:v>8.8100000000000001E-3</c:v>
                </c:pt>
                <c:pt idx="2178">
                  <c:v>9.2300000000000004E-3</c:v>
                </c:pt>
                <c:pt idx="2179">
                  <c:v>8.6099999999999996E-3</c:v>
                </c:pt>
                <c:pt idx="2180">
                  <c:v>8.4000000000000012E-3</c:v>
                </c:pt>
                <c:pt idx="2181">
                  <c:v>8.8999999999999999E-3</c:v>
                </c:pt>
                <c:pt idx="2182">
                  <c:v>9.5300000000000003E-3</c:v>
                </c:pt>
                <c:pt idx="2183">
                  <c:v>9.130000000000001E-3</c:v>
                </c:pt>
                <c:pt idx="2184">
                  <c:v>9.8799999999999999E-3</c:v>
                </c:pt>
                <c:pt idx="2185">
                  <c:v>9.8499999999999994E-3</c:v>
                </c:pt>
                <c:pt idx="2186">
                  <c:v>1.2109999999999999E-2</c:v>
                </c:pt>
                <c:pt idx="2187">
                  <c:v>1.2770000000000002E-2</c:v>
                </c:pt>
                <c:pt idx="2188">
                  <c:v>1.2350000000000002E-2</c:v>
                </c:pt>
                <c:pt idx="2189">
                  <c:v>1.282E-2</c:v>
                </c:pt>
                <c:pt idx="2190">
                  <c:v>1.3309999999999999E-2</c:v>
                </c:pt>
                <c:pt idx="2191">
                  <c:v>1.34E-2</c:v>
                </c:pt>
                <c:pt idx="2192">
                  <c:v>1.3330000000000002E-2</c:v>
                </c:pt>
                <c:pt idx="2193">
                  <c:v>1.234E-2</c:v>
                </c:pt>
                <c:pt idx="2194">
                  <c:v>1.2000000000000002E-2</c:v>
                </c:pt>
                <c:pt idx="2195">
                  <c:v>1.1869999999999999E-2</c:v>
                </c:pt>
                <c:pt idx="2196">
                  <c:v>1.2699999999999999E-2</c:v>
                </c:pt>
                <c:pt idx="2197">
                  <c:v>1.269E-2</c:v>
                </c:pt>
                <c:pt idx="2198">
                  <c:v>1.282E-2</c:v>
                </c:pt>
                <c:pt idx="2199">
                  <c:v>1.2109999999999999E-2</c:v>
                </c:pt>
                <c:pt idx="2200">
                  <c:v>1.2269999999999998E-2</c:v>
                </c:pt>
                <c:pt idx="2201">
                  <c:v>1.1720000000000001E-2</c:v>
                </c:pt>
                <c:pt idx="2202">
                  <c:v>1.187E-2</c:v>
                </c:pt>
                <c:pt idx="2203">
                  <c:v>1.2229999999999998E-2</c:v>
                </c:pt>
                <c:pt idx="2204">
                  <c:v>1.183E-2</c:v>
                </c:pt>
                <c:pt idx="2205">
                  <c:v>1.1519999999999999E-2</c:v>
                </c:pt>
                <c:pt idx="2206">
                  <c:v>1.137E-2</c:v>
                </c:pt>
                <c:pt idx="2207">
                  <c:v>1.0870000000000001E-2</c:v>
                </c:pt>
                <c:pt idx="2208">
                  <c:v>1.0270000000000001E-2</c:v>
                </c:pt>
                <c:pt idx="2209">
                  <c:v>1.0520000000000003E-2</c:v>
                </c:pt>
                <c:pt idx="2210">
                  <c:v>1.0120000000000001E-2</c:v>
                </c:pt>
                <c:pt idx="2211">
                  <c:v>1.0339999999999998E-2</c:v>
                </c:pt>
                <c:pt idx="2212">
                  <c:v>1.0390000000000002E-2</c:v>
                </c:pt>
                <c:pt idx="2213">
                  <c:v>9.6600000000000019E-3</c:v>
                </c:pt>
                <c:pt idx="2214">
                  <c:v>9.4799999999999988E-3</c:v>
                </c:pt>
                <c:pt idx="2215">
                  <c:v>8.6899999999999981E-3</c:v>
                </c:pt>
                <c:pt idx="2216">
                  <c:v>8.6399999999999984E-3</c:v>
                </c:pt>
                <c:pt idx="2217">
                  <c:v>8.3800000000000003E-3</c:v>
                </c:pt>
                <c:pt idx="2218">
                  <c:v>8.0400000000000003E-3</c:v>
                </c:pt>
                <c:pt idx="2219">
                  <c:v>9.1600000000000015E-3</c:v>
                </c:pt>
                <c:pt idx="2220">
                  <c:v>9.8599999999999972E-3</c:v>
                </c:pt>
                <c:pt idx="2221">
                  <c:v>9.6299999999999979E-3</c:v>
                </c:pt>
                <c:pt idx="2222">
                  <c:v>8.8800000000000007E-3</c:v>
                </c:pt>
                <c:pt idx="2223">
                  <c:v>9.3600000000000003E-3</c:v>
                </c:pt>
                <c:pt idx="2224">
                  <c:v>9.1000000000000022E-3</c:v>
                </c:pt>
                <c:pt idx="2225">
                  <c:v>8.9299999999999987E-3</c:v>
                </c:pt>
                <c:pt idx="2226">
                  <c:v>8.7999999999999988E-3</c:v>
                </c:pt>
                <c:pt idx="2227">
                  <c:v>8.3699999999999972E-3</c:v>
                </c:pt>
                <c:pt idx="2228">
                  <c:v>8.1099999999999992E-3</c:v>
                </c:pt>
                <c:pt idx="2229">
                  <c:v>7.8699999999999985E-3</c:v>
                </c:pt>
                <c:pt idx="2230">
                  <c:v>8.1799999999999998E-3</c:v>
                </c:pt>
                <c:pt idx="2231">
                  <c:v>8.1899999999999994E-3</c:v>
                </c:pt>
                <c:pt idx="2232">
                  <c:v>8.4700000000000001E-3</c:v>
                </c:pt>
                <c:pt idx="2233">
                  <c:v>8.5599999999999982E-3</c:v>
                </c:pt>
                <c:pt idx="2234">
                  <c:v>7.8299999999999967E-3</c:v>
                </c:pt>
                <c:pt idx="2235">
                  <c:v>8.0499999999999964E-3</c:v>
                </c:pt>
                <c:pt idx="2236">
                  <c:v>8.2500000000000004E-3</c:v>
                </c:pt>
                <c:pt idx="2237">
                  <c:v>7.1799999999999998E-3</c:v>
                </c:pt>
                <c:pt idx="2238">
                  <c:v>7.3800000000000003E-3</c:v>
                </c:pt>
                <c:pt idx="2239">
                  <c:v>6.2400000000000008E-3</c:v>
                </c:pt>
                <c:pt idx="2240">
                  <c:v>5.9199999999999982E-3</c:v>
                </c:pt>
                <c:pt idx="2241">
                  <c:v>5.8499999999999993E-3</c:v>
                </c:pt>
                <c:pt idx="2242">
                  <c:v>5.8400000000000006E-3</c:v>
                </c:pt>
                <c:pt idx="2243">
                  <c:v>5.1499999999999992E-3</c:v>
                </c:pt>
                <c:pt idx="2244">
                  <c:v>5.9299999999999995E-3</c:v>
                </c:pt>
                <c:pt idx="2245">
                  <c:v>5.1999999999999998E-3</c:v>
                </c:pt>
                <c:pt idx="2246">
                  <c:v>5.1600000000000005E-3</c:v>
                </c:pt>
                <c:pt idx="2247">
                  <c:v>5.5000000000000023E-3</c:v>
                </c:pt>
                <c:pt idx="2248">
                  <c:v>5.7799999999999987E-3</c:v>
                </c:pt>
                <c:pt idx="2249">
                  <c:v>5.4199999999999977E-3</c:v>
                </c:pt>
                <c:pt idx="2250">
                  <c:v>6.9899999999999988E-3</c:v>
                </c:pt>
                <c:pt idx="2251">
                  <c:v>7.7000000000000002E-3</c:v>
                </c:pt>
                <c:pt idx="2252">
                  <c:v>6.8799999999999972E-3</c:v>
                </c:pt>
                <c:pt idx="2253">
                  <c:v>6.2900000000000005E-3</c:v>
                </c:pt>
                <c:pt idx="2254">
                  <c:v>6.1900000000000019E-3</c:v>
                </c:pt>
                <c:pt idx="2255">
                  <c:v>6.2800000000000009E-3</c:v>
                </c:pt>
                <c:pt idx="2256">
                  <c:v>5.5299999999999993E-3</c:v>
                </c:pt>
                <c:pt idx="2257">
                  <c:v>5.6400000000000009E-3</c:v>
                </c:pt>
                <c:pt idx="2258">
                  <c:v>4.7000000000000019E-3</c:v>
                </c:pt>
                <c:pt idx="2259">
                  <c:v>5.0099999999999988E-3</c:v>
                </c:pt>
                <c:pt idx="2260">
                  <c:v>4.589999999999996E-3</c:v>
                </c:pt>
                <c:pt idx="2261">
                  <c:v>4.9400000000000025E-3</c:v>
                </c:pt>
                <c:pt idx="2262">
                  <c:v>4.729999999999999E-3</c:v>
                </c:pt>
                <c:pt idx="2263">
                  <c:v>4.4300000000000008E-3</c:v>
                </c:pt>
                <c:pt idx="2264">
                  <c:v>4.3199999999999992E-3</c:v>
                </c:pt>
                <c:pt idx="2265">
                  <c:v>5.1800000000000023E-3</c:v>
                </c:pt>
                <c:pt idx="2266">
                  <c:v>4.510000000000001E-3</c:v>
                </c:pt>
                <c:pt idx="2267">
                  <c:v>4.2700000000000004E-3</c:v>
                </c:pt>
                <c:pt idx="2268">
                  <c:v>4.3900000000000007E-3</c:v>
                </c:pt>
                <c:pt idx="2269">
                  <c:v>3.7099999999999998E-3</c:v>
                </c:pt>
                <c:pt idx="2270">
                  <c:v>3.5000000000000009E-3</c:v>
                </c:pt>
                <c:pt idx="2271">
                  <c:v>3.2299999999999994E-3</c:v>
                </c:pt>
                <c:pt idx="2272">
                  <c:v>2.8600000000000001E-3</c:v>
                </c:pt>
                <c:pt idx="2273">
                  <c:v>2.4900000000000009E-3</c:v>
                </c:pt>
                <c:pt idx="2274">
                  <c:v>2.939999999999996E-3</c:v>
                </c:pt>
                <c:pt idx="2275">
                  <c:v>2.8500000000000014E-3</c:v>
                </c:pt>
                <c:pt idx="2276">
                  <c:v>3.0699999999999994E-3</c:v>
                </c:pt>
                <c:pt idx="2277">
                  <c:v>2.589999999999999E-3</c:v>
                </c:pt>
                <c:pt idx="2278">
                  <c:v>2.530000000000001E-3</c:v>
                </c:pt>
                <c:pt idx="2279">
                  <c:v>1.9700000000000008E-3</c:v>
                </c:pt>
                <c:pt idx="2280">
                  <c:v>2.240000000000002E-3</c:v>
                </c:pt>
                <c:pt idx="2281">
                  <c:v>2.3500000000000031E-3</c:v>
                </c:pt>
                <c:pt idx="2282">
                  <c:v>2.1200000000000021E-3</c:v>
                </c:pt>
                <c:pt idx="2283">
                  <c:v>2.6400000000000022E-3</c:v>
                </c:pt>
                <c:pt idx="2284">
                  <c:v>2.370000000000001E-3</c:v>
                </c:pt>
                <c:pt idx="2285">
                  <c:v>3.3800000000000006E-3</c:v>
                </c:pt>
                <c:pt idx="2286">
                  <c:v>3.0100000000000014E-3</c:v>
                </c:pt>
                <c:pt idx="2287">
                  <c:v>2.9000000000000002E-3</c:v>
                </c:pt>
                <c:pt idx="2288">
                  <c:v>2.66E-3</c:v>
                </c:pt>
                <c:pt idx="2289">
                  <c:v>3.0200000000000005E-3</c:v>
                </c:pt>
                <c:pt idx="2290">
                  <c:v>2.5700000000000011E-3</c:v>
                </c:pt>
                <c:pt idx="2291">
                  <c:v>2.6199999999999999E-3</c:v>
                </c:pt>
                <c:pt idx="2292">
                  <c:v>2.3400000000000001E-3</c:v>
                </c:pt>
                <c:pt idx="2293">
                  <c:v>2.0199999999999997E-3</c:v>
                </c:pt>
                <c:pt idx="2294">
                  <c:v>1.3900000000000023E-3</c:v>
                </c:pt>
                <c:pt idx="2295">
                  <c:v>1.5799999999999992E-3</c:v>
                </c:pt>
                <c:pt idx="2296">
                  <c:v>1.4900000000000002E-3</c:v>
                </c:pt>
                <c:pt idx="2297">
                  <c:v>2.0199999999999997E-3</c:v>
                </c:pt>
                <c:pt idx="2298">
                  <c:v>1.7299999999999961E-3</c:v>
                </c:pt>
                <c:pt idx="2299">
                  <c:v>1.5399999999999991E-3</c:v>
                </c:pt>
                <c:pt idx="2300">
                  <c:v>1.6999999999999993E-3</c:v>
                </c:pt>
                <c:pt idx="2301">
                  <c:v>1.5099999999999981E-3</c:v>
                </c:pt>
                <c:pt idx="2302">
                  <c:v>1.8100000000000004E-3</c:v>
                </c:pt>
                <c:pt idx="2303">
                  <c:v>1.6900000000000003E-3</c:v>
                </c:pt>
                <c:pt idx="2304">
                  <c:v>1.4599999999999991E-3</c:v>
                </c:pt>
                <c:pt idx="2305">
                  <c:v>1.6399999999999969E-3</c:v>
                </c:pt>
                <c:pt idx="2306">
                  <c:v>1.9599999999999973E-3</c:v>
                </c:pt>
                <c:pt idx="2307">
                  <c:v>1.6199999999999993E-3</c:v>
                </c:pt>
                <c:pt idx="2308">
                  <c:v>1.4900000000000002E-3</c:v>
                </c:pt>
                <c:pt idx="2309">
                  <c:v>1.259999999999999E-3</c:v>
                </c:pt>
                <c:pt idx="2310">
                  <c:v>1.4000000000000013E-3</c:v>
                </c:pt>
                <c:pt idx="2311">
                  <c:v>1.5600000000000015E-3</c:v>
                </c:pt>
                <c:pt idx="2312">
                  <c:v>1.6400000000000015E-3</c:v>
                </c:pt>
                <c:pt idx="2313">
                  <c:v>1.7399999999999994E-3</c:v>
                </c:pt>
                <c:pt idx="2314">
                  <c:v>2.1600000000000018E-3</c:v>
                </c:pt>
                <c:pt idx="2315">
                  <c:v>1.9099999999999983E-3</c:v>
                </c:pt>
                <c:pt idx="2316">
                  <c:v>2.0300000000000027E-3</c:v>
                </c:pt>
                <c:pt idx="2317">
                  <c:v>1.9099999999999983E-3</c:v>
                </c:pt>
                <c:pt idx="2318">
                  <c:v>1.5400000000000036E-3</c:v>
                </c:pt>
                <c:pt idx="2319">
                  <c:v>1.9799999999999996E-3</c:v>
                </c:pt>
                <c:pt idx="2320">
                  <c:v>2.350000000000001E-3</c:v>
                </c:pt>
                <c:pt idx="2321">
                  <c:v>2.429999999999999E-3</c:v>
                </c:pt>
                <c:pt idx="2322">
                  <c:v>2.859999999999998E-3</c:v>
                </c:pt>
                <c:pt idx="2323">
                  <c:v>2.589999999999999E-3</c:v>
                </c:pt>
                <c:pt idx="2324">
                  <c:v>1.7100000000000004E-3</c:v>
                </c:pt>
                <c:pt idx="2325">
                  <c:v>2.6699999999999992E-3</c:v>
                </c:pt>
                <c:pt idx="2326">
                  <c:v>2.3399999999999975E-3</c:v>
                </c:pt>
                <c:pt idx="2327">
                  <c:v>2.1099999999999986E-3</c:v>
                </c:pt>
                <c:pt idx="2328">
                  <c:v>1.33E-3</c:v>
                </c:pt>
                <c:pt idx="2329">
                  <c:v>1.040000000000001E-3</c:v>
                </c:pt>
                <c:pt idx="2330">
                  <c:v>6.2000000000000054E-4</c:v>
                </c:pt>
                <c:pt idx="2331">
                  <c:v>-2.0000000000000019E-5</c:v>
                </c:pt>
                <c:pt idx="2332">
                  <c:v>0</c:v>
                </c:pt>
                <c:pt idx="2333">
                  <c:v>2.200000000000002E-4</c:v>
                </c:pt>
                <c:pt idx="2334">
                  <c:v>9.6999999999999973E-4</c:v>
                </c:pt>
                <c:pt idx="2335">
                  <c:v>4.0999999999999923E-4</c:v>
                </c:pt>
                <c:pt idx="2336">
                  <c:v>4.8999999999999933E-4</c:v>
                </c:pt>
                <c:pt idx="2337">
                  <c:v>1.1600000000000011E-3</c:v>
                </c:pt>
                <c:pt idx="2338">
                  <c:v>1.389999999999998E-3</c:v>
                </c:pt>
                <c:pt idx="2339">
                  <c:v>1.7399999999999994E-3</c:v>
                </c:pt>
                <c:pt idx="2340">
                  <c:v>1.7500000000000005E-3</c:v>
                </c:pt>
                <c:pt idx="2341">
                  <c:v>1.6599999999999991E-3</c:v>
                </c:pt>
                <c:pt idx="2342">
                  <c:v>2.6700000000000014E-3</c:v>
                </c:pt>
                <c:pt idx="2343">
                  <c:v>2.2199999999999998E-3</c:v>
                </c:pt>
                <c:pt idx="2344">
                  <c:v>1.4400000000000012E-3</c:v>
                </c:pt>
                <c:pt idx="2345">
                  <c:v>1.7399999999999994E-3</c:v>
                </c:pt>
                <c:pt idx="2346">
                  <c:v>2.2199999999999998E-3</c:v>
                </c:pt>
                <c:pt idx="2347">
                  <c:v>2.1699999999999988E-3</c:v>
                </c:pt>
                <c:pt idx="2348">
                  <c:v>2.8800000000000002E-3</c:v>
                </c:pt>
                <c:pt idx="2349">
                  <c:v>2.8400000000000005E-3</c:v>
                </c:pt>
                <c:pt idx="2350">
                  <c:v>2.6300000000000013E-3</c:v>
                </c:pt>
                <c:pt idx="2351">
                  <c:v>2.5499999999999989E-3</c:v>
                </c:pt>
                <c:pt idx="2352">
                  <c:v>2.66E-3</c:v>
                </c:pt>
                <c:pt idx="2353">
                  <c:v>1.9399999999999995E-3</c:v>
                </c:pt>
                <c:pt idx="2354">
                  <c:v>1.8999999999999996E-3</c:v>
                </c:pt>
                <c:pt idx="2355">
                  <c:v>1.7799999999999995E-3</c:v>
                </c:pt>
                <c:pt idx="2356">
                  <c:v>1.6400000000000015E-3</c:v>
                </c:pt>
                <c:pt idx="2357">
                  <c:v>1.1999999999999988E-3</c:v>
                </c:pt>
                <c:pt idx="2358">
                  <c:v>2.4799999999999987E-3</c:v>
                </c:pt>
                <c:pt idx="2359">
                  <c:v>2.3E-3</c:v>
                </c:pt>
                <c:pt idx="2360">
                  <c:v>4.62E-3</c:v>
                </c:pt>
                <c:pt idx="2361">
                  <c:v>5.7199999999999994E-3</c:v>
                </c:pt>
                <c:pt idx="2362">
                  <c:v>4.8300000000000001E-3</c:v>
                </c:pt>
                <c:pt idx="2363">
                  <c:v>3.7599999999999999E-3</c:v>
                </c:pt>
                <c:pt idx="2364">
                  <c:v>4.9699999999999996E-3</c:v>
                </c:pt>
                <c:pt idx="2365">
                  <c:v>4.5000000000000005E-3</c:v>
                </c:pt>
                <c:pt idx="2366">
                  <c:v>3.8E-3</c:v>
                </c:pt>
                <c:pt idx="2367">
                  <c:v>4.3800000000000002E-3</c:v>
                </c:pt>
                <c:pt idx="2368">
                  <c:v>5.3200000000000001E-3</c:v>
                </c:pt>
                <c:pt idx="2369">
                  <c:v>4.9100000000000003E-3</c:v>
                </c:pt>
                <c:pt idx="2370">
                  <c:v>4.9100000000000003E-3</c:v>
                </c:pt>
                <c:pt idx="2371">
                  <c:v>4.8799999999999998E-3</c:v>
                </c:pt>
                <c:pt idx="2372">
                  <c:v>6.8900000000000003E-3</c:v>
                </c:pt>
                <c:pt idx="2373">
                  <c:v>5.0800000000000003E-3</c:v>
                </c:pt>
                <c:pt idx="2374">
                  <c:v>5.1099999999999991E-3</c:v>
                </c:pt>
                <c:pt idx="2375">
                  <c:v>4.6999999999999993E-3</c:v>
                </c:pt>
                <c:pt idx="2376">
                  <c:v>5.1600000000000005E-3</c:v>
                </c:pt>
                <c:pt idx="2377">
                  <c:v>4.7799999999999995E-3</c:v>
                </c:pt>
                <c:pt idx="2378">
                  <c:v>4.81E-3</c:v>
                </c:pt>
                <c:pt idx="2379">
                  <c:v>4.3999999999999994E-3</c:v>
                </c:pt>
                <c:pt idx="2380">
                  <c:v>4.2500000000000003E-3</c:v>
                </c:pt>
                <c:pt idx="2381">
                  <c:v>4.3500000000000006E-3</c:v>
                </c:pt>
                <c:pt idx="2382">
                  <c:v>5.5999999999999991E-3</c:v>
                </c:pt>
                <c:pt idx="2383">
                  <c:v>4.9300000000000004E-3</c:v>
                </c:pt>
                <c:pt idx="2384">
                  <c:v>5.94E-3</c:v>
                </c:pt>
                <c:pt idx="2385">
                  <c:v>5.7199999999999994E-3</c:v>
                </c:pt>
                <c:pt idx="2386">
                  <c:v>5.3800000000000002E-3</c:v>
                </c:pt>
                <c:pt idx="2387">
                  <c:v>5.5499999999999994E-3</c:v>
                </c:pt>
                <c:pt idx="2388">
                  <c:v>5.28E-3</c:v>
                </c:pt>
                <c:pt idx="2389">
                  <c:v>5.6099999999999995E-3</c:v>
                </c:pt>
                <c:pt idx="2390">
                  <c:v>6.2199999999999998E-3</c:v>
                </c:pt>
                <c:pt idx="2391">
                  <c:v>5.9899999999999997E-3</c:v>
                </c:pt>
                <c:pt idx="2392">
                  <c:v>6.8599999999999998E-3</c:v>
                </c:pt>
                <c:pt idx="2393">
                  <c:v>7.0699999999999999E-3</c:v>
                </c:pt>
                <c:pt idx="2394">
                  <c:v>6.6499999999999997E-3</c:v>
                </c:pt>
                <c:pt idx="2395">
                  <c:v>7.1399999999999996E-3</c:v>
                </c:pt>
                <c:pt idx="2396">
                  <c:v>6.6599999999999993E-3</c:v>
                </c:pt>
                <c:pt idx="2397">
                  <c:v>6.8799999999999998E-3</c:v>
                </c:pt>
                <c:pt idx="2398">
                  <c:v>8.1599999999999989E-3</c:v>
                </c:pt>
                <c:pt idx="2399">
                  <c:v>7.7000000000000002E-3</c:v>
                </c:pt>
                <c:pt idx="2400">
                  <c:v>8.2500000000000004E-3</c:v>
                </c:pt>
                <c:pt idx="2401">
                  <c:v>8.09E-3</c:v>
                </c:pt>
                <c:pt idx="2402">
                  <c:v>7.9100000000000004E-3</c:v>
                </c:pt>
                <c:pt idx="2403">
                  <c:v>9.7000000000000003E-3</c:v>
                </c:pt>
                <c:pt idx="2404">
                  <c:v>9.5999999999999992E-3</c:v>
                </c:pt>
                <c:pt idx="2405">
                  <c:v>9.6600000000000002E-3</c:v>
                </c:pt>
                <c:pt idx="2406">
                  <c:v>9.7700000000000009E-3</c:v>
                </c:pt>
                <c:pt idx="2407">
                  <c:v>1.0629999999999999E-2</c:v>
                </c:pt>
                <c:pt idx="2408">
                  <c:v>1.089E-2</c:v>
                </c:pt>
                <c:pt idx="2409">
                  <c:v>1.2359999999999999E-2</c:v>
                </c:pt>
                <c:pt idx="2410">
                  <c:v>1.311E-2</c:v>
                </c:pt>
                <c:pt idx="2411">
                  <c:v>1.413E-2</c:v>
                </c:pt>
                <c:pt idx="2412">
                  <c:v>1.4839999999999999E-2</c:v>
                </c:pt>
                <c:pt idx="2413">
                  <c:v>1.5810000000000001E-2</c:v>
                </c:pt>
                <c:pt idx="2414">
                  <c:v>1.5189999999999999E-2</c:v>
                </c:pt>
                <c:pt idx="2415">
                  <c:v>1.5110000000000002E-2</c:v>
                </c:pt>
                <c:pt idx="2416">
                  <c:v>1.5089999999999999E-2</c:v>
                </c:pt>
                <c:pt idx="2417">
                  <c:v>1.41E-2</c:v>
                </c:pt>
                <c:pt idx="2418">
                  <c:v>1.41E-2</c:v>
                </c:pt>
                <c:pt idx="2419">
                  <c:v>1.4690000000000002E-2</c:v>
                </c:pt>
                <c:pt idx="2420">
                  <c:v>1.4339999999999999E-2</c:v>
                </c:pt>
                <c:pt idx="2421">
                  <c:v>1.4839999999999999E-2</c:v>
                </c:pt>
                <c:pt idx="2422">
                  <c:v>1.4749999999999999E-2</c:v>
                </c:pt>
                <c:pt idx="2423">
                  <c:v>1.448E-2</c:v>
                </c:pt>
                <c:pt idx="2424">
                  <c:v>1.4110000000000001E-2</c:v>
                </c:pt>
                <c:pt idx="2425">
                  <c:v>1.311E-2</c:v>
                </c:pt>
                <c:pt idx="2426">
                  <c:v>1.192E-2</c:v>
                </c:pt>
                <c:pt idx="2427">
                  <c:v>1.2659999999999999E-2</c:v>
                </c:pt>
                <c:pt idx="2428">
                  <c:v>1.1939999999999999E-2</c:v>
                </c:pt>
                <c:pt idx="2429">
                  <c:v>1.1390000000000001E-2</c:v>
                </c:pt>
                <c:pt idx="2430">
                  <c:v>1.073E-2</c:v>
                </c:pt>
                <c:pt idx="2431">
                  <c:v>1.085E-2</c:v>
                </c:pt>
                <c:pt idx="2432">
                  <c:v>1.0510000000000002E-2</c:v>
                </c:pt>
                <c:pt idx="2433">
                  <c:v>1.0800000000000001E-2</c:v>
                </c:pt>
                <c:pt idx="2434">
                  <c:v>1.0819999999999998E-2</c:v>
                </c:pt>
                <c:pt idx="2435">
                  <c:v>1.0360000000000001E-2</c:v>
                </c:pt>
                <c:pt idx="2436">
                  <c:v>1.095E-2</c:v>
                </c:pt>
                <c:pt idx="2437">
                  <c:v>1.1140000000000001E-2</c:v>
                </c:pt>
                <c:pt idx="2438">
                  <c:v>1.1239999999999998E-2</c:v>
                </c:pt>
                <c:pt idx="2439">
                  <c:v>1.1440000000000001E-2</c:v>
                </c:pt>
                <c:pt idx="2440">
                  <c:v>1.187E-2</c:v>
                </c:pt>
                <c:pt idx="2441">
                  <c:v>1.2030000000000001E-2</c:v>
                </c:pt>
                <c:pt idx="2442">
                  <c:v>1.2869999999999999E-2</c:v>
                </c:pt>
                <c:pt idx="2443">
                  <c:v>1.175E-2</c:v>
                </c:pt>
                <c:pt idx="2444">
                  <c:v>1.191E-2</c:v>
                </c:pt>
                <c:pt idx="2445">
                  <c:v>1.061E-2</c:v>
                </c:pt>
                <c:pt idx="2446">
                  <c:v>1.0540000000000001E-2</c:v>
                </c:pt>
                <c:pt idx="2447">
                  <c:v>1.0620000000000001E-2</c:v>
                </c:pt>
                <c:pt idx="2448">
                  <c:v>1.0310000000000001E-2</c:v>
                </c:pt>
                <c:pt idx="2449">
                  <c:v>9.6500000000000006E-3</c:v>
                </c:pt>
                <c:pt idx="2450">
                  <c:v>7.4999999999999997E-3</c:v>
                </c:pt>
                <c:pt idx="2451">
                  <c:v>8.2700000000000013E-3</c:v>
                </c:pt>
                <c:pt idx="2452">
                  <c:v>7.5999999999999991E-3</c:v>
                </c:pt>
                <c:pt idx="2453">
                  <c:v>8.0500000000000016E-3</c:v>
                </c:pt>
                <c:pt idx="2454">
                  <c:v>7.6600000000000001E-3</c:v>
                </c:pt>
                <c:pt idx="2455">
                  <c:v>8.9899999999999997E-3</c:v>
                </c:pt>
                <c:pt idx="2456">
                  <c:v>8.0499999999999999E-3</c:v>
                </c:pt>
                <c:pt idx="2457">
                  <c:v>7.5400000000000016E-3</c:v>
                </c:pt>
                <c:pt idx="2458">
                  <c:v>6.0800000000000012E-3</c:v>
                </c:pt>
                <c:pt idx="2459">
                  <c:v>6.0999999999999987E-3</c:v>
                </c:pt>
                <c:pt idx="2460">
                  <c:v>4.3500000000000006E-3</c:v>
                </c:pt>
                <c:pt idx="2461">
                  <c:v>4.5799999999999999E-3</c:v>
                </c:pt>
                <c:pt idx="2462">
                  <c:v>3.9799999999999992E-3</c:v>
                </c:pt>
                <c:pt idx="2463">
                  <c:v>2.32E-3</c:v>
                </c:pt>
                <c:pt idx="2464">
                  <c:v>2.559999999999998E-3</c:v>
                </c:pt>
                <c:pt idx="2465">
                  <c:v>1.9100000000000007E-3</c:v>
                </c:pt>
                <c:pt idx="2466">
                  <c:v>1.9399999999999995E-3</c:v>
                </c:pt>
                <c:pt idx="2467">
                  <c:v>-5.6999999999999944E-4</c:v>
                </c:pt>
                <c:pt idx="2468">
                  <c:v>1.9499999999999984E-3</c:v>
                </c:pt>
                <c:pt idx="2469">
                  <c:v>3.6399999999999987E-3</c:v>
                </c:pt>
                <c:pt idx="2470">
                  <c:v>1.9100000000000028E-3</c:v>
                </c:pt>
                <c:pt idx="2471">
                  <c:v>1.8499999999999962E-3</c:v>
                </c:pt>
                <c:pt idx="2472">
                  <c:v>4.2799999999999991E-3</c:v>
                </c:pt>
                <c:pt idx="2473">
                  <c:v>3.3599999999999984E-3</c:v>
                </c:pt>
                <c:pt idx="2474">
                  <c:v>2.0399999999999975E-3</c:v>
                </c:pt>
                <c:pt idx="2475">
                  <c:v>2.5099999999999988E-3</c:v>
                </c:pt>
                <c:pt idx="2476">
                  <c:v>2.8800000000000023E-3</c:v>
                </c:pt>
                <c:pt idx="2477">
                  <c:v>1.0800000000000009E-3</c:v>
                </c:pt>
                <c:pt idx="2478">
                  <c:v>7.2999999999999953E-4</c:v>
                </c:pt>
                <c:pt idx="2479">
                  <c:v>6.7000000000000176E-4</c:v>
                </c:pt>
                <c:pt idx="2480">
                  <c:v>5.8999999999999721E-4</c:v>
                </c:pt>
                <c:pt idx="2481">
                  <c:v>-2.0000000000000017E-4</c:v>
                </c:pt>
                <c:pt idx="2482">
                  <c:v>-2.0499999999999963E-3</c:v>
                </c:pt>
                <c:pt idx="2483">
                  <c:v>-2.0999999999999994E-3</c:v>
                </c:pt>
                <c:pt idx="2484">
                  <c:v>-2.5499999999999989E-3</c:v>
                </c:pt>
                <c:pt idx="2485">
                  <c:v>-4.0800000000000038E-3</c:v>
                </c:pt>
                <c:pt idx="2486">
                  <c:v>-4.0799999999999994E-3</c:v>
                </c:pt>
                <c:pt idx="2487">
                  <c:v>-2.7600000000000025E-3</c:v>
                </c:pt>
                <c:pt idx="2488">
                  <c:v>-3.5799999999999964E-3</c:v>
                </c:pt>
                <c:pt idx="2489">
                  <c:v>-2.0700000000000028E-3</c:v>
                </c:pt>
                <c:pt idx="2490">
                  <c:v>-2.5000000000000001E-3</c:v>
                </c:pt>
                <c:pt idx="2491">
                  <c:v>-4.1199999999999995E-3</c:v>
                </c:pt>
                <c:pt idx="2492">
                  <c:v>-5.1700000000000036E-3</c:v>
                </c:pt>
                <c:pt idx="2493">
                  <c:v>-4.049999999999998E-3</c:v>
                </c:pt>
                <c:pt idx="2494">
                  <c:v>-4.2300000000000003E-3</c:v>
                </c:pt>
                <c:pt idx="2495">
                  <c:v>-5.0099999999999945E-3</c:v>
                </c:pt>
                <c:pt idx="2496">
                  <c:v>-2.7899999999999991E-3</c:v>
                </c:pt>
                <c:pt idx="2497">
                  <c:v>-4.1199999999999995E-3</c:v>
                </c:pt>
                <c:pt idx="2498">
                  <c:v>-4.9399999999999973E-3</c:v>
                </c:pt>
                <c:pt idx="2499">
                  <c:v>-4.9699999999999944E-3</c:v>
                </c:pt>
                <c:pt idx="2500">
                  <c:v>-6.9199999999999973E-3</c:v>
                </c:pt>
                <c:pt idx="2501">
                  <c:v>-7.7700000000000017E-3</c:v>
                </c:pt>
                <c:pt idx="2502">
                  <c:v>-7.7700000000000017E-3</c:v>
                </c:pt>
                <c:pt idx="2503">
                  <c:v>-7.6299999999999988E-3</c:v>
                </c:pt>
                <c:pt idx="2504">
                  <c:v>-6.9799999999999949E-3</c:v>
                </c:pt>
                <c:pt idx="2505">
                  <c:v>-5.7600000000000047E-3</c:v>
                </c:pt>
                <c:pt idx="2506">
                  <c:v>-5.7199999999999959E-3</c:v>
                </c:pt>
                <c:pt idx="2507">
                  <c:v>-6.889999999999996E-3</c:v>
                </c:pt>
                <c:pt idx="2508">
                  <c:v>-7.2999999999999957E-3</c:v>
                </c:pt>
                <c:pt idx="2509">
                  <c:v>-6.9899999999999988E-3</c:v>
                </c:pt>
                <c:pt idx="2510">
                  <c:v>-6.8900000000000003E-3</c:v>
                </c:pt>
                <c:pt idx="2511">
                  <c:v>-7.6900000000000015E-3</c:v>
                </c:pt>
                <c:pt idx="2512">
                  <c:v>-7.7000000000000002E-3</c:v>
                </c:pt>
                <c:pt idx="2513">
                  <c:v>-7.9500000000000039E-3</c:v>
                </c:pt>
                <c:pt idx="2514">
                  <c:v>-8.5599999999999982E-3</c:v>
                </c:pt>
                <c:pt idx="2515">
                  <c:v>-8.9799999999999967E-3</c:v>
                </c:pt>
                <c:pt idx="2516">
                  <c:v>-8.9300000000000022E-3</c:v>
                </c:pt>
                <c:pt idx="2517">
                  <c:v>-4.4900000000000027E-3</c:v>
                </c:pt>
                <c:pt idx="2518">
                  <c:v>-3.9900000000000005E-3</c:v>
                </c:pt>
                <c:pt idx="2519">
                  <c:v>-5.7200000000000003E-3</c:v>
                </c:pt>
                <c:pt idx="2520">
                  <c:v>-5.8899999999999994E-3</c:v>
                </c:pt>
                <c:pt idx="2521">
                  <c:v>-5.8099999999999992E-3</c:v>
                </c:pt>
                <c:pt idx="2522">
                  <c:v>-6.1800000000000032E-3</c:v>
                </c:pt>
                <c:pt idx="2523">
                  <c:v>-6.1200000000000013E-3</c:v>
                </c:pt>
                <c:pt idx="2524">
                  <c:v>-4.7599999999999995E-3</c:v>
                </c:pt>
                <c:pt idx="2525">
                  <c:v>-5.4099999999999947E-3</c:v>
                </c:pt>
                <c:pt idx="2526">
                  <c:v>-5.9699999999999953E-3</c:v>
                </c:pt>
                <c:pt idx="2527">
                  <c:v>-7.6900000000000059E-3</c:v>
                </c:pt>
                <c:pt idx="2528">
                  <c:v>-8.1000000000000013E-3</c:v>
                </c:pt>
                <c:pt idx="2529">
                  <c:v>-8.5900000000000004E-3</c:v>
                </c:pt>
                <c:pt idx="2530">
                  <c:v>-9.5399999999999981E-3</c:v>
                </c:pt>
                <c:pt idx="2531">
                  <c:v>-1.0110000000000001E-2</c:v>
                </c:pt>
                <c:pt idx="2532">
                  <c:v>-1.0579999999999999E-2</c:v>
                </c:pt>
                <c:pt idx="2533">
                  <c:v>-8.8299999999999993E-3</c:v>
                </c:pt>
                <c:pt idx="2534">
                  <c:v>-9.3100000000000058E-3</c:v>
                </c:pt>
                <c:pt idx="2535">
                  <c:v>-1.0089999999999998E-2</c:v>
                </c:pt>
                <c:pt idx="2536">
                  <c:v>-9.2800000000000035E-3</c:v>
                </c:pt>
                <c:pt idx="2537">
                  <c:v>-7.2900000000000013E-3</c:v>
                </c:pt>
                <c:pt idx="2538">
                  <c:v>-7.2699999999999943E-3</c:v>
                </c:pt>
                <c:pt idx="2539">
                  <c:v>-6.8499999999999958E-3</c:v>
                </c:pt>
                <c:pt idx="2540">
                  <c:v>-8.1700000000000019E-3</c:v>
                </c:pt>
                <c:pt idx="2541">
                  <c:v>-6.9500000000000031E-3</c:v>
                </c:pt>
                <c:pt idx="2542">
                  <c:v>-7.2799999999999974E-3</c:v>
                </c:pt>
                <c:pt idx="2543">
                  <c:v>-7.1100000000000026E-3</c:v>
                </c:pt>
                <c:pt idx="2544">
                  <c:v>-6.8299999999999984E-3</c:v>
                </c:pt>
                <c:pt idx="2545">
                  <c:v>-4.7500000000000051E-3</c:v>
                </c:pt>
                <c:pt idx="2546">
                  <c:v>-2.9699999999999969E-3</c:v>
                </c:pt>
                <c:pt idx="2547">
                  <c:v>-4.2500000000000072E-3</c:v>
                </c:pt>
                <c:pt idx="2548">
                  <c:v>-1.5999999999999925E-3</c:v>
                </c:pt>
                <c:pt idx="2549">
                  <c:v>-1.6699999999999981E-3</c:v>
                </c:pt>
                <c:pt idx="2550">
                  <c:v>-2.7400000000000002E-3</c:v>
                </c:pt>
                <c:pt idx="2551">
                  <c:v>-4.3400000000000018E-3</c:v>
                </c:pt>
                <c:pt idx="2552">
                  <c:v>-4.6600000000000018E-3</c:v>
                </c:pt>
                <c:pt idx="2553">
                  <c:v>-4.7499999999999964E-3</c:v>
                </c:pt>
                <c:pt idx="2554">
                  <c:v>-3.4299999999999999E-3</c:v>
                </c:pt>
                <c:pt idx="2555">
                  <c:v>-4.8200000000000022E-3</c:v>
                </c:pt>
                <c:pt idx="2556">
                  <c:v>-5.2700000000000012E-3</c:v>
                </c:pt>
                <c:pt idx="2557">
                  <c:v>-4.3199999999999992E-3</c:v>
                </c:pt>
                <c:pt idx="2558">
                  <c:v>-3.9000000000000011E-3</c:v>
                </c:pt>
                <c:pt idx="2559">
                  <c:v>-3.4900000000000018E-3</c:v>
                </c:pt>
                <c:pt idx="2560">
                  <c:v>-1.8799999999999971E-3</c:v>
                </c:pt>
                <c:pt idx="2561">
                  <c:v>-2.6200000000000047E-3</c:v>
                </c:pt>
                <c:pt idx="2562">
                  <c:v>-2.0500000000000006E-3</c:v>
                </c:pt>
                <c:pt idx="2563">
                  <c:v>-3.3900000000000041E-3</c:v>
                </c:pt>
                <c:pt idx="2564">
                  <c:v>-3.0100000000000014E-3</c:v>
                </c:pt>
                <c:pt idx="2565">
                  <c:v>-3.6099999999999978E-3</c:v>
                </c:pt>
                <c:pt idx="2566">
                  <c:v>-4.3000000000000061E-3</c:v>
                </c:pt>
                <c:pt idx="2567">
                  <c:v>-3.5099999999999997E-3</c:v>
                </c:pt>
                <c:pt idx="2568">
                  <c:v>-3.9799999999999966E-3</c:v>
                </c:pt>
                <c:pt idx="2569">
                  <c:v>-4.1899999999999958E-3</c:v>
                </c:pt>
                <c:pt idx="2570">
                  <c:v>-3.8199999999999966E-3</c:v>
                </c:pt>
                <c:pt idx="2571">
                  <c:v>-4.2600000000000016E-3</c:v>
                </c:pt>
                <c:pt idx="2572">
                  <c:v>-3.540000000000001E-3</c:v>
                </c:pt>
                <c:pt idx="2573">
                  <c:v>-3.8300000000000001E-3</c:v>
                </c:pt>
                <c:pt idx="2574">
                  <c:v>-3.540000000000001E-3</c:v>
                </c:pt>
                <c:pt idx="2575">
                  <c:v>-3.3100000000000039E-3</c:v>
                </c:pt>
                <c:pt idx="2576">
                  <c:v>-3.0600000000000007E-3</c:v>
                </c:pt>
                <c:pt idx="2577">
                  <c:v>-3.6400000000000078E-3</c:v>
                </c:pt>
                <c:pt idx="2578">
                  <c:v>-4.0500000000000024E-3</c:v>
                </c:pt>
                <c:pt idx="2579">
                  <c:v>-4.8000000000000039E-3</c:v>
                </c:pt>
                <c:pt idx="2580">
                  <c:v>-3.8100000000000022E-3</c:v>
                </c:pt>
                <c:pt idx="2581">
                  <c:v>-4.4200000000000021E-3</c:v>
                </c:pt>
                <c:pt idx="2582">
                  <c:v>-4.719999999999995E-3</c:v>
                </c:pt>
                <c:pt idx="2583">
                  <c:v>-4.7300000000000076E-3</c:v>
                </c:pt>
                <c:pt idx="2584">
                  <c:v>-3.7699999999999977E-3</c:v>
                </c:pt>
                <c:pt idx="2585">
                  <c:v>-3.2600000000000051E-3</c:v>
                </c:pt>
                <c:pt idx="2586">
                  <c:v>-2.7299999999999968E-3</c:v>
                </c:pt>
                <c:pt idx="2587">
                  <c:v>-2.6799999999999979E-3</c:v>
                </c:pt>
                <c:pt idx="2588">
                  <c:v>-1.8900000000000006E-3</c:v>
                </c:pt>
                <c:pt idx="2589">
                  <c:v>-7.6000000000000069E-4</c:v>
                </c:pt>
                <c:pt idx="2590">
                  <c:v>-1.1099999999999977E-3</c:v>
                </c:pt>
                <c:pt idx="2591">
                  <c:v>-1.7399999999999994E-3</c:v>
                </c:pt>
                <c:pt idx="2592">
                  <c:v>-1.0599999999999987E-3</c:v>
                </c:pt>
                <c:pt idx="2593">
                  <c:v>-8.7099999999999515E-4</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numCache>
            </c:numRef>
          </c:val>
          <c:smooth val="0"/>
          <c:extLst>
            <c:ext xmlns:c16="http://schemas.microsoft.com/office/drawing/2014/chart" uri="{C3380CC4-5D6E-409C-BE32-E72D297353CC}">
              <c16:uniqueId val="{00000002-5071-4E96-95B2-4E67F835B506}"/>
            </c:ext>
          </c:extLst>
        </c:ser>
        <c:dLbls>
          <c:showLegendKey val="0"/>
          <c:showVal val="0"/>
          <c:showCatName val="0"/>
          <c:showSerName val="0"/>
          <c:showPercent val="0"/>
          <c:showBubbleSize val="0"/>
        </c:dLbls>
        <c:marker val="1"/>
        <c:smooth val="0"/>
        <c:axId val="839698344"/>
        <c:axId val="839698736"/>
      </c:lineChart>
      <c:dateAx>
        <c:axId val="839698344"/>
        <c:scaling>
          <c:orientation val="minMax"/>
          <c:min val="28521"/>
        </c:scaling>
        <c:delete val="0"/>
        <c:axPos val="b"/>
        <c:numFmt formatCode="yyyy" sourceLinked="0"/>
        <c:majorTickMark val="out"/>
        <c:minorTickMark val="none"/>
        <c:tickLblPos val="low"/>
        <c:spPr>
          <a:ln>
            <a:solidFill>
              <a:sysClr val="windowText" lastClr="000000"/>
            </a:solidFill>
          </a:ln>
        </c:spPr>
        <c:txPr>
          <a:bodyPr/>
          <a:lstStyle/>
          <a:p>
            <a:pPr>
              <a:defRPr sz="1100" baseline="0">
                <a:latin typeface="Arial" panose="020B0604020202020204" pitchFamily="34" charset="0"/>
              </a:defRPr>
            </a:pPr>
            <a:endParaRPr lang="en-US"/>
          </a:p>
        </c:txPr>
        <c:crossAx val="839698736"/>
        <c:crosses val="autoZero"/>
        <c:auto val="1"/>
        <c:lblOffset val="100"/>
        <c:baseTimeUnit val="days"/>
        <c:majorUnit val="5"/>
        <c:majorTimeUnit val="years"/>
      </c:dateAx>
      <c:valAx>
        <c:axId val="839698736"/>
        <c:scaling>
          <c:orientation val="minMax"/>
          <c:max val="4.0000000000000008E-2"/>
        </c:scaling>
        <c:delete val="0"/>
        <c:axPos val="l"/>
        <c:numFmt formatCode="0%" sourceLinked="0"/>
        <c:majorTickMark val="out"/>
        <c:minorTickMark val="none"/>
        <c:tickLblPos val="nextTo"/>
        <c:spPr>
          <a:ln>
            <a:solidFill>
              <a:sysClr val="windowText" lastClr="000000"/>
            </a:solidFill>
          </a:ln>
        </c:spPr>
        <c:txPr>
          <a:bodyPr/>
          <a:lstStyle/>
          <a:p>
            <a:pPr>
              <a:defRPr sz="1100" baseline="0">
                <a:latin typeface="Arial" panose="020B0604020202020204" pitchFamily="34" charset="0"/>
              </a:defRPr>
            </a:pPr>
            <a:endParaRPr lang="en-US"/>
          </a:p>
        </c:txPr>
        <c:crossAx val="839698344"/>
        <c:crosses val="autoZero"/>
        <c:crossBetween val="midCat"/>
      </c:valAx>
      <c:valAx>
        <c:axId val="1202745631"/>
        <c:scaling>
          <c:orientation val="minMax"/>
          <c:max val="4"/>
          <c:min val="-3"/>
        </c:scaling>
        <c:delete val="0"/>
        <c:axPos val="r"/>
        <c:numFmt formatCode="0.00" sourceLinked="1"/>
        <c:majorTickMark val="out"/>
        <c:minorTickMark val="none"/>
        <c:tickLblPos val="none"/>
        <c:spPr>
          <a:ln>
            <a:solidFill>
              <a:srgbClr val="FFFFFF"/>
            </a:solidFill>
          </a:ln>
        </c:spPr>
        <c:txPr>
          <a:bodyPr/>
          <a:lstStyle/>
          <a:p>
            <a:pPr>
              <a:defRPr sz="1100"/>
            </a:pPr>
            <a:endParaRPr lang="en-US"/>
          </a:p>
        </c:txPr>
        <c:crossAx val="556445632"/>
        <c:crosses val="max"/>
        <c:crossBetween val="between"/>
      </c:valAx>
      <c:dateAx>
        <c:axId val="556445632"/>
        <c:scaling>
          <c:orientation val="minMax"/>
        </c:scaling>
        <c:delete val="1"/>
        <c:axPos val="b"/>
        <c:numFmt formatCode="m/d/yyyy" sourceLinked="1"/>
        <c:majorTickMark val="out"/>
        <c:minorTickMark val="none"/>
        <c:tickLblPos val="nextTo"/>
        <c:crossAx val="1202745631"/>
        <c:crosses val="autoZero"/>
        <c:auto val="1"/>
        <c:lblOffset val="100"/>
        <c:baseTimeUnit val="days"/>
      </c:dateAx>
      <c:spPr>
        <a:solidFill>
          <a:sysClr val="window" lastClr="FFFFFF"/>
        </a:solidFill>
        <a:effectLst/>
      </c:spPr>
    </c:plotArea>
    <c:legend>
      <c:legendPos val="b"/>
      <c:legendEntry>
        <c:idx val="1"/>
        <c:delete val="1"/>
      </c:legendEntry>
      <c:layout>
        <c:manualLayout>
          <c:xMode val="edge"/>
          <c:yMode val="edge"/>
          <c:x val="0"/>
          <c:y val="0.94276207413721036"/>
          <c:w val="1"/>
          <c:h val="5.7237925862789613E-2"/>
        </c:manualLayout>
      </c:layout>
      <c:overlay val="0"/>
      <c:spPr>
        <a:noFill/>
        <a:ln>
          <a:noFill/>
        </a:ln>
      </c:spPr>
      <c:txPr>
        <a:bodyPr/>
        <a:lstStyle/>
        <a:p>
          <a:pPr>
            <a:defRPr sz="1200" b="1" baseline="0">
              <a:solidFill>
                <a:srgbClr val="334252"/>
              </a:solidFill>
              <a:latin typeface="Arial" panose="020B0604020202020204" pitchFamily="34" charset="0"/>
            </a:defRPr>
          </a:pPr>
          <a:endParaRPr lang="en-US"/>
        </a:p>
      </c:txPr>
    </c:legend>
    <c:plotVisOnly val="1"/>
    <c:dispBlanksAs val="gap"/>
    <c:showDLblsOverMax val="0"/>
  </c:chart>
  <c:spPr>
    <a:solidFill>
      <a:sysClr val="window" lastClr="FFFFFF"/>
    </a:solidFill>
    <a:ln w="25400">
      <a:noFill/>
    </a:ln>
  </c:spPr>
  <c:txPr>
    <a:bodyPr/>
    <a:lstStyle/>
    <a:p>
      <a:pPr>
        <a:defRPr>
          <a:latin typeface="Arial" pitchFamily="34" charset="0"/>
          <a:cs typeface="Arial"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994202014037229E-2"/>
          <c:y val="1.7766422347341399E-2"/>
          <c:w val="0.93074153188892284"/>
          <c:h val="0.83386331412835912"/>
        </c:manualLayout>
      </c:layout>
      <c:areaChart>
        <c:grouping val="standard"/>
        <c:varyColors val="0"/>
        <c:ser>
          <c:idx val="2"/>
          <c:order val="0"/>
          <c:tx>
            <c:strRef>
              <c:f>'Gold in USD Bullenmarkt 2000'!$I$16</c:f>
              <c:strCache>
                <c:ptCount val="1"/>
                <c:pt idx="0">
                  <c:v>Recession</c:v>
                </c:pt>
              </c:strCache>
            </c:strRef>
          </c:tx>
          <c:spPr>
            <a:solidFill>
              <a:srgbClr val="DBD9DB"/>
            </a:solidFill>
            <a:ln w="19050">
              <a:noFill/>
            </a:ln>
          </c:spPr>
          <c:cat>
            <c:numRef>
              <c:f>'Gold in USD Bullenmarkt 2000'!$H$19:$H$2001</c:f>
              <c:numCache>
                <c:formatCode>m/d/yyyy</c:formatCode>
                <c:ptCount val="1983"/>
                <c:pt idx="0">
                  <c:v>36525</c:v>
                </c:pt>
                <c:pt idx="1">
                  <c:v>36532</c:v>
                </c:pt>
                <c:pt idx="2">
                  <c:v>36539</c:v>
                </c:pt>
                <c:pt idx="3">
                  <c:v>36546</c:v>
                </c:pt>
                <c:pt idx="4">
                  <c:v>36553</c:v>
                </c:pt>
                <c:pt idx="5">
                  <c:v>36560</c:v>
                </c:pt>
                <c:pt idx="6">
                  <c:v>36567</c:v>
                </c:pt>
                <c:pt idx="7">
                  <c:v>36574</c:v>
                </c:pt>
                <c:pt idx="8">
                  <c:v>36581</c:v>
                </c:pt>
                <c:pt idx="9">
                  <c:v>36588</c:v>
                </c:pt>
                <c:pt idx="10">
                  <c:v>36595</c:v>
                </c:pt>
                <c:pt idx="11">
                  <c:v>36602</c:v>
                </c:pt>
                <c:pt idx="12">
                  <c:v>36609</c:v>
                </c:pt>
                <c:pt idx="13">
                  <c:v>36616</c:v>
                </c:pt>
                <c:pt idx="14">
                  <c:v>36623</c:v>
                </c:pt>
                <c:pt idx="15">
                  <c:v>36630</c:v>
                </c:pt>
                <c:pt idx="16">
                  <c:v>36637</c:v>
                </c:pt>
                <c:pt idx="17">
                  <c:v>36644</c:v>
                </c:pt>
                <c:pt idx="18">
                  <c:v>36651</c:v>
                </c:pt>
                <c:pt idx="19">
                  <c:v>36658</c:v>
                </c:pt>
                <c:pt idx="20">
                  <c:v>36665</c:v>
                </c:pt>
                <c:pt idx="21">
                  <c:v>36672</c:v>
                </c:pt>
                <c:pt idx="22">
                  <c:v>36679</c:v>
                </c:pt>
                <c:pt idx="23">
                  <c:v>36686</c:v>
                </c:pt>
                <c:pt idx="24">
                  <c:v>36693</c:v>
                </c:pt>
                <c:pt idx="25">
                  <c:v>36700</c:v>
                </c:pt>
                <c:pt idx="26">
                  <c:v>36707</c:v>
                </c:pt>
                <c:pt idx="27">
                  <c:v>36714</c:v>
                </c:pt>
                <c:pt idx="28">
                  <c:v>36721</c:v>
                </c:pt>
                <c:pt idx="29">
                  <c:v>36728</c:v>
                </c:pt>
                <c:pt idx="30">
                  <c:v>36735</c:v>
                </c:pt>
                <c:pt idx="31">
                  <c:v>36742</c:v>
                </c:pt>
                <c:pt idx="32">
                  <c:v>36749</c:v>
                </c:pt>
                <c:pt idx="33">
                  <c:v>36756</c:v>
                </c:pt>
                <c:pt idx="34">
                  <c:v>36763</c:v>
                </c:pt>
                <c:pt idx="35">
                  <c:v>36770</c:v>
                </c:pt>
                <c:pt idx="36">
                  <c:v>36777</c:v>
                </c:pt>
                <c:pt idx="37">
                  <c:v>36784</c:v>
                </c:pt>
                <c:pt idx="38">
                  <c:v>36791</c:v>
                </c:pt>
                <c:pt idx="39">
                  <c:v>36798</c:v>
                </c:pt>
                <c:pt idx="40">
                  <c:v>36805</c:v>
                </c:pt>
                <c:pt idx="41">
                  <c:v>36812</c:v>
                </c:pt>
                <c:pt idx="42">
                  <c:v>36819</c:v>
                </c:pt>
                <c:pt idx="43">
                  <c:v>36826</c:v>
                </c:pt>
                <c:pt idx="44">
                  <c:v>36833</c:v>
                </c:pt>
                <c:pt idx="45">
                  <c:v>36840</c:v>
                </c:pt>
                <c:pt idx="46">
                  <c:v>36847</c:v>
                </c:pt>
                <c:pt idx="47">
                  <c:v>36854</c:v>
                </c:pt>
                <c:pt idx="48">
                  <c:v>36861</c:v>
                </c:pt>
                <c:pt idx="49">
                  <c:v>36868</c:v>
                </c:pt>
                <c:pt idx="50">
                  <c:v>36875</c:v>
                </c:pt>
                <c:pt idx="51">
                  <c:v>36882</c:v>
                </c:pt>
                <c:pt idx="52">
                  <c:v>36889</c:v>
                </c:pt>
                <c:pt idx="53">
                  <c:v>36896</c:v>
                </c:pt>
                <c:pt idx="54">
                  <c:v>36903</c:v>
                </c:pt>
                <c:pt idx="55">
                  <c:v>36910</c:v>
                </c:pt>
                <c:pt idx="56">
                  <c:v>36917</c:v>
                </c:pt>
                <c:pt idx="57">
                  <c:v>36924</c:v>
                </c:pt>
                <c:pt idx="58">
                  <c:v>36931</c:v>
                </c:pt>
                <c:pt idx="59">
                  <c:v>36938</c:v>
                </c:pt>
                <c:pt idx="60">
                  <c:v>36945</c:v>
                </c:pt>
                <c:pt idx="61">
                  <c:v>36952</c:v>
                </c:pt>
                <c:pt idx="62">
                  <c:v>36959</c:v>
                </c:pt>
                <c:pt idx="63">
                  <c:v>36966</c:v>
                </c:pt>
                <c:pt idx="64">
                  <c:v>36973</c:v>
                </c:pt>
                <c:pt idx="65">
                  <c:v>36980</c:v>
                </c:pt>
                <c:pt idx="66">
                  <c:v>36987</c:v>
                </c:pt>
                <c:pt idx="67">
                  <c:v>36994</c:v>
                </c:pt>
                <c:pt idx="68">
                  <c:v>37001</c:v>
                </c:pt>
                <c:pt idx="69">
                  <c:v>37008</c:v>
                </c:pt>
                <c:pt idx="70">
                  <c:v>37015</c:v>
                </c:pt>
                <c:pt idx="71">
                  <c:v>37022</c:v>
                </c:pt>
                <c:pt idx="72">
                  <c:v>37029</c:v>
                </c:pt>
                <c:pt idx="73">
                  <c:v>37036</c:v>
                </c:pt>
                <c:pt idx="74">
                  <c:v>37043</c:v>
                </c:pt>
                <c:pt idx="75">
                  <c:v>37050</c:v>
                </c:pt>
                <c:pt idx="76">
                  <c:v>37057</c:v>
                </c:pt>
                <c:pt idx="77">
                  <c:v>37064</c:v>
                </c:pt>
                <c:pt idx="78">
                  <c:v>37071</c:v>
                </c:pt>
                <c:pt idx="79">
                  <c:v>37078</c:v>
                </c:pt>
                <c:pt idx="80">
                  <c:v>37085</c:v>
                </c:pt>
                <c:pt idx="81">
                  <c:v>37092</c:v>
                </c:pt>
                <c:pt idx="82">
                  <c:v>37099</c:v>
                </c:pt>
                <c:pt idx="83">
                  <c:v>37106</c:v>
                </c:pt>
                <c:pt idx="84">
                  <c:v>37113</c:v>
                </c:pt>
                <c:pt idx="85">
                  <c:v>37120</c:v>
                </c:pt>
                <c:pt idx="86">
                  <c:v>37127</c:v>
                </c:pt>
                <c:pt idx="87">
                  <c:v>37134</c:v>
                </c:pt>
                <c:pt idx="88">
                  <c:v>37141</c:v>
                </c:pt>
                <c:pt idx="89">
                  <c:v>37148</c:v>
                </c:pt>
                <c:pt idx="90">
                  <c:v>37155</c:v>
                </c:pt>
                <c:pt idx="91">
                  <c:v>37162</c:v>
                </c:pt>
                <c:pt idx="92">
                  <c:v>37169</c:v>
                </c:pt>
                <c:pt idx="93">
                  <c:v>37176</c:v>
                </c:pt>
                <c:pt idx="94">
                  <c:v>37183</c:v>
                </c:pt>
                <c:pt idx="95">
                  <c:v>37190</c:v>
                </c:pt>
                <c:pt idx="96">
                  <c:v>37197</c:v>
                </c:pt>
                <c:pt idx="97">
                  <c:v>37204</c:v>
                </c:pt>
                <c:pt idx="98">
                  <c:v>37211</c:v>
                </c:pt>
                <c:pt idx="99">
                  <c:v>37218</c:v>
                </c:pt>
                <c:pt idx="100">
                  <c:v>37225</c:v>
                </c:pt>
                <c:pt idx="101">
                  <c:v>37232</c:v>
                </c:pt>
                <c:pt idx="102">
                  <c:v>37239</c:v>
                </c:pt>
                <c:pt idx="103">
                  <c:v>37246</c:v>
                </c:pt>
                <c:pt idx="104">
                  <c:v>37253</c:v>
                </c:pt>
                <c:pt idx="105">
                  <c:v>37260</c:v>
                </c:pt>
                <c:pt idx="106">
                  <c:v>37267</c:v>
                </c:pt>
                <c:pt idx="107">
                  <c:v>37274</c:v>
                </c:pt>
                <c:pt idx="108">
                  <c:v>37281</c:v>
                </c:pt>
                <c:pt idx="109">
                  <c:v>37288</c:v>
                </c:pt>
                <c:pt idx="110">
                  <c:v>37295</c:v>
                </c:pt>
                <c:pt idx="111">
                  <c:v>37302</c:v>
                </c:pt>
                <c:pt idx="112">
                  <c:v>37309</c:v>
                </c:pt>
                <c:pt idx="113">
                  <c:v>37316</c:v>
                </c:pt>
                <c:pt idx="114">
                  <c:v>37323</c:v>
                </c:pt>
                <c:pt idx="115">
                  <c:v>37330</c:v>
                </c:pt>
                <c:pt idx="116">
                  <c:v>37337</c:v>
                </c:pt>
                <c:pt idx="117">
                  <c:v>37344</c:v>
                </c:pt>
                <c:pt idx="118">
                  <c:v>37351</c:v>
                </c:pt>
                <c:pt idx="119">
                  <c:v>37358</c:v>
                </c:pt>
                <c:pt idx="120">
                  <c:v>37365</c:v>
                </c:pt>
                <c:pt idx="121">
                  <c:v>37372</c:v>
                </c:pt>
                <c:pt idx="122">
                  <c:v>37379</c:v>
                </c:pt>
                <c:pt idx="123">
                  <c:v>37386</c:v>
                </c:pt>
                <c:pt idx="124">
                  <c:v>37393</c:v>
                </c:pt>
                <c:pt idx="125">
                  <c:v>37400</c:v>
                </c:pt>
                <c:pt idx="126">
                  <c:v>37407</c:v>
                </c:pt>
                <c:pt idx="127">
                  <c:v>37414</c:v>
                </c:pt>
                <c:pt idx="128">
                  <c:v>37421</c:v>
                </c:pt>
                <c:pt idx="129">
                  <c:v>37428</c:v>
                </c:pt>
                <c:pt idx="130">
                  <c:v>37435</c:v>
                </c:pt>
                <c:pt idx="131">
                  <c:v>37442</c:v>
                </c:pt>
                <c:pt idx="132">
                  <c:v>37449</c:v>
                </c:pt>
                <c:pt idx="133">
                  <c:v>37456</c:v>
                </c:pt>
                <c:pt idx="134">
                  <c:v>37463</c:v>
                </c:pt>
                <c:pt idx="135">
                  <c:v>37470</c:v>
                </c:pt>
                <c:pt idx="136">
                  <c:v>37477</c:v>
                </c:pt>
                <c:pt idx="137">
                  <c:v>37484</c:v>
                </c:pt>
                <c:pt idx="138">
                  <c:v>37491</c:v>
                </c:pt>
                <c:pt idx="139">
                  <c:v>37498</c:v>
                </c:pt>
                <c:pt idx="140">
                  <c:v>37505</c:v>
                </c:pt>
                <c:pt idx="141">
                  <c:v>37512</c:v>
                </c:pt>
                <c:pt idx="142">
                  <c:v>37519</c:v>
                </c:pt>
                <c:pt idx="143">
                  <c:v>37526</c:v>
                </c:pt>
                <c:pt idx="144">
                  <c:v>37533</c:v>
                </c:pt>
                <c:pt idx="145">
                  <c:v>37540</c:v>
                </c:pt>
                <c:pt idx="146">
                  <c:v>37547</c:v>
                </c:pt>
                <c:pt idx="147">
                  <c:v>37554</c:v>
                </c:pt>
                <c:pt idx="148">
                  <c:v>37561</c:v>
                </c:pt>
                <c:pt idx="149">
                  <c:v>37568</c:v>
                </c:pt>
                <c:pt idx="150">
                  <c:v>37575</c:v>
                </c:pt>
                <c:pt idx="151">
                  <c:v>37582</c:v>
                </c:pt>
                <c:pt idx="152">
                  <c:v>37589</c:v>
                </c:pt>
                <c:pt idx="153">
                  <c:v>37596</c:v>
                </c:pt>
                <c:pt idx="154">
                  <c:v>37603</c:v>
                </c:pt>
                <c:pt idx="155">
                  <c:v>37610</c:v>
                </c:pt>
                <c:pt idx="156">
                  <c:v>37617</c:v>
                </c:pt>
                <c:pt idx="157">
                  <c:v>37624</c:v>
                </c:pt>
                <c:pt idx="158">
                  <c:v>37631</c:v>
                </c:pt>
                <c:pt idx="159">
                  <c:v>37638</c:v>
                </c:pt>
                <c:pt idx="160">
                  <c:v>37645</c:v>
                </c:pt>
                <c:pt idx="161">
                  <c:v>37652</c:v>
                </c:pt>
                <c:pt idx="162">
                  <c:v>37659</c:v>
                </c:pt>
                <c:pt idx="163">
                  <c:v>37666</c:v>
                </c:pt>
                <c:pt idx="164">
                  <c:v>37673</c:v>
                </c:pt>
                <c:pt idx="165">
                  <c:v>37680</c:v>
                </c:pt>
                <c:pt idx="166">
                  <c:v>37687</c:v>
                </c:pt>
                <c:pt idx="167">
                  <c:v>37694</c:v>
                </c:pt>
                <c:pt idx="168">
                  <c:v>37701</c:v>
                </c:pt>
                <c:pt idx="169">
                  <c:v>37708</c:v>
                </c:pt>
                <c:pt idx="170">
                  <c:v>37715</c:v>
                </c:pt>
                <c:pt idx="171">
                  <c:v>37722</c:v>
                </c:pt>
                <c:pt idx="172">
                  <c:v>37729</c:v>
                </c:pt>
                <c:pt idx="173">
                  <c:v>37736</c:v>
                </c:pt>
                <c:pt idx="174">
                  <c:v>37743</c:v>
                </c:pt>
                <c:pt idx="175">
                  <c:v>37750</c:v>
                </c:pt>
                <c:pt idx="176">
                  <c:v>37757</c:v>
                </c:pt>
                <c:pt idx="177">
                  <c:v>37764</c:v>
                </c:pt>
                <c:pt idx="178">
                  <c:v>37771</c:v>
                </c:pt>
                <c:pt idx="179">
                  <c:v>37778</c:v>
                </c:pt>
                <c:pt idx="180">
                  <c:v>37785</c:v>
                </c:pt>
                <c:pt idx="181">
                  <c:v>37792</c:v>
                </c:pt>
                <c:pt idx="182">
                  <c:v>37799</c:v>
                </c:pt>
                <c:pt idx="183">
                  <c:v>37806</c:v>
                </c:pt>
                <c:pt idx="184">
                  <c:v>37813</c:v>
                </c:pt>
                <c:pt idx="185">
                  <c:v>37820</c:v>
                </c:pt>
                <c:pt idx="186">
                  <c:v>37827</c:v>
                </c:pt>
                <c:pt idx="187">
                  <c:v>37834</c:v>
                </c:pt>
                <c:pt idx="188">
                  <c:v>37841</c:v>
                </c:pt>
                <c:pt idx="189">
                  <c:v>37848</c:v>
                </c:pt>
                <c:pt idx="190">
                  <c:v>37855</c:v>
                </c:pt>
                <c:pt idx="191">
                  <c:v>37862</c:v>
                </c:pt>
                <c:pt idx="192">
                  <c:v>37869</c:v>
                </c:pt>
                <c:pt idx="193">
                  <c:v>37876</c:v>
                </c:pt>
                <c:pt idx="194">
                  <c:v>37883</c:v>
                </c:pt>
                <c:pt idx="195">
                  <c:v>37890</c:v>
                </c:pt>
                <c:pt idx="196">
                  <c:v>37897</c:v>
                </c:pt>
                <c:pt idx="197">
                  <c:v>37904</c:v>
                </c:pt>
                <c:pt idx="198">
                  <c:v>37911</c:v>
                </c:pt>
                <c:pt idx="199">
                  <c:v>37918</c:v>
                </c:pt>
                <c:pt idx="200">
                  <c:v>37925</c:v>
                </c:pt>
                <c:pt idx="201">
                  <c:v>37932</c:v>
                </c:pt>
                <c:pt idx="202">
                  <c:v>37939</c:v>
                </c:pt>
                <c:pt idx="203">
                  <c:v>37946</c:v>
                </c:pt>
                <c:pt idx="204">
                  <c:v>37953</c:v>
                </c:pt>
                <c:pt idx="205">
                  <c:v>37960</c:v>
                </c:pt>
                <c:pt idx="206">
                  <c:v>37967</c:v>
                </c:pt>
                <c:pt idx="207">
                  <c:v>37974</c:v>
                </c:pt>
                <c:pt idx="208">
                  <c:v>37981</c:v>
                </c:pt>
                <c:pt idx="209">
                  <c:v>37988</c:v>
                </c:pt>
                <c:pt idx="210">
                  <c:v>37995</c:v>
                </c:pt>
                <c:pt idx="211">
                  <c:v>38002</c:v>
                </c:pt>
                <c:pt idx="212">
                  <c:v>38009</c:v>
                </c:pt>
                <c:pt idx="213">
                  <c:v>38016</c:v>
                </c:pt>
                <c:pt idx="214">
                  <c:v>38023</c:v>
                </c:pt>
                <c:pt idx="215">
                  <c:v>38030</c:v>
                </c:pt>
                <c:pt idx="216">
                  <c:v>38037</c:v>
                </c:pt>
                <c:pt idx="217">
                  <c:v>38044</c:v>
                </c:pt>
                <c:pt idx="218">
                  <c:v>38051</c:v>
                </c:pt>
                <c:pt idx="219">
                  <c:v>38058</c:v>
                </c:pt>
                <c:pt idx="220">
                  <c:v>38065</c:v>
                </c:pt>
                <c:pt idx="221">
                  <c:v>38072</c:v>
                </c:pt>
                <c:pt idx="222">
                  <c:v>38079</c:v>
                </c:pt>
                <c:pt idx="223">
                  <c:v>38086</c:v>
                </c:pt>
                <c:pt idx="224">
                  <c:v>38093</c:v>
                </c:pt>
                <c:pt idx="225">
                  <c:v>38100</c:v>
                </c:pt>
                <c:pt idx="226">
                  <c:v>38107</c:v>
                </c:pt>
                <c:pt idx="227">
                  <c:v>38114</c:v>
                </c:pt>
                <c:pt idx="228">
                  <c:v>38121</c:v>
                </c:pt>
                <c:pt idx="229">
                  <c:v>38128</c:v>
                </c:pt>
                <c:pt idx="230">
                  <c:v>38135</c:v>
                </c:pt>
                <c:pt idx="231">
                  <c:v>38142</c:v>
                </c:pt>
                <c:pt idx="232">
                  <c:v>38149</c:v>
                </c:pt>
                <c:pt idx="233">
                  <c:v>38156</c:v>
                </c:pt>
                <c:pt idx="234">
                  <c:v>38163</c:v>
                </c:pt>
                <c:pt idx="235">
                  <c:v>38170</c:v>
                </c:pt>
                <c:pt idx="236">
                  <c:v>38177</c:v>
                </c:pt>
                <c:pt idx="237">
                  <c:v>38184</c:v>
                </c:pt>
                <c:pt idx="238">
                  <c:v>38191</c:v>
                </c:pt>
                <c:pt idx="239">
                  <c:v>38198</c:v>
                </c:pt>
                <c:pt idx="240">
                  <c:v>38205</c:v>
                </c:pt>
                <c:pt idx="241">
                  <c:v>38212</c:v>
                </c:pt>
                <c:pt idx="242">
                  <c:v>38219</c:v>
                </c:pt>
                <c:pt idx="243">
                  <c:v>38226</c:v>
                </c:pt>
                <c:pt idx="244">
                  <c:v>38233</c:v>
                </c:pt>
                <c:pt idx="245">
                  <c:v>38240</c:v>
                </c:pt>
                <c:pt idx="246">
                  <c:v>38247</c:v>
                </c:pt>
                <c:pt idx="247">
                  <c:v>38254</c:v>
                </c:pt>
                <c:pt idx="248">
                  <c:v>38261</c:v>
                </c:pt>
                <c:pt idx="249">
                  <c:v>38268</c:v>
                </c:pt>
                <c:pt idx="250">
                  <c:v>38275</c:v>
                </c:pt>
                <c:pt idx="251">
                  <c:v>38282</c:v>
                </c:pt>
                <c:pt idx="252">
                  <c:v>38289</c:v>
                </c:pt>
                <c:pt idx="253">
                  <c:v>38296</c:v>
                </c:pt>
                <c:pt idx="254">
                  <c:v>38303</c:v>
                </c:pt>
                <c:pt idx="255">
                  <c:v>38310</c:v>
                </c:pt>
                <c:pt idx="256">
                  <c:v>38317</c:v>
                </c:pt>
                <c:pt idx="257">
                  <c:v>38324</c:v>
                </c:pt>
                <c:pt idx="258">
                  <c:v>38331</c:v>
                </c:pt>
                <c:pt idx="259">
                  <c:v>38338</c:v>
                </c:pt>
                <c:pt idx="260">
                  <c:v>38345</c:v>
                </c:pt>
                <c:pt idx="261">
                  <c:v>38352</c:v>
                </c:pt>
                <c:pt idx="262">
                  <c:v>38359</c:v>
                </c:pt>
                <c:pt idx="263">
                  <c:v>38366</c:v>
                </c:pt>
                <c:pt idx="264">
                  <c:v>38373</c:v>
                </c:pt>
                <c:pt idx="265">
                  <c:v>38380</c:v>
                </c:pt>
                <c:pt idx="266">
                  <c:v>38387</c:v>
                </c:pt>
                <c:pt idx="267">
                  <c:v>38394</c:v>
                </c:pt>
                <c:pt idx="268">
                  <c:v>38401</c:v>
                </c:pt>
                <c:pt idx="269">
                  <c:v>38408</c:v>
                </c:pt>
                <c:pt idx="270">
                  <c:v>38415</c:v>
                </c:pt>
                <c:pt idx="271">
                  <c:v>38422</c:v>
                </c:pt>
                <c:pt idx="272">
                  <c:v>38429</c:v>
                </c:pt>
                <c:pt idx="273">
                  <c:v>38436</c:v>
                </c:pt>
                <c:pt idx="274">
                  <c:v>38443</c:v>
                </c:pt>
                <c:pt idx="275">
                  <c:v>38450</c:v>
                </c:pt>
                <c:pt idx="276">
                  <c:v>38457</c:v>
                </c:pt>
                <c:pt idx="277">
                  <c:v>38464</c:v>
                </c:pt>
                <c:pt idx="278">
                  <c:v>38471</c:v>
                </c:pt>
                <c:pt idx="279">
                  <c:v>38478</c:v>
                </c:pt>
                <c:pt idx="280">
                  <c:v>38485</c:v>
                </c:pt>
                <c:pt idx="281">
                  <c:v>38492</c:v>
                </c:pt>
                <c:pt idx="282">
                  <c:v>38499</c:v>
                </c:pt>
                <c:pt idx="283">
                  <c:v>38506</c:v>
                </c:pt>
                <c:pt idx="284">
                  <c:v>38513</c:v>
                </c:pt>
                <c:pt idx="285">
                  <c:v>38520</c:v>
                </c:pt>
                <c:pt idx="286">
                  <c:v>38527</c:v>
                </c:pt>
                <c:pt idx="287">
                  <c:v>38534</c:v>
                </c:pt>
                <c:pt idx="288">
                  <c:v>38541</c:v>
                </c:pt>
                <c:pt idx="289">
                  <c:v>38548</c:v>
                </c:pt>
                <c:pt idx="290">
                  <c:v>38555</c:v>
                </c:pt>
                <c:pt idx="291">
                  <c:v>38562</c:v>
                </c:pt>
                <c:pt idx="292">
                  <c:v>38569</c:v>
                </c:pt>
                <c:pt idx="293">
                  <c:v>38576</c:v>
                </c:pt>
                <c:pt idx="294">
                  <c:v>38583</c:v>
                </c:pt>
                <c:pt idx="295">
                  <c:v>38590</c:v>
                </c:pt>
                <c:pt idx="296">
                  <c:v>38597</c:v>
                </c:pt>
                <c:pt idx="297">
                  <c:v>38604</c:v>
                </c:pt>
                <c:pt idx="298">
                  <c:v>38611</c:v>
                </c:pt>
                <c:pt idx="299">
                  <c:v>38618</c:v>
                </c:pt>
                <c:pt idx="300">
                  <c:v>38625</c:v>
                </c:pt>
                <c:pt idx="301">
                  <c:v>38632</c:v>
                </c:pt>
                <c:pt idx="302">
                  <c:v>38639</c:v>
                </c:pt>
                <c:pt idx="303">
                  <c:v>38646</c:v>
                </c:pt>
                <c:pt idx="304">
                  <c:v>38653</c:v>
                </c:pt>
                <c:pt idx="305">
                  <c:v>38660</c:v>
                </c:pt>
                <c:pt idx="306">
                  <c:v>38667</c:v>
                </c:pt>
                <c:pt idx="307">
                  <c:v>38674</c:v>
                </c:pt>
                <c:pt idx="308">
                  <c:v>38681</c:v>
                </c:pt>
                <c:pt idx="309">
                  <c:v>38688</c:v>
                </c:pt>
                <c:pt idx="310">
                  <c:v>38695</c:v>
                </c:pt>
                <c:pt idx="311">
                  <c:v>38702</c:v>
                </c:pt>
                <c:pt idx="312">
                  <c:v>38709</c:v>
                </c:pt>
                <c:pt idx="313">
                  <c:v>38716</c:v>
                </c:pt>
                <c:pt idx="314">
                  <c:v>38723</c:v>
                </c:pt>
                <c:pt idx="315">
                  <c:v>38730</c:v>
                </c:pt>
                <c:pt idx="316">
                  <c:v>38737</c:v>
                </c:pt>
                <c:pt idx="317">
                  <c:v>38744</c:v>
                </c:pt>
                <c:pt idx="318">
                  <c:v>38751</c:v>
                </c:pt>
                <c:pt idx="319">
                  <c:v>38758</c:v>
                </c:pt>
                <c:pt idx="320">
                  <c:v>38765</c:v>
                </c:pt>
                <c:pt idx="321">
                  <c:v>38772</c:v>
                </c:pt>
                <c:pt idx="322">
                  <c:v>38779</c:v>
                </c:pt>
                <c:pt idx="323">
                  <c:v>38786</c:v>
                </c:pt>
                <c:pt idx="324">
                  <c:v>38793</c:v>
                </c:pt>
                <c:pt idx="325">
                  <c:v>38800</c:v>
                </c:pt>
                <c:pt idx="326">
                  <c:v>38807</c:v>
                </c:pt>
                <c:pt idx="327">
                  <c:v>38814</c:v>
                </c:pt>
                <c:pt idx="328">
                  <c:v>38821</c:v>
                </c:pt>
                <c:pt idx="329">
                  <c:v>38828</c:v>
                </c:pt>
                <c:pt idx="330">
                  <c:v>38835</c:v>
                </c:pt>
                <c:pt idx="331">
                  <c:v>38842</c:v>
                </c:pt>
                <c:pt idx="332">
                  <c:v>38849</c:v>
                </c:pt>
                <c:pt idx="333">
                  <c:v>38856</c:v>
                </c:pt>
                <c:pt idx="334">
                  <c:v>38863</c:v>
                </c:pt>
                <c:pt idx="335">
                  <c:v>38870</c:v>
                </c:pt>
                <c:pt idx="336">
                  <c:v>38877</c:v>
                </c:pt>
                <c:pt idx="337">
                  <c:v>38884</c:v>
                </c:pt>
                <c:pt idx="338">
                  <c:v>38891</c:v>
                </c:pt>
                <c:pt idx="339">
                  <c:v>38898</c:v>
                </c:pt>
                <c:pt idx="340">
                  <c:v>38905</c:v>
                </c:pt>
                <c:pt idx="341">
                  <c:v>38912</c:v>
                </c:pt>
                <c:pt idx="342">
                  <c:v>38919</c:v>
                </c:pt>
                <c:pt idx="343">
                  <c:v>38926</c:v>
                </c:pt>
                <c:pt idx="344">
                  <c:v>38933</c:v>
                </c:pt>
                <c:pt idx="345">
                  <c:v>38940</c:v>
                </c:pt>
                <c:pt idx="346">
                  <c:v>38947</c:v>
                </c:pt>
                <c:pt idx="347">
                  <c:v>38954</c:v>
                </c:pt>
                <c:pt idx="348">
                  <c:v>38961</c:v>
                </c:pt>
                <c:pt idx="349">
                  <c:v>38968</c:v>
                </c:pt>
                <c:pt idx="350">
                  <c:v>38975</c:v>
                </c:pt>
                <c:pt idx="351">
                  <c:v>38982</c:v>
                </c:pt>
                <c:pt idx="352">
                  <c:v>38989</c:v>
                </c:pt>
                <c:pt idx="353">
                  <c:v>38996</c:v>
                </c:pt>
                <c:pt idx="354">
                  <c:v>39003</c:v>
                </c:pt>
                <c:pt idx="355">
                  <c:v>39010</c:v>
                </c:pt>
                <c:pt idx="356">
                  <c:v>39017</c:v>
                </c:pt>
                <c:pt idx="357">
                  <c:v>39024</c:v>
                </c:pt>
                <c:pt idx="358">
                  <c:v>39031</c:v>
                </c:pt>
                <c:pt idx="359">
                  <c:v>39038</c:v>
                </c:pt>
                <c:pt idx="360">
                  <c:v>39045</c:v>
                </c:pt>
                <c:pt idx="361">
                  <c:v>39052</c:v>
                </c:pt>
                <c:pt idx="362">
                  <c:v>39059</c:v>
                </c:pt>
                <c:pt idx="363">
                  <c:v>39066</c:v>
                </c:pt>
                <c:pt idx="364">
                  <c:v>39073</c:v>
                </c:pt>
                <c:pt idx="365">
                  <c:v>39080</c:v>
                </c:pt>
                <c:pt idx="366">
                  <c:v>39087</c:v>
                </c:pt>
                <c:pt idx="367">
                  <c:v>39094</c:v>
                </c:pt>
                <c:pt idx="368">
                  <c:v>39101</c:v>
                </c:pt>
                <c:pt idx="369">
                  <c:v>39108</c:v>
                </c:pt>
                <c:pt idx="370">
                  <c:v>39115</c:v>
                </c:pt>
                <c:pt idx="371">
                  <c:v>39122</c:v>
                </c:pt>
                <c:pt idx="372">
                  <c:v>39129</c:v>
                </c:pt>
                <c:pt idx="373">
                  <c:v>39136</c:v>
                </c:pt>
                <c:pt idx="374">
                  <c:v>39143</c:v>
                </c:pt>
                <c:pt idx="375">
                  <c:v>39150</c:v>
                </c:pt>
                <c:pt idx="376">
                  <c:v>39157</c:v>
                </c:pt>
                <c:pt idx="377">
                  <c:v>39164</c:v>
                </c:pt>
                <c:pt idx="378">
                  <c:v>39171</c:v>
                </c:pt>
                <c:pt idx="379">
                  <c:v>39178</c:v>
                </c:pt>
                <c:pt idx="380">
                  <c:v>39185</c:v>
                </c:pt>
                <c:pt idx="381">
                  <c:v>39192</c:v>
                </c:pt>
                <c:pt idx="382">
                  <c:v>39199</c:v>
                </c:pt>
                <c:pt idx="383">
                  <c:v>39206</c:v>
                </c:pt>
                <c:pt idx="384">
                  <c:v>39213</c:v>
                </c:pt>
                <c:pt idx="385">
                  <c:v>39220</c:v>
                </c:pt>
                <c:pt idx="386">
                  <c:v>39227</c:v>
                </c:pt>
                <c:pt idx="387">
                  <c:v>39234</c:v>
                </c:pt>
                <c:pt idx="388">
                  <c:v>39241</c:v>
                </c:pt>
                <c:pt idx="389">
                  <c:v>39248</c:v>
                </c:pt>
                <c:pt idx="390">
                  <c:v>39255</c:v>
                </c:pt>
                <c:pt idx="391">
                  <c:v>39262</c:v>
                </c:pt>
                <c:pt idx="392">
                  <c:v>39269</c:v>
                </c:pt>
                <c:pt idx="393">
                  <c:v>39276</c:v>
                </c:pt>
                <c:pt idx="394">
                  <c:v>39283</c:v>
                </c:pt>
                <c:pt idx="395">
                  <c:v>39290</c:v>
                </c:pt>
                <c:pt idx="396">
                  <c:v>39297</c:v>
                </c:pt>
                <c:pt idx="397">
                  <c:v>39304</c:v>
                </c:pt>
                <c:pt idx="398">
                  <c:v>39311</c:v>
                </c:pt>
                <c:pt idx="399">
                  <c:v>39318</c:v>
                </c:pt>
                <c:pt idx="400">
                  <c:v>39325</c:v>
                </c:pt>
                <c:pt idx="401">
                  <c:v>39332</c:v>
                </c:pt>
                <c:pt idx="402">
                  <c:v>39339</c:v>
                </c:pt>
                <c:pt idx="403">
                  <c:v>39346</c:v>
                </c:pt>
                <c:pt idx="404">
                  <c:v>39353</c:v>
                </c:pt>
                <c:pt idx="405">
                  <c:v>39360</c:v>
                </c:pt>
                <c:pt idx="406">
                  <c:v>39367</c:v>
                </c:pt>
                <c:pt idx="407">
                  <c:v>39374</c:v>
                </c:pt>
                <c:pt idx="408">
                  <c:v>39381</c:v>
                </c:pt>
                <c:pt idx="409">
                  <c:v>39388</c:v>
                </c:pt>
                <c:pt idx="410">
                  <c:v>39395</c:v>
                </c:pt>
                <c:pt idx="411">
                  <c:v>39402</c:v>
                </c:pt>
                <c:pt idx="412">
                  <c:v>39409</c:v>
                </c:pt>
                <c:pt idx="413">
                  <c:v>39416</c:v>
                </c:pt>
                <c:pt idx="414">
                  <c:v>39423</c:v>
                </c:pt>
                <c:pt idx="415">
                  <c:v>39430</c:v>
                </c:pt>
                <c:pt idx="416">
                  <c:v>39437</c:v>
                </c:pt>
                <c:pt idx="417">
                  <c:v>39444</c:v>
                </c:pt>
                <c:pt idx="418">
                  <c:v>39451</c:v>
                </c:pt>
                <c:pt idx="419">
                  <c:v>39458</c:v>
                </c:pt>
                <c:pt idx="420">
                  <c:v>39465</c:v>
                </c:pt>
                <c:pt idx="421">
                  <c:v>39472</c:v>
                </c:pt>
                <c:pt idx="422">
                  <c:v>39479</c:v>
                </c:pt>
                <c:pt idx="423">
                  <c:v>39486</c:v>
                </c:pt>
                <c:pt idx="424">
                  <c:v>39493</c:v>
                </c:pt>
                <c:pt idx="425">
                  <c:v>39500</c:v>
                </c:pt>
                <c:pt idx="426">
                  <c:v>39507</c:v>
                </c:pt>
                <c:pt idx="427">
                  <c:v>39514</c:v>
                </c:pt>
                <c:pt idx="428">
                  <c:v>39521</c:v>
                </c:pt>
                <c:pt idx="429">
                  <c:v>39528</c:v>
                </c:pt>
                <c:pt idx="430">
                  <c:v>39535</c:v>
                </c:pt>
                <c:pt idx="431">
                  <c:v>39542</c:v>
                </c:pt>
                <c:pt idx="432">
                  <c:v>39549</c:v>
                </c:pt>
                <c:pt idx="433">
                  <c:v>39556</c:v>
                </c:pt>
                <c:pt idx="434">
                  <c:v>39563</c:v>
                </c:pt>
                <c:pt idx="435">
                  <c:v>39570</c:v>
                </c:pt>
                <c:pt idx="436">
                  <c:v>39577</c:v>
                </c:pt>
                <c:pt idx="437">
                  <c:v>39584</c:v>
                </c:pt>
                <c:pt idx="438">
                  <c:v>39591</c:v>
                </c:pt>
                <c:pt idx="439">
                  <c:v>39598</c:v>
                </c:pt>
                <c:pt idx="440">
                  <c:v>39605</c:v>
                </c:pt>
                <c:pt idx="441">
                  <c:v>39612</c:v>
                </c:pt>
                <c:pt idx="442">
                  <c:v>39619</c:v>
                </c:pt>
                <c:pt idx="443">
                  <c:v>39626</c:v>
                </c:pt>
                <c:pt idx="444">
                  <c:v>39633</c:v>
                </c:pt>
                <c:pt idx="445">
                  <c:v>39640</c:v>
                </c:pt>
                <c:pt idx="446">
                  <c:v>39647</c:v>
                </c:pt>
                <c:pt idx="447">
                  <c:v>39654</c:v>
                </c:pt>
                <c:pt idx="448">
                  <c:v>39661</c:v>
                </c:pt>
                <c:pt idx="449">
                  <c:v>39668</c:v>
                </c:pt>
                <c:pt idx="450">
                  <c:v>39675</c:v>
                </c:pt>
                <c:pt idx="451">
                  <c:v>39682</c:v>
                </c:pt>
                <c:pt idx="452">
                  <c:v>39689</c:v>
                </c:pt>
                <c:pt idx="453">
                  <c:v>39696</c:v>
                </c:pt>
                <c:pt idx="454">
                  <c:v>39703</c:v>
                </c:pt>
                <c:pt idx="455">
                  <c:v>39710</c:v>
                </c:pt>
                <c:pt idx="456">
                  <c:v>39717</c:v>
                </c:pt>
                <c:pt idx="457">
                  <c:v>39724</c:v>
                </c:pt>
                <c:pt idx="458">
                  <c:v>39731</c:v>
                </c:pt>
                <c:pt idx="459">
                  <c:v>39738</c:v>
                </c:pt>
                <c:pt idx="460">
                  <c:v>39745</c:v>
                </c:pt>
                <c:pt idx="461">
                  <c:v>39752</c:v>
                </c:pt>
                <c:pt idx="462">
                  <c:v>39759</c:v>
                </c:pt>
                <c:pt idx="463">
                  <c:v>39766</c:v>
                </c:pt>
                <c:pt idx="464">
                  <c:v>39773</c:v>
                </c:pt>
                <c:pt idx="465">
                  <c:v>39780</c:v>
                </c:pt>
                <c:pt idx="466">
                  <c:v>39787</c:v>
                </c:pt>
                <c:pt idx="467">
                  <c:v>39794</c:v>
                </c:pt>
                <c:pt idx="468">
                  <c:v>39801</c:v>
                </c:pt>
                <c:pt idx="469">
                  <c:v>39808</c:v>
                </c:pt>
                <c:pt idx="470">
                  <c:v>39815</c:v>
                </c:pt>
                <c:pt idx="471">
                  <c:v>39822</c:v>
                </c:pt>
                <c:pt idx="472">
                  <c:v>39829</c:v>
                </c:pt>
                <c:pt idx="473">
                  <c:v>39836</c:v>
                </c:pt>
                <c:pt idx="474">
                  <c:v>39843</c:v>
                </c:pt>
                <c:pt idx="475">
                  <c:v>39850</c:v>
                </c:pt>
                <c:pt idx="476">
                  <c:v>39857</c:v>
                </c:pt>
                <c:pt idx="477">
                  <c:v>39864</c:v>
                </c:pt>
                <c:pt idx="478">
                  <c:v>39871</c:v>
                </c:pt>
                <c:pt idx="479">
                  <c:v>39878</c:v>
                </c:pt>
                <c:pt idx="480">
                  <c:v>39885</c:v>
                </c:pt>
                <c:pt idx="481">
                  <c:v>39892</c:v>
                </c:pt>
                <c:pt idx="482">
                  <c:v>39899</c:v>
                </c:pt>
                <c:pt idx="483">
                  <c:v>39906</c:v>
                </c:pt>
                <c:pt idx="484">
                  <c:v>39913</c:v>
                </c:pt>
                <c:pt idx="485">
                  <c:v>39920</c:v>
                </c:pt>
                <c:pt idx="486">
                  <c:v>39927</c:v>
                </c:pt>
                <c:pt idx="487">
                  <c:v>39934</c:v>
                </c:pt>
                <c:pt idx="488">
                  <c:v>39941</c:v>
                </c:pt>
                <c:pt idx="489">
                  <c:v>39948</c:v>
                </c:pt>
                <c:pt idx="490">
                  <c:v>39955</c:v>
                </c:pt>
                <c:pt idx="491">
                  <c:v>39962</c:v>
                </c:pt>
                <c:pt idx="492">
                  <c:v>39969</c:v>
                </c:pt>
                <c:pt idx="493">
                  <c:v>39976</c:v>
                </c:pt>
                <c:pt idx="494">
                  <c:v>39983</c:v>
                </c:pt>
                <c:pt idx="495">
                  <c:v>39990</c:v>
                </c:pt>
                <c:pt idx="496">
                  <c:v>39997</c:v>
                </c:pt>
                <c:pt idx="497">
                  <c:v>40004</c:v>
                </c:pt>
                <c:pt idx="498">
                  <c:v>40011</c:v>
                </c:pt>
                <c:pt idx="499">
                  <c:v>40018</c:v>
                </c:pt>
                <c:pt idx="500">
                  <c:v>40025</c:v>
                </c:pt>
                <c:pt idx="501">
                  <c:v>40032</c:v>
                </c:pt>
                <c:pt idx="502">
                  <c:v>40039</c:v>
                </c:pt>
                <c:pt idx="503">
                  <c:v>40046</c:v>
                </c:pt>
                <c:pt idx="504">
                  <c:v>40053</c:v>
                </c:pt>
                <c:pt idx="505">
                  <c:v>40060</c:v>
                </c:pt>
                <c:pt idx="506">
                  <c:v>40067</c:v>
                </c:pt>
                <c:pt idx="507">
                  <c:v>40074</c:v>
                </c:pt>
                <c:pt idx="508">
                  <c:v>40081</c:v>
                </c:pt>
                <c:pt idx="509">
                  <c:v>40088</c:v>
                </c:pt>
                <c:pt idx="510">
                  <c:v>40095</c:v>
                </c:pt>
                <c:pt idx="511">
                  <c:v>40102</c:v>
                </c:pt>
                <c:pt idx="512">
                  <c:v>40109</c:v>
                </c:pt>
                <c:pt idx="513">
                  <c:v>40116</c:v>
                </c:pt>
                <c:pt idx="514">
                  <c:v>40123</c:v>
                </c:pt>
                <c:pt idx="515">
                  <c:v>40130</c:v>
                </c:pt>
                <c:pt idx="516">
                  <c:v>40137</c:v>
                </c:pt>
                <c:pt idx="517">
                  <c:v>40144</c:v>
                </c:pt>
                <c:pt idx="518">
                  <c:v>40151</c:v>
                </c:pt>
                <c:pt idx="519">
                  <c:v>40158</c:v>
                </c:pt>
                <c:pt idx="520">
                  <c:v>40165</c:v>
                </c:pt>
                <c:pt idx="521">
                  <c:v>40172</c:v>
                </c:pt>
                <c:pt idx="522">
                  <c:v>40179</c:v>
                </c:pt>
                <c:pt idx="523">
                  <c:v>40186</c:v>
                </c:pt>
                <c:pt idx="524">
                  <c:v>40193</c:v>
                </c:pt>
                <c:pt idx="525">
                  <c:v>40200</c:v>
                </c:pt>
                <c:pt idx="526">
                  <c:v>40207</c:v>
                </c:pt>
                <c:pt idx="527">
                  <c:v>40214</c:v>
                </c:pt>
                <c:pt idx="528">
                  <c:v>40221</c:v>
                </c:pt>
                <c:pt idx="529">
                  <c:v>40228</c:v>
                </c:pt>
                <c:pt idx="530">
                  <c:v>40235</c:v>
                </c:pt>
                <c:pt idx="531">
                  <c:v>40242</c:v>
                </c:pt>
                <c:pt idx="532">
                  <c:v>40249</c:v>
                </c:pt>
                <c:pt idx="533">
                  <c:v>40256</c:v>
                </c:pt>
                <c:pt idx="534">
                  <c:v>40263</c:v>
                </c:pt>
                <c:pt idx="535">
                  <c:v>40270</c:v>
                </c:pt>
                <c:pt idx="536">
                  <c:v>40277</c:v>
                </c:pt>
                <c:pt idx="537">
                  <c:v>40284</c:v>
                </c:pt>
                <c:pt idx="538">
                  <c:v>40291</c:v>
                </c:pt>
                <c:pt idx="539">
                  <c:v>40298</c:v>
                </c:pt>
                <c:pt idx="540">
                  <c:v>40305</c:v>
                </c:pt>
                <c:pt idx="541">
                  <c:v>40312</c:v>
                </c:pt>
                <c:pt idx="542">
                  <c:v>40319</c:v>
                </c:pt>
                <c:pt idx="543">
                  <c:v>40326</c:v>
                </c:pt>
                <c:pt idx="544">
                  <c:v>40333</c:v>
                </c:pt>
                <c:pt idx="545">
                  <c:v>40340</c:v>
                </c:pt>
                <c:pt idx="546">
                  <c:v>40347</c:v>
                </c:pt>
                <c:pt idx="547">
                  <c:v>40354</c:v>
                </c:pt>
                <c:pt idx="548">
                  <c:v>40361</c:v>
                </c:pt>
                <c:pt idx="549">
                  <c:v>40368</c:v>
                </c:pt>
                <c:pt idx="550">
                  <c:v>40375</c:v>
                </c:pt>
                <c:pt idx="551">
                  <c:v>40382</c:v>
                </c:pt>
                <c:pt idx="552">
                  <c:v>40389</c:v>
                </c:pt>
                <c:pt idx="553">
                  <c:v>40396</c:v>
                </c:pt>
                <c:pt idx="554">
                  <c:v>40403</c:v>
                </c:pt>
                <c:pt idx="555">
                  <c:v>40410</c:v>
                </c:pt>
                <c:pt idx="556">
                  <c:v>40417</c:v>
                </c:pt>
                <c:pt idx="557">
                  <c:v>40424</c:v>
                </c:pt>
                <c:pt idx="558">
                  <c:v>40431</c:v>
                </c:pt>
                <c:pt idx="559">
                  <c:v>40438</c:v>
                </c:pt>
                <c:pt idx="560">
                  <c:v>40445</c:v>
                </c:pt>
                <c:pt idx="561">
                  <c:v>40452</c:v>
                </c:pt>
                <c:pt idx="562">
                  <c:v>40459</c:v>
                </c:pt>
                <c:pt idx="563">
                  <c:v>40466</c:v>
                </c:pt>
                <c:pt idx="564">
                  <c:v>40473</c:v>
                </c:pt>
                <c:pt idx="565">
                  <c:v>40480</c:v>
                </c:pt>
                <c:pt idx="566">
                  <c:v>40487</c:v>
                </c:pt>
                <c:pt idx="567">
                  <c:v>40494</c:v>
                </c:pt>
                <c:pt idx="568">
                  <c:v>40501</c:v>
                </c:pt>
                <c:pt idx="569">
                  <c:v>40508</c:v>
                </c:pt>
                <c:pt idx="570">
                  <c:v>40515</c:v>
                </c:pt>
                <c:pt idx="571">
                  <c:v>40522</c:v>
                </c:pt>
                <c:pt idx="572">
                  <c:v>40529</c:v>
                </c:pt>
                <c:pt idx="573">
                  <c:v>40536</c:v>
                </c:pt>
                <c:pt idx="574">
                  <c:v>40543</c:v>
                </c:pt>
                <c:pt idx="575">
                  <c:v>40550</c:v>
                </c:pt>
                <c:pt idx="576">
                  <c:v>40557</c:v>
                </c:pt>
                <c:pt idx="577">
                  <c:v>40564</c:v>
                </c:pt>
                <c:pt idx="578">
                  <c:v>40571</c:v>
                </c:pt>
                <c:pt idx="579">
                  <c:v>40578</c:v>
                </c:pt>
                <c:pt idx="580">
                  <c:v>40585</c:v>
                </c:pt>
                <c:pt idx="581">
                  <c:v>40592</c:v>
                </c:pt>
                <c:pt idx="582">
                  <c:v>40599</c:v>
                </c:pt>
                <c:pt idx="583">
                  <c:v>40606</c:v>
                </c:pt>
                <c:pt idx="584">
                  <c:v>40613</c:v>
                </c:pt>
                <c:pt idx="585">
                  <c:v>40620</c:v>
                </c:pt>
                <c:pt idx="586">
                  <c:v>40627</c:v>
                </c:pt>
                <c:pt idx="587">
                  <c:v>40634</c:v>
                </c:pt>
                <c:pt idx="588">
                  <c:v>40641</c:v>
                </c:pt>
                <c:pt idx="589">
                  <c:v>40648</c:v>
                </c:pt>
                <c:pt idx="590">
                  <c:v>40655</c:v>
                </c:pt>
                <c:pt idx="591">
                  <c:v>40662</c:v>
                </c:pt>
                <c:pt idx="592">
                  <c:v>40669</c:v>
                </c:pt>
                <c:pt idx="593">
                  <c:v>40676</c:v>
                </c:pt>
                <c:pt idx="594">
                  <c:v>40683</c:v>
                </c:pt>
                <c:pt idx="595">
                  <c:v>40690</c:v>
                </c:pt>
                <c:pt idx="596">
                  <c:v>40697</c:v>
                </c:pt>
                <c:pt idx="597">
                  <c:v>40704</c:v>
                </c:pt>
                <c:pt idx="598">
                  <c:v>40711</c:v>
                </c:pt>
                <c:pt idx="599">
                  <c:v>40718</c:v>
                </c:pt>
                <c:pt idx="600">
                  <c:v>40725</c:v>
                </c:pt>
                <c:pt idx="601">
                  <c:v>40732</c:v>
                </c:pt>
                <c:pt idx="602">
                  <c:v>40739</c:v>
                </c:pt>
                <c:pt idx="603">
                  <c:v>40746</c:v>
                </c:pt>
                <c:pt idx="604">
                  <c:v>40753</c:v>
                </c:pt>
                <c:pt idx="605">
                  <c:v>40760</c:v>
                </c:pt>
                <c:pt idx="606">
                  <c:v>40767</c:v>
                </c:pt>
                <c:pt idx="607">
                  <c:v>40774</c:v>
                </c:pt>
                <c:pt idx="608">
                  <c:v>40781</c:v>
                </c:pt>
                <c:pt idx="609">
                  <c:v>40788</c:v>
                </c:pt>
                <c:pt idx="610">
                  <c:v>40795</c:v>
                </c:pt>
                <c:pt idx="611">
                  <c:v>40802</c:v>
                </c:pt>
                <c:pt idx="612">
                  <c:v>40809</c:v>
                </c:pt>
                <c:pt idx="613">
                  <c:v>40816</c:v>
                </c:pt>
                <c:pt idx="614">
                  <c:v>40823</c:v>
                </c:pt>
                <c:pt idx="615">
                  <c:v>40830</c:v>
                </c:pt>
                <c:pt idx="616">
                  <c:v>40837</c:v>
                </c:pt>
                <c:pt idx="617">
                  <c:v>40844</c:v>
                </c:pt>
                <c:pt idx="618">
                  <c:v>40851</c:v>
                </c:pt>
                <c:pt idx="619">
                  <c:v>40858</c:v>
                </c:pt>
                <c:pt idx="620">
                  <c:v>40865</c:v>
                </c:pt>
                <c:pt idx="621">
                  <c:v>40872</c:v>
                </c:pt>
                <c:pt idx="622">
                  <c:v>40879</c:v>
                </c:pt>
                <c:pt idx="623">
                  <c:v>40886</c:v>
                </c:pt>
                <c:pt idx="624">
                  <c:v>40893</c:v>
                </c:pt>
                <c:pt idx="625">
                  <c:v>40900</c:v>
                </c:pt>
                <c:pt idx="626">
                  <c:v>40907</c:v>
                </c:pt>
                <c:pt idx="627">
                  <c:v>40914</c:v>
                </c:pt>
                <c:pt idx="628">
                  <c:v>40921</c:v>
                </c:pt>
                <c:pt idx="629">
                  <c:v>40928</c:v>
                </c:pt>
                <c:pt idx="630">
                  <c:v>40935</c:v>
                </c:pt>
                <c:pt idx="631">
                  <c:v>40942</c:v>
                </c:pt>
                <c:pt idx="632">
                  <c:v>40949</c:v>
                </c:pt>
                <c:pt idx="633">
                  <c:v>40956</c:v>
                </c:pt>
                <c:pt idx="634">
                  <c:v>40963</c:v>
                </c:pt>
                <c:pt idx="635">
                  <c:v>40970</c:v>
                </c:pt>
                <c:pt idx="636">
                  <c:v>40977</c:v>
                </c:pt>
                <c:pt idx="637">
                  <c:v>40984</c:v>
                </c:pt>
                <c:pt idx="638">
                  <c:v>40991</c:v>
                </c:pt>
                <c:pt idx="639">
                  <c:v>40998</c:v>
                </c:pt>
                <c:pt idx="640">
                  <c:v>41005</c:v>
                </c:pt>
                <c:pt idx="641">
                  <c:v>41012</c:v>
                </c:pt>
                <c:pt idx="642">
                  <c:v>41019</c:v>
                </c:pt>
                <c:pt idx="643">
                  <c:v>41026</c:v>
                </c:pt>
                <c:pt idx="644">
                  <c:v>41033</c:v>
                </c:pt>
                <c:pt idx="645">
                  <c:v>41040</c:v>
                </c:pt>
                <c:pt idx="646">
                  <c:v>41047</c:v>
                </c:pt>
                <c:pt idx="647">
                  <c:v>41054</c:v>
                </c:pt>
                <c:pt idx="648">
                  <c:v>41061</c:v>
                </c:pt>
                <c:pt idx="649">
                  <c:v>41068</c:v>
                </c:pt>
                <c:pt idx="650">
                  <c:v>41075</c:v>
                </c:pt>
                <c:pt idx="651">
                  <c:v>41082</c:v>
                </c:pt>
                <c:pt idx="652">
                  <c:v>41089</c:v>
                </c:pt>
                <c:pt idx="653">
                  <c:v>41096</c:v>
                </c:pt>
                <c:pt idx="654">
                  <c:v>41103</c:v>
                </c:pt>
                <c:pt idx="655">
                  <c:v>41110</c:v>
                </c:pt>
                <c:pt idx="656">
                  <c:v>41117</c:v>
                </c:pt>
                <c:pt idx="657">
                  <c:v>41124</c:v>
                </c:pt>
                <c:pt idx="658">
                  <c:v>41131</c:v>
                </c:pt>
                <c:pt idx="659">
                  <c:v>41138</c:v>
                </c:pt>
                <c:pt idx="660">
                  <c:v>41145</c:v>
                </c:pt>
                <c:pt idx="661">
                  <c:v>41152</c:v>
                </c:pt>
                <c:pt idx="662">
                  <c:v>41159</c:v>
                </c:pt>
                <c:pt idx="663">
                  <c:v>41166</c:v>
                </c:pt>
                <c:pt idx="664">
                  <c:v>41173</c:v>
                </c:pt>
                <c:pt idx="665">
                  <c:v>41180</c:v>
                </c:pt>
                <c:pt idx="666">
                  <c:v>41187</c:v>
                </c:pt>
                <c:pt idx="667">
                  <c:v>41194</c:v>
                </c:pt>
                <c:pt idx="668">
                  <c:v>41201</c:v>
                </c:pt>
                <c:pt idx="669">
                  <c:v>41208</c:v>
                </c:pt>
                <c:pt idx="670">
                  <c:v>41215</c:v>
                </c:pt>
                <c:pt idx="671">
                  <c:v>41222</c:v>
                </c:pt>
                <c:pt idx="672">
                  <c:v>41229</c:v>
                </c:pt>
                <c:pt idx="673">
                  <c:v>41236</c:v>
                </c:pt>
                <c:pt idx="674">
                  <c:v>41243</c:v>
                </c:pt>
                <c:pt idx="675">
                  <c:v>41250</c:v>
                </c:pt>
                <c:pt idx="676">
                  <c:v>41257</c:v>
                </c:pt>
                <c:pt idx="677">
                  <c:v>41264</c:v>
                </c:pt>
                <c:pt idx="678">
                  <c:v>41271</c:v>
                </c:pt>
                <c:pt idx="679">
                  <c:v>41278</c:v>
                </c:pt>
                <c:pt idx="680">
                  <c:v>41285</c:v>
                </c:pt>
                <c:pt idx="681">
                  <c:v>41292</c:v>
                </c:pt>
                <c:pt idx="682">
                  <c:v>41299</c:v>
                </c:pt>
                <c:pt idx="683">
                  <c:v>41306</c:v>
                </c:pt>
                <c:pt idx="684">
                  <c:v>41313</c:v>
                </c:pt>
                <c:pt idx="685">
                  <c:v>41320</c:v>
                </c:pt>
                <c:pt idx="686">
                  <c:v>41327</c:v>
                </c:pt>
                <c:pt idx="687">
                  <c:v>41334</c:v>
                </c:pt>
                <c:pt idx="688">
                  <c:v>41341</c:v>
                </c:pt>
                <c:pt idx="689">
                  <c:v>41348</c:v>
                </c:pt>
                <c:pt idx="690">
                  <c:v>41355</c:v>
                </c:pt>
                <c:pt idx="691">
                  <c:v>41362</c:v>
                </c:pt>
                <c:pt idx="692">
                  <c:v>41369</c:v>
                </c:pt>
                <c:pt idx="693">
                  <c:v>41376</c:v>
                </c:pt>
                <c:pt idx="694">
                  <c:v>41383</c:v>
                </c:pt>
                <c:pt idx="695">
                  <c:v>41390</c:v>
                </c:pt>
                <c:pt idx="696">
                  <c:v>41397</c:v>
                </c:pt>
                <c:pt idx="697">
                  <c:v>41404</c:v>
                </c:pt>
                <c:pt idx="698">
                  <c:v>41411</c:v>
                </c:pt>
                <c:pt idx="699">
                  <c:v>41418</c:v>
                </c:pt>
                <c:pt idx="700">
                  <c:v>41425</c:v>
                </c:pt>
                <c:pt idx="701">
                  <c:v>41432</c:v>
                </c:pt>
                <c:pt idx="702">
                  <c:v>41439</c:v>
                </c:pt>
                <c:pt idx="703">
                  <c:v>41446</c:v>
                </c:pt>
                <c:pt idx="704">
                  <c:v>41453</c:v>
                </c:pt>
                <c:pt idx="705">
                  <c:v>41460</c:v>
                </c:pt>
                <c:pt idx="706">
                  <c:v>41467</c:v>
                </c:pt>
                <c:pt idx="707">
                  <c:v>41474</c:v>
                </c:pt>
                <c:pt idx="708">
                  <c:v>41481</c:v>
                </c:pt>
                <c:pt idx="709">
                  <c:v>41488</c:v>
                </c:pt>
                <c:pt idx="710">
                  <c:v>41495</c:v>
                </c:pt>
                <c:pt idx="711">
                  <c:v>41502</c:v>
                </c:pt>
                <c:pt idx="712">
                  <c:v>41509</c:v>
                </c:pt>
                <c:pt idx="713">
                  <c:v>41516</c:v>
                </c:pt>
                <c:pt idx="714">
                  <c:v>41523</c:v>
                </c:pt>
                <c:pt idx="715">
                  <c:v>41530</c:v>
                </c:pt>
                <c:pt idx="716">
                  <c:v>41537</c:v>
                </c:pt>
                <c:pt idx="717">
                  <c:v>41544</c:v>
                </c:pt>
                <c:pt idx="718">
                  <c:v>41551</c:v>
                </c:pt>
                <c:pt idx="719">
                  <c:v>41558</c:v>
                </c:pt>
                <c:pt idx="720">
                  <c:v>41565</c:v>
                </c:pt>
                <c:pt idx="721">
                  <c:v>41572</c:v>
                </c:pt>
                <c:pt idx="722">
                  <c:v>41579</c:v>
                </c:pt>
                <c:pt idx="723">
                  <c:v>41586</c:v>
                </c:pt>
                <c:pt idx="724">
                  <c:v>41593</c:v>
                </c:pt>
                <c:pt idx="725">
                  <c:v>41600</c:v>
                </c:pt>
                <c:pt idx="726">
                  <c:v>41607</c:v>
                </c:pt>
                <c:pt idx="727">
                  <c:v>41614</c:v>
                </c:pt>
                <c:pt idx="728">
                  <c:v>41621</c:v>
                </c:pt>
                <c:pt idx="729">
                  <c:v>41628</c:v>
                </c:pt>
                <c:pt idx="730">
                  <c:v>41635</c:v>
                </c:pt>
                <c:pt idx="731">
                  <c:v>41642</c:v>
                </c:pt>
                <c:pt idx="732">
                  <c:v>41649</c:v>
                </c:pt>
                <c:pt idx="733">
                  <c:v>41656</c:v>
                </c:pt>
                <c:pt idx="734">
                  <c:v>41663</c:v>
                </c:pt>
                <c:pt idx="735">
                  <c:v>41670</c:v>
                </c:pt>
                <c:pt idx="736">
                  <c:v>41677</c:v>
                </c:pt>
                <c:pt idx="737">
                  <c:v>41684</c:v>
                </c:pt>
                <c:pt idx="738">
                  <c:v>41691</c:v>
                </c:pt>
                <c:pt idx="739">
                  <c:v>41698</c:v>
                </c:pt>
                <c:pt idx="740">
                  <c:v>41705</c:v>
                </c:pt>
                <c:pt idx="741">
                  <c:v>41712</c:v>
                </c:pt>
                <c:pt idx="742">
                  <c:v>41719</c:v>
                </c:pt>
                <c:pt idx="743">
                  <c:v>41726</c:v>
                </c:pt>
                <c:pt idx="744">
                  <c:v>41733</c:v>
                </c:pt>
                <c:pt idx="745">
                  <c:v>41740</c:v>
                </c:pt>
                <c:pt idx="746">
                  <c:v>41747</c:v>
                </c:pt>
                <c:pt idx="747">
                  <c:v>41754</c:v>
                </c:pt>
                <c:pt idx="748">
                  <c:v>41761</c:v>
                </c:pt>
                <c:pt idx="749">
                  <c:v>41768</c:v>
                </c:pt>
                <c:pt idx="750">
                  <c:v>41775</c:v>
                </c:pt>
                <c:pt idx="751">
                  <c:v>41782</c:v>
                </c:pt>
                <c:pt idx="752">
                  <c:v>41789</c:v>
                </c:pt>
                <c:pt idx="753">
                  <c:v>41796</c:v>
                </c:pt>
                <c:pt idx="754">
                  <c:v>41803</c:v>
                </c:pt>
                <c:pt idx="755">
                  <c:v>41810</c:v>
                </c:pt>
                <c:pt idx="756">
                  <c:v>41817</c:v>
                </c:pt>
                <c:pt idx="757">
                  <c:v>41824</c:v>
                </c:pt>
                <c:pt idx="758">
                  <c:v>41831</c:v>
                </c:pt>
                <c:pt idx="759">
                  <c:v>41838</c:v>
                </c:pt>
                <c:pt idx="760">
                  <c:v>41845</c:v>
                </c:pt>
                <c:pt idx="761">
                  <c:v>41852</c:v>
                </c:pt>
                <c:pt idx="762">
                  <c:v>41859</c:v>
                </c:pt>
                <c:pt idx="763">
                  <c:v>41866</c:v>
                </c:pt>
                <c:pt idx="764">
                  <c:v>41873</c:v>
                </c:pt>
                <c:pt idx="765">
                  <c:v>41880</c:v>
                </c:pt>
                <c:pt idx="766">
                  <c:v>41887</c:v>
                </c:pt>
                <c:pt idx="767">
                  <c:v>41894</c:v>
                </c:pt>
                <c:pt idx="768">
                  <c:v>41901</c:v>
                </c:pt>
                <c:pt idx="769">
                  <c:v>41908</c:v>
                </c:pt>
                <c:pt idx="770">
                  <c:v>41915</c:v>
                </c:pt>
                <c:pt idx="771">
                  <c:v>41922</c:v>
                </c:pt>
                <c:pt idx="772">
                  <c:v>41929</c:v>
                </c:pt>
                <c:pt idx="773">
                  <c:v>41936</c:v>
                </c:pt>
                <c:pt idx="774">
                  <c:v>41943</c:v>
                </c:pt>
                <c:pt idx="775">
                  <c:v>41950</c:v>
                </c:pt>
                <c:pt idx="776">
                  <c:v>41957</c:v>
                </c:pt>
                <c:pt idx="777">
                  <c:v>41964</c:v>
                </c:pt>
                <c:pt idx="778">
                  <c:v>41971</c:v>
                </c:pt>
                <c:pt idx="779">
                  <c:v>41978</c:v>
                </c:pt>
                <c:pt idx="780">
                  <c:v>41985</c:v>
                </c:pt>
                <c:pt idx="781">
                  <c:v>41992</c:v>
                </c:pt>
                <c:pt idx="782">
                  <c:v>41999</c:v>
                </c:pt>
                <c:pt idx="783">
                  <c:v>42006</c:v>
                </c:pt>
                <c:pt idx="784">
                  <c:v>42013</c:v>
                </c:pt>
                <c:pt idx="785">
                  <c:v>42020</c:v>
                </c:pt>
                <c:pt idx="786">
                  <c:v>42027</c:v>
                </c:pt>
                <c:pt idx="787">
                  <c:v>42034</c:v>
                </c:pt>
                <c:pt idx="788">
                  <c:v>42041</c:v>
                </c:pt>
                <c:pt idx="789">
                  <c:v>42048</c:v>
                </c:pt>
                <c:pt idx="790">
                  <c:v>42055</c:v>
                </c:pt>
                <c:pt idx="791">
                  <c:v>42062</c:v>
                </c:pt>
                <c:pt idx="792">
                  <c:v>42069</c:v>
                </c:pt>
                <c:pt idx="793">
                  <c:v>42076</c:v>
                </c:pt>
                <c:pt idx="794">
                  <c:v>42083</c:v>
                </c:pt>
                <c:pt idx="795">
                  <c:v>42090</c:v>
                </c:pt>
                <c:pt idx="796">
                  <c:v>42097</c:v>
                </c:pt>
                <c:pt idx="797">
                  <c:v>42104</c:v>
                </c:pt>
                <c:pt idx="798">
                  <c:v>42111</c:v>
                </c:pt>
                <c:pt idx="799">
                  <c:v>42118</c:v>
                </c:pt>
                <c:pt idx="800">
                  <c:v>42125</c:v>
                </c:pt>
                <c:pt idx="801">
                  <c:v>42132</c:v>
                </c:pt>
                <c:pt idx="802">
                  <c:v>42139</c:v>
                </c:pt>
                <c:pt idx="803">
                  <c:v>42146</c:v>
                </c:pt>
                <c:pt idx="804">
                  <c:v>42153</c:v>
                </c:pt>
                <c:pt idx="805">
                  <c:v>42160</c:v>
                </c:pt>
                <c:pt idx="806">
                  <c:v>42167</c:v>
                </c:pt>
                <c:pt idx="807">
                  <c:v>42174</c:v>
                </c:pt>
                <c:pt idx="808">
                  <c:v>42181</c:v>
                </c:pt>
                <c:pt idx="809">
                  <c:v>42188</c:v>
                </c:pt>
                <c:pt idx="810">
                  <c:v>42195</c:v>
                </c:pt>
                <c:pt idx="811">
                  <c:v>42202</c:v>
                </c:pt>
                <c:pt idx="812">
                  <c:v>42209</c:v>
                </c:pt>
                <c:pt idx="813">
                  <c:v>42216</c:v>
                </c:pt>
                <c:pt idx="814">
                  <c:v>42223</c:v>
                </c:pt>
                <c:pt idx="815">
                  <c:v>42230</c:v>
                </c:pt>
                <c:pt idx="816">
                  <c:v>42237</c:v>
                </c:pt>
                <c:pt idx="817">
                  <c:v>42244</c:v>
                </c:pt>
                <c:pt idx="818">
                  <c:v>42251</c:v>
                </c:pt>
                <c:pt idx="819">
                  <c:v>42258</c:v>
                </c:pt>
                <c:pt idx="820">
                  <c:v>42265</c:v>
                </c:pt>
                <c:pt idx="821">
                  <c:v>42272</c:v>
                </c:pt>
                <c:pt idx="822">
                  <c:v>42279</c:v>
                </c:pt>
                <c:pt idx="823">
                  <c:v>42286</c:v>
                </c:pt>
                <c:pt idx="824">
                  <c:v>42293</c:v>
                </c:pt>
                <c:pt idx="825">
                  <c:v>42300</c:v>
                </c:pt>
                <c:pt idx="826">
                  <c:v>42307</c:v>
                </c:pt>
                <c:pt idx="827">
                  <c:v>42314</c:v>
                </c:pt>
                <c:pt idx="828">
                  <c:v>42321</c:v>
                </c:pt>
                <c:pt idx="829">
                  <c:v>42328</c:v>
                </c:pt>
                <c:pt idx="830">
                  <c:v>42335</c:v>
                </c:pt>
                <c:pt idx="831">
                  <c:v>42342</c:v>
                </c:pt>
                <c:pt idx="832">
                  <c:v>42349</c:v>
                </c:pt>
                <c:pt idx="833">
                  <c:v>42356</c:v>
                </c:pt>
                <c:pt idx="834">
                  <c:v>42363</c:v>
                </c:pt>
                <c:pt idx="835">
                  <c:v>42370</c:v>
                </c:pt>
                <c:pt idx="836">
                  <c:v>42377</c:v>
                </c:pt>
                <c:pt idx="837">
                  <c:v>42384</c:v>
                </c:pt>
                <c:pt idx="838">
                  <c:v>42391</c:v>
                </c:pt>
                <c:pt idx="839">
                  <c:v>42398</c:v>
                </c:pt>
                <c:pt idx="840">
                  <c:v>42405</c:v>
                </c:pt>
                <c:pt idx="841">
                  <c:v>42412</c:v>
                </c:pt>
                <c:pt idx="842">
                  <c:v>42419</c:v>
                </c:pt>
                <c:pt idx="843">
                  <c:v>42426</c:v>
                </c:pt>
                <c:pt idx="844">
                  <c:v>42433</c:v>
                </c:pt>
                <c:pt idx="845">
                  <c:v>42440</c:v>
                </c:pt>
                <c:pt idx="846">
                  <c:v>42447</c:v>
                </c:pt>
                <c:pt idx="847">
                  <c:v>42454</c:v>
                </c:pt>
                <c:pt idx="848">
                  <c:v>42461</c:v>
                </c:pt>
                <c:pt idx="849">
                  <c:v>42468</c:v>
                </c:pt>
                <c:pt idx="850">
                  <c:v>42475</c:v>
                </c:pt>
                <c:pt idx="851">
                  <c:v>42482</c:v>
                </c:pt>
                <c:pt idx="852">
                  <c:v>42489</c:v>
                </c:pt>
                <c:pt idx="853">
                  <c:v>42496</c:v>
                </c:pt>
                <c:pt idx="854">
                  <c:v>42503</c:v>
                </c:pt>
                <c:pt idx="855">
                  <c:v>42510</c:v>
                </c:pt>
                <c:pt idx="856">
                  <c:v>42517</c:v>
                </c:pt>
                <c:pt idx="857">
                  <c:v>42524</c:v>
                </c:pt>
                <c:pt idx="858">
                  <c:v>42531</c:v>
                </c:pt>
                <c:pt idx="859">
                  <c:v>42538</c:v>
                </c:pt>
                <c:pt idx="860">
                  <c:v>42545</c:v>
                </c:pt>
                <c:pt idx="861">
                  <c:v>42552</c:v>
                </c:pt>
                <c:pt idx="862">
                  <c:v>42559</c:v>
                </c:pt>
                <c:pt idx="863">
                  <c:v>42566</c:v>
                </c:pt>
                <c:pt idx="864">
                  <c:v>42573</c:v>
                </c:pt>
                <c:pt idx="865">
                  <c:v>42580</c:v>
                </c:pt>
                <c:pt idx="866">
                  <c:v>42587</c:v>
                </c:pt>
                <c:pt idx="867">
                  <c:v>42594</c:v>
                </c:pt>
                <c:pt idx="868">
                  <c:v>42601</c:v>
                </c:pt>
                <c:pt idx="869">
                  <c:v>42608</c:v>
                </c:pt>
                <c:pt idx="870">
                  <c:v>42615</c:v>
                </c:pt>
                <c:pt idx="871">
                  <c:v>42622</c:v>
                </c:pt>
                <c:pt idx="872">
                  <c:v>42629</c:v>
                </c:pt>
                <c:pt idx="873">
                  <c:v>42636</c:v>
                </c:pt>
                <c:pt idx="874">
                  <c:v>42643</c:v>
                </c:pt>
                <c:pt idx="875">
                  <c:v>42650</c:v>
                </c:pt>
                <c:pt idx="876">
                  <c:v>42657</c:v>
                </c:pt>
                <c:pt idx="877">
                  <c:v>42664</c:v>
                </c:pt>
                <c:pt idx="878">
                  <c:v>42671</c:v>
                </c:pt>
                <c:pt idx="879">
                  <c:v>42678</c:v>
                </c:pt>
                <c:pt idx="880">
                  <c:v>42685</c:v>
                </c:pt>
                <c:pt idx="881">
                  <c:v>42692</c:v>
                </c:pt>
                <c:pt idx="882">
                  <c:v>42699</c:v>
                </c:pt>
                <c:pt idx="883">
                  <c:v>42706</c:v>
                </c:pt>
                <c:pt idx="884">
                  <c:v>42713</c:v>
                </c:pt>
                <c:pt idx="885">
                  <c:v>42720</c:v>
                </c:pt>
                <c:pt idx="886">
                  <c:v>42727</c:v>
                </c:pt>
                <c:pt idx="887">
                  <c:v>42734</c:v>
                </c:pt>
                <c:pt idx="888">
                  <c:v>42741</c:v>
                </c:pt>
                <c:pt idx="889">
                  <c:v>42748</c:v>
                </c:pt>
                <c:pt idx="890">
                  <c:v>42755</c:v>
                </c:pt>
                <c:pt idx="891">
                  <c:v>42762</c:v>
                </c:pt>
                <c:pt idx="892">
                  <c:v>42769</c:v>
                </c:pt>
                <c:pt idx="893">
                  <c:v>42776</c:v>
                </c:pt>
                <c:pt idx="894">
                  <c:v>42783</c:v>
                </c:pt>
                <c:pt idx="895">
                  <c:v>42790</c:v>
                </c:pt>
                <c:pt idx="896">
                  <c:v>42797</c:v>
                </c:pt>
                <c:pt idx="897">
                  <c:v>42804</c:v>
                </c:pt>
                <c:pt idx="898">
                  <c:v>42811</c:v>
                </c:pt>
                <c:pt idx="899">
                  <c:v>42818</c:v>
                </c:pt>
                <c:pt idx="900">
                  <c:v>42825</c:v>
                </c:pt>
                <c:pt idx="901">
                  <c:v>42832</c:v>
                </c:pt>
                <c:pt idx="902">
                  <c:v>42839</c:v>
                </c:pt>
                <c:pt idx="903">
                  <c:v>42846</c:v>
                </c:pt>
                <c:pt idx="904">
                  <c:v>42853</c:v>
                </c:pt>
                <c:pt idx="905">
                  <c:v>42860</c:v>
                </c:pt>
                <c:pt idx="906">
                  <c:v>42867</c:v>
                </c:pt>
                <c:pt idx="907">
                  <c:v>42874</c:v>
                </c:pt>
                <c:pt idx="908">
                  <c:v>42881</c:v>
                </c:pt>
                <c:pt idx="909">
                  <c:v>42888</c:v>
                </c:pt>
                <c:pt idx="910">
                  <c:v>42895</c:v>
                </c:pt>
                <c:pt idx="911">
                  <c:v>42902</c:v>
                </c:pt>
                <c:pt idx="912">
                  <c:v>42909</c:v>
                </c:pt>
                <c:pt idx="913">
                  <c:v>42916</c:v>
                </c:pt>
                <c:pt idx="914">
                  <c:v>42923</c:v>
                </c:pt>
                <c:pt idx="915">
                  <c:v>42930</c:v>
                </c:pt>
                <c:pt idx="916">
                  <c:v>42937</c:v>
                </c:pt>
                <c:pt idx="917">
                  <c:v>42944</c:v>
                </c:pt>
                <c:pt idx="918">
                  <c:v>42951</c:v>
                </c:pt>
                <c:pt idx="919">
                  <c:v>42958</c:v>
                </c:pt>
                <c:pt idx="920">
                  <c:v>42965</c:v>
                </c:pt>
                <c:pt idx="921">
                  <c:v>42972</c:v>
                </c:pt>
                <c:pt idx="922">
                  <c:v>42979</c:v>
                </c:pt>
                <c:pt idx="923">
                  <c:v>42986</c:v>
                </c:pt>
                <c:pt idx="924">
                  <c:v>42993</c:v>
                </c:pt>
                <c:pt idx="925">
                  <c:v>43000</c:v>
                </c:pt>
                <c:pt idx="926">
                  <c:v>43007</c:v>
                </c:pt>
                <c:pt idx="927">
                  <c:v>43014</c:v>
                </c:pt>
                <c:pt idx="928">
                  <c:v>43021</c:v>
                </c:pt>
                <c:pt idx="929">
                  <c:v>43028</c:v>
                </c:pt>
                <c:pt idx="930">
                  <c:v>43035</c:v>
                </c:pt>
                <c:pt idx="931">
                  <c:v>43042</c:v>
                </c:pt>
                <c:pt idx="932">
                  <c:v>43049</c:v>
                </c:pt>
                <c:pt idx="933">
                  <c:v>43056</c:v>
                </c:pt>
                <c:pt idx="934">
                  <c:v>43063</c:v>
                </c:pt>
                <c:pt idx="935">
                  <c:v>43070</c:v>
                </c:pt>
                <c:pt idx="936">
                  <c:v>43077</c:v>
                </c:pt>
                <c:pt idx="937">
                  <c:v>43084</c:v>
                </c:pt>
                <c:pt idx="938">
                  <c:v>43091</c:v>
                </c:pt>
                <c:pt idx="939">
                  <c:v>43098</c:v>
                </c:pt>
                <c:pt idx="940">
                  <c:v>43105</c:v>
                </c:pt>
                <c:pt idx="941">
                  <c:v>43112</c:v>
                </c:pt>
                <c:pt idx="942">
                  <c:v>43119</c:v>
                </c:pt>
                <c:pt idx="943">
                  <c:v>43126</c:v>
                </c:pt>
                <c:pt idx="944">
                  <c:v>43133</c:v>
                </c:pt>
                <c:pt idx="945">
                  <c:v>43140</c:v>
                </c:pt>
                <c:pt idx="946">
                  <c:v>43147</c:v>
                </c:pt>
                <c:pt idx="947">
                  <c:v>43154</c:v>
                </c:pt>
                <c:pt idx="948">
                  <c:v>43161</c:v>
                </c:pt>
                <c:pt idx="949">
                  <c:v>43168</c:v>
                </c:pt>
                <c:pt idx="950">
                  <c:v>43175</c:v>
                </c:pt>
                <c:pt idx="951">
                  <c:v>43182</c:v>
                </c:pt>
                <c:pt idx="952">
                  <c:v>43189</c:v>
                </c:pt>
                <c:pt idx="953">
                  <c:v>43196</c:v>
                </c:pt>
                <c:pt idx="954">
                  <c:v>43203</c:v>
                </c:pt>
                <c:pt idx="955">
                  <c:v>43210</c:v>
                </c:pt>
                <c:pt idx="956">
                  <c:v>43217</c:v>
                </c:pt>
                <c:pt idx="957">
                  <c:v>43224</c:v>
                </c:pt>
                <c:pt idx="958">
                  <c:v>43231</c:v>
                </c:pt>
                <c:pt idx="959">
                  <c:v>43238</c:v>
                </c:pt>
                <c:pt idx="960">
                  <c:v>43245</c:v>
                </c:pt>
                <c:pt idx="961">
                  <c:v>43252</c:v>
                </c:pt>
                <c:pt idx="962">
                  <c:v>43259</c:v>
                </c:pt>
                <c:pt idx="963">
                  <c:v>43266</c:v>
                </c:pt>
                <c:pt idx="964">
                  <c:v>43273</c:v>
                </c:pt>
                <c:pt idx="965">
                  <c:v>43280</c:v>
                </c:pt>
                <c:pt idx="966">
                  <c:v>43287</c:v>
                </c:pt>
                <c:pt idx="967">
                  <c:v>43294</c:v>
                </c:pt>
                <c:pt idx="968">
                  <c:v>43301</c:v>
                </c:pt>
                <c:pt idx="969">
                  <c:v>43308</c:v>
                </c:pt>
                <c:pt idx="970">
                  <c:v>43315</c:v>
                </c:pt>
                <c:pt idx="971">
                  <c:v>43322</c:v>
                </c:pt>
                <c:pt idx="972">
                  <c:v>43329</c:v>
                </c:pt>
                <c:pt idx="973">
                  <c:v>43336</c:v>
                </c:pt>
                <c:pt idx="974">
                  <c:v>43343</c:v>
                </c:pt>
                <c:pt idx="975">
                  <c:v>43350</c:v>
                </c:pt>
                <c:pt idx="976">
                  <c:v>43357</c:v>
                </c:pt>
                <c:pt idx="977">
                  <c:v>43364</c:v>
                </c:pt>
                <c:pt idx="978">
                  <c:v>43371</c:v>
                </c:pt>
                <c:pt idx="979">
                  <c:v>43378</c:v>
                </c:pt>
                <c:pt idx="980">
                  <c:v>43385</c:v>
                </c:pt>
                <c:pt idx="981">
                  <c:v>43392</c:v>
                </c:pt>
                <c:pt idx="982">
                  <c:v>43399</c:v>
                </c:pt>
                <c:pt idx="983">
                  <c:v>43406</c:v>
                </c:pt>
                <c:pt idx="984">
                  <c:v>43413</c:v>
                </c:pt>
                <c:pt idx="985">
                  <c:v>43420</c:v>
                </c:pt>
                <c:pt idx="986">
                  <c:v>43427</c:v>
                </c:pt>
                <c:pt idx="987">
                  <c:v>43434</c:v>
                </c:pt>
                <c:pt idx="988">
                  <c:v>43441</c:v>
                </c:pt>
                <c:pt idx="989">
                  <c:v>43448</c:v>
                </c:pt>
                <c:pt idx="990">
                  <c:v>43455</c:v>
                </c:pt>
                <c:pt idx="991">
                  <c:v>43462</c:v>
                </c:pt>
                <c:pt idx="992">
                  <c:v>43469</c:v>
                </c:pt>
                <c:pt idx="993">
                  <c:v>43476</c:v>
                </c:pt>
                <c:pt idx="994">
                  <c:v>43483</c:v>
                </c:pt>
                <c:pt idx="995">
                  <c:v>43490</c:v>
                </c:pt>
                <c:pt idx="996">
                  <c:v>43497</c:v>
                </c:pt>
                <c:pt idx="997">
                  <c:v>43504</c:v>
                </c:pt>
                <c:pt idx="998">
                  <c:v>43511</c:v>
                </c:pt>
                <c:pt idx="999">
                  <c:v>43518</c:v>
                </c:pt>
                <c:pt idx="1000">
                  <c:v>43525</c:v>
                </c:pt>
                <c:pt idx="1001">
                  <c:v>43532</c:v>
                </c:pt>
                <c:pt idx="1002">
                  <c:v>43539</c:v>
                </c:pt>
                <c:pt idx="1003">
                  <c:v>43546</c:v>
                </c:pt>
                <c:pt idx="1004">
                  <c:v>43553</c:v>
                </c:pt>
                <c:pt idx="1005">
                  <c:v>43560</c:v>
                </c:pt>
                <c:pt idx="1006">
                  <c:v>43567</c:v>
                </c:pt>
                <c:pt idx="1007">
                  <c:v>43574</c:v>
                </c:pt>
                <c:pt idx="1008">
                  <c:v>43581</c:v>
                </c:pt>
                <c:pt idx="1009">
                  <c:v>43588</c:v>
                </c:pt>
                <c:pt idx="1010">
                  <c:v>43595</c:v>
                </c:pt>
                <c:pt idx="1011">
                  <c:v>43602</c:v>
                </c:pt>
                <c:pt idx="1012">
                  <c:v>43609</c:v>
                </c:pt>
                <c:pt idx="1013">
                  <c:v>43616</c:v>
                </c:pt>
                <c:pt idx="1014">
                  <c:v>43623</c:v>
                </c:pt>
                <c:pt idx="1015">
                  <c:v>43630</c:v>
                </c:pt>
                <c:pt idx="1016">
                  <c:v>43637</c:v>
                </c:pt>
                <c:pt idx="1017">
                  <c:v>43644</c:v>
                </c:pt>
                <c:pt idx="1018">
                  <c:v>43651</c:v>
                </c:pt>
                <c:pt idx="1019">
                  <c:v>43658</c:v>
                </c:pt>
                <c:pt idx="1020">
                  <c:v>43665</c:v>
                </c:pt>
                <c:pt idx="1021">
                  <c:v>43672</c:v>
                </c:pt>
                <c:pt idx="1022">
                  <c:v>43679</c:v>
                </c:pt>
                <c:pt idx="1023">
                  <c:v>43686</c:v>
                </c:pt>
                <c:pt idx="1024">
                  <c:v>43693</c:v>
                </c:pt>
                <c:pt idx="1025">
                  <c:v>43700</c:v>
                </c:pt>
                <c:pt idx="1026">
                  <c:v>43707</c:v>
                </c:pt>
                <c:pt idx="1027">
                  <c:v>43714</c:v>
                </c:pt>
                <c:pt idx="1028">
                  <c:v>43721</c:v>
                </c:pt>
                <c:pt idx="1029">
                  <c:v>43728</c:v>
                </c:pt>
                <c:pt idx="1030">
                  <c:v>43735</c:v>
                </c:pt>
                <c:pt idx="1031">
                  <c:v>43742</c:v>
                </c:pt>
                <c:pt idx="1032">
                  <c:v>43749</c:v>
                </c:pt>
                <c:pt idx="1033">
                  <c:v>43756</c:v>
                </c:pt>
                <c:pt idx="1034">
                  <c:v>43763</c:v>
                </c:pt>
                <c:pt idx="1035">
                  <c:v>43770</c:v>
                </c:pt>
                <c:pt idx="1036">
                  <c:v>43777</c:v>
                </c:pt>
                <c:pt idx="1037">
                  <c:v>43784</c:v>
                </c:pt>
                <c:pt idx="1038">
                  <c:v>43791</c:v>
                </c:pt>
                <c:pt idx="1039">
                  <c:v>43798</c:v>
                </c:pt>
                <c:pt idx="1040">
                  <c:v>43805</c:v>
                </c:pt>
                <c:pt idx="1041">
                  <c:v>43812</c:v>
                </c:pt>
                <c:pt idx="1042">
                  <c:v>43819</c:v>
                </c:pt>
                <c:pt idx="1043">
                  <c:v>43826</c:v>
                </c:pt>
                <c:pt idx="1044">
                  <c:v>43833</c:v>
                </c:pt>
                <c:pt idx="1045">
                  <c:v>43840</c:v>
                </c:pt>
                <c:pt idx="1046">
                  <c:v>43847</c:v>
                </c:pt>
                <c:pt idx="1047">
                  <c:v>43854</c:v>
                </c:pt>
                <c:pt idx="1048">
                  <c:v>43861</c:v>
                </c:pt>
                <c:pt idx="1049">
                  <c:v>43868</c:v>
                </c:pt>
                <c:pt idx="1050">
                  <c:v>43875</c:v>
                </c:pt>
                <c:pt idx="1051">
                  <c:v>43882</c:v>
                </c:pt>
                <c:pt idx="1052">
                  <c:v>43889</c:v>
                </c:pt>
                <c:pt idx="1053">
                  <c:v>43896</c:v>
                </c:pt>
                <c:pt idx="1054">
                  <c:v>43903</c:v>
                </c:pt>
                <c:pt idx="1055">
                  <c:v>43910</c:v>
                </c:pt>
                <c:pt idx="1056">
                  <c:v>43917</c:v>
                </c:pt>
                <c:pt idx="1057">
                  <c:v>43924</c:v>
                </c:pt>
                <c:pt idx="1058">
                  <c:v>43931</c:v>
                </c:pt>
                <c:pt idx="1059">
                  <c:v>43938</c:v>
                </c:pt>
                <c:pt idx="1060">
                  <c:v>43945</c:v>
                </c:pt>
                <c:pt idx="1061">
                  <c:v>43952</c:v>
                </c:pt>
                <c:pt idx="1062">
                  <c:v>43959</c:v>
                </c:pt>
                <c:pt idx="1063">
                  <c:v>43966</c:v>
                </c:pt>
                <c:pt idx="1064">
                  <c:v>43973</c:v>
                </c:pt>
                <c:pt idx="1065">
                  <c:v>43980</c:v>
                </c:pt>
                <c:pt idx="1066">
                  <c:v>43987</c:v>
                </c:pt>
                <c:pt idx="1067">
                  <c:v>43994</c:v>
                </c:pt>
                <c:pt idx="1068">
                  <c:v>44001</c:v>
                </c:pt>
                <c:pt idx="1069">
                  <c:v>44008</c:v>
                </c:pt>
                <c:pt idx="1070">
                  <c:v>44015</c:v>
                </c:pt>
                <c:pt idx="1071">
                  <c:v>44022</c:v>
                </c:pt>
                <c:pt idx="1072">
                  <c:v>44029</c:v>
                </c:pt>
                <c:pt idx="1073">
                  <c:v>44036</c:v>
                </c:pt>
                <c:pt idx="1074">
                  <c:v>44043</c:v>
                </c:pt>
                <c:pt idx="1075">
                  <c:v>44050</c:v>
                </c:pt>
                <c:pt idx="1076">
                  <c:v>44057</c:v>
                </c:pt>
                <c:pt idx="1077">
                  <c:v>44064</c:v>
                </c:pt>
                <c:pt idx="1078">
                  <c:v>44071</c:v>
                </c:pt>
                <c:pt idx="1079">
                  <c:v>44078</c:v>
                </c:pt>
                <c:pt idx="1080">
                  <c:v>44085</c:v>
                </c:pt>
                <c:pt idx="1081">
                  <c:v>44092</c:v>
                </c:pt>
                <c:pt idx="1082">
                  <c:v>44099</c:v>
                </c:pt>
                <c:pt idx="1083">
                  <c:v>44106</c:v>
                </c:pt>
                <c:pt idx="1084">
                  <c:v>44113</c:v>
                </c:pt>
                <c:pt idx="1085">
                  <c:v>44120</c:v>
                </c:pt>
                <c:pt idx="1086">
                  <c:v>44127</c:v>
                </c:pt>
                <c:pt idx="1087">
                  <c:v>44134</c:v>
                </c:pt>
                <c:pt idx="1088">
                  <c:v>44141</c:v>
                </c:pt>
                <c:pt idx="1089">
                  <c:v>44148</c:v>
                </c:pt>
                <c:pt idx="1090">
                  <c:v>44155</c:v>
                </c:pt>
                <c:pt idx="1091">
                  <c:v>44162</c:v>
                </c:pt>
                <c:pt idx="1092">
                  <c:v>44169</c:v>
                </c:pt>
                <c:pt idx="1093">
                  <c:v>44176</c:v>
                </c:pt>
                <c:pt idx="1094">
                  <c:v>44183</c:v>
                </c:pt>
                <c:pt idx="1095">
                  <c:v>44190</c:v>
                </c:pt>
                <c:pt idx="1096">
                  <c:v>44197</c:v>
                </c:pt>
                <c:pt idx="1097">
                  <c:v>44204</c:v>
                </c:pt>
                <c:pt idx="1098">
                  <c:v>44211</c:v>
                </c:pt>
                <c:pt idx="1099">
                  <c:v>44218</c:v>
                </c:pt>
                <c:pt idx="1100">
                  <c:v>44225</c:v>
                </c:pt>
                <c:pt idx="1101">
                  <c:v>44232</c:v>
                </c:pt>
                <c:pt idx="1102">
                  <c:v>44239</c:v>
                </c:pt>
                <c:pt idx="1103">
                  <c:v>44246</c:v>
                </c:pt>
                <c:pt idx="1104">
                  <c:v>44253</c:v>
                </c:pt>
                <c:pt idx="1105">
                  <c:v>44260</c:v>
                </c:pt>
                <c:pt idx="1106">
                  <c:v>44267</c:v>
                </c:pt>
                <c:pt idx="1107">
                  <c:v>44274</c:v>
                </c:pt>
                <c:pt idx="1108">
                  <c:v>44281</c:v>
                </c:pt>
                <c:pt idx="1109">
                  <c:v>44288</c:v>
                </c:pt>
                <c:pt idx="1110">
                  <c:v>44295</c:v>
                </c:pt>
                <c:pt idx="1111">
                  <c:v>44302</c:v>
                </c:pt>
                <c:pt idx="1112">
                  <c:v>44309</c:v>
                </c:pt>
                <c:pt idx="1113">
                  <c:v>44316</c:v>
                </c:pt>
                <c:pt idx="1114">
                  <c:v>44323</c:v>
                </c:pt>
                <c:pt idx="1115">
                  <c:v>44330</c:v>
                </c:pt>
                <c:pt idx="1116">
                  <c:v>44337</c:v>
                </c:pt>
                <c:pt idx="1117">
                  <c:v>44344</c:v>
                </c:pt>
                <c:pt idx="1118">
                  <c:v>44351</c:v>
                </c:pt>
                <c:pt idx="1119">
                  <c:v>44358</c:v>
                </c:pt>
                <c:pt idx="1120">
                  <c:v>44365</c:v>
                </c:pt>
                <c:pt idx="1121">
                  <c:v>44372</c:v>
                </c:pt>
                <c:pt idx="1122">
                  <c:v>44379</c:v>
                </c:pt>
                <c:pt idx="1123">
                  <c:v>44386</c:v>
                </c:pt>
                <c:pt idx="1124">
                  <c:v>44393</c:v>
                </c:pt>
                <c:pt idx="1125">
                  <c:v>44400</c:v>
                </c:pt>
                <c:pt idx="1126">
                  <c:v>44407</c:v>
                </c:pt>
                <c:pt idx="1127">
                  <c:v>44414</c:v>
                </c:pt>
                <c:pt idx="1128">
                  <c:v>44421</c:v>
                </c:pt>
                <c:pt idx="1129">
                  <c:v>44428</c:v>
                </c:pt>
                <c:pt idx="1130">
                  <c:v>44435</c:v>
                </c:pt>
                <c:pt idx="1131">
                  <c:v>44442</c:v>
                </c:pt>
                <c:pt idx="1132">
                  <c:v>44449</c:v>
                </c:pt>
                <c:pt idx="1133">
                  <c:v>44456</c:v>
                </c:pt>
                <c:pt idx="1134">
                  <c:v>44463</c:v>
                </c:pt>
                <c:pt idx="1135">
                  <c:v>44470</c:v>
                </c:pt>
                <c:pt idx="1136">
                  <c:v>44477</c:v>
                </c:pt>
                <c:pt idx="1137">
                  <c:v>44484</c:v>
                </c:pt>
                <c:pt idx="1138">
                  <c:v>44491</c:v>
                </c:pt>
                <c:pt idx="1139">
                  <c:v>44498</c:v>
                </c:pt>
                <c:pt idx="1140">
                  <c:v>44505</c:v>
                </c:pt>
                <c:pt idx="1141">
                  <c:v>44512</c:v>
                </c:pt>
                <c:pt idx="1142">
                  <c:v>44519</c:v>
                </c:pt>
                <c:pt idx="1143">
                  <c:v>44526</c:v>
                </c:pt>
                <c:pt idx="1144">
                  <c:v>44533</c:v>
                </c:pt>
                <c:pt idx="1145">
                  <c:v>44540</c:v>
                </c:pt>
                <c:pt idx="1146">
                  <c:v>44547</c:v>
                </c:pt>
                <c:pt idx="1147">
                  <c:v>44554</c:v>
                </c:pt>
                <c:pt idx="1148">
                  <c:v>44561</c:v>
                </c:pt>
                <c:pt idx="1149">
                  <c:v>44568</c:v>
                </c:pt>
                <c:pt idx="1150">
                  <c:v>44575</c:v>
                </c:pt>
                <c:pt idx="1151">
                  <c:v>44582</c:v>
                </c:pt>
                <c:pt idx="1152">
                  <c:v>44589</c:v>
                </c:pt>
                <c:pt idx="1153">
                  <c:v>44596</c:v>
                </c:pt>
                <c:pt idx="1154">
                  <c:v>44603</c:v>
                </c:pt>
                <c:pt idx="1155">
                  <c:v>44610</c:v>
                </c:pt>
                <c:pt idx="1156">
                  <c:v>44617</c:v>
                </c:pt>
                <c:pt idx="1157">
                  <c:v>44624</c:v>
                </c:pt>
                <c:pt idx="1158">
                  <c:v>44631</c:v>
                </c:pt>
                <c:pt idx="1159">
                  <c:v>44638</c:v>
                </c:pt>
                <c:pt idx="1160">
                  <c:v>44645</c:v>
                </c:pt>
                <c:pt idx="1161">
                  <c:v>44652</c:v>
                </c:pt>
                <c:pt idx="1162">
                  <c:v>44659</c:v>
                </c:pt>
                <c:pt idx="1163">
                  <c:v>44666</c:v>
                </c:pt>
                <c:pt idx="1164">
                  <c:v>44673</c:v>
                </c:pt>
                <c:pt idx="1165">
                  <c:v>44680</c:v>
                </c:pt>
                <c:pt idx="1166">
                  <c:v>44687</c:v>
                </c:pt>
                <c:pt idx="1167">
                  <c:v>44694</c:v>
                </c:pt>
                <c:pt idx="1168">
                  <c:v>44701</c:v>
                </c:pt>
                <c:pt idx="1169">
                  <c:v>44708</c:v>
                </c:pt>
                <c:pt idx="1170">
                  <c:v>44715</c:v>
                </c:pt>
                <c:pt idx="1171">
                  <c:v>44722</c:v>
                </c:pt>
                <c:pt idx="1172">
                  <c:v>44729</c:v>
                </c:pt>
                <c:pt idx="1173">
                  <c:v>44736</c:v>
                </c:pt>
                <c:pt idx="1174">
                  <c:v>44743</c:v>
                </c:pt>
                <c:pt idx="1175">
                  <c:v>44750</c:v>
                </c:pt>
                <c:pt idx="1176">
                  <c:v>44757</c:v>
                </c:pt>
                <c:pt idx="1177">
                  <c:v>44764</c:v>
                </c:pt>
                <c:pt idx="1178">
                  <c:v>44771</c:v>
                </c:pt>
                <c:pt idx="1179">
                  <c:v>44778</c:v>
                </c:pt>
                <c:pt idx="1180">
                  <c:v>44785</c:v>
                </c:pt>
                <c:pt idx="1181">
                  <c:v>44792</c:v>
                </c:pt>
                <c:pt idx="1182">
                  <c:v>44799</c:v>
                </c:pt>
                <c:pt idx="1183">
                  <c:v>44806</c:v>
                </c:pt>
                <c:pt idx="1184">
                  <c:v>44813</c:v>
                </c:pt>
                <c:pt idx="1185">
                  <c:v>44820</c:v>
                </c:pt>
                <c:pt idx="1186">
                  <c:v>44827</c:v>
                </c:pt>
                <c:pt idx="1187">
                  <c:v>44834</c:v>
                </c:pt>
                <c:pt idx="1188">
                  <c:v>44841</c:v>
                </c:pt>
                <c:pt idx="1189">
                  <c:v>44848</c:v>
                </c:pt>
                <c:pt idx="1190">
                  <c:v>44855</c:v>
                </c:pt>
                <c:pt idx="1191">
                  <c:v>44862</c:v>
                </c:pt>
                <c:pt idx="1192">
                  <c:v>44869</c:v>
                </c:pt>
                <c:pt idx="1193">
                  <c:v>44876</c:v>
                </c:pt>
                <c:pt idx="1194">
                  <c:v>44883</c:v>
                </c:pt>
                <c:pt idx="1195">
                  <c:v>44890</c:v>
                </c:pt>
                <c:pt idx="1196">
                  <c:v>44897</c:v>
                </c:pt>
                <c:pt idx="1197">
                  <c:v>44904</c:v>
                </c:pt>
                <c:pt idx="1198">
                  <c:v>44911</c:v>
                </c:pt>
                <c:pt idx="1199">
                  <c:v>44918</c:v>
                </c:pt>
                <c:pt idx="1200">
                  <c:v>44925</c:v>
                </c:pt>
                <c:pt idx="1201">
                  <c:v>44932</c:v>
                </c:pt>
                <c:pt idx="1202">
                  <c:v>44939</c:v>
                </c:pt>
                <c:pt idx="1203">
                  <c:v>44946</c:v>
                </c:pt>
                <c:pt idx="1204">
                  <c:v>44953</c:v>
                </c:pt>
                <c:pt idx="1205">
                  <c:v>44960</c:v>
                </c:pt>
                <c:pt idx="1206">
                  <c:v>44967</c:v>
                </c:pt>
                <c:pt idx="1207">
                  <c:v>44974</c:v>
                </c:pt>
                <c:pt idx="1208">
                  <c:v>44981</c:v>
                </c:pt>
                <c:pt idx="1209">
                  <c:v>44988</c:v>
                </c:pt>
                <c:pt idx="1210">
                  <c:v>44995</c:v>
                </c:pt>
                <c:pt idx="1211">
                  <c:v>45002</c:v>
                </c:pt>
                <c:pt idx="1212">
                  <c:v>45009</c:v>
                </c:pt>
                <c:pt idx="1213">
                  <c:v>45016</c:v>
                </c:pt>
                <c:pt idx="1214">
                  <c:v>45023</c:v>
                </c:pt>
                <c:pt idx="1215">
                  <c:v>45030</c:v>
                </c:pt>
                <c:pt idx="1216">
                  <c:v>45037</c:v>
                </c:pt>
                <c:pt idx="1217">
                  <c:v>45044</c:v>
                </c:pt>
                <c:pt idx="1218">
                  <c:v>45051</c:v>
                </c:pt>
                <c:pt idx="1219">
                  <c:v>45058</c:v>
                </c:pt>
                <c:pt idx="1220">
                  <c:v>45065</c:v>
                </c:pt>
                <c:pt idx="1221">
                  <c:v>45072</c:v>
                </c:pt>
                <c:pt idx="1222">
                  <c:v>45079</c:v>
                </c:pt>
                <c:pt idx="1223">
                  <c:v>45086</c:v>
                </c:pt>
                <c:pt idx="1224">
                  <c:v>45093</c:v>
                </c:pt>
                <c:pt idx="1225">
                  <c:v>45100</c:v>
                </c:pt>
                <c:pt idx="1226">
                  <c:v>45107</c:v>
                </c:pt>
                <c:pt idx="1227">
                  <c:v>45114</c:v>
                </c:pt>
                <c:pt idx="1228">
                  <c:v>45121</c:v>
                </c:pt>
                <c:pt idx="1229">
                  <c:v>45128</c:v>
                </c:pt>
                <c:pt idx="1230">
                  <c:v>45135</c:v>
                </c:pt>
                <c:pt idx="1231">
                  <c:v>45142</c:v>
                </c:pt>
                <c:pt idx="1232">
                  <c:v>45149</c:v>
                </c:pt>
                <c:pt idx="1233">
                  <c:v>45156</c:v>
                </c:pt>
                <c:pt idx="1234">
                  <c:v>45163</c:v>
                </c:pt>
                <c:pt idx="1235">
                  <c:v>45170</c:v>
                </c:pt>
                <c:pt idx="1236">
                  <c:v>45177</c:v>
                </c:pt>
                <c:pt idx="1237">
                  <c:v>45184</c:v>
                </c:pt>
                <c:pt idx="1238">
                  <c:v>45191</c:v>
                </c:pt>
                <c:pt idx="1239">
                  <c:v>45198</c:v>
                </c:pt>
                <c:pt idx="1240">
                  <c:v>45205</c:v>
                </c:pt>
                <c:pt idx="1241">
                  <c:v>45212</c:v>
                </c:pt>
                <c:pt idx="1242">
                  <c:v>45219</c:v>
                </c:pt>
                <c:pt idx="1243">
                  <c:v>45226</c:v>
                </c:pt>
                <c:pt idx="1244">
                  <c:v>45233</c:v>
                </c:pt>
                <c:pt idx="1245">
                  <c:v>45240</c:v>
                </c:pt>
                <c:pt idx="1246">
                  <c:v>45247</c:v>
                </c:pt>
                <c:pt idx="1247">
                  <c:v>45254</c:v>
                </c:pt>
                <c:pt idx="1248">
                  <c:v>45261</c:v>
                </c:pt>
                <c:pt idx="1249">
                  <c:v>45268</c:v>
                </c:pt>
                <c:pt idx="1250">
                  <c:v>45275</c:v>
                </c:pt>
                <c:pt idx="1251">
                  <c:v>45282</c:v>
                </c:pt>
                <c:pt idx="1252">
                  <c:v>45289</c:v>
                </c:pt>
                <c:pt idx="1253">
                  <c:v>45296</c:v>
                </c:pt>
                <c:pt idx="1254">
                  <c:v>45303</c:v>
                </c:pt>
                <c:pt idx="1255">
                  <c:v>45310</c:v>
                </c:pt>
                <c:pt idx="1256">
                  <c:v>45317</c:v>
                </c:pt>
                <c:pt idx="1257">
                  <c:v>45324</c:v>
                </c:pt>
                <c:pt idx="1258">
                  <c:v>45331</c:v>
                </c:pt>
                <c:pt idx="1259">
                  <c:v>45338</c:v>
                </c:pt>
                <c:pt idx="1260">
                  <c:v>45345</c:v>
                </c:pt>
                <c:pt idx="1261">
                  <c:v>45352</c:v>
                </c:pt>
                <c:pt idx="1262">
                  <c:v>45359</c:v>
                </c:pt>
                <c:pt idx="1263">
                  <c:v>45366</c:v>
                </c:pt>
                <c:pt idx="1264">
                  <c:v>45373</c:v>
                </c:pt>
                <c:pt idx="1265">
                  <c:v>45380</c:v>
                </c:pt>
                <c:pt idx="1266">
                  <c:v>45387</c:v>
                </c:pt>
                <c:pt idx="1267">
                  <c:v>45394</c:v>
                </c:pt>
                <c:pt idx="1268">
                  <c:v>45401</c:v>
                </c:pt>
                <c:pt idx="1269">
                  <c:v>45408</c:v>
                </c:pt>
                <c:pt idx="1270">
                  <c:v>45415</c:v>
                </c:pt>
                <c:pt idx="1271">
                  <c:v>45422</c:v>
                </c:pt>
                <c:pt idx="1272">
                  <c:v>45429</c:v>
                </c:pt>
                <c:pt idx="1273">
                  <c:v>45436</c:v>
                </c:pt>
                <c:pt idx="1274">
                  <c:v>45443</c:v>
                </c:pt>
                <c:pt idx="1275">
                  <c:v>45450</c:v>
                </c:pt>
                <c:pt idx="1276">
                  <c:v>45457</c:v>
                </c:pt>
                <c:pt idx="1277">
                  <c:v>45464</c:v>
                </c:pt>
                <c:pt idx="1278">
                  <c:v>45471</c:v>
                </c:pt>
                <c:pt idx="1279">
                  <c:v>45478</c:v>
                </c:pt>
                <c:pt idx="1280">
                  <c:v>45485</c:v>
                </c:pt>
                <c:pt idx="1281">
                  <c:v>45492</c:v>
                </c:pt>
                <c:pt idx="1282">
                  <c:v>45499</c:v>
                </c:pt>
                <c:pt idx="1283">
                  <c:v>45506</c:v>
                </c:pt>
                <c:pt idx="1284">
                  <c:v>45513</c:v>
                </c:pt>
                <c:pt idx="1285">
                  <c:v>45520</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numCache>
            </c:numRef>
          </c:cat>
          <c:val>
            <c:numRef>
              <c:f>'Gold in USD Bullenmarkt 2000'!$I$19:$I$2001</c:f>
              <c:numCache>
                <c:formatCode>0.00</c:formatCode>
                <c:ptCount val="198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1000000</c:v>
                </c:pt>
                <c:pt idx="66">
                  <c:v>1000000</c:v>
                </c:pt>
                <c:pt idx="67">
                  <c:v>1000000</c:v>
                </c:pt>
                <c:pt idx="68">
                  <c:v>1000000</c:v>
                </c:pt>
                <c:pt idx="69">
                  <c:v>1000000</c:v>
                </c:pt>
                <c:pt idx="70">
                  <c:v>1000000</c:v>
                </c:pt>
                <c:pt idx="71">
                  <c:v>1000000</c:v>
                </c:pt>
                <c:pt idx="72">
                  <c:v>1000000</c:v>
                </c:pt>
                <c:pt idx="73">
                  <c:v>1000000</c:v>
                </c:pt>
                <c:pt idx="74">
                  <c:v>1000000</c:v>
                </c:pt>
                <c:pt idx="75">
                  <c:v>1000000</c:v>
                </c:pt>
                <c:pt idx="76">
                  <c:v>1000000</c:v>
                </c:pt>
                <c:pt idx="77">
                  <c:v>1000000</c:v>
                </c:pt>
                <c:pt idx="78">
                  <c:v>1000000</c:v>
                </c:pt>
                <c:pt idx="79">
                  <c:v>1000000</c:v>
                </c:pt>
                <c:pt idx="80">
                  <c:v>1000000</c:v>
                </c:pt>
                <c:pt idx="81">
                  <c:v>1000000</c:v>
                </c:pt>
                <c:pt idx="82">
                  <c:v>1000000</c:v>
                </c:pt>
                <c:pt idx="83">
                  <c:v>1000000</c:v>
                </c:pt>
                <c:pt idx="84">
                  <c:v>1000000</c:v>
                </c:pt>
                <c:pt idx="85">
                  <c:v>1000000</c:v>
                </c:pt>
                <c:pt idx="86">
                  <c:v>1000000</c:v>
                </c:pt>
                <c:pt idx="87">
                  <c:v>1000000</c:v>
                </c:pt>
                <c:pt idx="88">
                  <c:v>1000000</c:v>
                </c:pt>
                <c:pt idx="89">
                  <c:v>1000000</c:v>
                </c:pt>
                <c:pt idx="90">
                  <c:v>1000000</c:v>
                </c:pt>
                <c:pt idx="91">
                  <c:v>1000000</c:v>
                </c:pt>
                <c:pt idx="92">
                  <c:v>1000000</c:v>
                </c:pt>
                <c:pt idx="93">
                  <c:v>1000000</c:v>
                </c:pt>
                <c:pt idx="94">
                  <c:v>1000000</c:v>
                </c:pt>
                <c:pt idx="95">
                  <c:v>1000000</c:v>
                </c:pt>
                <c:pt idx="96">
                  <c:v>1000000</c:v>
                </c:pt>
                <c:pt idx="97">
                  <c:v>1000000</c:v>
                </c:pt>
                <c:pt idx="98">
                  <c:v>1000000</c:v>
                </c:pt>
                <c:pt idx="99">
                  <c:v>1000000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1000000</c:v>
                </c:pt>
                <c:pt idx="419">
                  <c:v>1000000</c:v>
                </c:pt>
                <c:pt idx="420">
                  <c:v>1000000</c:v>
                </c:pt>
                <c:pt idx="421">
                  <c:v>1000000</c:v>
                </c:pt>
                <c:pt idx="422">
                  <c:v>1000000</c:v>
                </c:pt>
                <c:pt idx="423">
                  <c:v>1000000</c:v>
                </c:pt>
                <c:pt idx="424">
                  <c:v>1000000</c:v>
                </c:pt>
                <c:pt idx="425">
                  <c:v>1000000</c:v>
                </c:pt>
                <c:pt idx="426">
                  <c:v>1000000</c:v>
                </c:pt>
                <c:pt idx="427">
                  <c:v>1000000</c:v>
                </c:pt>
                <c:pt idx="428">
                  <c:v>1000000</c:v>
                </c:pt>
                <c:pt idx="429">
                  <c:v>1000000</c:v>
                </c:pt>
                <c:pt idx="430">
                  <c:v>1000000</c:v>
                </c:pt>
                <c:pt idx="431">
                  <c:v>1000000</c:v>
                </c:pt>
                <c:pt idx="432">
                  <c:v>1000000</c:v>
                </c:pt>
                <c:pt idx="433">
                  <c:v>1000000</c:v>
                </c:pt>
                <c:pt idx="434">
                  <c:v>1000000</c:v>
                </c:pt>
                <c:pt idx="435">
                  <c:v>1000000</c:v>
                </c:pt>
                <c:pt idx="436">
                  <c:v>1000000</c:v>
                </c:pt>
                <c:pt idx="437">
                  <c:v>1000000</c:v>
                </c:pt>
                <c:pt idx="438">
                  <c:v>1000000</c:v>
                </c:pt>
                <c:pt idx="439">
                  <c:v>1000000</c:v>
                </c:pt>
                <c:pt idx="440">
                  <c:v>1000000</c:v>
                </c:pt>
                <c:pt idx="441">
                  <c:v>1000000</c:v>
                </c:pt>
                <c:pt idx="442">
                  <c:v>1000000</c:v>
                </c:pt>
                <c:pt idx="443">
                  <c:v>1000000</c:v>
                </c:pt>
                <c:pt idx="444">
                  <c:v>1000000</c:v>
                </c:pt>
                <c:pt idx="445">
                  <c:v>1000000</c:v>
                </c:pt>
                <c:pt idx="446">
                  <c:v>1000000</c:v>
                </c:pt>
                <c:pt idx="447">
                  <c:v>1000000</c:v>
                </c:pt>
                <c:pt idx="448">
                  <c:v>1000000</c:v>
                </c:pt>
                <c:pt idx="449">
                  <c:v>1000000</c:v>
                </c:pt>
                <c:pt idx="450">
                  <c:v>1000000</c:v>
                </c:pt>
                <c:pt idx="451">
                  <c:v>1000000</c:v>
                </c:pt>
                <c:pt idx="452">
                  <c:v>1000000</c:v>
                </c:pt>
                <c:pt idx="453">
                  <c:v>1000000</c:v>
                </c:pt>
                <c:pt idx="454">
                  <c:v>1000000</c:v>
                </c:pt>
                <c:pt idx="455">
                  <c:v>1000000</c:v>
                </c:pt>
                <c:pt idx="456">
                  <c:v>1000000</c:v>
                </c:pt>
                <c:pt idx="457">
                  <c:v>1000000</c:v>
                </c:pt>
                <c:pt idx="458">
                  <c:v>1000000</c:v>
                </c:pt>
                <c:pt idx="459">
                  <c:v>1000000</c:v>
                </c:pt>
                <c:pt idx="460">
                  <c:v>1000000</c:v>
                </c:pt>
                <c:pt idx="461">
                  <c:v>1000000</c:v>
                </c:pt>
                <c:pt idx="462">
                  <c:v>1000000</c:v>
                </c:pt>
                <c:pt idx="463">
                  <c:v>1000000</c:v>
                </c:pt>
                <c:pt idx="464">
                  <c:v>1000000</c:v>
                </c:pt>
                <c:pt idx="465">
                  <c:v>1000000</c:v>
                </c:pt>
                <c:pt idx="466">
                  <c:v>1000000</c:v>
                </c:pt>
                <c:pt idx="467">
                  <c:v>1000000</c:v>
                </c:pt>
                <c:pt idx="468">
                  <c:v>1000000</c:v>
                </c:pt>
                <c:pt idx="469">
                  <c:v>1000000</c:v>
                </c:pt>
                <c:pt idx="470">
                  <c:v>1000000</c:v>
                </c:pt>
                <c:pt idx="471">
                  <c:v>1000000</c:v>
                </c:pt>
                <c:pt idx="472">
                  <c:v>1000000</c:v>
                </c:pt>
                <c:pt idx="473">
                  <c:v>1000000</c:v>
                </c:pt>
                <c:pt idx="474">
                  <c:v>1000000</c:v>
                </c:pt>
                <c:pt idx="475">
                  <c:v>1000000</c:v>
                </c:pt>
                <c:pt idx="476">
                  <c:v>1000000</c:v>
                </c:pt>
                <c:pt idx="477">
                  <c:v>1000000</c:v>
                </c:pt>
                <c:pt idx="478">
                  <c:v>1000000</c:v>
                </c:pt>
                <c:pt idx="479">
                  <c:v>1000000</c:v>
                </c:pt>
                <c:pt idx="480">
                  <c:v>1000000</c:v>
                </c:pt>
                <c:pt idx="481">
                  <c:v>1000000</c:v>
                </c:pt>
                <c:pt idx="482">
                  <c:v>1000000</c:v>
                </c:pt>
                <c:pt idx="483">
                  <c:v>1000000</c:v>
                </c:pt>
                <c:pt idx="484">
                  <c:v>1000000</c:v>
                </c:pt>
                <c:pt idx="485">
                  <c:v>1000000</c:v>
                </c:pt>
                <c:pt idx="486">
                  <c:v>1000000</c:v>
                </c:pt>
                <c:pt idx="487">
                  <c:v>1000000</c:v>
                </c:pt>
                <c:pt idx="488">
                  <c:v>1000000</c:v>
                </c:pt>
                <c:pt idx="489">
                  <c:v>1000000</c:v>
                </c:pt>
                <c:pt idx="490">
                  <c:v>1000000</c:v>
                </c:pt>
                <c:pt idx="491">
                  <c:v>1000000</c:v>
                </c:pt>
                <c:pt idx="492">
                  <c:v>1000000</c:v>
                </c:pt>
                <c:pt idx="493">
                  <c:v>1000000</c:v>
                </c:pt>
                <c:pt idx="494">
                  <c:v>1000000</c:v>
                </c:pt>
                <c:pt idx="495">
                  <c:v>1000000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1000000</c:v>
                </c:pt>
                <c:pt idx="1053">
                  <c:v>1000000</c:v>
                </c:pt>
                <c:pt idx="1054">
                  <c:v>1000000</c:v>
                </c:pt>
                <c:pt idx="1055">
                  <c:v>1000000</c:v>
                </c:pt>
                <c:pt idx="1056">
                  <c:v>1000000</c:v>
                </c:pt>
                <c:pt idx="1057">
                  <c:v>1000000</c:v>
                </c:pt>
                <c:pt idx="1058">
                  <c:v>1000000</c:v>
                </c:pt>
                <c:pt idx="1059">
                  <c:v>1000000</c:v>
                </c:pt>
                <c:pt idx="1060">
                  <c:v>1000000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numCache>
            </c:numRef>
          </c:val>
          <c:extLst>
            <c:ext xmlns:c16="http://schemas.microsoft.com/office/drawing/2014/chart" uri="{C3380CC4-5D6E-409C-BE32-E72D297353CC}">
              <c16:uniqueId val="{00000000-DD09-4A93-ADF4-2CE442E0CED8}"/>
            </c:ext>
          </c:extLst>
        </c:ser>
        <c:dLbls>
          <c:showLegendKey val="0"/>
          <c:showVal val="0"/>
          <c:showCatName val="0"/>
          <c:showSerName val="0"/>
          <c:showPercent val="0"/>
          <c:showBubbleSize val="0"/>
        </c:dLbls>
        <c:axId val="1137850368"/>
        <c:axId val="1137840288"/>
      </c:areaChart>
      <c:lineChart>
        <c:grouping val="standard"/>
        <c:varyColors val="0"/>
        <c:ser>
          <c:idx val="0"/>
          <c:order val="1"/>
          <c:tx>
            <c:strRef>
              <c:f>'Gold in USD Bullenmarkt 2000'!$J$16</c:f>
              <c:strCache>
                <c:ptCount val="1"/>
                <c:pt idx="0">
                  <c:v>Gold</c:v>
                </c:pt>
              </c:strCache>
            </c:strRef>
          </c:tx>
          <c:spPr>
            <a:ln w="31750">
              <a:solidFill>
                <a:srgbClr val="C2A96C"/>
              </a:solidFill>
            </a:ln>
          </c:spPr>
          <c:marker>
            <c:symbol val="none"/>
          </c:marker>
          <c:cat>
            <c:numRef>
              <c:f>'Gold in USD Bullenmarkt 2000'!$H$19:$H$2001</c:f>
              <c:numCache>
                <c:formatCode>m/d/yyyy</c:formatCode>
                <c:ptCount val="1983"/>
                <c:pt idx="0">
                  <c:v>36525</c:v>
                </c:pt>
                <c:pt idx="1">
                  <c:v>36532</c:v>
                </c:pt>
                <c:pt idx="2">
                  <c:v>36539</c:v>
                </c:pt>
                <c:pt idx="3">
                  <c:v>36546</c:v>
                </c:pt>
                <c:pt idx="4">
                  <c:v>36553</c:v>
                </c:pt>
                <c:pt idx="5">
                  <c:v>36560</c:v>
                </c:pt>
                <c:pt idx="6">
                  <c:v>36567</c:v>
                </c:pt>
                <c:pt idx="7">
                  <c:v>36574</c:v>
                </c:pt>
                <c:pt idx="8">
                  <c:v>36581</c:v>
                </c:pt>
                <c:pt idx="9">
                  <c:v>36588</c:v>
                </c:pt>
                <c:pt idx="10">
                  <c:v>36595</c:v>
                </c:pt>
                <c:pt idx="11">
                  <c:v>36602</c:v>
                </c:pt>
                <c:pt idx="12">
                  <c:v>36609</c:v>
                </c:pt>
                <c:pt idx="13">
                  <c:v>36616</c:v>
                </c:pt>
                <c:pt idx="14">
                  <c:v>36623</c:v>
                </c:pt>
                <c:pt idx="15">
                  <c:v>36630</c:v>
                </c:pt>
                <c:pt idx="16">
                  <c:v>36637</c:v>
                </c:pt>
                <c:pt idx="17">
                  <c:v>36644</c:v>
                </c:pt>
                <c:pt idx="18">
                  <c:v>36651</c:v>
                </c:pt>
                <c:pt idx="19">
                  <c:v>36658</c:v>
                </c:pt>
                <c:pt idx="20">
                  <c:v>36665</c:v>
                </c:pt>
                <c:pt idx="21">
                  <c:v>36672</c:v>
                </c:pt>
                <c:pt idx="22">
                  <c:v>36679</c:v>
                </c:pt>
                <c:pt idx="23">
                  <c:v>36686</c:v>
                </c:pt>
                <c:pt idx="24">
                  <c:v>36693</c:v>
                </c:pt>
                <c:pt idx="25">
                  <c:v>36700</c:v>
                </c:pt>
                <c:pt idx="26">
                  <c:v>36707</c:v>
                </c:pt>
                <c:pt idx="27">
                  <c:v>36714</c:v>
                </c:pt>
                <c:pt idx="28">
                  <c:v>36721</c:v>
                </c:pt>
                <c:pt idx="29">
                  <c:v>36728</c:v>
                </c:pt>
                <c:pt idx="30">
                  <c:v>36735</c:v>
                </c:pt>
                <c:pt idx="31">
                  <c:v>36742</c:v>
                </c:pt>
                <c:pt idx="32">
                  <c:v>36749</c:v>
                </c:pt>
                <c:pt idx="33">
                  <c:v>36756</c:v>
                </c:pt>
                <c:pt idx="34">
                  <c:v>36763</c:v>
                </c:pt>
                <c:pt idx="35">
                  <c:v>36770</c:v>
                </c:pt>
                <c:pt idx="36">
                  <c:v>36777</c:v>
                </c:pt>
                <c:pt idx="37">
                  <c:v>36784</c:v>
                </c:pt>
                <c:pt idx="38">
                  <c:v>36791</c:v>
                </c:pt>
                <c:pt idx="39">
                  <c:v>36798</c:v>
                </c:pt>
                <c:pt idx="40">
                  <c:v>36805</c:v>
                </c:pt>
                <c:pt idx="41">
                  <c:v>36812</c:v>
                </c:pt>
                <c:pt idx="42">
                  <c:v>36819</c:v>
                </c:pt>
                <c:pt idx="43">
                  <c:v>36826</c:v>
                </c:pt>
                <c:pt idx="44">
                  <c:v>36833</c:v>
                </c:pt>
                <c:pt idx="45">
                  <c:v>36840</c:v>
                </c:pt>
                <c:pt idx="46">
                  <c:v>36847</c:v>
                </c:pt>
                <c:pt idx="47">
                  <c:v>36854</c:v>
                </c:pt>
                <c:pt idx="48">
                  <c:v>36861</c:v>
                </c:pt>
                <c:pt idx="49">
                  <c:v>36868</c:v>
                </c:pt>
                <c:pt idx="50">
                  <c:v>36875</c:v>
                </c:pt>
                <c:pt idx="51">
                  <c:v>36882</c:v>
                </c:pt>
                <c:pt idx="52">
                  <c:v>36889</c:v>
                </c:pt>
                <c:pt idx="53">
                  <c:v>36896</c:v>
                </c:pt>
                <c:pt idx="54">
                  <c:v>36903</c:v>
                </c:pt>
                <c:pt idx="55">
                  <c:v>36910</c:v>
                </c:pt>
                <c:pt idx="56">
                  <c:v>36917</c:v>
                </c:pt>
                <c:pt idx="57">
                  <c:v>36924</c:v>
                </c:pt>
                <c:pt idx="58">
                  <c:v>36931</c:v>
                </c:pt>
                <c:pt idx="59">
                  <c:v>36938</c:v>
                </c:pt>
                <c:pt idx="60">
                  <c:v>36945</c:v>
                </c:pt>
                <c:pt idx="61">
                  <c:v>36952</c:v>
                </c:pt>
                <c:pt idx="62">
                  <c:v>36959</c:v>
                </c:pt>
                <c:pt idx="63">
                  <c:v>36966</c:v>
                </c:pt>
                <c:pt idx="64">
                  <c:v>36973</c:v>
                </c:pt>
                <c:pt idx="65">
                  <c:v>36980</c:v>
                </c:pt>
                <c:pt idx="66">
                  <c:v>36987</c:v>
                </c:pt>
                <c:pt idx="67">
                  <c:v>36994</c:v>
                </c:pt>
                <c:pt idx="68">
                  <c:v>37001</c:v>
                </c:pt>
                <c:pt idx="69">
                  <c:v>37008</c:v>
                </c:pt>
                <c:pt idx="70">
                  <c:v>37015</c:v>
                </c:pt>
                <c:pt idx="71">
                  <c:v>37022</c:v>
                </c:pt>
                <c:pt idx="72">
                  <c:v>37029</c:v>
                </c:pt>
                <c:pt idx="73">
                  <c:v>37036</c:v>
                </c:pt>
                <c:pt idx="74">
                  <c:v>37043</c:v>
                </c:pt>
                <c:pt idx="75">
                  <c:v>37050</c:v>
                </c:pt>
                <c:pt idx="76">
                  <c:v>37057</c:v>
                </c:pt>
                <c:pt idx="77">
                  <c:v>37064</c:v>
                </c:pt>
                <c:pt idx="78">
                  <c:v>37071</c:v>
                </c:pt>
                <c:pt idx="79">
                  <c:v>37078</c:v>
                </c:pt>
                <c:pt idx="80">
                  <c:v>37085</c:v>
                </c:pt>
                <c:pt idx="81">
                  <c:v>37092</c:v>
                </c:pt>
                <c:pt idx="82">
                  <c:v>37099</c:v>
                </c:pt>
                <c:pt idx="83">
                  <c:v>37106</c:v>
                </c:pt>
                <c:pt idx="84">
                  <c:v>37113</c:v>
                </c:pt>
                <c:pt idx="85">
                  <c:v>37120</c:v>
                </c:pt>
                <c:pt idx="86">
                  <c:v>37127</c:v>
                </c:pt>
                <c:pt idx="87">
                  <c:v>37134</c:v>
                </c:pt>
                <c:pt idx="88">
                  <c:v>37141</c:v>
                </c:pt>
                <c:pt idx="89">
                  <c:v>37148</c:v>
                </c:pt>
                <c:pt idx="90">
                  <c:v>37155</c:v>
                </c:pt>
                <c:pt idx="91">
                  <c:v>37162</c:v>
                </c:pt>
                <c:pt idx="92">
                  <c:v>37169</c:v>
                </c:pt>
                <c:pt idx="93">
                  <c:v>37176</c:v>
                </c:pt>
                <c:pt idx="94">
                  <c:v>37183</c:v>
                </c:pt>
                <c:pt idx="95">
                  <c:v>37190</c:v>
                </c:pt>
                <c:pt idx="96">
                  <c:v>37197</c:v>
                </c:pt>
                <c:pt idx="97">
                  <c:v>37204</c:v>
                </c:pt>
                <c:pt idx="98">
                  <c:v>37211</c:v>
                </c:pt>
                <c:pt idx="99">
                  <c:v>37218</c:v>
                </c:pt>
                <c:pt idx="100">
                  <c:v>37225</c:v>
                </c:pt>
                <c:pt idx="101">
                  <c:v>37232</c:v>
                </c:pt>
                <c:pt idx="102">
                  <c:v>37239</c:v>
                </c:pt>
                <c:pt idx="103">
                  <c:v>37246</c:v>
                </c:pt>
                <c:pt idx="104">
                  <c:v>37253</c:v>
                </c:pt>
                <c:pt idx="105">
                  <c:v>37260</c:v>
                </c:pt>
                <c:pt idx="106">
                  <c:v>37267</c:v>
                </c:pt>
                <c:pt idx="107">
                  <c:v>37274</c:v>
                </c:pt>
                <c:pt idx="108">
                  <c:v>37281</c:v>
                </c:pt>
                <c:pt idx="109">
                  <c:v>37288</c:v>
                </c:pt>
                <c:pt idx="110">
                  <c:v>37295</c:v>
                </c:pt>
                <c:pt idx="111">
                  <c:v>37302</c:v>
                </c:pt>
                <c:pt idx="112">
                  <c:v>37309</c:v>
                </c:pt>
                <c:pt idx="113">
                  <c:v>37316</c:v>
                </c:pt>
                <c:pt idx="114">
                  <c:v>37323</c:v>
                </c:pt>
                <c:pt idx="115">
                  <c:v>37330</c:v>
                </c:pt>
                <c:pt idx="116">
                  <c:v>37337</c:v>
                </c:pt>
                <c:pt idx="117">
                  <c:v>37344</c:v>
                </c:pt>
                <c:pt idx="118">
                  <c:v>37351</c:v>
                </c:pt>
                <c:pt idx="119">
                  <c:v>37358</c:v>
                </c:pt>
                <c:pt idx="120">
                  <c:v>37365</c:v>
                </c:pt>
                <c:pt idx="121">
                  <c:v>37372</c:v>
                </c:pt>
                <c:pt idx="122">
                  <c:v>37379</c:v>
                </c:pt>
                <c:pt idx="123">
                  <c:v>37386</c:v>
                </c:pt>
                <c:pt idx="124">
                  <c:v>37393</c:v>
                </c:pt>
                <c:pt idx="125">
                  <c:v>37400</c:v>
                </c:pt>
                <c:pt idx="126">
                  <c:v>37407</c:v>
                </c:pt>
                <c:pt idx="127">
                  <c:v>37414</c:v>
                </c:pt>
                <c:pt idx="128">
                  <c:v>37421</c:v>
                </c:pt>
                <c:pt idx="129">
                  <c:v>37428</c:v>
                </c:pt>
                <c:pt idx="130">
                  <c:v>37435</c:v>
                </c:pt>
                <c:pt idx="131">
                  <c:v>37442</c:v>
                </c:pt>
                <c:pt idx="132">
                  <c:v>37449</c:v>
                </c:pt>
                <c:pt idx="133">
                  <c:v>37456</c:v>
                </c:pt>
                <c:pt idx="134">
                  <c:v>37463</c:v>
                </c:pt>
                <c:pt idx="135">
                  <c:v>37470</c:v>
                </c:pt>
                <c:pt idx="136">
                  <c:v>37477</c:v>
                </c:pt>
                <c:pt idx="137">
                  <c:v>37484</c:v>
                </c:pt>
                <c:pt idx="138">
                  <c:v>37491</c:v>
                </c:pt>
                <c:pt idx="139">
                  <c:v>37498</c:v>
                </c:pt>
                <c:pt idx="140">
                  <c:v>37505</c:v>
                </c:pt>
                <c:pt idx="141">
                  <c:v>37512</c:v>
                </c:pt>
                <c:pt idx="142">
                  <c:v>37519</c:v>
                </c:pt>
                <c:pt idx="143">
                  <c:v>37526</c:v>
                </c:pt>
                <c:pt idx="144">
                  <c:v>37533</c:v>
                </c:pt>
                <c:pt idx="145">
                  <c:v>37540</c:v>
                </c:pt>
                <c:pt idx="146">
                  <c:v>37547</c:v>
                </c:pt>
                <c:pt idx="147">
                  <c:v>37554</c:v>
                </c:pt>
                <c:pt idx="148">
                  <c:v>37561</c:v>
                </c:pt>
                <c:pt idx="149">
                  <c:v>37568</c:v>
                </c:pt>
                <c:pt idx="150">
                  <c:v>37575</c:v>
                </c:pt>
                <c:pt idx="151">
                  <c:v>37582</c:v>
                </c:pt>
                <c:pt idx="152">
                  <c:v>37589</c:v>
                </c:pt>
                <c:pt idx="153">
                  <c:v>37596</c:v>
                </c:pt>
                <c:pt idx="154">
                  <c:v>37603</c:v>
                </c:pt>
                <c:pt idx="155">
                  <c:v>37610</c:v>
                </c:pt>
                <c:pt idx="156">
                  <c:v>37617</c:v>
                </c:pt>
                <c:pt idx="157">
                  <c:v>37624</c:v>
                </c:pt>
                <c:pt idx="158">
                  <c:v>37631</c:v>
                </c:pt>
                <c:pt idx="159">
                  <c:v>37638</c:v>
                </c:pt>
                <c:pt idx="160">
                  <c:v>37645</c:v>
                </c:pt>
                <c:pt idx="161">
                  <c:v>37652</c:v>
                </c:pt>
                <c:pt idx="162">
                  <c:v>37659</c:v>
                </c:pt>
                <c:pt idx="163">
                  <c:v>37666</c:v>
                </c:pt>
                <c:pt idx="164">
                  <c:v>37673</c:v>
                </c:pt>
                <c:pt idx="165">
                  <c:v>37680</c:v>
                </c:pt>
                <c:pt idx="166">
                  <c:v>37687</c:v>
                </c:pt>
                <c:pt idx="167">
                  <c:v>37694</c:v>
                </c:pt>
                <c:pt idx="168">
                  <c:v>37701</c:v>
                </c:pt>
                <c:pt idx="169">
                  <c:v>37708</c:v>
                </c:pt>
                <c:pt idx="170">
                  <c:v>37715</c:v>
                </c:pt>
                <c:pt idx="171">
                  <c:v>37722</c:v>
                </c:pt>
                <c:pt idx="172">
                  <c:v>37729</c:v>
                </c:pt>
                <c:pt idx="173">
                  <c:v>37736</c:v>
                </c:pt>
                <c:pt idx="174">
                  <c:v>37743</c:v>
                </c:pt>
                <c:pt idx="175">
                  <c:v>37750</c:v>
                </c:pt>
                <c:pt idx="176">
                  <c:v>37757</c:v>
                </c:pt>
                <c:pt idx="177">
                  <c:v>37764</c:v>
                </c:pt>
                <c:pt idx="178">
                  <c:v>37771</c:v>
                </c:pt>
                <c:pt idx="179">
                  <c:v>37778</c:v>
                </c:pt>
                <c:pt idx="180">
                  <c:v>37785</c:v>
                </c:pt>
                <c:pt idx="181">
                  <c:v>37792</c:v>
                </c:pt>
                <c:pt idx="182">
                  <c:v>37799</c:v>
                </c:pt>
                <c:pt idx="183">
                  <c:v>37806</c:v>
                </c:pt>
                <c:pt idx="184">
                  <c:v>37813</c:v>
                </c:pt>
                <c:pt idx="185">
                  <c:v>37820</c:v>
                </c:pt>
                <c:pt idx="186">
                  <c:v>37827</c:v>
                </c:pt>
                <c:pt idx="187">
                  <c:v>37834</c:v>
                </c:pt>
                <c:pt idx="188">
                  <c:v>37841</c:v>
                </c:pt>
                <c:pt idx="189">
                  <c:v>37848</c:v>
                </c:pt>
                <c:pt idx="190">
                  <c:v>37855</c:v>
                </c:pt>
                <c:pt idx="191">
                  <c:v>37862</c:v>
                </c:pt>
                <c:pt idx="192">
                  <c:v>37869</c:v>
                </c:pt>
                <c:pt idx="193">
                  <c:v>37876</c:v>
                </c:pt>
                <c:pt idx="194">
                  <c:v>37883</c:v>
                </c:pt>
                <c:pt idx="195">
                  <c:v>37890</c:v>
                </c:pt>
                <c:pt idx="196">
                  <c:v>37897</c:v>
                </c:pt>
                <c:pt idx="197">
                  <c:v>37904</c:v>
                </c:pt>
                <c:pt idx="198">
                  <c:v>37911</c:v>
                </c:pt>
                <c:pt idx="199">
                  <c:v>37918</c:v>
                </c:pt>
                <c:pt idx="200">
                  <c:v>37925</c:v>
                </c:pt>
                <c:pt idx="201">
                  <c:v>37932</c:v>
                </c:pt>
                <c:pt idx="202">
                  <c:v>37939</c:v>
                </c:pt>
                <c:pt idx="203">
                  <c:v>37946</c:v>
                </c:pt>
                <c:pt idx="204">
                  <c:v>37953</c:v>
                </c:pt>
                <c:pt idx="205">
                  <c:v>37960</c:v>
                </c:pt>
                <c:pt idx="206">
                  <c:v>37967</c:v>
                </c:pt>
                <c:pt idx="207">
                  <c:v>37974</c:v>
                </c:pt>
                <c:pt idx="208">
                  <c:v>37981</c:v>
                </c:pt>
                <c:pt idx="209">
                  <c:v>37988</c:v>
                </c:pt>
                <c:pt idx="210">
                  <c:v>37995</c:v>
                </c:pt>
                <c:pt idx="211">
                  <c:v>38002</c:v>
                </c:pt>
                <c:pt idx="212">
                  <c:v>38009</c:v>
                </c:pt>
                <c:pt idx="213">
                  <c:v>38016</c:v>
                </c:pt>
                <c:pt idx="214">
                  <c:v>38023</c:v>
                </c:pt>
                <c:pt idx="215">
                  <c:v>38030</c:v>
                </c:pt>
                <c:pt idx="216">
                  <c:v>38037</c:v>
                </c:pt>
                <c:pt idx="217">
                  <c:v>38044</c:v>
                </c:pt>
                <c:pt idx="218">
                  <c:v>38051</c:v>
                </c:pt>
                <c:pt idx="219">
                  <c:v>38058</c:v>
                </c:pt>
                <c:pt idx="220">
                  <c:v>38065</c:v>
                </c:pt>
                <c:pt idx="221">
                  <c:v>38072</c:v>
                </c:pt>
                <c:pt idx="222">
                  <c:v>38079</c:v>
                </c:pt>
                <c:pt idx="223">
                  <c:v>38086</c:v>
                </c:pt>
                <c:pt idx="224">
                  <c:v>38093</c:v>
                </c:pt>
                <c:pt idx="225">
                  <c:v>38100</c:v>
                </c:pt>
                <c:pt idx="226">
                  <c:v>38107</c:v>
                </c:pt>
                <c:pt idx="227">
                  <c:v>38114</c:v>
                </c:pt>
                <c:pt idx="228">
                  <c:v>38121</c:v>
                </c:pt>
                <c:pt idx="229">
                  <c:v>38128</c:v>
                </c:pt>
                <c:pt idx="230">
                  <c:v>38135</c:v>
                </c:pt>
                <c:pt idx="231">
                  <c:v>38142</c:v>
                </c:pt>
                <c:pt idx="232">
                  <c:v>38149</c:v>
                </c:pt>
                <c:pt idx="233">
                  <c:v>38156</c:v>
                </c:pt>
                <c:pt idx="234">
                  <c:v>38163</c:v>
                </c:pt>
                <c:pt idx="235">
                  <c:v>38170</c:v>
                </c:pt>
                <c:pt idx="236">
                  <c:v>38177</c:v>
                </c:pt>
                <c:pt idx="237">
                  <c:v>38184</c:v>
                </c:pt>
                <c:pt idx="238">
                  <c:v>38191</c:v>
                </c:pt>
                <c:pt idx="239">
                  <c:v>38198</c:v>
                </c:pt>
                <c:pt idx="240">
                  <c:v>38205</c:v>
                </c:pt>
                <c:pt idx="241">
                  <c:v>38212</c:v>
                </c:pt>
                <c:pt idx="242">
                  <c:v>38219</c:v>
                </c:pt>
                <c:pt idx="243">
                  <c:v>38226</c:v>
                </c:pt>
                <c:pt idx="244">
                  <c:v>38233</c:v>
                </c:pt>
                <c:pt idx="245">
                  <c:v>38240</c:v>
                </c:pt>
                <c:pt idx="246">
                  <c:v>38247</c:v>
                </c:pt>
                <c:pt idx="247">
                  <c:v>38254</c:v>
                </c:pt>
                <c:pt idx="248">
                  <c:v>38261</c:v>
                </c:pt>
                <c:pt idx="249">
                  <c:v>38268</c:v>
                </c:pt>
                <c:pt idx="250">
                  <c:v>38275</c:v>
                </c:pt>
                <c:pt idx="251">
                  <c:v>38282</c:v>
                </c:pt>
                <c:pt idx="252">
                  <c:v>38289</c:v>
                </c:pt>
                <c:pt idx="253">
                  <c:v>38296</c:v>
                </c:pt>
                <c:pt idx="254">
                  <c:v>38303</c:v>
                </c:pt>
                <c:pt idx="255">
                  <c:v>38310</c:v>
                </c:pt>
                <c:pt idx="256">
                  <c:v>38317</c:v>
                </c:pt>
                <c:pt idx="257">
                  <c:v>38324</c:v>
                </c:pt>
                <c:pt idx="258">
                  <c:v>38331</c:v>
                </c:pt>
                <c:pt idx="259">
                  <c:v>38338</c:v>
                </c:pt>
                <c:pt idx="260">
                  <c:v>38345</c:v>
                </c:pt>
                <c:pt idx="261">
                  <c:v>38352</c:v>
                </c:pt>
                <c:pt idx="262">
                  <c:v>38359</c:v>
                </c:pt>
                <c:pt idx="263">
                  <c:v>38366</c:v>
                </c:pt>
                <c:pt idx="264">
                  <c:v>38373</c:v>
                </c:pt>
                <c:pt idx="265">
                  <c:v>38380</c:v>
                </c:pt>
                <c:pt idx="266">
                  <c:v>38387</c:v>
                </c:pt>
                <c:pt idx="267">
                  <c:v>38394</c:v>
                </c:pt>
                <c:pt idx="268">
                  <c:v>38401</c:v>
                </c:pt>
                <c:pt idx="269">
                  <c:v>38408</c:v>
                </c:pt>
                <c:pt idx="270">
                  <c:v>38415</c:v>
                </c:pt>
                <c:pt idx="271">
                  <c:v>38422</c:v>
                </c:pt>
                <c:pt idx="272">
                  <c:v>38429</c:v>
                </c:pt>
                <c:pt idx="273">
                  <c:v>38436</c:v>
                </c:pt>
                <c:pt idx="274">
                  <c:v>38443</c:v>
                </c:pt>
                <c:pt idx="275">
                  <c:v>38450</c:v>
                </c:pt>
                <c:pt idx="276">
                  <c:v>38457</c:v>
                </c:pt>
                <c:pt idx="277">
                  <c:v>38464</c:v>
                </c:pt>
                <c:pt idx="278">
                  <c:v>38471</c:v>
                </c:pt>
                <c:pt idx="279">
                  <c:v>38478</c:v>
                </c:pt>
                <c:pt idx="280">
                  <c:v>38485</c:v>
                </c:pt>
                <c:pt idx="281">
                  <c:v>38492</c:v>
                </c:pt>
                <c:pt idx="282">
                  <c:v>38499</c:v>
                </c:pt>
                <c:pt idx="283">
                  <c:v>38506</c:v>
                </c:pt>
                <c:pt idx="284">
                  <c:v>38513</c:v>
                </c:pt>
                <c:pt idx="285">
                  <c:v>38520</c:v>
                </c:pt>
                <c:pt idx="286">
                  <c:v>38527</c:v>
                </c:pt>
                <c:pt idx="287">
                  <c:v>38534</c:v>
                </c:pt>
                <c:pt idx="288">
                  <c:v>38541</c:v>
                </c:pt>
                <c:pt idx="289">
                  <c:v>38548</c:v>
                </c:pt>
                <c:pt idx="290">
                  <c:v>38555</c:v>
                </c:pt>
                <c:pt idx="291">
                  <c:v>38562</c:v>
                </c:pt>
                <c:pt idx="292">
                  <c:v>38569</c:v>
                </c:pt>
                <c:pt idx="293">
                  <c:v>38576</c:v>
                </c:pt>
                <c:pt idx="294">
                  <c:v>38583</c:v>
                </c:pt>
                <c:pt idx="295">
                  <c:v>38590</c:v>
                </c:pt>
                <c:pt idx="296">
                  <c:v>38597</c:v>
                </c:pt>
                <c:pt idx="297">
                  <c:v>38604</c:v>
                </c:pt>
                <c:pt idx="298">
                  <c:v>38611</c:v>
                </c:pt>
                <c:pt idx="299">
                  <c:v>38618</c:v>
                </c:pt>
                <c:pt idx="300">
                  <c:v>38625</c:v>
                </c:pt>
                <c:pt idx="301">
                  <c:v>38632</c:v>
                </c:pt>
                <c:pt idx="302">
                  <c:v>38639</c:v>
                </c:pt>
                <c:pt idx="303">
                  <c:v>38646</c:v>
                </c:pt>
                <c:pt idx="304">
                  <c:v>38653</c:v>
                </c:pt>
                <c:pt idx="305">
                  <c:v>38660</c:v>
                </c:pt>
                <c:pt idx="306">
                  <c:v>38667</c:v>
                </c:pt>
                <c:pt idx="307">
                  <c:v>38674</c:v>
                </c:pt>
                <c:pt idx="308">
                  <c:v>38681</c:v>
                </c:pt>
                <c:pt idx="309">
                  <c:v>38688</c:v>
                </c:pt>
                <c:pt idx="310">
                  <c:v>38695</c:v>
                </c:pt>
                <c:pt idx="311">
                  <c:v>38702</c:v>
                </c:pt>
                <c:pt idx="312">
                  <c:v>38709</c:v>
                </c:pt>
                <c:pt idx="313">
                  <c:v>38716</c:v>
                </c:pt>
                <c:pt idx="314">
                  <c:v>38723</c:v>
                </c:pt>
                <c:pt idx="315">
                  <c:v>38730</c:v>
                </c:pt>
                <c:pt idx="316">
                  <c:v>38737</c:v>
                </c:pt>
                <c:pt idx="317">
                  <c:v>38744</c:v>
                </c:pt>
                <c:pt idx="318">
                  <c:v>38751</c:v>
                </c:pt>
                <c:pt idx="319">
                  <c:v>38758</c:v>
                </c:pt>
                <c:pt idx="320">
                  <c:v>38765</c:v>
                </c:pt>
                <c:pt idx="321">
                  <c:v>38772</c:v>
                </c:pt>
                <c:pt idx="322">
                  <c:v>38779</c:v>
                </c:pt>
                <c:pt idx="323">
                  <c:v>38786</c:v>
                </c:pt>
                <c:pt idx="324">
                  <c:v>38793</c:v>
                </c:pt>
                <c:pt idx="325">
                  <c:v>38800</c:v>
                </c:pt>
                <c:pt idx="326">
                  <c:v>38807</c:v>
                </c:pt>
                <c:pt idx="327">
                  <c:v>38814</c:v>
                </c:pt>
                <c:pt idx="328">
                  <c:v>38821</c:v>
                </c:pt>
                <c:pt idx="329">
                  <c:v>38828</c:v>
                </c:pt>
                <c:pt idx="330">
                  <c:v>38835</c:v>
                </c:pt>
                <c:pt idx="331">
                  <c:v>38842</c:v>
                </c:pt>
                <c:pt idx="332">
                  <c:v>38849</c:v>
                </c:pt>
                <c:pt idx="333">
                  <c:v>38856</c:v>
                </c:pt>
                <c:pt idx="334">
                  <c:v>38863</c:v>
                </c:pt>
                <c:pt idx="335">
                  <c:v>38870</c:v>
                </c:pt>
                <c:pt idx="336">
                  <c:v>38877</c:v>
                </c:pt>
                <c:pt idx="337">
                  <c:v>38884</c:v>
                </c:pt>
                <c:pt idx="338">
                  <c:v>38891</c:v>
                </c:pt>
                <c:pt idx="339">
                  <c:v>38898</c:v>
                </c:pt>
                <c:pt idx="340">
                  <c:v>38905</c:v>
                </c:pt>
                <c:pt idx="341">
                  <c:v>38912</c:v>
                </c:pt>
                <c:pt idx="342">
                  <c:v>38919</c:v>
                </c:pt>
                <c:pt idx="343">
                  <c:v>38926</c:v>
                </c:pt>
                <c:pt idx="344">
                  <c:v>38933</c:v>
                </c:pt>
                <c:pt idx="345">
                  <c:v>38940</c:v>
                </c:pt>
                <c:pt idx="346">
                  <c:v>38947</c:v>
                </c:pt>
                <c:pt idx="347">
                  <c:v>38954</c:v>
                </c:pt>
                <c:pt idx="348">
                  <c:v>38961</c:v>
                </c:pt>
                <c:pt idx="349">
                  <c:v>38968</c:v>
                </c:pt>
                <c:pt idx="350">
                  <c:v>38975</c:v>
                </c:pt>
                <c:pt idx="351">
                  <c:v>38982</c:v>
                </c:pt>
                <c:pt idx="352">
                  <c:v>38989</c:v>
                </c:pt>
                <c:pt idx="353">
                  <c:v>38996</c:v>
                </c:pt>
                <c:pt idx="354">
                  <c:v>39003</c:v>
                </c:pt>
                <c:pt idx="355">
                  <c:v>39010</c:v>
                </c:pt>
                <c:pt idx="356">
                  <c:v>39017</c:v>
                </c:pt>
                <c:pt idx="357">
                  <c:v>39024</c:v>
                </c:pt>
                <c:pt idx="358">
                  <c:v>39031</c:v>
                </c:pt>
                <c:pt idx="359">
                  <c:v>39038</c:v>
                </c:pt>
                <c:pt idx="360">
                  <c:v>39045</c:v>
                </c:pt>
                <c:pt idx="361">
                  <c:v>39052</c:v>
                </c:pt>
                <c:pt idx="362">
                  <c:v>39059</c:v>
                </c:pt>
                <c:pt idx="363">
                  <c:v>39066</c:v>
                </c:pt>
                <c:pt idx="364">
                  <c:v>39073</c:v>
                </c:pt>
                <c:pt idx="365">
                  <c:v>39080</c:v>
                </c:pt>
                <c:pt idx="366">
                  <c:v>39087</c:v>
                </c:pt>
                <c:pt idx="367">
                  <c:v>39094</c:v>
                </c:pt>
                <c:pt idx="368">
                  <c:v>39101</c:v>
                </c:pt>
                <c:pt idx="369">
                  <c:v>39108</c:v>
                </c:pt>
                <c:pt idx="370">
                  <c:v>39115</c:v>
                </c:pt>
                <c:pt idx="371">
                  <c:v>39122</c:v>
                </c:pt>
                <c:pt idx="372">
                  <c:v>39129</c:v>
                </c:pt>
                <c:pt idx="373">
                  <c:v>39136</c:v>
                </c:pt>
                <c:pt idx="374">
                  <c:v>39143</c:v>
                </c:pt>
                <c:pt idx="375">
                  <c:v>39150</c:v>
                </c:pt>
                <c:pt idx="376">
                  <c:v>39157</c:v>
                </c:pt>
                <c:pt idx="377">
                  <c:v>39164</c:v>
                </c:pt>
                <c:pt idx="378">
                  <c:v>39171</c:v>
                </c:pt>
                <c:pt idx="379">
                  <c:v>39178</c:v>
                </c:pt>
                <c:pt idx="380">
                  <c:v>39185</c:v>
                </c:pt>
                <c:pt idx="381">
                  <c:v>39192</c:v>
                </c:pt>
                <c:pt idx="382">
                  <c:v>39199</c:v>
                </c:pt>
                <c:pt idx="383">
                  <c:v>39206</c:v>
                </c:pt>
                <c:pt idx="384">
                  <c:v>39213</c:v>
                </c:pt>
                <c:pt idx="385">
                  <c:v>39220</c:v>
                </c:pt>
                <c:pt idx="386">
                  <c:v>39227</c:v>
                </c:pt>
                <c:pt idx="387">
                  <c:v>39234</c:v>
                </c:pt>
                <c:pt idx="388">
                  <c:v>39241</c:v>
                </c:pt>
                <c:pt idx="389">
                  <c:v>39248</c:v>
                </c:pt>
                <c:pt idx="390">
                  <c:v>39255</c:v>
                </c:pt>
                <c:pt idx="391">
                  <c:v>39262</c:v>
                </c:pt>
                <c:pt idx="392">
                  <c:v>39269</c:v>
                </c:pt>
                <c:pt idx="393">
                  <c:v>39276</c:v>
                </c:pt>
                <c:pt idx="394">
                  <c:v>39283</c:v>
                </c:pt>
                <c:pt idx="395">
                  <c:v>39290</c:v>
                </c:pt>
                <c:pt idx="396">
                  <c:v>39297</c:v>
                </c:pt>
                <c:pt idx="397">
                  <c:v>39304</c:v>
                </c:pt>
                <c:pt idx="398">
                  <c:v>39311</c:v>
                </c:pt>
                <c:pt idx="399">
                  <c:v>39318</c:v>
                </c:pt>
                <c:pt idx="400">
                  <c:v>39325</c:v>
                </c:pt>
                <c:pt idx="401">
                  <c:v>39332</c:v>
                </c:pt>
                <c:pt idx="402">
                  <c:v>39339</c:v>
                </c:pt>
                <c:pt idx="403">
                  <c:v>39346</c:v>
                </c:pt>
                <c:pt idx="404">
                  <c:v>39353</c:v>
                </c:pt>
                <c:pt idx="405">
                  <c:v>39360</c:v>
                </c:pt>
                <c:pt idx="406">
                  <c:v>39367</c:v>
                </c:pt>
                <c:pt idx="407">
                  <c:v>39374</c:v>
                </c:pt>
                <c:pt idx="408">
                  <c:v>39381</c:v>
                </c:pt>
                <c:pt idx="409">
                  <c:v>39388</c:v>
                </c:pt>
                <c:pt idx="410">
                  <c:v>39395</c:v>
                </c:pt>
                <c:pt idx="411">
                  <c:v>39402</c:v>
                </c:pt>
                <c:pt idx="412">
                  <c:v>39409</c:v>
                </c:pt>
                <c:pt idx="413">
                  <c:v>39416</c:v>
                </c:pt>
                <c:pt idx="414">
                  <c:v>39423</c:v>
                </c:pt>
                <c:pt idx="415">
                  <c:v>39430</c:v>
                </c:pt>
                <c:pt idx="416">
                  <c:v>39437</c:v>
                </c:pt>
                <c:pt idx="417">
                  <c:v>39444</c:v>
                </c:pt>
                <c:pt idx="418">
                  <c:v>39451</c:v>
                </c:pt>
                <c:pt idx="419">
                  <c:v>39458</c:v>
                </c:pt>
                <c:pt idx="420">
                  <c:v>39465</c:v>
                </c:pt>
                <c:pt idx="421">
                  <c:v>39472</c:v>
                </c:pt>
                <c:pt idx="422">
                  <c:v>39479</c:v>
                </c:pt>
                <c:pt idx="423">
                  <c:v>39486</c:v>
                </c:pt>
                <c:pt idx="424">
                  <c:v>39493</c:v>
                </c:pt>
                <c:pt idx="425">
                  <c:v>39500</c:v>
                </c:pt>
                <c:pt idx="426">
                  <c:v>39507</c:v>
                </c:pt>
                <c:pt idx="427">
                  <c:v>39514</c:v>
                </c:pt>
                <c:pt idx="428">
                  <c:v>39521</c:v>
                </c:pt>
                <c:pt idx="429">
                  <c:v>39528</c:v>
                </c:pt>
                <c:pt idx="430">
                  <c:v>39535</c:v>
                </c:pt>
                <c:pt idx="431">
                  <c:v>39542</c:v>
                </c:pt>
                <c:pt idx="432">
                  <c:v>39549</c:v>
                </c:pt>
                <c:pt idx="433">
                  <c:v>39556</c:v>
                </c:pt>
                <c:pt idx="434">
                  <c:v>39563</c:v>
                </c:pt>
                <c:pt idx="435">
                  <c:v>39570</c:v>
                </c:pt>
                <c:pt idx="436">
                  <c:v>39577</c:v>
                </c:pt>
                <c:pt idx="437">
                  <c:v>39584</c:v>
                </c:pt>
                <c:pt idx="438">
                  <c:v>39591</c:v>
                </c:pt>
                <c:pt idx="439">
                  <c:v>39598</c:v>
                </c:pt>
                <c:pt idx="440">
                  <c:v>39605</c:v>
                </c:pt>
                <c:pt idx="441">
                  <c:v>39612</c:v>
                </c:pt>
                <c:pt idx="442">
                  <c:v>39619</c:v>
                </c:pt>
                <c:pt idx="443">
                  <c:v>39626</c:v>
                </c:pt>
                <c:pt idx="444">
                  <c:v>39633</c:v>
                </c:pt>
                <c:pt idx="445">
                  <c:v>39640</c:v>
                </c:pt>
                <c:pt idx="446">
                  <c:v>39647</c:v>
                </c:pt>
                <c:pt idx="447">
                  <c:v>39654</c:v>
                </c:pt>
                <c:pt idx="448">
                  <c:v>39661</c:v>
                </c:pt>
                <c:pt idx="449">
                  <c:v>39668</c:v>
                </c:pt>
                <c:pt idx="450">
                  <c:v>39675</c:v>
                </c:pt>
                <c:pt idx="451">
                  <c:v>39682</c:v>
                </c:pt>
                <c:pt idx="452">
                  <c:v>39689</c:v>
                </c:pt>
                <c:pt idx="453">
                  <c:v>39696</c:v>
                </c:pt>
                <c:pt idx="454">
                  <c:v>39703</c:v>
                </c:pt>
                <c:pt idx="455">
                  <c:v>39710</c:v>
                </c:pt>
                <c:pt idx="456">
                  <c:v>39717</c:v>
                </c:pt>
                <c:pt idx="457">
                  <c:v>39724</c:v>
                </c:pt>
                <c:pt idx="458">
                  <c:v>39731</c:v>
                </c:pt>
                <c:pt idx="459">
                  <c:v>39738</c:v>
                </c:pt>
                <c:pt idx="460">
                  <c:v>39745</c:v>
                </c:pt>
                <c:pt idx="461">
                  <c:v>39752</c:v>
                </c:pt>
                <c:pt idx="462">
                  <c:v>39759</c:v>
                </c:pt>
                <c:pt idx="463">
                  <c:v>39766</c:v>
                </c:pt>
                <c:pt idx="464">
                  <c:v>39773</c:v>
                </c:pt>
                <c:pt idx="465">
                  <c:v>39780</c:v>
                </c:pt>
                <c:pt idx="466">
                  <c:v>39787</c:v>
                </c:pt>
                <c:pt idx="467">
                  <c:v>39794</c:v>
                </c:pt>
                <c:pt idx="468">
                  <c:v>39801</c:v>
                </c:pt>
                <c:pt idx="469">
                  <c:v>39808</c:v>
                </c:pt>
                <c:pt idx="470">
                  <c:v>39815</c:v>
                </c:pt>
                <c:pt idx="471">
                  <c:v>39822</c:v>
                </c:pt>
                <c:pt idx="472">
                  <c:v>39829</c:v>
                </c:pt>
                <c:pt idx="473">
                  <c:v>39836</c:v>
                </c:pt>
                <c:pt idx="474">
                  <c:v>39843</c:v>
                </c:pt>
                <c:pt idx="475">
                  <c:v>39850</c:v>
                </c:pt>
                <c:pt idx="476">
                  <c:v>39857</c:v>
                </c:pt>
                <c:pt idx="477">
                  <c:v>39864</c:v>
                </c:pt>
                <c:pt idx="478">
                  <c:v>39871</c:v>
                </c:pt>
                <c:pt idx="479">
                  <c:v>39878</c:v>
                </c:pt>
                <c:pt idx="480">
                  <c:v>39885</c:v>
                </c:pt>
                <c:pt idx="481">
                  <c:v>39892</c:v>
                </c:pt>
                <c:pt idx="482">
                  <c:v>39899</c:v>
                </c:pt>
                <c:pt idx="483">
                  <c:v>39906</c:v>
                </c:pt>
                <c:pt idx="484">
                  <c:v>39913</c:v>
                </c:pt>
                <c:pt idx="485">
                  <c:v>39920</c:v>
                </c:pt>
                <c:pt idx="486">
                  <c:v>39927</c:v>
                </c:pt>
                <c:pt idx="487">
                  <c:v>39934</c:v>
                </c:pt>
                <c:pt idx="488">
                  <c:v>39941</c:v>
                </c:pt>
                <c:pt idx="489">
                  <c:v>39948</c:v>
                </c:pt>
                <c:pt idx="490">
                  <c:v>39955</c:v>
                </c:pt>
                <c:pt idx="491">
                  <c:v>39962</c:v>
                </c:pt>
                <c:pt idx="492">
                  <c:v>39969</c:v>
                </c:pt>
                <c:pt idx="493">
                  <c:v>39976</c:v>
                </c:pt>
                <c:pt idx="494">
                  <c:v>39983</c:v>
                </c:pt>
                <c:pt idx="495">
                  <c:v>39990</c:v>
                </c:pt>
                <c:pt idx="496">
                  <c:v>39997</c:v>
                </c:pt>
                <c:pt idx="497">
                  <c:v>40004</c:v>
                </c:pt>
                <c:pt idx="498">
                  <c:v>40011</c:v>
                </c:pt>
                <c:pt idx="499">
                  <c:v>40018</c:v>
                </c:pt>
                <c:pt idx="500">
                  <c:v>40025</c:v>
                </c:pt>
                <c:pt idx="501">
                  <c:v>40032</c:v>
                </c:pt>
                <c:pt idx="502">
                  <c:v>40039</c:v>
                </c:pt>
                <c:pt idx="503">
                  <c:v>40046</c:v>
                </c:pt>
                <c:pt idx="504">
                  <c:v>40053</c:v>
                </c:pt>
                <c:pt idx="505">
                  <c:v>40060</c:v>
                </c:pt>
                <c:pt idx="506">
                  <c:v>40067</c:v>
                </c:pt>
                <c:pt idx="507">
                  <c:v>40074</c:v>
                </c:pt>
                <c:pt idx="508">
                  <c:v>40081</c:v>
                </c:pt>
                <c:pt idx="509">
                  <c:v>40088</c:v>
                </c:pt>
                <c:pt idx="510">
                  <c:v>40095</c:v>
                </c:pt>
                <c:pt idx="511">
                  <c:v>40102</c:v>
                </c:pt>
                <c:pt idx="512">
                  <c:v>40109</c:v>
                </c:pt>
                <c:pt idx="513">
                  <c:v>40116</c:v>
                </c:pt>
                <c:pt idx="514">
                  <c:v>40123</c:v>
                </c:pt>
                <c:pt idx="515">
                  <c:v>40130</c:v>
                </c:pt>
                <c:pt idx="516">
                  <c:v>40137</c:v>
                </c:pt>
                <c:pt idx="517">
                  <c:v>40144</c:v>
                </c:pt>
                <c:pt idx="518">
                  <c:v>40151</c:v>
                </c:pt>
                <c:pt idx="519">
                  <c:v>40158</c:v>
                </c:pt>
                <c:pt idx="520">
                  <c:v>40165</c:v>
                </c:pt>
                <c:pt idx="521">
                  <c:v>40172</c:v>
                </c:pt>
                <c:pt idx="522">
                  <c:v>40179</c:v>
                </c:pt>
                <c:pt idx="523">
                  <c:v>40186</c:v>
                </c:pt>
                <c:pt idx="524">
                  <c:v>40193</c:v>
                </c:pt>
                <c:pt idx="525">
                  <c:v>40200</c:v>
                </c:pt>
                <c:pt idx="526">
                  <c:v>40207</c:v>
                </c:pt>
                <c:pt idx="527">
                  <c:v>40214</c:v>
                </c:pt>
                <c:pt idx="528">
                  <c:v>40221</c:v>
                </c:pt>
                <c:pt idx="529">
                  <c:v>40228</c:v>
                </c:pt>
                <c:pt idx="530">
                  <c:v>40235</c:v>
                </c:pt>
                <c:pt idx="531">
                  <c:v>40242</c:v>
                </c:pt>
                <c:pt idx="532">
                  <c:v>40249</c:v>
                </c:pt>
                <c:pt idx="533">
                  <c:v>40256</c:v>
                </c:pt>
                <c:pt idx="534">
                  <c:v>40263</c:v>
                </c:pt>
                <c:pt idx="535">
                  <c:v>40270</c:v>
                </c:pt>
                <c:pt idx="536">
                  <c:v>40277</c:v>
                </c:pt>
                <c:pt idx="537">
                  <c:v>40284</c:v>
                </c:pt>
                <c:pt idx="538">
                  <c:v>40291</c:v>
                </c:pt>
                <c:pt idx="539">
                  <c:v>40298</c:v>
                </c:pt>
                <c:pt idx="540">
                  <c:v>40305</c:v>
                </c:pt>
                <c:pt idx="541">
                  <c:v>40312</c:v>
                </c:pt>
                <c:pt idx="542">
                  <c:v>40319</c:v>
                </c:pt>
                <c:pt idx="543">
                  <c:v>40326</c:v>
                </c:pt>
                <c:pt idx="544">
                  <c:v>40333</c:v>
                </c:pt>
                <c:pt idx="545">
                  <c:v>40340</c:v>
                </c:pt>
                <c:pt idx="546">
                  <c:v>40347</c:v>
                </c:pt>
                <c:pt idx="547">
                  <c:v>40354</c:v>
                </c:pt>
                <c:pt idx="548">
                  <c:v>40361</c:v>
                </c:pt>
                <c:pt idx="549">
                  <c:v>40368</c:v>
                </c:pt>
                <c:pt idx="550">
                  <c:v>40375</c:v>
                </c:pt>
                <c:pt idx="551">
                  <c:v>40382</c:v>
                </c:pt>
                <c:pt idx="552">
                  <c:v>40389</c:v>
                </c:pt>
                <c:pt idx="553">
                  <c:v>40396</c:v>
                </c:pt>
                <c:pt idx="554">
                  <c:v>40403</c:v>
                </c:pt>
                <c:pt idx="555">
                  <c:v>40410</c:v>
                </c:pt>
                <c:pt idx="556">
                  <c:v>40417</c:v>
                </c:pt>
                <c:pt idx="557">
                  <c:v>40424</c:v>
                </c:pt>
                <c:pt idx="558">
                  <c:v>40431</c:v>
                </c:pt>
                <c:pt idx="559">
                  <c:v>40438</c:v>
                </c:pt>
                <c:pt idx="560">
                  <c:v>40445</c:v>
                </c:pt>
                <c:pt idx="561">
                  <c:v>40452</c:v>
                </c:pt>
                <c:pt idx="562">
                  <c:v>40459</c:v>
                </c:pt>
                <c:pt idx="563">
                  <c:v>40466</c:v>
                </c:pt>
                <c:pt idx="564">
                  <c:v>40473</c:v>
                </c:pt>
                <c:pt idx="565">
                  <c:v>40480</c:v>
                </c:pt>
                <c:pt idx="566">
                  <c:v>40487</c:v>
                </c:pt>
                <c:pt idx="567">
                  <c:v>40494</c:v>
                </c:pt>
                <c:pt idx="568">
                  <c:v>40501</c:v>
                </c:pt>
                <c:pt idx="569">
                  <c:v>40508</c:v>
                </c:pt>
                <c:pt idx="570">
                  <c:v>40515</c:v>
                </c:pt>
                <c:pt idx="571">
                  <c:v>40522</c:v>
                </c:pt>
                <c:pt idx="572">
                  <c:v>40529</c:v>
                </c:pt>
                <c:pt idx="573">
                  <c:v>40536</c:v>
                </c:pt>
                <c:pt idx="574">
                  <c:v>40543</c:v>
                </c:pt>
                <c:pt idx="575">
                  <c:v>40550</c:v>
                </c:pt>
                <c:pt idx="576">
                  <c:v>40557</c:v>
                </c:pt>
                <c:pt idx="577">
                  <c:v>40564</c:v>
                </c:pt>
                <c:pt idx="578">
                  <c:v>40571</c:v>
                </c:pt>
                <c:pt idx="579">
                  <c:v>40578</c:v>
                </c:pt>
                <c:pt idx="580">
                  <c:v>40585</c:v>
                </c:pt>
                <c:pt idx="581">
                  <c:v>40592</c:v>
                </c:pt>
                <c:pt idx="582">
                  <c:v>40599</c:v>
                </c:pt>
                <c:pt idx="583">
                  <c:v>40606</c:v>
                </c:pt>
                <c:pt idx="584">
                  <c:v>40613</c:v>
                </c:pt>
                <c:pt idx="585">
                  <c:v>40620</c:v>
                </c:pt>
                <c:pt idx="586">
                  <c:v>40627</c:v>
                </c:pt>
                <c:pt idx="587">
                  <c:v>40634</c:v>
                </c:pt>
                <c:pt idx="588">
                  <c:v>40641</c:v>
                </c:pt>
                <c:pt idx="589">
                  <c:v>40648</c:v>
                </c:pt>
                <c:pt idx="590">
                  <c:v>40655</c:v>
                </c:pt>
                <c:pt idx="591">
                  <c:v>40662</c:v>
                </c:pt>
                <c:pt idx="592">
                  <c:v>40669</c:v>
                </c:pt>
                <c:pt idx="593">
                  <c:v>40676</c:v>
                </c:pt>
                <c:pt idx="594">
                  <c:v>40683</c:v>
                </c:pt>
                <c:pt idx="595">
                  <c:v>40690</c:v>
                </c:pt>
                <c:pt idx="596">
                  <c:v>40697</c:v>
                </c:pt>
                <c:pt idx="597">
                  <c:v>40704</c:v>
                </c:pt>
                <c:pt idx="598">
                  <c:v>40711</c:v>
                </c:pt>
                <c:pt idx="599">
                  <c:v>40718</c:v>
                </c:pt>
                <c:pt idx="600">
                  <c:v>40725</c:v>
                </c:pt>
                <c:pt idx="601">
                  <c:v>40732</c:v>
                </c:pt>
                <c:pt idx="602">
                  <c:v>40739</c:v>
                </c:pt>
                <c:pt idx="603">
                  <c:v>40746</c:v>
                </c:pt>
                <c:pt idx="604">
                  <c:v>40753</c:v>
                </c:pt>
                <c:pt idx="605">
                  <c:v>40760</c:v>
                </c:pt>
                <c:pt idx="606">
                  <c:v>40767</c:v>
                </c:pt>
                <c:pt idx="607">
                  <c:v>40774</c:v>
                </c:pt>
                <c:pt idx="608">
                  <c:v>40781</c:v>
                </c:pt>
                <c:pt idx="609">
                  <c:v>40788</c:v>
                </c:pt>
                <c:pt idx="610">
                  <c:v>40795</c:v>
                </c:pt>
                <c:pt idx="611">
                  <c:v>40802</c:v>
                </c:pt>
                <c:pt idx="612">
                  <c:v>40809</c:v>
                </c:pt>
                <c:pt idx="613">
                  <c:v>40816</c:v>
                </c:pt>
                <c:pt idx="614">
                  <c:v>40823</c:v>
                </c:pt>
                <c:pt idx="615">
                  <c:v>40830</c:v>
                </c:pt>
                <c:pt idx="616">
                  <c:v>40837</c:v>
                </c:pt>
                <c:pt idx="617">
                  <c:v>40844</c:v>
                </c:pt>
                <c:pt idx="618">
                  <c:v>40851</c:v>
                </c:pt>
                <c:pt idx="619">
                  <c:v>40858</c:v>
                </c:pt>
                <c:pt idx="620">
                  <c:v>40865</c:v>
                </c:pt>
                <c:pt idx="621">
                  <c:v>40872</c:v>
                </c:pt>
                <c:pt idx="622">
                  <c:v>40879</c:v>
                </c:pt>
                <c:pt idx="623">
                  <c:v>40886</c:v>
                </c:pt>
                <c:pt idx="624">
                  <c:v>40893</c:v>
                </c:pt>
                <c:pt idx="625">
                  <c:v>40900</c:v>
                </c:pt>
                <c:pt idx="626">
                  <c:v>40907</c:v>
                </c:pt>
                <c:pt idx="627">
                  <c:v>40914</c:v>
                </c:pt>
                <c:pt idx="628">
                  <c:v>40921</c:v>
                </c:pt>
                <c:pt idx="629">
                  <c:v>40928</c:v>
                </c:pt>
                <c:pt idx="630">
                  <c:v>40935</c:v>
                </c:pt>
                <c:pt idx="631">
                  <c:v>40942</c:v>
                </c:pt>
                <c:pt idx="632">
                  <c:v>40949</c:v>
                </c:pt>
                <c:pt idx="633">
                  <c:v>40956</c:v>
                </c:pt>
                <c:pt idx="634">
                  <c:v>40963</c:v>
                </c:pt>
                <c:pt idx="635">
                  <c:v>40970</c:v>
                </c:pt>
                <c:pt idx="636">
                  <c:v>40977</c:v>
                </c:pt>
                <c:pt idx="637">
                  <c:v>40984</c:v>
                </c:pt>
                <c:pt idx="638">
                  <c:v>40991</c:v>
                </c:pt>
                <c:pt idx="639">
                  <c:v>40998</c:v>
                </c:pt>
                <c:pt idx="640">
                  <c:v>41005</c:v>
                </c:pt>
                <c:pt idx="641">
                  <c:v>41012</c:v>
                </c:pt>
                <c:pt idx="642">
                  <c:v>41019</c:v>
                </c:pt>
                <c:pt idx="643">
                  <c:v>41026</c:v>
                </c:pt>
                <c:pt idx="644">
                  <c:v>41033</c:v>
                </c:pt>
                <c:pt idx="645">
                  <c:v>41040</c:v>
                </c:pt>
                <c:pt idx="646">
                  <c:v>41047</c:v>
                </c:pt>
                <c:pt idx="647">
                  <c:v>41054</c:v>
                </c:pt>
                <c:pt idx="648">
                  <c:v>41061</c:v>
                </c:pt>
                <c:pt idx="649">
                  <c:v>41068</c:v>
                </c:pt>
                <c:pt idx="650">
                  <c:v>41075</c:v>
                </c:pt>
                <c:pt idx="651">
                  <c:v>41082</c:v>
                </c:pt>
                <c:pt idx="652">
                  <c:v>41089</c:v>
                </c:pt>
                <c:pt idx="653">
                  <c:v>41096</c:v>
                </c:pt>
                <c:pt idx="654">
                  <c:v>41103</c:v>
                </c:pt>
                <c:pt idx="655">
                  <c:v>41110</c:v>
                </c:pt>
                <c:pt idx="656">
                  <c:v>41117</c:v>
                </c:pt>
                <c:pt idx="657">
                  <c:v>41124</c:v>
                </c:pt>
                <c:pt idx="658">
                  <c:v>41131</c:v>
                </c:pt>
                <c:pt idx="659">
                  <c:v>41138</c:v>
                </c:pt>
                <c:pt idx="660">
                  <c:v>41145</c:v>
                </c:pt>
                <c:pt idx="661">
                  <c:v>41152</c:v>
                </c:pt>
                <c:pt idx="662">
                  <c:v>41159</c:v>
                </c:pt>
                <c:pt idx="663">
                  <c:v>41166</c:v>
                </c:pt>
                <c:pt idx="664">
                  <c:v>41173</c:v>
                </c:pt>
                <c:pt idx="665">
                  <c:v>41180</c:v>
                </c:pt>
                <c:pt idx="666">
                  <c:v>41187</c:v>
                </c:pt>
                <c:pt idx="667">
                  <c:v>41194</c:v>
                </c:pt>
                <c:pt idx="668">
                  <c:v>41201</c:v>
                </c:pt>
                <c:pt idx="669">
                  <c:v>41208</c:v>
                </c:pt>
                <c:pt idx="670">
                  <c:v>41215</c:v>
                </c:pt>
                <c:pt idx="671">
                  <c:v>41222</c:v>
                </c:pt>
                <c:pt idx="672">
                  <c:v>41229</c:v>
                </c:pt>
                <c:pt idx="673">
                  <c:v>41236</c:v>
                </c:pt>
                <c:pt idx="674">
                  <c:v>41243</c:v>
                </c:pt>
                <c:pt idx="675">
                  <c:v>41250</c:v>
                </c:pt>
                <c:pt idx="676">
                  <c:v>41257</c:v>
                </c:pt>
                <c:pt idx="677">
                  <c:v>41264</c:v>
                </c:pt>
                <c:pt idx="678">
                  <c:v>41271</c:v>
                </c:pt>
                <c:pt idx="679">
                  <c:v>41278</c:v>
                </c:pt>
                <c:pt idx="680">
                  <c:v>41285</c:v>
                </c:pt>
                <c:pt idx="681">
                  <c:v>41292</c:v>
                </c:pt>
                <c:pt idx="682">
                  <c:v>41299</c:v>
                </c:pt>
                <c:pt idx="683">
                  <c:v>41306</c:v>
                </c:pt>
                <c:pt idx="684">
                  <c:v>41313</c:v>
                </c:pt>
                <c:pt idx="685">
                  <c:v>41320</c:v>
                </c:pt>
                <c:pt idx="686">
                  <c:v>41327</c:v>
                </c:pt>
                <c:pt idx="687">
                  <c:v>41334</c:v>
                </c:pt>
                <c:pt idx="688">
                  <c:v>41341</c:v>
                </c:pt>
                <c:pt idx="689">
                  <c:v>41348</c:v>
                </c:pt>
                <c:pt idx="690">
                  <c:v>41355</c:v>
                </c:pt>
                <c:pt idx="691">
                  <c:v>41362</c:v>
                </c:pt>
                <c:pt idx="692">
                  <c:v>41369</c:v>
                </c:pt>
                <c:pt idx="693">
                  <c:v>41376</c:v>
                </c:pt>
                <c:pt idx="694">
                  <c:v>41383</c:v>
                </c:pt>
                <c:pt idx="695">
                  <c:v>41390</c:v>
                </c:pt>
                <c:pt idx="696">
                  <c:v>41397</c:v>
                </c:pt>
                <c:pt idx="697">
                  <c:v>41404</c:v>
                </c:pt>
                <c:pt idx="698">
                  <c:v>41411</c:v>
                </c:pt>
                <c:pt idx="699">
                  <c:v>41418</c:v>
                </c:pt>
                <c:pt idx="700">
                  <c:v>41425</c:v>
                </c:pt>
                <c:pt idx="701">
                  <c:v>41432</c:v>
                </c:pt>
                <c:pt idx="702">
                  <c:v>41439</c:v>
                </c:pt>
                <c:pt idx="703">
                  <c:v>41446</c:v>
                </c:pt>
                <c:pt idx="704">
                  <c:v>41453</c:v>
                </c:pt>
                <c:pt idx="705">
                  <c:v>41460</c:v>
                </c:pt>
                <c:pt idx="706">
                  <c:v>41467</c:v>
                </c:pt>
                <c:pt idx="707">
                  <c:v>41474</c:v>
                </c:pt>
                <c:pt idx="708">
                  <c:v>41481</c:v>
                </c:pt>
                <c:pt idx="709">
                  <c:v>41488</c:v>
                </c:pt>
                <c:pt idx="710">
                  <c:v>41495</c:v>
                </c:pt>
                <c:pt idx="711">
                  <c:v>41502</c:v>
                </c:pt>
                <c:pt idx="712">
                  <c:v>41509</c:v>
                </c:pt>
                <c:pt idx="713">
                  <c:v>41516</c:v>
                </c:pt>
                <c:pt idx="714">
                  <c:v>41523</c:v>
                </c:pt>
                <c:pt idx="715">
                  <c:v>41530</c:v>
                </c:pt>
                <c:pt idx="716">
                  <c:v>41537</c:v>
                </c:pt>
                <c:pt idx="717">
                  <c:v>41544</c:v>
                </c:pt>
                <c:pt idx="718">
                  <c:v>41551</c:v>
                </c:pt>
                <c:pt idx="719">
                  <c:v>41558</c:v>
                </c:pt>
                <c:pt idx="720">
                  <c:v>41565</c:v>
                </c:pt>
                <c:pt idx="721">
                  <c:v>41572</c:v>
                </c:pt>
                <c:pt idx="722">
                  <c:v>41579</c:v>
                </c:pt>
                <c:pt idx="723">
                  <c:v>41586</c:v>
                </c:pt>
                <c:pt idx="724">
                  <c:v>41593</c:v>
                </c:pt>
                <c:pt idx="725">
                  <c:v>41600</c:v>
                </c:pt>
                <c:pt idx="726">
                  <c:v>41607</c:v>
                </c:pt>
                <c:pt idx="727">
                  <c:v>41614</c:v>
                </c:pt>
                <c:pt idx="728">
                  <c:v>41621</c:v>
                </c:pt>
                <c:pt idx="729">
                  <c:v>41628</c:v>
                </c:pt>
                <c:pt idx="730">
                  <c:v>41635</c:v>
                </c:pt>
                <c:pt idx="731">
                  <c:v>41642</c:v>
                </c:pt>
                <c:pt idx="732">
                  <c:v>41649</c:v>
                </c:pt>
                <c:pt idx="733">
                  <c:v>41656</c:v>
                </c:pt>
                <c:pt idx="734">
                  <c:v>41663</c:v>
                </c:pt>
                <c:pt idx="735">
                  <c:v>41670</c:v>
                </c:pt>
                <c:pt idx="736">
                  <c:v>41677</c:v>
                </c:pt>
                <c:pt idx="737">
                  <c:v>41684</c:v>
                </c:pt>
                <c:pt idx="738">
                  <c:v>41691</c:v>
                </c:pt>
                <c:pt idx="739">
                  <c:v>41698</c:v>
                </c:pt>
                <c:pt idx="740">
                  <c:v>41705</c:v>
                </c:pt>
                <c:pt idx="741">
                  <c:v>41712</c:v>
                </c:pt>
                <c:pt idx="742">
                  <c:v>41719</c:v>
                </c:pt>
                <c:pt idx="743">
                  <c:v>41726</c:v>
                </c:pt>
                <c:pt idx="744">
                  <c:v>41733</c:v>
                </c:pt>
                <c:pt idx="745">
                  <c:v>41740</c:v>
                </c:pt>
                <c:pt idx="746">
                  <c:v>41747</c:v>
                </c:pt>
                <c:pt idx="747">
                  <c:v>41754</c:v>
                </c:pt>
                <c:pt idx="748">
                  <c:v>41761</c:v>
                </c:pt>
                <c:pt idx="749">
                  <c:v>41768</c:v>
                </c:pt>
                <c:pt idx="750">
                  <c:v>41775</c:v>
                </c:pt>
                <c:pt idx="751">
                  <c:v>41782</c:v>
                </c:pt>
                <c:pt idx="752">
                  <c:v>41789</c:v>
                </c:pt>
                <c:pt idx="753">
                  <c:v>41796</c:v>
                </c:pt>
                <c:pt idx="754">
                  <c:v>41803</c:v>
                </c:pt>
                <c:pt idx="755">
                  <c:v>41810</c:v>
                </c:pt>
                <c:pt idx="756">
                  <c:v>41817</c:v>
                </c:pt>
                <c:pt idx="757">
                  <c:v>41824</c:v>
                </c:pt>
                <c:pt idx="758">
                  <c:v>41831</c:v>
                </c:pt>
                <c:pt idx="759">
                  <c:v>41838</c:v>
                </c:pt>
                <c:pt idx="760">
                  <c:v>41845</c:v>
                </c:pt>
                <c:pt idx="761">
                  <c:v>41852</c:v>
                </c:pt>
                <c:pt idx="762">
                  <c:v>41859</c:v>
                </c:pt>
                <c:pt idx="763">
                  <c:v>41866</c:v>
                </c:pt>
                <c:pt idx="764">
                  <c:v>41873</c:v>
                </c:pt>
                <c:pt idx="765">
                  <c:v>41880</c:v>
                </c:pt>
                <c:pt idx="766">
                  <c:v>41887</c:v>
                </c:pt>
                <c:pt idx="767">
                  <c:v>41894</c:v>
                </c:pt>
                <c:pt idx="768">
                  <c:v>41901</c:v>
                </c:pt>
                <c:pt idx="769">
                  <c:v>41908</c:v>
                </c:pt>
                <c:pt idx="770">
                  <c:v>41915</c:v>
                </c:pt>
                <c:pt idx="771">
                  <c:v>41922</c:v>
                </c:pt>
                <c:pt idx="772">
                  <c:v>41929</c:v>
                </c:pt>
                <c:pt idx="773">
                  <c:v>41936</c:v>
                </c:pt>
                <c:pt idx="774">
                  <c:v>41943</c:v>
                </c:pt>
                <c:pt idx="775">
                  <c:v>41950</c:v>
                </c:pt>
                <c:pt idx="776">
                  <c:v>41957</c:v>
                </c:pt>
                <c:pt idx="777">
                  <c:v>41964</c:v>
                </c:pt>
                <c:pt idx="778">
                  <c:v>41971</c:v>
                </c:pt>
                <c:pt idx="779">
                  <c:v>41978</c:v>
                </c:pt>
                <c:pt idx="780">
                  <c:v>41985</c:v>
                </c:pt>
                <c:pt idx="781">
                  <c:v>41992</c:v>
                </c:pt>
                <c:pt idx="782">
                  <c:v>41999</c:v>
                </c:pt>
                <c:pt idx="783">
                  <c:v>42006</c:v>
                </c:pt>
                <c:pt idx="784">
                  <c:v>42013</c:v>
                </c:pt>
                <c:pt idx="785">
                  <c:v>42020</c:v>
                </c:pt>
                <c:pt idx="786">
                  <c:v>42027</c:v>
                </c:pt>
                <c:pt idx="787">
                  <c:v>42034</c:v>
                </c:pt>
                <c:pt idx="788">
                  <c:v>42041</c:v>
                </c:pt>
                <c:pt idx="789">
                  <c:v>42048</c:v>
                </c:pt>
                <c:pt idx="790">
                  <c:v>42055</c:v>
                </c:pt>
                <c:pt idx="791">
                  <c:v>42062</c:v>
                </c:pt>
                <c:pt idx="792">
                  <c:v>42069</c:v>
                </c:pt>
                <c:pt idx="793">
                  <c:v>42076</c:v>
                </c:pt>
                <c:pt idx="794">
                  <c:v>42083</c:v>
                </c:pt>
                <c:pt idx="795">
                  <c:v>42090</c:v>
                </c:pt>
                <c:pt idx="796">
                  <c:v>42097</c:v>
                </c:pt>
                <c:pt idx="797">
                  <c:v>42104</c:v>
                </c:pt>
                <c:pt idx="798">
                  <c:v>42111</c:v>
                </c:pt>
                <c:pt idx="799">
                  <c:v>42118</c:v>
                </c:pt>
                <c:pt idx="800">
                  <c:v>42125</c:v>
                </c:pt>
                <c:pt idx="801">
                  <c:v>42132</c:v>
                </c:pt>
                <c:pt idx="802">
                  <c:v>42139</c:v>
                </c:pt>
                <c:pt idx="803">
                  <c:v>42146</c:v>
                </c:pt>
                <c:pt idx="804">
                  <c:v>42153</c:v>
                </c:pt>
                <c:pt idx="805">
                  <c:v>42160</c:v>
                </c:pt>
                <c:pt idx="806">
                  <c:v>42167</c:v>
                </c:pt>
                <c:pt idx="807">
                  <c:v>42174</c:v>
                </c:pt>
                <c:pt idx="808">
                  <c:v>42181</c:v>
                </c:pt>
                <c:pt idx="809">
                  <c:v>42188</c:v>
                </c:pt>
                <c:pt idx="810">
                  <c:v>42195</c:v>
                </c:pt>
                <c:pt idx="811">
                  <c:v>42202</c:v>
                </c:pt>
                <c:pt idx="812">
                  <c:v>42209</c:v>
                </c:pt>
                <c:pt idx="813">
                  <c:v>42216</c:v>
                </c:pt>
                <c:pt idx="814">
                  <c:v>42223</c:v>
                </c:pt>
                <c:pt idx="815">
                  <c:v>42230</c:v>
                </c:pt>
                <c:pt idx="816">
                  <c:v>42237</c:v>
                </c:pt>
                <c:pt idx="817">
                  <c:v>42244</c:v>
                </c:pt>
                <c:pt idx="818">
                  <c:v>42251</c:v>
                </c:pt>
                <c:pt idx="819">
                  <c:v>42258</c:v>
                </c:pt>
                <c:pt idx="820">
                  <c:v>42265</c:v>
                </c:pt>
                <c:pt idx="821">
                  <c:v>42272</c:v>
                </c:pt>
                <c:pt idx="822">
                  <c:v>42279</c:v>
                </c:pt>
                <c:pt idx="823">
                  <c:v>42286</c:v>
                </c:pt>
                <c:pt idx="824">
                  <c:v>42293</c:v>
                </c:pt>
                <c:pt idx="825">
                  <c:v>42300</c:v>
                </c:pt>
                <c:pt idx="826">
                  <c:v>42307</c:v>
                </c:pt>
                <c:pt idx="827">
                  <c:v>42314</c:v>
                </c:pt>
                <c:pt idx="828">
                  <c:v>42321</c:v>
                </c:pt>
                <c:pt idx="829">
                  <c:v>42328</c:v>
                </c:pt>
                <c:pt idx="830">
                  <c:v>42335</c:v>
                </c:pt>
                <c:pt idx="831">
                  <c:v>42342</c:v>
                </c:pt>
                <c:pt idx="832">
                  <c:v>42349</c:v>
                </c:pt>
                <c:pt idx="833">
                  <c:v>42356</c:v>
                </c:pt>
                <c:pt idx="834">
                  <c:v>42363</c:v>
                </c:pt>
                <c:pt idx="835">
                  <c:v>42370</c:v>
                </c:pt>
                <c:pt idx="836">
                  <c:v>42377</c:v>
                </c:pt>
                <c:pt idx="837">
                  <c:v>42384</c:v>
                </c:pt>
                <c:pt idx="838">
                  <c:v>42391</c:v>
                </c:pt>
                <c:pt idx="839">
                  <c:v>42398</c:v>
                </c:pt>
                <c:pt idx="840">
                  <c:v>42405</c:v>
                </c:pt>
                <c:pt idx="841">
                  <c:v>42412</c:v>
                </c:pt>
                <c:pt idx="842">
                  <c:v>42419</c:v>
                </c:pt>
                <c:pt idx="843">
                  <c:v>42426</c:v>
                </c:pt>
                <c:pt idx="844">
                  <c:v>42433</c:v>
                </c:pt>
                <c:pt idx="845">
                  <c:v>42440</c:v>
                </c:pt>
                <c:pt idx="846">
                  <c:v>42447</c:v>
                </c:pt>
                <c:pt idx="847">
                  <c:v>42454</c:v>
                </c:pt>
                <c:pt idx="848">
                  <c:v>42461</c:v>
                </c:pt>
                <c:pt idx="849">
                  <c:v>42468</c:v>
                </c:pt>
                <c:pt idx="850">
                  <c:v>42475</c:v>
                </c:pt>
                <c:pt idx="851">
                  <c:v>42482</c:v>
                </c:pt>
                <c:pt idx="852">
                  <c:v>42489</c:v>
                </c:pt>
                <c:pt idx="853">
                  <c:v>42496</c:v>
                </c:pt>
                <c:pt idx="854">
                  <c:v>42503</c:v>
                </c:pt>
                <c:pt idx="855">
                  <c:v>42510</c:v>
                </c:pt>
                <c:pt idx="856">
                  <c:v>42517</c:v>
                </c:pt>
                <c:pt idx="857">
                  <c:v>42524</c:v>
                </c:pt>
                <c:pt idx="858">
                  <c:v>42531</c:v>
                </c:pt>
                <c:pt idx="859">
                  <c:v>42538</c:v>
                </c:pt>
                <c:pt idx="860">
                  <c:v>42545</c:v>
                </c:pt>
                <c:pt idx="861">
                  <c:v>42552</c:v>
                </c:pt>
                <c:pt idx="862">
                  <c:v>42559</c:v>
                </c:pt>
                <c:pt idx="863">
                  <c:v>42566</c:v>
                </c:pt>
                <c:pt idx="864">
                  <c:v>42573</c:v>
                </c:pt>
                <c:pt idx="865">
                  <c:v>42580</c:v>
                </c:pt>
                <c:pt idx="866">
                  <c:v>42587</c:v>
                </c:pt>
                <c:pt idx="867">
                  <c:v>42594</c:v>
                </c:pt>
                <c:pt idx="868">
                  <c:v>42601</c:v>
                </c:pt>
                <c:pt idx="869">
                  <c:v>42608</c:v>
                </c:pt>
                <c:pt idx="870">
                  <c:v>42615</c:v>
                </c:pt>
                <c:pt idx="871">
                  <c:v>42622</c:v>
                </c:pt>
                <c:pt idx="872">
                  <c:v>42629</c:v>
                </c:pt>
                <c:pt idx="873">
                  <c:v>42636</c:v>
                </c:pt>
                <c:pt idx="874">
                  <c:v>42643</c:v>
                </c:pt>
                <c:pt idx="875">
                  <c:v>42650</c:v>
                </c:pt>
                <c:pt idx="876">
                  <c:v>42657</c:v>
                </c:pt>
                <c:pt idx="877">
                  <c:v>42664</c:v>
                </c:pt>
                <c:pt idx="878">
                  <c:v>42671</c:v>
                </c:pt>
                <c:pt idx="879">
                  <c:v>42678</c:v>
                </c:pt>
                <c:pt idx="880">
                  <c:v>42685</c:v>
                </c:pt>
                <c:pt idx="881">
                  <c:v>42692</c:v>
                </c:pt>
                <c:pt idx="882">
                  <c:v>42699</c:v>
                </c:pt>
                <c:pt idx="883">
                  <c:v>42706</c:v>
                </c:pt>
                <c:pt idx="884">
                  <c:v>42713</c:v>
                </c:pt>
                <c:pt idx="885">
                  <c:v>42720</c:v>
                </c:pt>
                <c:pt idx="886">
                  <c:v>42727</c:v>
                </c:pt>
                <c:pt idx="887">
                  <c:v>42734</c:v>
                </c:pt>
                <c:pt idx="888">
                  <c:v>42741</c:v>
                </c:pt>
                <c:pt idx="889">
                  <c:v>42748</c:v>
                </c:pt>
                <c:pt idx="890">
                  <c:v>42755</c:v>
                </c:pt>
                <c:pt idx="891">
                  <c:v>42762</c:v>
                </c:pt>
                <c:pt idx="892">
                  <c:v>42769</c:v>
                </c:pt>
                <c:pt idx="893">
                  <c:v>42776</c:v>
                </c:pt>
                <c:pt idx="894">
                  <c:v>42783</c:v>
                </c:pt>
                <c:pt idx="895">
                  <c:v>42790</c:v>
                </c:pt>
                <c:pt idx="896">
                  <c:v>42797</c:v>
                </c:pt>
                <c:pt idx="897">
                  <c:v>42804</c:v>
                </c:pt>
                <c:pt idx="898">
                  <c:v>42811</c:v>
                </c:pt>
                <c:pt idx="899">
                  <c:v>42818</c:v>
                </c:pt>
                <c:pt idx="900">
                  <c:v>42825</c:v>
                </c:pt>
                <c:pt idx="901">
                  <c:v>42832</c:v>
                </c:pt>
                <c:pt idx="902">
                  <c:v>42839</c:v>
                </c:pt>
                <c:pt idx="903">
                  <c:v>42846</c:v>
                </c:pt>
                <c:pt idx="904">
                  <c:v>42853</c:v>
                </c:pt>
                <c:pt idx="905">
                  <c:v>42860</c:v>
                </c:pt>
                <c:pt idx="906">
                  <c:v>42867</c:v>
                </c:pt>
                <c:pt idx="907">
                  <c:v>42874</c:v>
                </c:pt>
                <c:pt idx="908">
                  <c:v>42881</c:v>
                </c:pt>
                <c:pt idx="909">
                  <c:v>42888</c:v>
                </c:pt>
                <c:pt idx="910">
                  <c:v>42895</c:v>
                </c:pt>
                <c:pt idx="911">
                  <c:v>42902</c:v>
                </c:pt>
                <c:pt idx="912">
                  <c:v>42909</c:v>
                </c:pt>
                <c:pt idx="913">
                  <c:v>42916</c:v>
                </c:pt>
                <c:pt idx="914">
                  <c:v>42923</c:v>
                </c:pt>
                <c:pt idx="915">
                  <c:v>42930</c:v>
                </c:pt>
                <c:pt idx="916">
                  <c:v>42937</c:v>
                </c:pt>
                <c:pt idx="917">
                  <c:v>42944</c:v>
                </c:pt>
                <c:pt idx="918">
                  <c:v>42951</c:v>
                </c:pt>
                <c:pt idx="919">
                  <c:v>42958</c:v>
                </c:pt>
                <c:pt idx="920">
                  <c:v>42965</c:v>
                </c:pt>
                <c:pt idx="921">
                  <c:v>42972</c:v>
                </c:pt>
                <c:pt idx="922">
                  <c:v>42979</c:v>
                </c:pt>
                <c:pt idx="923">
                  <c:v>42986</c:v>
                </c:pt>
                <c:pt idx="924">
                  <c:v>42993</c:v>
                </c:pt>
                <c:pt idx="925">
                  <c:v>43000</c:v>
                </c:pt>
                <c:pt idx="926">
                  <c:v>43007</c:v>
                </c:pt>
                <c:pt idx="927">
                  <c:v>43014</c:v>
                </c:pt>
                <c:pt idx="928">
                  <c:v>43021</c:v>
                </c:pt>
                <c:pt idx="929">
                  <c:v>43028</c:v>
                </c:pt>
                <c:pt idx="930">
                  <c:v>43035</c:v>
                </c:pt>
                <c:pt idx="931">
                  <c:v>43042</c:v>
                </c:pt>
                <c:pt idx="932">
                  <c:v>43049</c:v>
                </c:pt>
                <c:pt idx="933">
                  <c:v>43056</c:v>
                </c:pt>
                <c:pt idx="934">
                  <c:v>43063</c:v>
                </c:pt>
                <c:pt idx="935">
                  <c:v>43070</c:v>
                </c:pt>
                <c:pt idx="936">
                  <c:v>43077</c:v>
                </c:pt>
                <c:pt idx="937">
                  <c:v>43084</c:v>
                </c:pt>
                <c:pt idx="938">
                  <c:v>43091</c:v>
                </c:pt>
                <c:pt idx="939">
                  <c:v>43098</c:v>
                </c:pt>
                <c:pt idx="940">
                  <c:v>43105</c:v>
                </c:pt>
                <c:pt idx="941">
                  <c:v>43112</c:v>
                </c:pt>
                <c:pt idx="942">
                  <c:v>43119</c:v>
                </c:pt>
                <c:pt idx="943">
                  <c:v>43126</c:v>
                </c:pt>
                <c:pt idx="944">
                  <c:v>43133</c:v>
                </c:pt>
                <c:pt idx="945">
                  <c:v>43140</c:v>
                </c:pt>
                <c:pt idx="946">
                  <c:v>43147</c:v>
                </c:pt>
                <c:pt idx="947">
                  <c:v>43154</c:v>
                </c:pt>
                <c:pt idx="948">
                  <c:v>43161</c:v>
                </c:pt>
                <c:pt idx="949">
                  <c:v>43168</c:v>
                </c:pt>
                <c:pt idx="950">
                  <c:v>43175</c:v>
                </c:pt>
                <c:pt idx="951">
                  <c:v>43182</c:v>
                </c:pt>
                <c:pt idx="952">
                  <c:v>43189</c:v>
                </c:pt>
                <c:pt idx="953">
                  <c:v>43196</c:v>
                </c:pt>
                <c:pt idx="954">
                  <c:v>43203</c:v>
                </c:pt>
                <c:pt idx="955">
                  <c:v>43210</c:v>
                </c:pt>
                <c:pt idx="956">
                  <c:v>43217</c:v>
                </c:pt>
                <c:pt idx="957">
                  <c:v>43224</c:v>
                </c:pt>
                <c:pt idx="958">
                  <c:v>43231</c:v>
                </c:pt>
                <c:pt idx="959">
                  <c:v>43238</c:v>
                </c:pt>
                <c:pt idx="960">
                  <c:v>43245</c:v>
                </c:pt>
                <c:pt idx="961">
                  <c:v>43252</c:v>
                </c:pt>
                <c:pt idx="962">
                  <c:v>43259</c:v>
                </c:pt>
                <c:pt idx="963">
                  <c:v>43266</c:v>
                </c:pt>
                <c:pt idx="964">
                  <c:v>43273</c:v>
                </c:pt>
                <c:pt idx="965">
                  <c:v>43280</c:v>
                </c:pt>
                <c:pt idx="966">
                  <c:v>43287</c:v>
                </c:pt>
                <c:pt idx="967">
                  <c:v>43294</c:v>
                </c:pt>
                <c:pt idx="968">
                  <c:v>43301</c:v>
                </c:pt>
                <c:pt idx="969">
                  <c:v>43308</c:v>
                </c:pt>
                <c:pt idx="970">
                  <c:v>43315</c:v>
                </c:pt>
                <c:pt idx="971">
                  <c:v>43322</c:v>
                </c:pt>
                <c:pt idx="972">
                  <c:v>43329</c:v>
                </c:pt>
                <c:pt idx="973">
                  <c:v>43336</c:v>
                </c:pt>
                <c:pt idx="974">
                  <c:v>43343</c:v>
                </c:pt>
                <c:pt idx="975">
                  <c:v>43350</c:v>
                </c:pt>
                <c:pt idx="976">
                  <c:v>43357</c:v>
                </c:pt>
                <c:pt idx="977">
                  <c:v>43364</c:v>
                </c:pt>
                <c:pt idx="978">
                  <c:v>43371</c:v>
                </c:pt>
                <c:pt idx="979">
                  <c:v>43378</c:v>
                </c:pt>
                <c:pt idx="980">
                  <c:v>43385</c:v>
                </c:pt>
                <c:pt idx="981">
                  <c:v>43392</c:v>
                </c:pt>
                <c:pt idx="982">
                  <c:v>43399</c:v>
                </c:pt>
                <c:pt idx="983">
                  <c:v>43406</c:v>
                </c:pt>
                <c:pt idx="984">
                  <c:v>43413</c:v>
                </c:pt>
                <c:pt idx="985">
                  <c:v>43420</c:v>
                </c:pt>
                <c:pt idx="986">
                  <c:v>43427</c:v>
                </c:pt>
                <c:pt idx="987">
                  <c:v>43434</c:v>
                </c:pt>
                <c:pt idx="988">
                  <c:v>43441</c:v>
                </c:pt>
                <c:pt idx="989">
                  <c:v>43448</c:v>
                </c:pt>
                <c:pt idx="990">
                  <c:v>43455</c:v>
                </c:pt>
                <c:pt idx="991">
                  <c:v>43462</c:v>
                </c:pt>
                <c:pt idx="992">
                  <c:v>43469</c:v>
                </c:pt>
                <c:pt idx="993">
                  <c:v>43476</c:v>
                </c:pt>
                <c:pt idx="994">
                  <c:v>43483</c:v>
                </c:pt>
                <c:pt idx="995">
                  <c:v>43490</c:v>
                </c:pt>
                <c:pt idx="996">
                  <c:v>43497</c:v>
                </c:pt>
                <c:pt idx="997">
                  <c:v>43504</c:v>
                </c:pt>
                <c:pt idx="998">
                  <c:v>43511</c:v>
                </c:pt>
                <c:pt idx="999">
                  <c:v>43518</c:v>
                </c:pt>
                <c:pt idx="1000">
                  <c:v>43525</c:v>
                </c:pt>
                <c:pt idx="1001">
                  <c:v>43532</c:v>
                </c:pt>
                <c:pt idx="1002">
                  <c:v>43539</c:v>
                </c:pt>
                <c:pt idx="1003">
                  <c:v>43546</c:v>
                </c:pt>
                <c:pt idx="1004">
                  <c:v>43553</c:v>
                </c:pt>
                <c:pt idx="1005">
                  <c:v>43560</c:v>
                </c:pt>
                <c:pt idx="1006">
                  <c:v>43567</c:v>
                </c:pt>
                <c:pt idx="1007">
                  <c:v>43574</c:v>
                </c:pt>
                <c:pt idx="1008">
                  <c:v>43581</c:v>
                </c:pt>
                <c:pt idx="1009">
                  <c:v>43588</c:v>
                </c:pt>
                <c:pt idx="1010">
                  <c:v>43595</c:v>
                </c:pt>
                <c:pt idx="1011">
                  <c:v>43602</c:v>
                </c:pt>
                <c:pt idx="1012">
                  <c:v>43609</c:v>
                </c:pt>
                <c:pt idx="1013">
                  <c:v>43616</c:v>
                </c:pt>
                <c:pt idx="1014">
                  <c:v>43623</c:v>
                </c:pt>
                <c:pt idx="1015">
                  <c:v>43630</c:v>
                </c:pt>
                <c:pt idx="1016">
                  <c:v>43637</c:v>
                </c:pt>
                <c:pt idx="1017">
                  <c:v>43644</c:v>
                </c:pt>
                <c:pt idx="1018">
                  <c:v>43651</c:v>
                </c:pt>
                <c:pt idx="1019">
                  <c:v>43658</c:v>
                </c:pt>
                <c:pt idx="1020">
                  <c:v>43665</c:v>
                </c:pt>
                <c:pt idx="1021">
                  <c:v>43672</c:v>
                </c:pt>
                <c:pt idx="1022">
                  <c:v>43679</c:v>
                </c:pt>
                <c:pt idx="1023">
                  <c:v>43686</c:v>
                </c:pt>
                <c:pt idx="1024">
                  <c:v>43693</c:v>
                </c:pt>
                <c:pt idx="1025">
                  <c:v>43700</c:v>
                </c:pt>
                <c:pt idx="1026">
                  <c:v>43707</c:v>
                </c:pt>
                <c:pt idx="1027">
                  <c:v>43714</c:v>
                </c:pt>
                <c:pt idx="1028">
                  <c:v>43721</c:v>
                </c:pt>
                <c:pt idx="1029">
                  <c:v>43728</c:v>
                </c:pt>
                <c:pt idx="1030">
                  <c:v>43735</c:v>
                </c:pt>
                <c:pt idx="1031">
                  <c:v>43742</c:v>
                </c:pt>
                <c:pt idx="1032">
                  <c:v>43749</c:v>
                </c:pt>
                <c:pt idx="1033">
                  <c:v>43756</c:v>
                </c:pt>
                <c:pt idx="1034">
                  <c:v>43763</c:v>
                </c:pt>
                <c:pt idx="1035">
                  <c:v>43770</c:v>
                </c:pt>
                <c:pt idx="1036">
                  <c:v>43777</c:v>
                </c:pt>
                <c:pt idx="1037">
                  <c:v>43784</c:v>
                </c:pt>
                <c:pt idx="1038">
                  <c:v>43791</c:v>
                </c:pt>
                <c:pt idx="1039">
                  <c:v>43798</c:v>
                </c:pt>
                <c:pt idx="1040">
                  <c:v>43805</c:v>
                </c:pt>
                <c:pt idx="1041">
                  <c:v>43812</c:v>
                </c:pt>
                <c:pt idx="1042">
                  <c:v>43819</c:v>
                </c:pt>
                <c:pt idx="1043">
                  <c:v>43826</c:v>
                </c:pt>
                <c:pt idx="1044">
                  <c:v>43833</c:v>
                </c:pt>
                <c:pt idx="1045">
                  <c:v>43840</c:v>
                </c:pt>
                <c:pt idx="1046">
                  <c:v>43847</c:v>
                </c:pt>
                <c:pt idx="1047">
                  <c:v>43854</c:v>
                </c:pt>
                <c:pt idx="1048">
                  <c:v>43861</c:v>
                </c:pt>
                <c:pt idx="1049">
                  <c:v>43868</c:v>
                </c:pt>
                <c:pt idx="1050">
                  <c:v>43875</c:v>
                </c:pt>
                <c:pt idx="1051">
                  <c:v>43882</c:v>
                </c:pt>
                <c:pt idx="1052">
                  <c:v>43889</c:v>
                </c:pt>
                <c:pt idx="1053">
                  <c:v>43896</c:v>
                </c:pt>
                <c:pt idx="1054">
                  <c:v>43903</c:v>
                </c:pt>
                <c:pt idx="1055">
                  <c:v>43910</c:v>
                </c:pt>
                <c:pt idx="1056">
                  <c:v>43917</c:v>
                </c:pt>
                <c:pt idx="1057">
                  <c:v>43924</c:v>
                </c:pt>
                <c:pt idx="1058">
                  <c:v>43931</c:v>
                </c:pt>
                <c:pt idx="1059">
                  <c:v>43938</c:v>
                </c:pt>
                <c:pt idx="1060">
                  <c:v>43945</c:v>
                </c:pt>
                <c:pt idx="1061">
                  <c:v>43952</c:v>
                </c:pt>
                <c:pt idx="1062">
                  <c:v>43959</c:v>
                </c:pt>
                <c:pt idx="1063">
                  <c:v>43966</c:v>
                </c:pt>
                <c:pt idx="1064">
                  <c:v>43973</c:v>
                </c:pt>
                <c:pt idx="1065">
                  <c:v>43980</c:v>
                </c:pt>
                <c:pt idx="1066">
                  <c:v>43987</c:v>
                </c:pt>
                <c:pt idx="1067">
                  <c:v>43994</c:v>
                </c:pt>
                <c:pt idx="1068">
                  <c:v>44001</c:v>
                </c:pt>
                <c:pt idx="1069">
                  <c:v>44008</c:v>
                </c:pt>
                <c:pt idx="1070">
                  <c:v>44015</c:v>
                </c:pt>
                <c:pt idx="1071">
                  <c:v>44022</c:v>
                </c:pt>
                <c:pt idx="1072">
                  <c:v>44029</c:v>
                </c:pt>
                <c:pt idx="1073">
                  <c:v>44036</c:v>
                </c:pt>
                <c:pt idx="1074">
                  <c:v>44043</c:v>
                </c:pt>
                <c:pt idx="1075">
                  <c:v>44050</c:v>
                </c:pt>
                <c:pt idx="1076">
                  <c:v>44057</c:v>
                </c:pt>
                <c:pt idx="1077">
                  <c:v>44064</c:v>
                </c:pt>
                <c:pt idx="1078">
                  <c:v>44071</c:v>
                </c:pt>
                <c:pt idx="1079">
                  <c:v>44078</c:v>
                </c:pt>
                <c:pt idx="1080">
                  <c:v>44085</c:v>
                </c:pt>
                <c:pt idx="1081">
                  <c:v>44092</c:v>
                </c:pt>
                <c:pt idx="1082">
                  <c:v>44099</c:v>
                </c:pt>
                <c:pt idx="1083">
                  <c:v>44106</c:v>
                </c:pt>
                <c:pt idx="1084">
                  <c:v>44113</c:v>
                </c:pt>
                <c:pt idx="1085">
                  <c:v>44120</c:v>
                </c:pt>
                <c:pt idx="1086">
                  <c:v>44127</c:v>
                </c:pt>
                <c:pt idx="1087">
                  <c:v>44134</c:v>
                </c:pt>
                <c:pt idx="1088">
                  <c:v>44141</c:v>
                </c:pt>
                <c:pt idx="1089">
                  <c:v>44148</c:v>
                </c:pt>
                <c:pt idx="1090">
                  <c:v>44155</c:v>
                </c:pt>
                <c:pt idx="1091">
                  <c:v>44162</c:v>
                </c:pt>
                <c:pt idx="1092">
                  <c:v>44169</c:v>
                </c:pt>
                <c:pt idx="1093">
                  <c:v>44176</c:v>
                </c:pt>
                <c:pt idx="1094">
                  <c:v>44183</c:v>
                </c:pt>
                <c:pt idx="1095">
                  <c:v>44190</c:v>
                </c:pt>
                <c:pt idx="1096">
                  <c:v>44197</c:v>
                </c:pt>
                <c:pt idx="1097">
                  <c:v>44204</c:v>
                </c:pt>
                <c:pt idx="1098">
                  <c:v>44211</c:v>
                </c:pt>
                <c:pt idx="1099">
                  <c:v>44218</c:v>
                </c:pt>
                <c:pt idx="1100">
                  <c:v>44225</c:v>
                </c:pt>
                <c:pt idx="1101">
                  <c:v>44232</c:v>
                </c:pt>
                <c:pt idx="1102">
                  <c:v>44239</c:v>
                </c:pt>
                <c:pt idx="1103">
                  <c:v>44246</c:v>
                </c:pt>
                <c:pt idx="1104">
                  <c:v>44253</c:v>
                </c:pt>
                <c:pt idx="1105">
                  <c:v>44260</c:v>
                </c:pt>
                <c:pt idx="1106">
                  <c:v>44267</c:v>
                </c:pt>
                <c:pt idx="1107">
                  <c:v>44274</c:v>
                </c:pt>
                <c:pt idx="1108">
                  <c:v>44281</c:v>
                </c:pt>
                <c:pt idx="1109">
                  <c:v>44288</c:v>
                </c:pt>
                <c:pt idx="1110">
                  <c:v>44295</c:v>
                </c:pt>
                <c:pt idx="1111">
                  <c:v>44302</c:v>
                </c:pt>
                <c:pt idx="1112">
                  <c:v>44309</c:v>
                </c:pt>
                <c:pt idx="1113">
                  <c:v>44316</c:v>
                </c:pt>
                <c:pt idx="1114">
                  <c:v>44323</c:v>
                </c:pt>
                <c:pt idx="1115">
                  <c:v>44330</c:v>
                </c:pt>
                <c:pt idx="1116">
                  <c:v>44337</c:v>
                </c:pt>
                <c:pt idx="1117">
                  <c:v>44344</c:v>
                </c:pt>
                <c:pt idx="1118">
                  <c:v>44351</c:v>
                </c:pt>
                <c:pt idx="1119">
                  <c:v>44358</c:v>
                </c:pt>
                <c:pt idx="1120">
                  <c:v>44365</c:v>
                </c:pt>
                <c:pt idx="1121">
                  <c:v>44372</c:v>
                </c:pt>
                <c:pt idx="1122">
                  <c:v>44379</c:v>
                </c:pt>
                <c:pt idx="1123">
                  <c:v>44386</c:v>
                </c:pt>
                <c:pt idx="1124">
                  <c:v>44393</c:v>
                </c:pt>
                <c:pt idx="1125">
                  <c:v>44400</c:v>
                </c:pt>
                <c:pt idx="1126">
                  <c:v>44407</c:v>
                </c:pt>
                <c:pt idx="1127">
                  <c:v>44414</c:v>
                </c:pt>
                <c:pt idx="1128">
                  <c:v>44421</c:v>
                </c:pt>
                <c:pt idx="1129">
                  <c:v>44428</c:v>
                </c:pt>
                <c:pt idx="1130">
                  <c:v>44435</c:v>
                </c:pt>
                <c:pt idx="1131">
                  <c:v>44442</c:v>
                </c:pt>
                <c:pt idx="1132">
                  <c:v>44449</c:v>
                </c:pt>
                <c:pt idx="1133">
                  <c:v>44456</c:v>
                </c:pt>
                <c:pt idx="1134">
                  <c:v>44463</c:v>
                </c:pt>
                <c:pt idx="1135">
                  <c:v>44470</c:v>
                </c:pt>
                <c:pt idx="1136">
                  <c:v>44477</c:v>
                </c:pt>
                <c:pt idx="1137">
                  <c:v>44484</c:v>
                </c:pt>
                <c:pt idx="1138">
                  <c:v>44491</c:v>
                </c:pt>
                <c:pt idx="1139">
                  <c:v>44498</c:v>
                </c:pt>
                <c:pt idx="1140">
                  <c:v>44505</c:v>
                </c:pt>
                <c:pt idx="1141">
                  <c:v>44512</c:v>
                </c:pt>
                <c:pt idx="1142">
                  <c:v>44519</c:v>
                </c:pt>
                <c:pt idx="1143">
                  <c:v>44526</c:v>
                </c:pt>
                <c:pt idx="1144">
                  <c:v>44533</c:v>
                </c:pt>
                <c:pt idx="1145">
                  <c:v>44540</c:v>
                </c:pt>
                <c:pt idx="1146">
                  <c:v>44547</c:v>
                </c:pt>
                <c:pt idx="1147">
                  <c:v>44554</c:v>
                </c:pt>
                <c:pt idx="1148">
                  <c:v>44561</c:v>
                </c:pt>
                <c:pt idx="1149">
                  <c:v>44568</c:v>
                </c:pt>
                <c:pt idx="1150">
                  <c:v>44575</c:v>
                </c:pt>
                <c:pt idx="1151">
                  <c:v>44582</c:v>
                </c:pt>
                <c:pt idx="1152">
                  <c:v>44589</c:v>
                </c:pt>
                <c:pt idx="1153">
                  <c:v>44596</c:v>
                </c:pt>
                <c:pt idx="1154">
                  <c:v>44603</c:v>
                </c:pt>
                <c:pt idx="1155">
                  <c:v>44610</c:v>
                </c:pt>
                <c:pt idx="1156">
                  <c:v>44617</c:v>
                </c:pt>
                <c:pt idx="1157">
                  <c:v>44624</c:v>
                </c:pt>
                <c:pt idx="1158">
                  <c:v>44631</c:v>
                </c:pt>
                <c:pt idx="1159">
                  <c:v>44638</c:v>
                </c:pt>
                <c:pt idx="1160">
                  <c:v>44645</c:v>
                </c:pt>
                <c:pt idx="1161">
                  <c:v>44652</c:v>
                </c:pt>
                <c:pt idx="1162">
                  <c:v>44659</c:v>
                </c:pt>
                <c:pt idx="1163">
                  <c:v>44666</c:v>
                </c:pt>
                <c:pt idx="1164">
                  <c:v>44673</c:v>
                </c:pt>
                <c:pt idx="1165">
                  <c:v>44680</c:v>
                </c:pt>
                <c:pt idx="1166">
                  <c:v>44687</c:v>
                </c:pt>
                <c:pt idx="1167">
                  <c:v>44694</c:v>
                </c:pt>
                <c:pt idx="1168">
                  <c:v>44701</c:v>
                </c:pt>
                <c:pt idx="1169">
                  <c:v>44708</c:v>
                </c:pt>
                <c:pt idx="1170">
                  <c:v>44715</c:v>
                </c:pt>
                <c:pt idx="1171">
                  <c:v>44722</c:v>
                </c:pt>
                <c:pt idx="1172">
                  <c:v>44729</c:v>
                </c:pt>
                <c:pt idx="1173">
                  <c:v>44736</c:v>
                </c:pt>
                <c:pt idx="1174">
                  <c:v>44743</c:v>
                </c:pt>
                <c:pt idx="1175">
                  <c:v>44750</c:v>
                </c:pt>
                <c:pt idx="1176">
                  <c:v>44757</c:v>
                </c:pt>
                <c:pt idx="1177">
                  <c:v>44764</c:v>
                </c:pt>
                <c:pt idx="1178">
                  <c:v>44771</c:v>
                </c:pt>
                <c:pt idx="1179">
                  <c:v>44778</c:v>
                </c:pt>
                <c:pt idx="1180">
                  <c:v>44785</c:v>
                </c:pt>
                <c:pt idx="1181">
                  <c:v>44792</c:v>
                </c:pt>
                <c:pt idx="1182">
                  <c:v>44799</c:v>
                </c:pt>
                <c:pt idx="1183">
                  <c:v>44806</c:v>
                </c:pt>
                <c:pt idx="1184">
                  <c:v>44813</c:v>
                </c:pt>
                <c:pt idx="1185">
                  <c:v>44820</c:v>
                </c:pt>
                <c:pt idx="1186">
                  <c:v>44827</c:v>
                </c:pt>
                <c:pt idx="1187">
                  <c:v>44834</c:v>
                </c:pt>
                <c:pt idx="1188">
                  <c:v>44841</c:v>
                </c:pt>
                <c:pt idx="1189">
                  <c:v>44848</c:v>
                </c:pt>
                <c:pt idx="1190">
                  <c:v>44855</c:v>
                </c:pt>
                <c:pt idx="1191">
                  <c:v>44862</c:v>
                </c:pt>
                <c:pt idx="1192">
                  <c:v>44869</c:v>
                </c:pt>
                <c:pt idx="1193">
                  <c:v>44876</c:v>
                </c:pt>
                <c:pt idx="1194">
                  <c:v>44883</c:v>
                </c:pt>
                <c:pt idx="1195">
                  <c:v>44890</c:v>
                </c:pt>
                <c:pt idx="1196">
                  <c:v>44897</c:v>
                </c:pt>
                <c:pt idx="1197">
                  <c:v>44904</c:v>
                </c:pt>
                <c:pt idx="1198">
                  <c:v>44911</c:v>
                </c:pt>
                <c:pt idx="1199">
                  <c:v>44918</c:v>
                </c:pt>
                <c:pt idx="1200">
                  <c:v>44925</c:v>
                </c:pt>
                <c:pt idx="1201">
                  <c:v>44932</c:v>
                </c:pt>
                <c:pt idx="1202">
                  <c:v>44939</c:v>
                </c:pt>
                <c:pt idx="1203">
                  <c:v>44946</c:v>
                </c:pt>
                <c:pt idx="1204">
                  <c:v>44953</c:v>
                </c:pt>
                <c:pt idx="1205">
                  <c:v>44960</c:v>
                </c:pt>
                <c:pt idx="1206">
                  <c:v>44967</c:v>
                </c:pt>
                <c:pt idx="1207">
                  <c:v>44974</c:v>
                </c:pt>
                <c:pt idx="1208">
                  <c:v>44981</c:v>
                </c:pt>
                <c:pt idx="1209">
                  <c:v>44988</c:v>
                </c:pt>
                <c:pt idx="1210">
                  <c:v>44995</c:v>
                </c:pt>
                <c:pt idx="1211">
                  <c:v>45002</c:v>
                </c:pt>
                <c:pt idx="1212">
                  <c:v>45009</c:v>
                </c:pt>
                <c:pt idx="1213">
                  <c:v>45016</c:v>
                </c:pt>
                <c:pt idx="1214">
                  <c:v>45023</c:v>
                </c:pt>
                <c:pt idx="1215">
                  <c:v>45030</c:v>
                </c:pt>
                <c:pt idx="1216">
                  <c:v>45037</c:v>
                </c:pt>
                <c:pt idx="1217">
                  <c:v>45044</c:v>
                </c:pt>
                <c:pt idx="1218">
                  <c:v>45051</c:v>
                </c:pt>
                <c:pt idx="1219">
                  <c:v>45058</c:v>
                </c:pt>
                <c:pt idx="1220">
                  <c:v>45065</c:v>
                </c:pt>
                <c:pt idx="1221">
                  <c:v>45072</c:v>
                </c:pt>
                <c:pt idx="1222">
                  <c:v>45079</c:v>
                </c:pt>
                <c:pt idx="1223">
                  <c:v>45086</c:v>
                </c:pt>
                <c:pt idx="1224">
                  <c:v>45093</c:v>
                </c:pt>
                <c:pt idx="1225">
                  <c:v>45100</c:v>
                </c:pt>
                <c:pt idx="1226">
                  <c:v>45107</c:v>
                </c:pt>
                <c:pt idx="1227">
                  <c:v>45114</c:v>
                </c:pt>
                <c:pt idx="1228">
                  <c:v>45121</c:v>
                </c:pt>
                <c:pt idx="1229">
                  <c:v>45128</c:v>
                </c:pt>
                <c:pt idx="1230">
                  <c:v>45135</c:v>
                </c:pt>
                <c:pt idx="1231">
                  <c:v>45142</c:v>
                </c:pt>
                <c:pt idx="1232">
                  <c:v>45149</c:v>
                </c:pt>
                <c:pt idx="1233">
                  <c:v>45156</c:v>
                </c:pt>
                <c:pt idx="1234">
                  <c:v>45163</c:v>
                </c:pt>
                <c:pt idx="1235">
                  <c:v>45170</c:v>
                </c:pt>
                <c:pt idx="1236">
                  <c:v>45177</c:v>
                </c:pt>
                <c:pt idx="1237">
                  <c:v>45184</c:v>
                </c:pt>
                <c:pt idx="1238">
                  <c:v>45191</c:v>
                </c:pt>
                <c:pt idx="1239">
                  <c:v>45198</c:v>
                </c:pt>
                <c:pt idx="1240">
                  <c:v>45205</c:v>
                </c:pt>
                <c:pt idx="1241">
                  <c:v>45212</c:v>
                </c:pt>
                <c:pt idx="1242">
                  <c:v>45219</c:v>
                </c:pt>
                <c:pt idx="1243">
                  <c:v>45226</c:v>
                </c:pt>
                <c:pt idx="1244">
                  <c:v>45233</c:v>
                </c:pt>
                <c:pt idx="1245">
                  <c:v>45240</c:v>
                </c:pt>
                <c:pt idx="1246">
                  <c:v>45247</c:v>
                </c:pt>
                <c:pt idx="1247">
                  <c:v>45254</c:v>
                </c:pt>
                <c:pt idx="1248">
                  <c:v>45261</c:v>
                </c:pt>
                <c:pt idx="1249">
                  <c:v>45268</c:v>
                </c:pt>
                <c:pt idx="1250">
                  <c:v>45275</c:v>
                </c:pt>
                <c:pt idx="1251">
                  <c:v>45282</c:v>
                </c:pt>
                <c:pt idx="1252">
                  <c:v>45289</c:v>
                </c:pt>
                <c:pt idx="1253">
                  <c:v>45296</c:v>
                </c:pt>
                <c:pt idx="1254">
                  <c:v>45303</c:v>
                </c:pt>
                <c:pt idx="1255">
                  <c:v>45310</c:v>
                </c:pt>
                <c:pt idx="1256">
                  <c:v>45317</c:v>
                </c:pt>
                <c:pt idx="1257">
                  <c:v>45324</c:v>
                </c:pt>
                <c:pt idx="1258">
                  <c:v>45331</c:v>
                </c:pt>
                <c:pt idx="1259">
                  <c:v>45338</c:v>
                </c:pt>
                <c:pt idx="1260">
                  <c:v>45345</c:v>
                </c:pt>
                <c:pt idx="1261">
                  <c:v>45352</c:v>
                </c:pt>
                <c:pt idx="1262">
                  <c:v>45359</c:v>
                </c:pt>
                <c:pt idx="1263">
                  <c:v>45366</c:v>
                </c:pt>
                <c:pt idx="1264">
                  <c:v>45373</c:v>
                </c:pt>
                <c:pt idx="1265">
                  <c:v>45380</c:v>
                </c:pt>
                <c:pt idx="1266">
                  <c:v>45387</c:v>
                </c:pt>
                <c:pt idx="1267">
                  <c:v>45394</c:v>
                </c:pt>
                <c:pt idx="1268">
                  <c:v>45401</c:v>
                </c:pt>
                <c:pt idx="1269">
                  <c:v>45408</c:v>
                </c:pt>
                <c:pt idx="1270">
                  <c:v>45415</c:v>
                </c:pt>
                <c:pt idx="1271">
                  <c:v>45422</c:v>
                </c:pt>
                <c:pt idx="1272">
                  <c:v>45429</c:v>
                </c:pt>
                <c:pt idx="1273">
                  <c:v>45436</c:v>
                </c:pt>
                <c:pt idx="1274">
                  <c:v>45443</c:v>
                </c:pt>
                <c:pt idx="1275">
                  <c:v>45450</c:v>
                </c:pt>
                <c:pt idx="1276">
                  <c:v>45457</c:v>
                </c:pt>
                <c:pt idx="1277">
                  <c:v>45464</c:v>
                </c:pt>
                <c:pt idx="1278">
                  <c:v>45471</c:v>
                </c:pt>
                <c:pt idx="1279">
                  <c:v>45478</c:v>
                </c:pt>
                <c:pt idx="1280">
                  <c:v>45485</c:v>
                </c:pt>
                <c:pt idx="1281">
                  <c:v>45492</c:v>
                </c:pt>
                <c:pt idx="1282">
                  <c:v>45499</c:v>
                </c:pt>
                <c:pt idx="1283">
                  <c:v>45506</c:v>
                </c:pt>
                <c:pt idx="1284">
                  <c:v>45513</c:v>
                </c:pt>
                <c:pt idx="1285">
                  <c:v>45520</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numCache>
            </c:numRef>
          </c:cat>
          <c:val>
            <c:numRef>
              <c:f>'Gold in USD Bullenmarkt 2000'!$J$19:$J$2001</c:f>
              <c:numCache>
                <c:formatCode>0.00</c:formatCode>
                <c:ptCount val="1983"/>
                <c:pt idx="0">
                  <c:v>287.5</c:v>
                </c:pt>
                <c:pt idx="1">
                  <c:v>281.5</c:v>
                </c:pt>
                <c:pt idx="2">
                  <c:v>283.8</c:v>
                </c:pt>
                <c:pt idx="3">
                  <c:v>288.7</c:v>
                </c:pt>
                <c:pt idx="4">
                  <c:v>282.75</c:v>
                </c:pt>
                <c:pt idx="5">
                  <c:v>314.8</c:v>
                </c:pt>
                <c:pt idx="6">
                  <c:v>310.2</c:v>
                </c:pt>
                <c:pt idx="7">
                  <c:v>303.8</c:v>
                </c:pt>
                <c:pt idx="8">
                  <c:v>292.10000000000002</c:v>
                </c:pt>
                <c:pt idx="9">
                  <c:v>288.3</c:v>
                </c:pt>
                <c:pt idx="10">
                  <c:v>288.5</c:v>
                </c:pt>
                <c:pt idx="11">
                  <c:v>284</c:v>
                </c:pt>
                <c:pt idx="12">
                  <c:v>284.5</c:v>
                </c:pt>
                <c:pt idx="13">
                  <c:v>278.7</c:v>
                </c:pt>
                <c:pt idx="14">
                  <c:v>279.7</c:v>
                </c:pt>
                <c:pt idx="15">
                  <c:v>282.5</c:v>
                </c:pt>
                <c:pt idx="16">
                  <c:v>279.5</c:v>
                </c:pt>
                <c:pt idx="17">
                  <c:v>273.25</c:v>
                </c:pt>
                <c:pt idx="18">
                  <c:v>278.7</c:v>
                </c:pt>
                <c:pt idx="19">
                  <c:v>275.89999999999998</c:v>
                </c:pt>
                <c:pt idx="20">
                  <c:v>274</c:v>
                </c:pt>
                <c:pt idx="21">
                  <c:v>271.8</c:v>
                </c:pt>
                <c:pt idx="22">
                  <c:v>281</c:v>
                </c:pt>
                <c:pt idx="23">
                  <c:v>283.60000000000002</c:v>
                </c:pt>
                <c:pt idx="24">
                  <c:v>289</c:v>
                </c:pt>
                <c:pt idx="25">
                  <c:v>282.89999999999998</c:v>
                </c:pt>
                <c:pt idx="26">
                  <c:v>289.75</c:v>
                </c:pt>
                <c:pt idx="27">
                  <c:v>283.3</c:v>
                </c:pt>
                <c:pt idx="28">
                  <c:v>281</c:v>
                </c:pt>
                <c:pt idx="29">
                  <c:v>280.10000000000002</c:v>
                </c:pt>
                <c:pt idx="30">
                  <c:v>278.14999999999998</c:v>
                </c:pt>
                <c:pt idx="31">
                  <c:v>273</c:v>
                </c:pt>
                <c:pt idx="32">
                  <c:v>274.89999999999998</c:v>
                </c:pt>
                <c:pt idx="33">
                  <c:v>276.39999999999998</c:v>
                </c:pt>
                <c:pt idx="34">
                  <c:v>274</c:v>
                </c:pt>
                <c:pt idx="35">
                  <c:v>276.5</c:v>
                </c:pt>
                <c:pt idx="36">
                  <c:v>272.7</c:v>
                </c:pt>
                <c:pt idx="37">
                  <c:v>272.2</c:v>
                </c:pt>
                <c:pt idx="38">
                  <c:v>271.89999999999998</c:v>
                </c:pt>
                <c:pt idx="39">
                  <c:v>274</c:v>
                </c:pt>
                <c:pt idx="40">
                  <c:v>269.39999999999998</c:v>
                </c:pt>
                <c:pt idx="41">
                  <c:v>272.39999999999998</c:v>
                </c:pt>
                <c:pt idx="42">
                  <c:v>271.2</c:v>
                </c:pt>
                <c:pt idx="43">
                  <c:v>264.3</c:v>
                </c:pt>
                <c:pt idx="44">
                  <c:v>264.89999999999998</c:v>
                </c:pt>
                <c:pt idx="45">
                  <c:v>264.39999999999998</c:v>
                </c:pt>
                <c:pt idx="46">
                  <c:v>265.55</c:v>
                </c:pt>
                <c:pt idx="47">
                  <c:v>265.7</c:v>
                </c:pt>
                <c:pt idx="48">
                  <c:v>269.14999999999998</c:v>
                </c:pt>
                <c:pt idx="49">
                  <c:v>272.5</c:v>
                </c:pt>
                <c:pt idx="50">
                  <c:v>270.64999999999998</c:v>
                </c:pt>
                <c:pt idx="51">
                  <c:v>273.7</c:v>
                </c:pt>
                <c:pt idx="52">
                  <c:v>272.14999999999998</c:v>
                </c:pt>
                <c:pt idx="53">
                  <c:v>267.85000000000002</c:v>
                </c:pt>
                <c:pt idx="54">
                  <c:v>264</c:v>
                </c:pt>
                <c:pt idx="55">
                  <c:v>264.60000000000002</c:v>
                </c:pt>
                <c:pt idx="56">
                  <c:v>262.8</c:v>
                </c:pt>
                <c:pt idx="57">
                  <c:v>267.25</c:v>
                </c:pt>
                <c:pt idx="58">
                  <c:v>260.39999999999998</c:v>
                </c:pt>
                <c:pt idx="59">
                  <c:v>258.7</c:v>
                </c:pt>
                <c:pt idx="60">
                  <c:v>261.3</c:v>
                </c:pt>
                <c:pt idx="61">
                  <c:v>262.5</c:v>
                </c:pt>
                <c:pt idx="62">
                  <c:v>272</c:v>
                </c:pt>
                <c:pt idx="63">
                  <c:v>258.5</c:v>
                </c:pt>
                <c:pt idx="64">
                  <c:v>262.10000000000002</c:v>
                </c:pt>
                <c:pt idx="65">
                  <c:v>257.7</c:v>
                </c:pt>
                <c:pt idx="66">
                  <c:v>259.64999999999998</c:v>
                </c:pt>
                <c:pt idx="67">
                  <c:v>259.89999999999998</c:v>
                </c:pt>
                <c:pt idx="68">
                  <c:v>264.39999999999998</c:v>
                </c:pt>
                <c:pt idx="69">
                  <c:v>263.8</c:v>
                </c:pt>
                <c:pt idx="70">
                  <c:v>265.89999999999998</c:v>
                </c:pt>
                <c:pt idx="71">
                  <c:v>267.8</c:v>
                </c:pt>
                <c:pt idx="72">
                  <c:v>286</c:v>
                </c:pt>
                <c:pt idx="73">
                  <c:v>277.39999999999998</c:v>
                </c:pt>
                <c:pt idx="74">
                  <c:v>266.75</c:v>
                </c:pt>
                <c:pt idx="75">
                  <c:v>273</c:v>
                </c:pt>
                <c:pt idx="76">
                  <c:v>270.89999999999998</c:v>
                </c:pt>
                <c:pt idx="77">
                  <c:v>272.3</c:v>
                </c:pt>
                <c:pt idx="78">
                  <c:v>270.60000000000002</c:v>
                </c:pt>
                <c:pt idx="79">
                  <c:v>266</c:v>
                </c:pt>
                <c:pt idx="80">
                  <c:v>267.10000000000002</c:v>
                </c:pt>
                <c:pt idx="81">
                  <c:v>269.89999999999998</c:v>
                </c:pt>
                <c:pt idx="82">
                  <c:v>267.60000000000002</c:v>
                </c:pt>
                <c:pt idx="83">
                  <c:v>268.2</c:v>
                </c:pt>
                <c:pt idx="84">
                  <c:v>274</c:v>
                </c:pt>
                <c:pt idx="85">
                  <c:v>279</c:v>
                </c:pt>
                <c:pt idx="86">
                  <c:v>272.60000000000002</c:v>
                </c:pt>
                <c:pt idx="87">
                  <c:v>274.2</c:v>
                </c:pt>
                <c:pt idx="88">
                  <c:v>272.89999999999998</c:v>
                </c:pt>
                <c:pt idx="89">
                  <c:v>285.3</c:v>
                </c:pt>
                <c:pt idx="90">
                  <c:v>291.2</c:v>
                </c:pt>
                <c:pt idx="91">
                  <c:v>292.45</c:v>
                </c:pt>
                <c:pt idx="92">
                  <c:v>290.75</c:v>
                </c:pt>
                <c:pt idx="93">
                  <c:v>284.2</c:v>
                </c:pt>
                <c:pt idx="94">
                  <c:v>279.39999999999998</c:v>
                </c:pt>
                <c:pt idx="95">
                  <c:v>277.10000000000002</c:v>
                </c:pt>
                <c:pt idx="96">
                  <c:v>279.7</c:v>
                </c:pt>
                <c:pt idx="97">
                  <c:v>277.2</c:v>
                </c:pt>
                <c:pt idx="98">
                  <c:v>274.60000000000002</c:v>
                </c:pt>
                <c:pt idx="99">
                  <c:v>272.64999999999998</c:v>
                </c:pt>
                <c:pt idx="100">
                  <c:v>274.14999999999998</c:v>
                </c:pt>
                <c:pt idx="101">
                  <c:v>274.3</c:v>
                </c:pt>
                <c:pt idx="102">
                  <c:v>278.2</c:v>
                </c:pt>
                <c:pt idx="103">
                  <c:v>277.89999999999998</c:v>
                </c:pt>
                <c:pt idx="104">
                  <c:v>276.3</c:v>
                </c:pt>
                <c:pt idx="105">
                  <c:v>278.7</c:v>
                </c:pt>
                <c:pt idx="106">
                  <c:v>287.3</c:v>
                </c:pt>
                <c:pt idx="107">
                  <c:v>283.3</c:v>
                </c:pt>
                <c:pt idx="108">
                  <c:v>279.2</c:v>
                </c:pt>
                <c:pt idx="109">
                  <c:v>286</c:v>
                </c:pt>
                <c:pt idx="110">
                  <c:v>303.5</c:v>
                </c:pt>
                <c:pt idx="111">
                  <c:v>297.60000000000002</c:v>
                </c:pt>
                <c:pt idx="112">
                  <c:v>292.5</c:v>
                </c:pt>
                <c:pt idx="113">
                  <c:v>297.89999999999998</c:v>
                </c:pt>
                <c:pt idx="114">
                  <c:v>289.5</c:v>
                </c:pt>
                <c:pt idx="115">
                  <c:v>289.8</c:v>
                </c:pt>
                <c:pt idx="116">
                  <c:v>297.5</c:v>
                </c:pt>
                <c:pt idx="117">
                  <c:v>302.45</c:v>
                </c:pt>
                <c:pt idx="118">
                  <c:v>299.8</c:v>
                </c:pt>
                <c:pt idx="119">
                  <c:v>301.89999999999998</c:v>
                </c:pt>
                <c:pt idx="120">
                  <c:v>302.10000000000002</c:v>
                </c:pt>
                <c:pt idx="121">
                  <c:v>311.10000000000002</c:v>
                </c:pt>
                <c:pt idx="122">
                  <c:v>311.7</c:v>
                </c:pt>
                <c:pt idx="123">
                  <c:v>310.8</c:v>
                </c:pt>
                <c:pt idx="124">
                  <c:v>310.75</c:v>
                </c:pt>
                <c:pt idx="125">
                  <c:v>320.35000000000002</c:v>
                </c:pt>
                <c:pt idx="126">
                  <c:v>326.3</c:v>
                </c:pt>
                <c:pt idx="127">
                  <c:v>323.75</c:v>
                </c:pt>
                <c:pt idx="128">
                  <c:v>319.14999999999998</c:v>
                </c:pt>
                <c:pt idx="129">
                  <c:v>324.39999999999998</c:v>
                </c:pt>
                <c:pt idx="130">
                  <c:v>314.25</c:v>
                </c:pt>
                <c:pt idx="131">
                  <c:v>311.25</c:v>
                </c:pt>
                <c:pt idx="132">
                  <c:v>315.75</c:v>
                </c:pt>
                <c:pt idx="133">
                  <c:v>323.7</c:v>
                </c:pt>
                <c:pt idx="134">
                  <c:v>303.5</c:v>
                </c:pt>
                <c:pt idx="135">
                  <c:v>307.14999999999998</c:v>
                </c:pt>
                <c:pt idx="136">
                  <c:v>314.35000000000002</c:v>
                </c:pt>
                <c:pt idx="137">
                  <c:v>313.75</c:v>
                </c:pt>
                <c:pt idx="138">
                  <c:v>306.75</c:v>
                </c:pt>
                <c:pt idx="139">
                  <c:v>312.5</c:v>
                </c:pt>
                <c:pt idx="140">
                  <c:v>320</c:v>
                </c:pt>
                <c:pt idx="141">
                  <c:v>316.60000000000002</c:v>
                </c:pt>
                <c:pt idx="142">
                  <c:v>321.89999999999998</c:v>
                </c:pt>
                <c:pt idx="143">
                  <c:v>319.7</c:v>
                </c:pt>
                <c:pt idx="144">
                  <c:v>322</c:v>
                </c:pt>
                <c:pt idx="145">
                  <c:v>316.5</c:v>
                </c:pt>
                <c:pt idx="146">
                  <c:v>312.60000000000002</c:v>
                </c:pt>
                <c:pt idx="147">
                  <c:v>313.60000000000002</c:v>
                </c:pt>
                <c:pt idx="148">
                  <c:v>320.10000000000002</c:v>
                </c:pt>
                <c:pt idx="149">
                  <c:v>321.3</c:v>
                </c:pt>
                <c:pt idx="150">
                  <c:v>320.3</c:v>
                </c:pt>
                <c:pt idx="151">
                  <c:v>320.8</c:v>
                </c:pt>
                <c:pt idx="152">
                  <c:v>318.8</c:v>
                </c:pt>
                <c:pt idx="153">
                  <c:v>326</c:v>
                </c:pt>
                <c:pt idx="154">
                  <c:v>332.9</c:v>
                </c:pt>
                <c:pt idx="155">
                  <c:v>340.35</c:v>
                </c:pt>
                <c:pt idx="156">
                  <c:v>348.9</c:v>
                </c:pt>
                <c:pt idx="157">
                  <c:v>350.9</c:v>
                </c:pt>
                <c:pt idx="158">
                  <c:v>354.3</c:v>
                </c:pt>
                <c:pt idx="159">
                  <c:v>356.1</c:v>
                </c:pt>
                <c:pt idx="160">
                  <c:v>368.25</c:v>
                </c:pt>
                <c:pt idx="161">
                  <c:v>368.1</c:v>
                </c:pt>
                <c:pt idx="162">
                  <c:v>369.4</c:v>
                </c:pt>
                <c:pt idx="163">
                  <c:v>350.5</c:v>
                </c:pt>
                <c:pt idx="164">
                  <c:v>351.05</c:v>
                </c:pt>
                <c:pt idx="165">
                  <c:v>349.5</c:v>
                </c:pt>
                <c:pt idx="166">
                  <c:v>350.2</c:v>
                </c:pt>
                <c:pt idx="167">
                  <c:v>336.1</c:v>
                </c:pt>
                <c:pt idx="168">
                  <c:v>325.8</c:v>
                </c:pt>
                <c:pt idx="169">
                  <c:v>331.6</c:v>
                </c:pt>
                <c:pt idx="170">
                  <c:v>325.35000000000002</c:v>
                </c:pt>
                <c:pt idx="171">
                  <c:v>327.8</c:v>
                </c:pt>
                <c:pt idx="172">
                  <c:v>326.75</c:v>
                </c:pt>
                <c:pt idx="173">
                  <c:v>333</c:v>
                </c:pt>
                <c:pt idx="174">
                  <c:v>340.7</c:v>
                </c:pt>
                <c:pt idx="175">
                  <c:v>348.3</c:v>
                </c:pt>
                <c:pt idx="176">
                  <c:v>354.5</c:v>
                </c:pt>
                <c:pt idx="177">
                  <c:v>368.4</c:v>
                </c:pt>
                <c:pt idx="178">
                  <c:v>364.6</c:v>
                </c:pt>
                <c:pt idx="179">
                  <c:v>363.5</c:v>
                </c:pt>
                <c:pt idx="180">
                  <c:v>356.5</c:v>
                </c:pt>
                <c:pt idx="181">
                  <c:v>357</c:v>
                </c:pt>
                <c:pt idx="182">
                  <c:v>344.9</c:v>
                </c:pt>
                <c:pt idx="183">
                  <c:v>350.6</c:v>
                </c:pt>
                <c:pt idx="184">
                  <c:v>344.9</c:v>
                </c:pt>
                <c:pt idx="185">
                  <c:v>346.95</c:v>
                </c:pt>
                <c:pt idx="186">
                  <c:v>362.45</c:v>
                </c:pt>
                <c:pt idx="187">
                  <c:v>347.6</c:v>
                </c:pt>
                <c:pt idx="188">
                  <c:v>356.3</c:v>
                </c:pt>
                <c:pt idx="189">
                  <c:v>363.2</c:v>
                </c:pt>
                <c:pt idx="190">
                  <c:v>362.8</c:v>
                </c:pt>
                <c:pt idx="191">
                  <c:v>375.2</c:v>
                </c:pt>
                <c:pt idx="192">
                  <c:v>376.9</c:v>
                </c:pt>
                <c:pt idx="193">
                  <c:v>374.75</c:v>
                </c:pt>
                <c:pt idx="194">
                  <c:v>381.6</c:v>
                </c:pt>
                <c:pt idx="195">
                  <c:v>380.6</c:v>
                </c:pt>
                <c:pt idx="196">
                  <c:v>369.35</c:v>
                </c:pt>
                <c:pt idx="197">
                  <c:v>373.25</c:v>
                </c:pt>
                <c:pt idx="198">
                  <c:v>371.3</c:v>
                </c:pt>
                <c:pt idx="199">
                  <c:v>388.35</c:v>
                </c:pt>
                <c:pt idx="200">
                  <c:v>384.05</c:v>
                </c:pt>
                <c:pt idx="201">
                  <c:v>382.75</c:v>
                </c:pt>
                <c:pt idx="202">
                  <c:v>397.25</c:v>
                </c:pt>
                <c:pt idx="203">
                  <c:v>395.8</c:v>
                </c:pt>
                <c:pt idx="204">
                  <c:v>397.5</c:v>
                </c:pt>
                <c:pt idx="205">
                  <c:v>406.1</c:v>
                </c:pt>
                <c:pt idx="206">
                  <c:v>408.9</c:v>
                </c:pt>
                <c:pt idx="207">
                  <c:v>409.1</c:v>
                </c:pt>
                <c:pt idx="208">
                  <c:v>412</c:v>
                </c:pt>
                <c:pt idx="209">
                  <c:v>414.75</c:v>
                </c:pt>
                <c:pt idx="210">
                  <c:v>426.25</c:v>
                </c:pt>
                <c:pt idx="211">
                  <c:v>406.2</c:v>
                </c:pt>
                <c:pt idx="212">
                  <c:v>407.8</c:v>
                </c:pt>
                <c:pt idx="213">
                  <c:v>402.2</c:v>
                </c:pt>
                <c:pt idx="214">
                  <c:v>402.8</c:v>
                </c:pt>
                <c:pt idx="215">
                  <c:v>409.85</c:v>
                </c:pt>
                <c:pt idx="216">
                  <c:v>397.25</c:v>
                </c:pt>
                <c:pt idx="217">
                  <c:v>396.1</c:v>
                </c:pt>
                <c:pt idx="218">
                  <c:v>400.9</c:v>
                </c:pt>
                <c:pt idx="219">
                  <c:v>394.9</c:v>
                </c:pt>
                <c:pt idx="220">
                  <c:v>411.75</c:v>
                </c:pt>
                <c:pt idx="221">
                  <c:v>422.25</c:v>
                </c:pt>
                <c:pt idx="222">
                  <c:v>419.55</c:v>
                </c:pt>
                <c:pt idx="223">
                  <c:v>420.5</c:v>
                </c:pt>
                <c:pt idx="224">
                  <c:v>400.15</c:v>
                </c:pt>
                <c:pt idx="225">
                  <c:v>394.85</c:v>
                </c:pt>
                <c:pt idx="226">
                  <c:v>387.2</c:v>
                </c:pt>
                <c:pt idx="227">
                  <c:v>378.75</c:v>
                </c:pt>
                <c:pt idx="228">
                  <c:v>376.7</c:v>
                </c:pt>
                <c:pt idx="229">
                  <c:v>384.5</c:v>
                </c:pt>
                <c:pt idx="230">
                  <c:v>393.8</c:v>
                </c:pt>
                <c:pt idx="231">
                  <c:v>390.8</c:v>
                </c:pt>
                <c:pt idx="232">
                  <c:v>384.7</c:v>
                </c:pt>
                <c:pt idx="233">
                  <c:v>394.9</c:v>
                </c:pt>
                <c:pt idx="234">
                  <c:v>402.3</c:v>
                </c:pt>
                <c:pt idx="235">
                  <c:v>397.55</c:v>
                </c:pt>
                <c:pt idx="236">
                  <c:v>407.2</c:v>
                </c:pt>
                <c:pt idx="237">
                  <c:v>406.2</c:v>
                </c:pt>
                <c:pt idx="238">
                  <c:v>389.7</c:v>
                </c:pt>
                <c:pt idx="239">
                  <c:v>391</c:v>
                </c:pt>
                <c:pt idx="240">
                  <c:v>399.5</c:v>
                </c:pt>
                <c:pt idx="241">
                  <c:v>398.65</c:v>
                </c:pt>
                <c:pt idx="242">
                  <c:v>412.95</c:v>
                </c:pt>
                <c:pt idx="243">
                  <c:v>402.85</c:v>
                </c:pt>
                <c:pt idx="244">
                  <c:v>400.15</c:v>
                </c:pt>
                <c:pt idx="245">
                  <c:v>401.55</c:v>
                </c:pt>
                <c:pt idx="246">
                  <c:v>405.5</c:v>
                </c:pt>
                <c:pt idx="247">
                  <c:v>407.55</c:v>
                </c:pt>
                <c:pt idx="248">
                  <c:v>418.85</c:v>
                </c:pt>
                <c:pt idx="249">
                  <c:v>422.45</c:v>
                </c:pt>
                <c:pt idx="250">
                  <c:v>418.45</c:v>
                </c:pt>
                <c:pt idx="251">
                  <c:v>423.95</c:v>
                </c:pt>
                <c:pt idx="252">
                  <c:v>428.15</c:v>
                </c:pt>
                <c:pt idx="253">
                  <c:v>433.25</c:v>
                </c:pt>
                <c:pt idx="254">
                  <c:v>437.7</c:v>
                </c:pt>
                <c:pt idx="255">
                  <c:v>446.65</c:v>
                </c:pt>
                <c:pt idx="256">
                  <c:v>452.25</c:v>
                </c:pt>
                <c:pt idx="257">
                  <c:v>455.45</c:v>
                </c:pt>
                <c:pt idx="258">
                  <c:v>434.1</c:v>
                </c:pt>
                <c:pt idx="259">
                  <c:v>440.8</c:v>
                </c:pt>
                <c:pt idx="260">
                  <c:v>442.3</c:v>
                </c:pt>
                <c:pt idx="261">
                  <c:v>438.1</c:v>
                </c:pt>
                <c:pt idx="262">
                  <c:v>418.7</c:v>
                </c:pt>
                <c:pt idx="263">
                  <c:v>422.9</c:v>
                </c:pt>
                <c:pt idx="264">
                  <c:v>426.5</c:v>
                </c:pt>
                <c:pt idx="265">
                  <c:v>426.4</c:v>
                </c:pt>
                <c:pt idx="266">
                  <c:v>414.2</c:v>
                </c:pt>
                <c:pt idx="267">
                  <c:v>420.5</c:v>
                </c:pt>
                <c:pt idx="268">
                  <c:v>427.05</c:v>
                </c:pt>
                <c:pt idx="269">
                  <c:v>434.55</c:v>
                </c:pt>
                <c:pt idx="270">
                  <c:v>433.6</c:v>
                </c:pt>
                <c:pt idx="271">
                  <c:v>445.5</c:v>
                </c:pt>
                <c:pt idx="272">
                  <c:v>439</c:v>
                </c:pt>
                <c:pt idx="273">
                  <c:v>425.5</c:v>
                </c:pt>
                <c:pt idx="274">
                  <c:v>425.8</c:v>
                </c:pt>
                <c:pt idx="275">
                  <c:v>424.75</c:v>
                </c:pt>
                <c:pt idx="276">
                  <c:v>424.6</c:v>
                </c:pt>
                <c:pt idx="277">
                  <c:v>434.2</c:v>
                </c:pt>
                <c:pt idx="278">
                  <c:v>434.5</c:v>
                </c:pt>
                <c:pt idx="279">
                  <c:v>425.35</c:v>
                </c:pt>
                <c:pt idx="280">
                  <c:v>420</c:v>
                </c:pt>
                <c:pt idx="281">
                  <c:v>417.4</c:v>
                </c:pt>
                <c:pt idx="282">
                  <c:v>419.8</c:v>
                </c:pt>
                <c:pt idx="283">
                  <c:v>422.1</c:v>
                </c:pt>
                <c:pt idx="284">
                  <c:v>427</c:v>
                </c:pt>
                <c:pt idx="285">
                  <c:v>438</c:v>
                </c:pt>
                <c:pt idx="286">
                  <c:v>440.2</c:v>
                </c:pt>
                <c:pt idx="287">
                  <c:v>427.3</c:v>
                </c:pt>
                <c:pt idx="288">
                  <c:v>422.7</c:v>
                </c:pt>
                <c:pt idx="289">
                  <c:v>421.2</c:v>
                </c:pt>
                <c:pt idx="290">
                  <c:v>424.5</c:v>
                </c:pt>
                <c:pt idx="291">
                  <c:v>429.8</c:v>
                </c:pt>
                <c:pt idx="292">
                  <c:v>437.6</c:v>
                </c:pt>
                <c:pt idx="293">
                  <c:v>445.8</c:v>
                </c:pt>
                <c:pt idx="294">
                  <c:v>435.9</c:v>
                </c:pt>
                <c:pt idx="295">
                  <c:v>437.2</c:v>
                </c:pt>
                <c:pt idx="296">
                  <c:v>444.3</c:v>
                </c:pt>
                <c:pt idx="297">
                  <c:v>448.9</c:v>
                </c:pt>
                <c:pt idx="298">
                  <c:v>459.4</c:v>
                </c:pt>
                <c:pt idx="299">
                  <c:v>462.9</c:v>
                </c:pt>
                <c:pt idx="300">
                  <c:v>468.8</c:v>
                </c:pt>
                <c:pt idx="301">
                  <c:v>473.8</c:v>
                </c:pt>
                <c:pt idx="302">
                  <c:v>469.2</c:v>
                </c:pt>
                <c:pt idx="303">
                  <c:v>466.5</c:v>
                </c:pt>
                <c:pt idx="304">
                  <c:v>473.1</c:v>
                </c:pt>
                <c:pt idx="305">
                  <c:v>456.2</c:v>
                </c:pt>
                <c:pt idx="306">
                  <c:v>468.3</c:v>
                </c:pt>
                <c:pt idx="307">
                  <c:v>485.4</c:v>
                </c:pt>
                <c:pt idx="308">
                  <c:v>495.7</c:v>
                </c:pt>
                <c:pt idx="309">
                  <c:v>503</c:v>
                </c:pt>
                <c:pt idx="310">
                  <c:v>525.70000000000005</c:v>
                </c:pt>
                <c:pt idx="311">
                  <c:v>502.9</c:v>
                </c:pt>
                <c:pt idx="312">
                  <c:v>502.6</c:v>
                </c:pt>
                <c:pt idx="313">
                  <c:v>517.20000000000005</c:v>
                </c:pt>
                <c:pt idx="314">
                  <c:v>539.29999999999995</c:v>
                </c:pt>
                <c:pt idx="315">
                  <c:v>556.5</c:v>
                </c:pt>
                <c:pt idx="316">
                  <c:v>553.4</c:v>
                </c:pt>
                <c:pt idx="317">
                  <c:v>559.1</c:v>
                </c:pt>
                <c:pt idx="318">
                  <c:v>567.20000000000005</c:v>
                </c:pt>
                <c:pt idx="319">
                  <c:v>550.5</c:v>
                </c:pt>
                <c:pt idx="320">
                  <c:v>551.70000000000005</c:v>
                </c:pt>
                <c:pt idx="321">
                  <c:v>558.5</c:v>
                </c:pt>
                <c:pt idx="322">
                  <c:v>564.6</c:v>
                </c:pt>
                <c:pt idx="323">
                  <c:v>539.9</c:v>
                </c:pt>
                <c:pt idx="324">
                  <c:v>553.4</c:v>
                </c:pt>
                <c:pt idx="325">
                  <c:v>560</c:v>
                </c:pt>
                <c:pt idx="326">
                  <c:v>583.20000000000005</c:v>
                </c:pt>
                <c:pt idx="327">
                  <c:v>588</c:v>
                </c:pt>
                <c:pt idx="328">
                  <c:v>599.29999999999995</c:v>
                </c:pt>
                <c:pt idx="329">
                  <c:v>633.6</c:v>
                </c:pt>
                <c:pt idx="330">
                  <c:v>654</c:v>
                </c:pt>
                <c:pt idx="331">
                  <c:v>682.2</c:v>
                </c:pt>
                <c:pt idx="332">
                  <c:v>714.3</c:v>
                </c:pt>
                <c:pt idx="333">
                  <c:v>657.2</c:v>
                </c:pt>
                <c:pt idx="334">
                  <c:v>651.6</c:v>
                </c:pt>
                <c:pt idx="335">
                  <c:v>637.79999999999995</c:v>
                </c:pt>
                <c:pt idx="336">
                  <c:v>607.1</c:v>
                </c:pt>
                <c:pt idx="337">
                  <c:v>580.5</c:v>
                </c:pt>
                <c:pt idx="338">
                  <c:v>583</c:v>
                </c:pt>
                <c:pt idx="339">
                  <c:v>612.6</c:v>
                </c:pt>
                <c:pt idx="340">
                  <c:v>629.79999999999995</c:v>
                </c:pt>
                <c:pt idx="341">
                  <c:v>664.4</c:v>
                </c:pt>
                <c:pt idx="342">
                  <c:v>620</c:v>
                </c:pt>
                <c:pt idx="343">
                  <c:v>635.4</c:v>
                </c:pt>
                <c:pt idx="344">
                  <c:v>645.70000000000005</c:v>
                </c:pt>
                <c:pt idx="345">
                  <c:v>632.20000000000005</c:v>
                </c:pt>
                <c:pt idx="346">
                  <c:v>614.6</c:v>
                </c:pt>
                <c:pt idx="347">
                  <c:v>622.5</c:v>
                </c:pt>
                <c:pt idx="348">
                  <c:v>625</c:v>
                </c:pt>
                <c:pt idx="349">
                  <c:v>610.29999999999995</c:v>
                </c:pt>
                <c:pt idx="350">
                  <c:v>579.1</c:v>
                </c:pt>
                <c:pt idx="351">
                  <c:v>587.79999999999995</c:v>
                </c:pt>
                <c:pt idx="352">
                  <c:v>597.79999999999995</c:v>
                </c:pt>
                <c:pt idx="353">
                  <c:v>573.29999999999995</c:v>
                </c:pt>
                <c:pt idx="354">
                  <c:v>589.5</c:v>
                </c:pt>
                <c:pt idx="355">
                  <c:v>591.4</c:v>
                </c:pt>
                <c:pt idx="356">
                  <c:v>599.29999999999995</c:v>
                </c:pt>
                <c:pt idx="357">
                  <c:v>627.5</c:v>
                </c:pt>
                <c:pt idx="358">
                  <c:v>628.20000000000005</c:v>
                </c:pt>
                <c:pt idx="359">
                  <c:v>621.5</c:v>
                </c:pt>
                <c:pt idx="360">
                  <c:v>637.70000000000005</c:v>
                </c:pt>
                <c:pt idx="361">
                  <c:v>645.29999999999995</c:v>
                </c:pt>
                <c:pt idx="362">
                  <c:v>624.4</c:v>
                </c:pt>
                <c:pt idx="363">
                  <c:v>614.5</c:v>
                </c:pt>
                <c:pt idx="364">
                  <c:v>620.5</c:v>
                </c:pt>
                <c:pt idx="365">
                  <c:v>636.29999999999995</c:v>
                </c:pt>
                <c:pt idx="366">
                  <c:v>606.9</c:v>
                </c:pt>
                <c:pt idx="367">
                  <c:v>626.4</c:v>
                </c:pt>
                <c:pt idx="368">
                  <c:v>635</c:v>
                </c:pt>
                <c:pt idx="369">
                  <c:v>646.1</c:v>
                </c:pt>
                <c:pt idx="370">
                  <c:v>647.9</c:v>
                </c:pt>
                <c:pt idx="371">
                  <c:v>666.3</c:v>
                </c:pt>
                <c:pt idx="372">
                  <c:v>668.7</c:v>
                </c:pt>
                <c:pt idx="373">
                  <c:v>682.5</c:v>
                </c:pt>
                <c:pt idx="374">
                  <c:v>642.6</c:v>
                </c:pt>
                <c:pt idx="375">
                  <c:v>649.9</c:v>
                </c:pt>
                <c:pt idx="376">
                  <c:v>652.4</c:v>
                </c:pt>
                <c:pt idx="377">
                  <c:v>656.6</c:v>
                </c:pt>
                <c:pt idx="378">
                  <c:v>663.1</c:v>
                </c:pt>
                <c:pt idx="379">
                  <c:v>674</c:v>
                </c:pt>
                <c:pt idx="380">
                  <c:v>685.1</c:v>
                </c:pt>
                <c:pt idx="381">
                  <c:v>691.1</c:v>
                </c:pt>
                <c:pt idx="382">
                  <c:v>680.7</c:v>
                </c:pt>
                <c:pt idx="383">
                  <c:v>688</c:v>
                </c:pt>
                <c:pt idx="384">
                  <c:v>670.3</c:v>
                </c:pt>
                <c:pt idx="385">
                  <c:v>660.9</c:v>
                </c:pt>
                <c:pt idx="386">
                  <c:v>655.4</c:v>
                </c:pt>
                <c:pt idx="387">
                  <c:v>670.7</c:v>
                </c:pt>
                <c:pt idx="388">
                  <c:v>647.79999999999995</c:v>
                </c:pt>
                <c:pt idx="389">
                  <c:v>655</c:v>
                </c:pt>
                <c:pt idx="390">
                  <c:v>653.6</c:v>
                </c:pt>
                <c:pt idx="391">
                  <c:v>648.9</c:v>
                </c:pt>
                <c:pt idx="392">
                  <c:v>655.5</c:v>
                </c:pt>
                <c:pt idx="393">
                  <c:v>666.9</c:v>
                </c:pt>
                <c:pt idx="394">
                  <c:v>683.3</c:v>
                </c:pt>
                <c:pt idx="395">
                  <c:v>661</c:v>
                </c:pt>
                <c:pt idx="396">
                  <c:v>672.9</c:v>
                </c:pt>
                <c:pt idx="397">
                  <c:v>672.4</c:v>
                </c:pt>
                <c:pt idx="398">
                  <c:v>656.9</c:v>
                </c:pt>
                <c:pt idx="399">
                  <c:v>668</c:v>
                </c:pt>
                <c:pt idx="400">
                  <c:v>672.6</c:v>
                </c:pt>
                <c:pt idx="401">
                  <c:v>700.5</c:v>
                </c:pt>
                <c:pt idx="402">
                  <c:v>706.7</c:v>
                </c:pt>
                <c:pt idx="403">
                  <c:v>730.8</c:v>
                </c:pt>
                <c:pt idx="404">
                  <c:v>743.7</c:v>
                </c:pt>
                <c:pt idx="405">
                  <c:v>742.3</c:v>
                </c:pt>
                <c:pt idx="406">
                  <c:v>749.2</c:v>
                </c:pt>
                <c:pt idx="407">
                  <c:v>764.8</c:v>
                </c:pt>
                <c:pt idx="408">
                  <c:v>785</c:v>
                </c:pt>
                <c:pt idx="409">
                  <c:v>807.1</c:v>
                </c:pt>
                <c:pt idx="410">
                  <c:v>831.3</c:v>
                </c:pt>
                <c:pt idx="411">
                  <c:v>786.9</c:v>
                </c:pt>
                <c:pt idx="412">
                  <c:v>823</c:v>
                </c:pt>
                <c:pt idx="413">
                  <c:v>782.5</c:v>
                </c:pt>
                <c:pt idx="414">
                  <c:v>795.2</c:v>
                </c:pt>
                <c:pt idx="415">
                  <c:v>794.5</c:v>
                </c:pt>
                <c:pt idx="416">
                  <c:v>810.4</c:v>
                </c:pt>
                <c:pt idx="417">
                  <c:v>838.6</c:v>
                </c:pt>
                <c:pt idx="418">
                  <c:v>861.1</c:v>
                </c:pt>
                <c:pt idx="419">
                  <c:v>895.4</c:v>
                </c:pt>
                <c:pt idx="420">
                  <c:v>884.2</c:v>
                </c:pt>
                <c:pt idx="421">
                  <c:v>913</c:v>
                </c:pt>
                <c:pt idx="422">
                  <c:v>910</c:v>
                </c:pt>
                <c:pt idx="423">
                  <c:v>918</c:v>
                </c:pt>
                <c:pt idx="424">
                  <c:v>902.3</c:v>
                </c:pt>
                <c:pt idx="425">
                  <c:v>945.1</c:v>
                </c:pt>
                <c:pt idx="426">
                  <c:v>972.1</c:v>
                </c:pt>
                <c:pt idx="427">
                  <c:v>973</c:v>
                </c:pt>
                <c:pt idx="428">
                  <c:v>992.8</c:v>
                </c:pt>
                <c:pt idx="429">
                  <c:v>919.1</c:v>
                </c:pt>
                <c:pt idx="430">
                  <c:v>930</c:v>
                </c:pt>
                <c:pt idx="431">
                  <c:v>912.9</c:v>
                </c:pt>
                <c:pt idx="432">
                  <c:v>924.9</c:v>
                </c:pt>
                <c:pt idx="433">
                  <c:v>916</c:v>
                </c:pt>
                <c:pt idx="434">
                  <c:v>885.15</c:v>
                </c:pt>
                <c:pt idx="435">
                  <c:v>855.45</c:v>
                </c:pt>
                <c:pt idx="436">
                  <c:v>883.9</c:v>
                </c:pt>
                <c:pt idx="437">
                  <c:v>901.3</c:v>
                </c:pt>
                <c:pt idx="438">
                  <c:v>924.2</c:v>
                </c:pt>
                <c:pt idx="439">
                  <c:v>885.9</c:v>
                </c:pt>
                <c:pt idx="440">
                  <c:v>901.35</c:v>
                </c:pt>
                <c:pt idx="441">
                  <c:v>870.2</c:v>
                </c:pt>
                <c:pt idx="442">
                  <c:v>900.85</c:v>
                </c:pt>
                <c:pt idx="443">
                  <c:v>927.15</c:v>
                </c:pt>
                <c:pt idx="444">
                  <c:v>932.3</c:v>
                </c:pt>
                <c:pt idx="445">
                  <c:v>963.7</c:v>
                </c:pt>
                <c:pt idx="446">
                  <c:v>954.3</c:v>
                </c:pt>
                <c:pt idx="447">
                  <c:v>928.7</c:v>
                </c:pt>
                <c:pt idx="448">
                  <c:v>909.55</c:v>
                </c:pt>
                <c:pt idx="449">
                  <c:v>855.35</c:v>
                </c:pt>
                <c:pt idx="450">
                  <c:v>785.5</c:v>
                </c:pt>
                <c:pt idx="451">
                  <c:v>822.1</c:v>
                </c:pt>
                <c:pt idx="452">
                  <c:v>829.8</c:v>
                </c:pt>
                <c:pt idx="453">
                  <c:v>802.8</c:v>
                </c:pt>
                <c:pt idx="454">
                  <c:v>763.45</c:v>
                </c:pt>
                <c:pt idx="455">
                  <c:v>871.15</c:v>
                </c:pt>
                <c:pt idx="456">
                  <c:v>878.4</c:v>
                </c:pt>
                <c:pt idx="457">
                  <c:v>834.8</c:v>
                </c:pt>
                <c:pt idx="458">
                  <c:v>847.4</c:v>
                </c:pt>
                <c:pt idx="459">
                  <c:v>781.7</c:v>
                </c:pt>
                <c:pt idx="460">
                  <c:v>733.3</c:v>
                </c:pt>
                <c:pt idx="461">
                  <c:v>723.05</c:v>
                </c:pt>
                <c:pt idx="462">
                  <c:v>735.95</c:v>
                </c:pt>
                <c:pt idx="463">
                  <c:v>741.05</c:v>
                </c:pt>
                <c:pt idx="464">
                  <c:v>798.5</c:v>
                </c:pt>
                <c:pt idx="465">
                  <c:v>815.5</c:v>
                </c:pt>
                <c:pt idx="466">
                  <c:v>755.9</c:v>
                </c:pt>
                <c:pt idx="467">
                  <c:v>820.45</c:v>
                </c:pt>
                <c:pt idx="468">
                  <c:v>836.85</c:v>
                </c:pt>
                <c:pt idx="469">
                  <c:v>867.65</c:v>
                </c:pt>
                <c:pt idx="470">
                  <c:v>875.05</c:v>
                </c:pt>
                <c:pt idx="471">
                  <c:v>852.45</c:v>
                </c:pt>
                <c:pt idx="472">
                  <c:v>841.85</c:v>
                </c:pt>
                <c:pt idx="473">
                  <c:v>898.4</c:v>
                </c:pt>
                <c:pt idx="474">
                  <c:v>926.75</c:v>
                </c:pt>
                <c:pt idx="475">
                  <c:v>910.55</c:v>
                </c:pt>
                <c:pt idx="476">
                  <c:v>941.1</c:v>
                </c:pt>
                <c:pt idx="477">
                  <c:v>992.3</c:v>
                </c:pt>
                <c:pt idx="478">
                  <c:v>944.15</c:v>
                </c:pt>
                <c:pt idx="479">
                  <c:v>936.55</c:v>
                </c:pt>
                <c:pt idx="480">
                  <c:v>927.2</c:v>
                </c:pt>
                <c:pt idx="481">
                  <c:v>950.85</c:v>
                </c:pt>
                <c:pt idx="482">
                  <c:v>921.05</c:v>
                </c:pt>
                <c:pt idx="483">
                  <c:v>891.9</c:v>
                </c:pt>
                <c:pt idx="484">
                  <c:v>880.65</c:v>
                </c:pt>
                <c:pt idx="485">
                  <c:v>867.9</c:v>
                </c:pt>
                <c:pt idx="486">
                  <c:v>912.1</c:v>
                </c:pt>
                <c:pt idx="487">
                  <c:v>885.8</c:v>
                </c:pt>
                <c:pt idx="488">
                  <c:v>916.05</c:v>
                </c:pt>
                <c:pt idx="489">
                  <c:v>930.7</c:v>
                </c:pt>
                <c:pt idx="490">
                  <c:v>956.35</c:v>
                </c:pt>
                <c:pt idx="491">
                  <c:v>979</c:v>
                </c:pt>
                <c:pt idx="492">
                  <c:v>955.3</c:v>
                </c:pt>
                <c:pt idx="493">
                  <c:v>937.9</c:v>
                </c:pt>
                <c:pt idx="494">
                  <c:v>933.3</c:v>
                </c:pt>
                <c:pt idx="495">
                  <c:v>938.55</c:v>
                </c:pt>
                <c:pt idx="496">
                  <c:v>931.5</c:v>
                </c:pt>
                <c:pt idx="497">
                  <c:v>912.15</c:v>
                </c:pt>
                <c:pt idx="498">
                  <c:v>936.7</c:v>
                </c:pt>
                <c:pt idx="499">
                  <c:v>950.35</c:v>
                </c:pt>
                <c:pt idx="500">
                  <c:v>953.75</c:v>
                </c:pt>
                <c:pt idx="501">
                  <c:v>953.9</c:v>
                </c:pt>
                <c:pt idx="502">
                  <c:v>945.85</c:v>
                </c:pt>
                <c:pt idx="503">
                  <c:v>953.15</c:v>
                </c:pt>
                <c:pt idx="504">
                  <c:v>954.95</c:v>
                </c:pt>
                <c:pt idx="505">
                  <c:v>993.4</c:v>
                </c:pt>
                <c:pt idx="506">
                  <c:v>1004.85</c:v>
                </c:pt>
                <c:pt idx="507">
                  <c:v>1006.15</c:v>
                </c:pt>
                <c:pt idx="508">
                  <c:v>991.35</c:v>
                </c:pt>
                <c:pt idx="509">
                  <c:v>1001.35</c:v>
                </c:pt>
                <c:pt idx="510">
                  <c:v>1048.25</c:v>
                </c:pt>
                <c:pt idx="511">
                  <c:v>1052.25</c:v>
                </c:pt>
                <c:pt idx="512">
                  <c:v>1054.45</c:v>
                </c:pt>
                <c:pt idx="513">
                  <c:v>1044.4000000000001</c:v>
                </c:pt>
                <c:pt idx="514">
                  <c:v>1094.6500000000001</c:v>
                </c:pt>
                <c:pt idx="515">
                  <c:v>1118.8</c:v>
                </c:pt>
                <c:pt idx="516">
                  <c:v>1149.55</c:v>
                </c:pt>
                <c:pt idx="517">
                  <c:v>1176.7</c:v>
                </c:pt>
                <c:pt idx="518">
                  <c:v>1161.2</c:v>
                </c:pt>
                <c:pt idx="519">
                  <c:v>1114.5</c:v>
                </c:pt>
                <c:pt idx="520">
                  <c:v>1112.0999999999999</c:v>
                </c:pt>
                <c:pt idx="521">
                  <c:v>1104</c:v>
                </c:pt>
                <c:pt idx="522">
                  <c:v>1096.3499999999999</c:v>
                </c:pt>
                <c:pt idx="523">
                  <c:v>1136.0999999999999</c:v>
                </c:pt>
                <c:pt idx="524">
                  <c:v>1129.9000000000001</c:v>
                </c:pt>
                <c:pt idx="525">
                  <c:v>1092.5999999999999</c:v>
                </c:pt>
                <c:pt idx="526">
                  <c:v>1081.05</c:v>
                </c:pt>
                <c:pt idx="527">
                  <c:v>1064.95</c:v>
                </c:pt>
                <c:pt idx="528">
                  <c:v>1092.4000000000001</c:v>
                </c:pt>
                <c:pt idx="529">
                  <c:v>1118.45</c:v>
                </c:pt>
                <c:pt idx="530">
                  <c:v>1116.0999999999999</c:v>
                </c:pt>
                <c:pt idx="531">
                  <c:v>1131.6500000000001</c:v>
                </c:pt>
                <c:pt idx="532">
                  <c:v>1102.05</c:v>
                </c:pt>
                <c:pt idx="533">
                  <c:v>1106.55</c:v>
                </c:pt>
                <c:pt idx="534">
                  <c:v>1105.5999999999999</c:v>
                </c:pt>
                <c:pt idx="535">
                  <c:v>1120</c:v>
                </c:pt>
                <c:pt idx="536">
                  <c:v>1159.9000000000001</c:v>
                </c:pt>
                <c:pt idx="537">
                  <c:v>1136.45</c:v>
                </c:pt>
                <c:pt idx="538">
                  <c:v>1156.9000000000001</c:v>
                </c:pt>
                <c:pt idx="539">
                  <c:v>1178.25</c:v>
                </c:pt>
                <c:pt idx="540">
                  <c:v>1207.8</c:v>
                </c:pt>
                <c:pt idx="541">
                  <c:v>1232.55</c:v>
                </c:pt>
                <c:pt idx="542">
                  <c:v>1175.1500000000001</c:v>
                </c:pt>
                <c:pt idx="543">
                  <c:v>1213.81</c:v>
                </c:pt>
                <c:pt idx="544">
                  <c:v>1219</c:v>
                </c:pt>
                <c:pt idx="545">
                  <c:v>1225.9000000000001</c:v>
                </c:pt>
                <c:pt idx="546">
                  <c:v>1256.3499999999999</c:v>
                </c:pt>
                <c:pt idx="547">
                  <c:v>1254.5</c:v>
                </c:pt>
                <c:pt idx="548">
                  <c:v>1210.5999999999999</c:v>
                </c:pt>
                <c:pt idx="549">
                  <c:v>1211.5</c:v>
                </c:pt>
                <c:pt idx="550">
                  <c:v>1193.1500000000001</c:v>
                </c:pt>
                <c:pt idx="551">
                  <c:v>1188.5999999999999</c:v>
                </c:pt>
                <c:pt idx="552">
                  <c:v>1180.4000000000001</c:v>
                </c:pt>
                <c:pt idx="553">
                  <c:v>1204.3</c:v>
                </c:pt>
                <c:pt idx="554">
                  <c:v>1213.55</c:v>
                </c:pt>
                <c:pt idx="555">
                  <c:v>1227.7</c:v>
                </c:pt>
                <c:pt idx="556">
                  <c:v>1236.2</c:v>
                </c:pt>
                <c:pt idx="557">
                  <c:v>1245.8</c:v>
                </c:pt>
                <c:pt idx="558">
                  <c:v>1245.95</c:v>
                </c:pt>
                <c:pt idx="559">
                  <c:v>1273.4000000000001</c:v>
                </c:pt>
                <c:pt idx="560">
                  <c:v>1295.95</c:v>
                </c:pt>
                <c:pt idx="561">
                  <c:v>1317.3</c:v>
                </c:pt>
                <c:pt idx="562">
                  <c:v>1346.3</c:v>
                </c:pt>
                <c:pt idx="563">
                  <c:v>1368.15</c:v>
                </c:pt>
                <c:pt idx="564">
                  <c:v>1327.2</c:v>
                </c:pt>
                <c:pt idx="565">
                  <c:v>1359.05</c:v>
                </c:pt>
                <c:pt idx="566">
                  <c:v>1393.4</c:v>
                </c:pt>
                <c:pt idx="567">
                  <c:v>1368.39</c:v>
                </c:pt>
                <c:pt idx="568">
                  <c:v>1353</c:v>
                </c:pt>
                <c:pt idx="569">
                  <c:v>1364.05</c:v>
                </c:pt>
                <c:pt idx="570">
                  <c:v>1414.49</c:v>
                </c:pt>
                <c:pt idx="571">
                  <c:v>1385.65</c:v>
                </c:pt>
                <c:pt idx="572">
                  <c:v>1374.65</c:v>
                </c:pt>
                <c:pt idx="573">
                  <c:v>1384.25</c:v>
                </c:pt>
                <c:pt idx="574">
                  <c:v>1419.45</c:v>
                </c:pt>
                <c:pt idx="575">
                  <c:v>1368.6</c:v>
                </c:pt>
                <c:pt idx="576">
                  <c:v>1361.35</c:v>
                </c:pt>
                <c:pt idx="577">
                  <c:v>1342.05</c:v>
                </c:pt>
                <c:pt idx="578">
                  <c:v>1334.79</c:v>
                </c:pt>
                <c:pt idx="579">
                  <c:v>1348.75</c:v>
                </c:pt>
                <c:pt idx="580">
                  <c:v>1355.75</c:v>
                </c:pt>
                <c:pt idx="581">
                  <c:v>1386.9</c:v>
                </c:pt>
                <c:pt idx="582">
                  <c:v>1408.71</c:v>
                </c:pt>
                <c:pt idx="583">
                  <c:v>1428.79</c:v>
                </c:pt>
                <c:pt idx="584">
                  <c:v>1417</c:v>
                </c:pt>
                <c:pt idx="585">
                  <c:v>1417.55</c:v>
                </c:pt>
                <c:pt idx="586">
                  <c:v>1428.65</c:v>
                </c:pt>
                <c:pt idx="587">
                  <c:v>1427.88</c:v>
                </c:pt>
                <c:pt idx="588">
                  <c:v>1473.1</c:v>
                </c:pt>
                <c:pt idx="589">
                  <c:v>1484.5</c:v>
                </c:pt>
                <c:pt idx="590">
                  <c:v>1507.68</c:v>
                </c:pt>
                <c:pt idx="591">
                  <c:v>1563.6</c:v>
                </c:pt>
                <c:pt idx="592">
                  <c:v>1494.75</c:v>
                </c:pt>
                <c:pt idx="593">
                  <c:v>1494.03</c:v>
                </c:pt>
                <c:pt idx="594">
                  <c:v>1511.55</c:v>
                </c:pt>
                <c:pt idx="595">
                  <c:v>1534.65</c:v>
                </c:pt>
                <c:pt idx="596">
                  <c:v>1540.5</c:v>
                </c:pt>
                <c:pt idx="597">
                  <c:v>1529.9</c:v>
                </c:pt>
                <c:pt idx="598">
                  <c:v>1539</c:v>
                </c:pt>
                <c:pt idx="599">
                  <c:v>1500.15</c:v>
                </c:pt>
                <c:pt idx="600">
                  <c:v>1484.5</c:v>
                </c:pt>
                <c:pt idx="601">
                  <c:v>1542.25</c:v>
                </c:pt>
                <c:pt idx="602">
                  <c:v>1592.1</c:v>
                </c:pt>
                <c:pt idx="603">
                  <c:v>1597.25</c:v>
                </c:pt>
                <c:pt idx="604">
                  <c:v>1626.14</c:v>
                </c:pt>
                <c:pt idx="605">
                  <c:v>1664.5</c:v>
                </c:pt>
                <c:pt idx="606">
                  <c:v>1745.99</c:v>
                </c:pt>
                <c:pt idx="607">
                  <c:v>1851.95</c:v>
                </c:pt>
                <c:pt idx="608">
                  <c:v>1828.05</c:v>
                </c:pt>
                <c:pt idx="609">
                  <c:v>1883.7</c:v>
                </c:pt>
                <c:pt idx="610">
                  <c:v>1857.31</c:v>
                </c:pt>
                <c:pt idx="611">
                  <c:v>1810.84</c:v>
                </c:pt>
                <c:pt idx="612">
                  <c:v>1655.29</c:v>
                </c:pt>
                <c:pt idx="613">
                  <c:v>1623.25</c:v>
                </c:pt>
                <c:pt idx="614">
                  <c:v>1638.59</c:v>
                </c:pt>
                <c:pt idx="615">
                  <c:v>1679.09</c:v>
                </c:pt>
                <c:pt idx="616">
                  <c:v>1640.52</c:v>
                </c:pt>
                <c:pt idx="617">
                  <c:v>1742.09</c:v>
                </c:pt>
                <c:pt idx="618">
                  <c:v>1753.29</c:v>
                </c:pt>
                <c:pt idx="619">
                  <c:v>1788.49</c:v>
                </c:pt>
                <c:pt idx="620">
                  <c:v>1722.35</c:v>
                </c:pt>
                <c:pt idx="621">
                  <c:v>1679.63</c:v>
                </c:pt>
                <c:pt idx="622">
                  <c:v>1744.39</c:v>
                </c:pt>
                <c:pt idx="623">
                  <c:v>1710.39</c:v>
                </c:pt>
                <c:pt idx="624">
                  <c:v>1597.49</c:v>
                </c:pt>
                <c:pt idx="625">
                  <c:v>1605.74</c:v>
                </c:pt>
                <c:pt idx="626">
                  <c:v>1563.8</c:v>
                </c:pt>
                <c:pt idx="627">
                  <c:v>1616.39</c:v>
                </c:pt>
                <c:pt idx="628">
                  <c:v>1638.49</c:v>
                </c:pt>
                <c:pt idx="629">
                  <c:v>1666.4</c:v>
                </c:pt>
                <c:pt idx="630">
                  <c:v>1738.39</c:v>
                </c:pt>
                <c:pt idx="631">
                  <c:v>1724.44</c:v>
                </c:pt>
                <c:pt idx="632">
                  <c:v>1719.39</c:v>
                </c:pt>
                <c:pt idx="633">
                  <c:v>1721.89</c:v>
                </c:pt>
                <c:pt idx="634">
                  <c:v>1772.89</c:v>
                </c:pt>
                <c:pt idx="635">
                  <c:v>1711.89</c:v>
                </c:pt>
                <c:pt idx="636">
                  <c:v>1712.59</c:v>
                </c:pt>
                <c:pt idx="637">
                  <c:v>1660.04</c:v>
                </c:pt>
                <c:pt idx="638">
                  <c:v>1661.73</c:v>
                </c:pt>
                <c:pt idx="639">
                  <c:v>1668.29</c:v>
                </c:pt>
                <c:pt idx="640">
                  <c:v>1637.99</c:v>
                </c:pt>
                <c:pt idx="641">
                  <c:v>1658.39</c:v>
                </c:pt>
                <c:pt idx="642">
                  <c:v>1642.09</c:v>
                </c:pt>
                <c:pt idx="643">
                  <c:v>1661.44</c:v>
                </c:pt>
                <c:pt idx="644">
                  <c:v>1642.42</c:v>
                </c:pt>
                <c:pt idx="645">
                  <c:v>1579.44</c:v>
                </c:pt>
                <c:pt idx="646">
                  <c:v>1591.8</c:v>
                </c:pt>
                <c:pt idx="647">
                  <c:v>1572.84</c:v>
                </c:pt>
                <c:pt idx="648">
                  <c:v>1625.64</c:v>
                </c:pt>
                <c:pt idx="649">
                  <c:v>1593.84</c:v>
                </c:pt>
                <c:pt idx="650">
                  <c:v>1626.26</c:v>
                </c:pt>
                <c:pt idx="651">
                  <c:v>1571.54</c:v>
                </c:pt>
                <c:pt idx="652">
                  <c:v>1598.2</c:v>
                </c:pt>
                <c:pt idx="653">
                  <c:v>1582.29</c:v>
                </c:pt>
                <c:pt idx="654">
                  <c:v>1588.44</c:v>
                </c:pt>
                <c:pt idx="655">
                  <c:v>1582.73</c:v>
                </c:pt>
                <c:pt idx="656">
                  <c:v>1622.78</c:v>
                </c:pt>
                <c:pt idx="657">
                  <c:v>1603.8</c:v>
                </c:pt>
                <c:pt idx="658">
                  <c:v>1619.55</c:v>
                </c:pt>
                <c:pt idx="659">
                  <c:v>1615.3</c:v>
                </c:pt>
                <c:pt idx="660">
                  <c:v>1669.85</c:v>
                </c:pt>
                <c:pt idx="661">
                  <c:v>1690.54</c:v>
                </c:pt>
                <c:pt idx="662">
                  <c:v>1736</c:v>
                </c:pt>
                <c:pt idx="663">
                  <c:v>1771.98</c:v>
                </c:pt>
                <c:pt idx="664">
                  <c:v>1772.44</c:v>
                </c:pt>
                <c:pt idx="665">
                  <c:v>1770.69</c:v>
                </c:pt>
                <c:pt idx="666">
                  <c:v>1780.48</c:v>
                </c:pt>
                <c:pt idx="667">
                  <c:v>1753.75</c:v>
                </c:pt>
                <c:pt idx="668">
                  <c:v>1720.4</c:v>
                </c:pt>
                <c:pt idx="669">
                  <c:v>1710.74</c:v>
                </c:pt>
                <c:pt idx="670">
                  <c:v>1677.35</c:v>
                </c:pt>
                <c:pt idx="671">
                  <c:v>1730.86</c:v>
                </c:pt>
                <c:pt idx="672">
                  <c:v>1713.09</c:v>
                </c:pt>
                <c:pt idx="673">
                  <c:v>1752.5</c:v>
                </c:pt>
                <c:pt idx="674">
                  <c:v>1714.4</c:v>
                </c:pt>
                <c:pt idx="675">
                  <c:v>1703.04</c:v>
                </c:pt>
                <c:pt idx="676">
                  <c:v>1695.03</c:v>
                </c:pt>
                <c:pt idx="677">
                  <c:v>1656.61</c:v>
                </c:pt>
                <c:pt idx="678">
                  <c:v>1654.9</c:v>
                </c:pt>
                <c:pt idx="679">
                  <c:v>1656.24</c:v>
                </c:pt>
                <c:pt idx="680">
                  <c:v>1662.44</c:v>
                </c:pt>
                <c:pt idx="681">
                  <c:v>1683.34</c:v>
                </c:pt>
                <c:pt idx="682">
                  <c:v>1658.31</c:v>
                </c:pt>
                <c:pt idx="683">
                  <c:v>1666.54</c:v>
                </c:pt>
                <c:pt idx="684">
                  <c:v>1666.89</c:v>
                </c:pt>
                <c:pt idx="685">
                  <c:v>1609.06</c:v>
                </c:pt>
                <c:pt idx="686">
                  <c:v>1580.3</c:v>
                </c:pt>
                <c:pt idx="687">
                  <c:v>1574.86</c:v>
                </c:pt>
                <c:pt idx="688">
                  <c:v>1577.74</c:v>
                </c:pt>
                <c:pt idx="689">
                  <c:v>1591.84</c:v>
                </c:pt>
                <c:pt idx="690">
                  <c:v>1607.95</c:v>
                </c:pt>
                <c:pt idx="691">
                  <c:v>1596.17</c:v>
                </c:pt>
                <c:pt idx="692">
                  <c:v>1581.5</c:v>
                </c:pt>
                <c:pt idx="693">
                  <c:v>1478.35</c:v>
                </c:pt>
                <c:pt idx="694">
                  <c:v>1403.85</c:v>
                </c:pt>
                <c:pt idx="695">
                  <c:v>1462.5</c:v>
                </c:pt>
                <c:pt idx="696">
                  <c:v>1470.2</c:v>
                </c:pt>
                <c:pt idx="697">
                  <c:v>1447.7</c:v>
                </c:pt>
                <c:pt idx="698">
                  <c:v>1358.7</c:v>
                </c:pt>
                <c:pt idx="699">
                  <c:v>1385.55</c:v>
                </c:pt>
                <c:pt idx="700">
                  <c:v>1386.4</c:v>
                </c:pt>
                <c:pt idx="701">
                  <c:v>1383.89</c:v>
                </c:pt>
                <c:pt idx="702">
                  <c:v>1390.2</c:v>
                </c:pt>
                <c:pt idx="703">
                  <c:v>1296.75</c:v>
                </c:pt>
                <c:pt idx="704">
                  <c:v>1233.1400000000001</c:v>
                </c:pt>
                <c:pt idx="705">
                  <c:v>1223.31</c:v>
                </c:pt>
                <c:pt idx="706">
                  <c:v>1284.29</c:v>
                </c:pt>
                <c:pt idx="707">
                  <c:v>1295.74</c:v>
                </c:pt>
                <c:pt idx="708">
                  <c:v>1333.29</c:v>
                </c:pt>
                <c:pt idx="709">
                  <c:v>1311.5</c:v>
                </c:pt>
                <c:pt idx="710">
                  <c:v>1314</c:v>
                </c:pt>
                <c:pt idx="711">
                  <c:v>1375.79</c:v>
                </c:pt>
                <c:pt idx="712">
                  <c:v>1396.35</c:v>
                </c:pt>
                <c:pt idx="713">
                  <c:v>1395.69</c:v>
                </c:pt>
                <c:pt idx="714">
                  <c:v>1390.87</c:v>
                </c:pt>
                <c:pt idx="715">
                  <c:v>1326.26</c:v>
                </c:pt>
                <c:pt idx="716">
                  <c:v>1324.99</c:v>
                </c:pt>
                <c:pt idx="717">
                  <c:v>1335.71</c:v>
                </c:pt>
                <c:pt idx="718">
                  <c:v>1310.79</c:v>
                </c:pt>
                <c:pt idx="719">
                  <c:v>1272.6199999999999</c:v>
                </c:pt>
                <c:pt idx="720">
                  <c:v>1315.75</c:v>
                </c:pt>
                <c:pt idx="721">
                  <c:v>1351.74</c:v>
                </c:pt>
                <c:pt idx="722">
                  <c:v>1314.74</c:v>
                </c:pt>
                <c:pt idx="723">
                  <c:v>1287.8</c:v>
                </c:pt>
                <c:pt idx="724">
                  <c:v>1289.6600000000001</c:v>
                </c:pt>
                <c:pt idx="725">
                  <c:v>1242.99</c:v>
                </c:pt>
                <c:pt idx="726">
                  <c:v>1251.99</c:v>
                </c:pt>
                <c:pt idx="727">
                  <c:v>1228.24</c:v>
                </c:pt>
                <c:pt idx="728">
                  <c:v>1237.8</c:v>
                </c:pt>
                <c:pt idx="729">
                  <c:v>1202.6400000000001</c:v>
                </c:pt>
                <c:pt idx="730">
                  <c:v>1212.81</c:v>
                </c:pt>
                <c:pt idx="731">
                  <c:v>1236.1600000000001</c:v>
                </c:pt>
                <c:pt idx="732">
                  <c:v>1246.7</c:v>
                </c:pt>
                <c:pt idx="733">
                  <c:v>1253.33</c:v>
                </c:pt>
                <c:pt idx="734">
                  <c:v>1268.6400000000001</c:v>
                </c:pt>
                <c:pt idx="735">
                  <c:v>1243.19</c:v>
                </c:pt>
                <c:pt idx="736">
                  <c:v>1266.58</c:v>
                </c:pt>
                <c:pt idx="737">
                  <c:v>1318.5</c:v>
                </c:pt>
                <c:pt idx="738">
                  <c:v>1323.01</c:v>
                </c:pt>
                <c:pt idx="739">
                  <c:v>1325.79</c:v>
                </c:pt>
                <c:pt idx="740">
                  <c:v>1339.85</c:v>
                </c:pt>
                <c:pt idx="741">
                  <c:v>1381.74</c:v>
                </c:pt>
                <c:pt idx="742">
                  <c:v>1333.94</c:v>
                </c:pt>
                <c:pt idx="743">
                  <c:v>1293.5</c:v>
                </c:pt>
                <c:pt idx="744">
                  <c:v>1302.1199999999999</c:v>
                </c:pt>
                <c:pt idx="745">
                  <c:v>1317.97</c:v>
                </c:pt>
                <c:pt idx="746">
                  <c:v>1293.6500000000001</c:v>
                </c:pt>
                <c:pt idx="747">
                  <c:v>1302.8399999999999</c:v>
                </c:pt>
                <c:pt idx="748">
                  <c:v>1299.82</c:v>
                </c:pt>
                <c:pt idx="749">
                  <c:v>1288.83</c:v>
                </c:pt>
                <c:pt idx="750">
                  <c:v>1293.0899999999999</c:v>
                </c:pt>
                <c:pt idx="751">
                  <c:v>1292.6099999999999</c:v>
                </c:pt>
                <c:pt idx="752">
                  <c:v>1250.69</c:v>
                </c:pt>
                <c:pt idx="753">
                  <c:v>1252.23</c:v>
                </c:pt>
                <c:pt idx="754">
                  <c:v>1276.5</c:v>
                </c:pt>
                <c:pt idx="755">
                  <c:v>1314.32</c:v>
                </c:pt>
                <c:pt idx="756">
                  <c:v>1315.04</c:v>
                </c:pt>
                <c:pt idx="757">
                  <c:v>1320.05</c:v>
                </c:pt>
                <c:pt idx="758">
                  <c:v>1337.84</c:v>
                </c:pt>
                <c:pt idx="759">
                  <c:v>1310.5899999999999</c:v>
                </c:pt>
                <c:pt idx="760">
                  <c:v>1307.79</c:v>
                </c:pt>
                <c:pt idx="761">
                  <c:v>1293.5999999999999</c:v>
                </c:pt>
                <c:pt idx="762">
                  <c:v>1309.3399999999999</c:v>
                </c:pt>
                <c:pt idx="763">
                  <c:v>1304.3900000000001</c:v>
                </c:pt>
                <c:pt idx="764">
                  <c:v>1280.83</c:v>
                </c:pt>
                <c:pt idx="765">
                  <c:v>1287.07</c:v>
                </c:pt>
                <c:pt idx="766">
                  <c:v>1268.5899999999999</c:v>
                </c:pt>
                <c:pt idx="767">
                  <c:v>1228.1300000000001</c:v>
                </c:pt>
                <c:pt idx="768">
                  <c:v>1216.19</c:v>
                </c:pt>
                <c:pt idx="769">
                  <c:v>1219.01</c:v>
                </c:pt>
                <c:pt idx="770">
                  <c:v>1190.7</c:v>
                </c:pt>
                <c:pt idx="771">
                  <c:v>1222.98</c:v>
                </c:pt>
                <c:pt idx="772">
                  <c:v>1237.69</c:v>
                </c:pt>
                <c:pt idx="773">
                  <c:v>1230.96</c:v>
                </c:pt>
                <c:pt idx="774">
                  <c:v>1173.92</c:v>
                </c:pt>
                <c:pt idx="775">
                  <c:v>1176.25</c:v>
                </c:pt>
                <c:pt idx="776">
                  <c:v>1187.8499999999999</c:v>
                </c:pt>
                <c:pt idx="777">
                  <c:v>1201.0899999999999</c:v>
                </c:pt>
                <c:pt idx="778">
                  <c:v>1167.04</c:v>
                </c:pt>
                <c:pt idx="779">
                  <c:v>1191.6400000000001</c:v>
                </c:pt>
                <c:pt idx="780">
                  <c:v>1222.21</c:v>
                </c:pt>
                <c:pt idx="781">
                  <c:v>1195.3499999999999</c:v>
                </c:pt>
                <c:pt idx="782">
                  <c:v>1194.6500000000001</c:v>
                </c:pt>
                <c:pt idx="783">
                  <c:v>1188.68</c:v>
                </c:pt>
                <c:pt idx="784">
                  <c:v>1222.6500000000001</c:v>
                </c:pt>
                <c:pt idx="785">
                  <c:v>1279.81</c:v>
                </c:pt>
                <c:pt idx="786">
                  <c:v>1294.1500000000001</c:v>
                </c:pt>
                <c:pt idx="787">
                  <c:v>1282.8</c:v>
                </c:pt>
                <c:pt idx="788">
                  <c:v>1233.22</c:v>
                </c:pt>
                <c:pt idx="789">
                  <c:v>1229.2</c:v>
                </c:pt>
                <c:pt idx="790">
                  <c:v>1201.9100000000001</c:v>
                </c:pt>
                <c:pt idx="791">
                  <c:v>1212.55</c:v>
                </c:pt>
                <c:pt idx="792">
                  <c:v>1166.72</c:v>
                </c:pt>
                <c:pt idx="793">
                  <c:v>1158.73</c:v>
                </c:pt>
                <c:pt idx="794">
                  <c:v>1182.18</c:v>
                </c:pt>
                <c:pt idx="795">
                  <c:v>1198.8</c:v>
                </c:pt>
                <c:pt idx="796">
                  <c:v>1210.1500000000001</c:v>
                </c:pt>
                <c:pt idx="797">
                  <c:v>1207.6500000000001</c:v>
                </c:pt>
                <c:pt idx="798">
                  <c:v>1204.1500000000001</c:v>
                </c:pt>
                <c:pt idx="799">
                  <c:v>1178.8699999999999</c:v>
                </c:pt>
                <c:pt idx="800">
                  <c:v>1178.0999999999999</c:v>
                </c:pt>
                <c:pt idx="801">
                  <c:v>1187.6500000000001</c:v>
                </c:pt>
                <c:pt idx="802">
                  <c:v>1223.0999999999999</c:v>
                </c:pt>
                <c:pt idx="803">
                  <c:v>1205.8800000000001</c:v>
                </c:pt>
                <c:pt idx="804">
                  <c:v>1189.75</c:v>
                </c:pt>
                <c:pt idx="805">
                  <c:v>1171.25</c:v>
                </c:pt>
                <c:pt idx="806">
                  <c:v>1180.3</c:v>
                </c:pt>
                <c:pt idx="807">
                  <c:v>1199.76</c:v>
                </c:pt>
                <c:pt idx="808">
                  <c:v>1174.58</c:v>
                </c:pt>
                <c:pt idx="809">
                  <c:v>1167.44</c:v>
                </c:pt>
                <c:pt idx="810">
                  <c:v>1163.56</c:v>
                </c:pt>
                <c:pt idx="811">
                  <c:v>1133.5999999999999</c:v>
                </c:pt>
                <c:pt idx="812">
                  <c:v>1098.3499999999999</c:v>
                </c:pt>
                <c:pt idx="813">
                  <c:v>1095.4000000000001</c:v>
                </c:pt>
                <c:pt idx="814">
                  <c:v>1093.8</c:v>
                </c:pt>
                <c:pt idx="815">
                  <c:v>1113.7</c:v>
                </c:pt>
                <c:pt idx="816">
                  <c:v>1160.6500000000001</c:v>
                </c:pt>
                <c:pt idx="817">
                  <c:v>1133.56</c:v>
                </c:pt>
                <c:pt idx="818">
                  <c:v>1122.5999999999999</c:v>
                </c:pt>
                <c:pt idx="819">
                  <c:v>1107.5</c:v>
                </c:pt>
                <c:pt idx="820">
                  <c:v>1139</c:v>
                </c:pt>
                <c:pt idx="821">
                  <c:v>1145.8599999999999</c:v>
                </c:pt>
                <c:pt idx="822">
                  <c:v>1137.74</c:v>
                </c:pt>
                <c:pt idx="823">
                  <c:v>1157.1300000000001</c:v>
                </c:pt>
                <c:pt idx="824">
                  <c:v>1176.9000000000001</c:v>
                </c:pt>
                <c:pt idx="825">
                  <c:v>1163.8599999999999</c:v>
                </c:pt>
                <c:pt idx="826">
                  <c:v>1142</c:v>
                </c:pt>
                <c:pt idx="827">
                  <c:v>1088.26</c:v>
                </c:pt>
                <c:pt idx="828">
                  <c:v>1083.26</c:v>
                </c:pt>
                <c:pt idx="829">
                  <c:v>1077.71</c:v>
                </c:pt>
                <c:pt idx="830">
                  <c:v>1058.4100000000001</c:v>
                </c:pt>
                <c:pt idx="831">
                  <c:v>1086.6099999999999</c:v>
                </c:pt>
                <c:pt idx="832">
                  <c:v>1074.51</c:v>
                </c:pt>
                <c:pt idx="833">
                  <c:v>1065.81</c:v>
                </c:pt>
                <c:pt idx="834">
                  <c:v>1075.5</c:v>
                </c:pt>
                <c:pt idx="835">
                  <c:v>1060.24</c:v>
                </c:pt>
                <c:pt idx="836">
                  <c:v>1103.8399999999999</c:v>
                </c:pt>
                <c:pt idx="837">
                  <c:v>1088.71</c:v>
                </c:pt>
                <c:pt idx="838">
                  <c:v>1097.9100000000001</c:v>
                </c:pt>
                <c:pt idx="839">
                  <c:v>1117.6400000000001</c:v>
                </c:pt>
                <c:pt idx="840">
                  <c:v>1173.29</c:v>
                </c:pt>
                <c:pt idx="841">
                  <c:v>1237.6600000000001</c:v>
                </c:pt>
                <c:pt idx="842">
                  <c:v>1227.81</c:v>
                </c:pt>
                <c:pt idx="843">
                  <c:v>1222.21</c:v>
                </c:pt>
                <c:pt idx="844">
                  <c:v>1259.06</c:v>
                </c:pt>
                <c:pt idx="845">
                  <c:v>1248.06</c:v>
                </c:pt>
                <c:pt idx="846">
                  <c:v>1254.5899999999999</c:v>
                </c:pt>
                <c:pt idx="847">
                  <c:v>1216.0999999999999</c:v>
                </c:pt>
                <c:pt idx="848">
                  <c:v>1222.1099999999999</c:v>
                </c:pt>
                <c:pt idx="849">
                  <c:v>1240.01</c:v>
                </c:pt>
                <c:pt idx="850">
                  <c:v>1233.6600000000001</c:v>
                </c:pt>
                <c:pt idx="851">
                  <c:v>1231.9100000000001</c:v>
                </c:pt>
                <c:pt idx="852">
                  <c:v>1293.3599999999999</c:v>
                </c:pt>
                <c:pt idx="853">
                  <c:v>1288.3</c:v>
                </c:pt>
                <c:pt idx="854">
                  <c:v>1273.2</c:v>
                </c:pt>
                <c:pt idx="855">
                  <c:v>1251.9100000000001</c:v>
                </c:pt>
                <c:pt idx="856">
                  <c:v>1212.1500000000001</c:v>
                </c:pt>
                <c:pt idx="857">
                  <c:v>1244.0899999999999</c:v>
                </c:pt>
                <c:pt idx="858">
                  <c:v>1273.8</c:v>
                </c:pt>
                <c:pt idx="859">
                  <c:v>1298.21</c:v>
                </c:pt>
                <c:pt idx="860">
                  <c:v>1315.48</c:v>
                </c:pt>
                <c:pt idx="861">
                  <c:v>1341.91</c:v>
                </c:pt>
                <c:pt idx="862">
                  <c:v>1366.4</c:v>
                </c:pt>
                <c:pt idx="863">
                  <c:v>1337.45</c:v>
                </c:pt>
                <c:pt idx="864">
                  <c:v>1322.01</c:v>
                </c:pt>
                <c:pt idx="865">
                  <c:v>1350.59</c:v>
                </c:pt>
                <c:pt idx="866">
                  <c:v>1335.09</c:v>
                </c:pt>
                <c:pt idx="867">
                  <c:v>1335.71</c:v>
                </c:pt>
                <c:pt idx="868">
                  <c:v>1341.22</c:v>
                </c:pt>
                <c:pt idx="869">
                  <c:v>1320.85</c:v>
                </c:pt>
                <c:pt idx="870">
                  <c:v>1324.65</c:v>
                </c:pt>
                <c:pt idx="871">
                  <c:v>1327.6899000000001</c:v>
                </c:pt>
                <c:pt idx="872">
                  <c:v>1310.0600999999999</c:v>
                </c:pt>
                <c:pt idx="873">
                  <c:v>1337.21</c:v>
                </c:pt>
                <c:pt idx="874">
                  <c:v>1315.8</c:v>
                </c:pt>
                <c:pt idx="875">
                  <c:v>1256.48</c:v>
                </c:pt>
                <c:pt idx="876">
                  <c:v>1250.05</c:v>
                </c:pt>
                <c:pt idx="877">
                  <c:v>1266.25</c:v>
                </c:pt>
                <c:pt idx="878">
                  <c:v>1275.9100000000001</c:v>
                </c:pt>
                <c:pt idx="879">
                  <c:v>1303.75</c:v>
                </c:pt>
                <c:pt idx="880">
                  <c:v>1225.58</c:v>
                </c:pt>
                <c:pt idx="881">
                  <c:v>1208.31</c:v>
                </c:pt>
                <c:pt idx="882">
                  <c:v>1182.8800000000001</c:v>
                </c:pt>
                <c:pt idx="883">
                  <c:v>1176.8800000000001</c:v>
                </c:pt>
                <c:pt idx="884">
                  <c:v>1157.75</c:v>
                </c:pt>
                <c:pt idx="885">
                  <c:v>1133.99</c:v>
                </c:pt>
                <c:pt idx="886">
                  <c:v>1133.1099999999999</c:v>
                </c:pt>
                <c:pt idx="887">
                  <c:v>1151.46</c:v>
                </c:pt>
                <c:pt idx="888">
                  <c:v>1172.72</c:v>
                </c:pt>
                <c:pt idx="889">
                  <c:v>1197.26</c:v>
                </c:pt>
                <c:pt idx="890">
                  <c:v>1209.56</c:v>
                </c:pt>
                <c:pt idx="891">
                  <c:v>1191.21</c:v>
                </c:pt>
                <c:pt idx="892">
                  <c:v>1219.8</c:v>
                </c:pt>
                <c:pt idx="893">
                  <c:v>1234.01</c:v>
                </c:pt>
                <c:pt idx="894">
                  <c:v>1235.22</c:v>
                </c:pt>
                <c:pt idx="895">
                  <c:v>1256.56</c:v>
                </c:pt>
                <c:pt idx="896">
                  <c:v>1234.22</c:v>
                </c:pt>
                <c:pt idx="897">
                  <c:v>1204.47</c:v>
                </c:pt>
                <c:pt idx="898">
                  <c:v>1228.4000000000001</c:v>
                </c:pt>
                <c:pt idx="899">
                  <c:v>1243.8</c:v>
                </c:pt>
                <c:pt idx="900">
                  <c:v>1248.6300000000001</c:v>
                </c:pt>
                <c:pt idx="901">
                  <c:v>1253.55</c:v>
                </c:pt>
                <c:pt idx="902">
                  <c:v>1285.19</c:v>
                </c:pt>
                <c:pt idx="903">
                  <c:v>1284</c:v>
                </c:pt>
                <c:pt idx="904">
                  <c:v>1267.6500000000001</c:v>
                </c:pt>
                <c:pt idx="905">
                  <c:v>1227.5899999999999</c:v>
                </c:pt>
                <c:pt idx="906">
                  <c:v>1228.33</c:v>
                </c:pt>
                <c:pt idx="907">
                  <c:v>1255.05</c:v>
                </c:pt>
                <c:pt idx="908">
                  <c:v>1266.6600000000001</c:v>
                </c:pt>
                <c:pt idx="909">
                  <c:v>1279.58</c:v>
                </c:pt>
                <c:pt idx="910">
                  <c:v>1265.9000000000001</c:v>
                </c:pt>
                <c:pt idx="911">
                  <c:v>1253.1300000000001</c:v>
                </c:pt>
                <c:pt idx="912">
                  <c:v>1256.4000000000001</c:v>
                </c:pt>
                <c:pt idx="913">
                  <c:v>1241.2</c:v>
                </c:pt>
                <c:pt idx="914">
                  <c:v>1212.8</c:v>
                </c:pt>
                <c:pt idx="915">
                  <c:v>1228.58</c:v>
                </c:pt>
                <c:pt idx="916">
                  <c:v>1254.4000000000001</c:v>
                </c:pt>
                <c:pt idx="917">
                  <c:v>1268.75</c:v>
                </c:pt>
                <c:pt idx="918">
                  <c:v>1257.8499999999999</c:v>
                </c:pt>
                <c:pt idx="919">
                  <c:v>1288.81</c:v>
                </c:pt>
                <c:pt idx="920">
                  <c:v>1284.0999999999999</c:v>
                </c:pt>
                <c:pt idx="921">
                  <c:v>1291.03</c:v>
                </c:pt>
                <c:pt idx="922">
                  <c:v>1324.57</c:v>
                </c:pt>
                <c:pt idx="923">
                  <c:v>1346.31</c:v>
                </c:pt>
                <c:pt idx="924">
                  <c:v>1319.22</c:v>
                </c:pt>
                <c:pt idx="925">
                  <c:v>1296.98</c:v>
                </c:pt>
                <c:pt idx="926">
                  <c:v>1279.0999999999999</c:v>
                </c:pt>
                <c:pt idx="927">
                  <c:v>1275.3</c:v>
                </c:pt>
                <c:pt idx="928">
                  <c:v>1304.47</c:v>
                </c:pt>
                <c:pt idx="929">
                  <c:v>1280.33</c:v>
                </c:pt>
                <c:pt idx="930">
                  <c:v>1272.5999999999999</c:v>
                </c:pt>
                <c:pt idx="931">
                  <c:v>1269.46</c:v>
                </c:pt>
                <c:pt idx="932">
                  <c:v>1276.0600999999999</c:v>
                </c:pt>
                <c:pt idx="933">
                  <c:v>1294.33</c:v>
                </c:pt>
                <c:pt idx="934">
                  <c:v>1287.83</c:v>
                </c:pt>
                <c:pt idx="935">
                  <c:v>1280.1899000000001</c:v>
                </c:pt>
                <c:pt idx="936">
                  <c:v>1247.76</c:v>
                </c:pt>
                <c:pt idx="937">
                  <c:v>1255.1801</c:v>
                </c:pt>
                <c:pt idx="938">
                  <c:v>1274.6099999999999</c:v>
                </c:pt>
                <c:pt idx="939">
                  <c:v>1302.45</c:v>
                </c:pt>
                <c:pt idx="940">
                  <c:v>1319.81</c:v>
                </c:pt>
                <c:pt idx="941">
                  <c:v>1338.34</c:v>
                </c:pt>
                <c:pt idx="942">
                  <c:v>1331.41</c:v>
                </c:pt>
                <c:pt idx="943">
                  <c:v>1349.76</c:v>
                </c:pt>
                <c:pt idx="944">
                  <c:v>1332.92</c:v>
                </c:pt>
                <c:pt idx="945">
                  <c:v>1316.64</c:v>
                </c:pt>
                <c:pt idx="946">
                  <c:v>1347.78</c:v>
                </c:pt>
                <c:pt idx="947">
                  <c:v>1328.87</c:v>
                </c:pt>
                <c:pt idx="948">
                  <c:v>1322.17</c:v>
                </c:pt>
                <c:pt idx="949">
                  <c:v>1323.64</c:v>
                </c:pt>
                <c:pt idx="950">
                  <c:v>1313</c:v>
                </c:pt>
                <c:pt idx="951">
                  <c:v>1346.76</c:v>
                </c:pt>
                <c:pt idx="952">
                  <c:v>1324</c:v>
                </c:pt>
                <c:pt idx="953">
                  <c:v>1332.89</c:v>
                </c:pt>
                <c:pt idx="954">
                  <c:v>1345.01</c:v>
                </c:pt>
                <c:pt idx="955">
                  <c:v>1334.72</c:v>
                </c:pt>
                <c:pt idx="956">
                  <c:v>1321.89</c:v>
                </c:pt>
                <c:pt idx="957">
                  <c:v>1314.65</c:v>
                </c:pt>
                <c:pt idx="958">
                  <c:v>1317.6801</c:v>
                </c:pt>
                <c:pt idx="959">
                  <c:v>1291.5</c:v>
                </c:pt>
                <c:pt idx="960">
                  <c:v>1301.17</c:v>
                </c:pt>
                <c:pt idx="961">
                  <c:v>1292.74</c:v>
                </c:pt>
                <c:pt idx="962">
                  <c:v>1298</c:v>
                </c:pt>
                <c:pt idx="963">
                  <c:v>1279</c:v>
                </c:pt>
                <c:pt idx="964">
                  <c:v>1268.49</c:v>
                </c:pt>
                <c:pt idx="965">
                  <c:v>1252.25</c:v>
                </c:pt>
                <c:pt idx="966">
                  <c:v>1254.2</c:v>
                </c:pt>
                <c:pt idx="967">
                  <c:v>1241</c:v>
                </c:pt>
                <c:pt idx="968">
                  <c:v>1231.3699999999999</c:v>
                </c:pt>
                <c:pt idx="969">
                  <c:v>1222.97</c:v>
                </c:pt>
                <c:pt idx="970">
                  <c:v>1213.03</c:v>
                </c:pt>
                <c:pt idx="971">
                  <c:v>1210.8499999999999</c:v>
                </c:pt>
                <c:pt idx="972">
                  <c:v>1184.3499999999999</c:v>
                </c:pt>
                <c:pt idx="973">
                  <c:v>1205.55</c:v>
                </c:pt>
                <c:pt idx="974">
                  <c:v>1200.71</c:v>
                </c:pt>
                <c:pt idx="975">
                  <c:v>1195.3599999999999</c:v>
                </c:pt>
                <c:pt idx="976">
                  <c:v>1193.31</c:v>
                </c:pt>
                <c:pt idx="977">
                  <c:v>1199.0899999999999</c:v>
                </c:pt>
                <c:pt idx="978">
                  <c:v>1191.6899000000001</c:v>
                </c:pt>
                <c:pt idx="979">
                  <c:v>1202.45</c:v>
                </c:pt>
                <c:pt idx="980">
                  <c:v>1217.53</c:v>
                </c:pt>
                <c:pt idx="981">
                  <c:v>1225.8599999999999</c:v>
                </c:pt>
                <c:pt idx="982">
                  <c:v>1233.17</c:v>
                </c:pt>
                <c:pt idx="983">
                  <c:v>1232.48</c:v>
                </c:pt>
                <c:pt idx="984">
                  <c:v>1209.21</c:v>
                </c:pt>
                <c:pt idx="985">
                  <c:v>1221.3900000000001</c:v>
                </c:pt>
                <c:pt idx="986">
                  <c:v>1222.44</c:v>
                </c:pt>
                <c:pt idx="987">
                  <c:v>1221.8800000000001</c:v>
                </c:pt>
                <c:pt idx="988">
                  <c:v>1247.71</c:v>
                </c:pt>
                <c:pt idx="989">
                  <c:v>1238.1199999999999</c:v>
                </c:pt>
                <c:pt idx="990">
                  <c:v>1255.92</c:v>
                </c:pt>
                <c:pt idx="991">
                  <c:v>1280.67</c:v>
                </c:pt>
                <c:pt idx="992">
                  <c:v>1284.83</c:v>
                </c:pt>
                <c:pt idx="993">
                  <c:v>1287.5</c:v>
                </c:pt>
                <c:pt idx="994">
                  <c:v>1281.1099999999999</c:v>
                </c:pt>
                <c:pt idx="995">
                  <c:v>1303.1400000000001</c:v>
                </c:pt>
                <c:pt idx="996">
                  <c:v>1317.9301</c:v>
                </c:pt>
                <c:pt idx="997">
                  <c:v>1313.99</c:v>
                </c:pt>
                <c:pt idx="998">
                  <c:v>1321.01</c:v>
                </c:pt>
                <c:pt idx="999">
                  <c:v>1327.71</c:v>
                </c:pt>
                <c:pt idx="1000">
                  <c:v>1293.3123000000001</c:v>
                </c:pt>
                <c:pt idx="1001">
                  <c:v>1298.01</c:v>
                </c:pt>
                <c:pt idx="1002">
                  <c:v>1301.1300000000001</c:v>
                </c:pt>
                <c:pt idx="1003">
                  <c:v>1313.13</c:v>
                </c:pt>
                <c:pt idx="1004">
                  <c:v>1291.9000000000001</c:v>
                </c:pt>
                <c:pt idx="1005">
                  <c:v>1291.3</c:v>
                </c:pt>
                <c:pt idx="1006">
                  <c:v>1290</c:v>
                </c:pt>
                <c:pt idx="1007">
                  <c:v>1275.01</c:v>
                </c:pt>
                <c:pt idx="1008">
                  <c:v>1285.8499999999999</c:v>
                </c:pt>
                <c:pt idx="1009">
                  <c:v>1278.9399000000001</c:v>
                </c:pt>
                <c:pt idx="1010">
                  <c:v>1285.5999999999999</c:v>
                </c:pt>
                <c:pt idx="1011">
                  <c:v>1277.1500000000001</c:v>
                </c:pt>
                <c:pt idx="1012">
                  <c:v>1284.645</c:v>
                </c:pt>
                <c:pt idx="1013">
                  <c:v>1305.25</c:v>
                </c:pt>
                <c:pt idx="1014">
                  <c:v>1340.3</c:v>
                </c:pt>
                <c:pt idx="1015">
                  <c:v>1341.33</c:v>
                </c:pt>
                <c:pt idx="1016">
                  <c:v>1398.65</c:v>
                </c:pt>
                <c:pt idx="1017">
                  <c:v>1409.1</c:v>
                </c:pt>
                <c:pt idx="1018">
                  <c:v>1399.55</c:v>
                </c:pt>
                <c:pt idx="1019">
                  <c:v>1415.4949999999999</c:v>
                </c:pt>
                <c:pt idx="1020">
                  <c:v>1424.91</c:v>
                </c:pt>
                <c:pt idx="1021">
                  <c:v>1418.31</c:v>
                </c:pt>
                <c:pt idx="1022">
                  <c:v>1440.4549999999999</c:v>
                </c:pt>
                <c:pt idx="1023">
                  <c:v>1496.84</c:v>
                </c:pt>
                <c:pt idx="1024">
                  <c:v>1513.75</c:v>
                </c:pt>
                <c:pt idx="1025">
                  <c:v>1526.1</c:v>
                </c:pt>
                <c:pt idx="1026">
                  <c:v>1519.85</c:v>
                </c:pt>
                <c:pt idx="1027">
                  <c:v>1506.7</c:v>
                </c:pt>
                <c:pt idx="1028">
                  <c:v>1488.45</c:v>
                </c:pt>
                <c:pt idx="1029">
                  <c:v>1516.75</c:v>
                </c:pt>
                <c:pt idx="1030">
                  <c:v>1496.56</c:v>
                </c:pt>
                <c:pt idx="1031">
                  <c:v>1504.35</c:v>
                </c:pt>
                <c:pt idx="1032">
                  <c:v>1489.45</c:v>
                </c:pt>
                <c:pt idx="1033">
                  <c:v>1489.7</c:v>
                </c:pt>
                <c:pt idx="1034">
                  <c:v>1504.33</c:v>
                </c:pt>
                <c:pt idx="1035">
                  <c:v>1513.55</c:v>
                </c:pt>
                <c:pt idx="1036">
                  <c:v>1458.4069999999999</c:v>
                </c:pt>
                <c:pt idx="1037">
                  <c:v>1467.1169</c:v>
                </c:pt>
                <c:pt idx="1038">
                  <c:v>1462.04</c:v>
                </c:pt>
                <c:pt idx="1039">
                  <c:v>1463.9</c:v>
                </c:pt>
                <c:pt idx="1040">
                  <c:v>1459.5071</c:v>
                </c:pt>
                <c:pt idx="1041">
                  <c:v>1475.5586000000001</c:v>
                </c:pt>
                <c:pt idx="1042">
                  <c:v>1477.9496999999999</c:v>
                </c:pt>
                <c:pt idx="1043">
                  <c:v>1510.4167</c:v>
                </c:pt>
                <c:pt idx="1044">
                  <c:v>1551.4027000000001</c:v>
                </c:pt>
                <c:pt idx="1045">
                  <c:v>1562.0329999999999</c:v>
                </c:pt>
                <c:pt idx="1046">
                  <c:v>1556.2247</c:v>
                </c:pt>
                <c:pt idx="1047">
                  <c:v>1570.365</c:v>
                </c:pt>
                <c:pt idx="1048">
                  <c:v>1589.8149000000001</c:v>
                </c:pt>
                <c:pt idx="1049">
                  <c:v>1569.9058</c:v>
                </c:pt>
                <c:pt idx="1050">
                  <c:v>1584.3199</c:v>
                </c:pt>
                <c:pt idx="1051">
                  <c:v>1643.316</c:v>
                </c:pt>
                <c:pt idx="1052">
                  <c:v>1584.74</c:v>
                </c:pt>
                <c:pt idx="1053">
                  <c:v>1673.85</c:v>
                </c:pt>
                <c:pt idx="1054">
                  <c:v>1529.3100999999999</c:v>
                </c:pt>
                <c:pt idx="1055">
                  <c:v>1497.64</c:v>
                </c:pt>
                <c:pt idx="1056">
                  <c:v>1617.5</c:v>
                </c:pt>
                <c:pt idx="1057">
                  <c:v>1616.45</c:v>
                </c:pt>
                <c:pt idx="1058">
                  <c:v>1688.9</c:v>
                </c:pt>
                <c:pt idx="1059">
                  <c:v>1684.1899000000001</c:v>
                </c:pt>
                <c:pt idx="1060">
                  <c:v>1727.43</c:v>
                </c:pt>
                <c:pt idx="1061">
                  <c:v>1699.1212</c:v>
                </c:pt>
                <c:pt idx="1062">
                  <c:v>1700.65</c:v>
                </c:pt>
                <c:pt idx="1063">
                  <c:v>1741</c:v>
                </c:pt>
                <c:pt idx="1064">
                  <c:v>1734.07</c:v>
                </c:pt>
                <c:pt idx="1065">
                  <c:v>1726.3</c:v>
                </c:pt>
                <c:pt idx="1066">
                  <c:v>1685.23</c:v>
                </c:pt>
                <c:pt idx="1067">
                  <c:v>1729.7665999999999</c:v>
                </c:pt>
                <c:pt idx="1068">
                  <c:v>1742.8442</c:v>
                </c:pt>
                <c:pt idx="1069">
                  <c:v>1770.6207999999999</c:v>
                </c:pt>
                <c:pt idx="1070">
                  <c:v>1774.7869000000001</c:v>
                </c:pt>
                <c:pt idx="1071">
                  <c:v>1798.3121000000001</c:v>
                </c:pt>
                <c:pt idx="1072">
                  <c:v>1808.9</c:v>
                </c:pt>
                <c:pt idx="1073">
                  <c:v>1900.9749999999999</c:v>
                </c:pt>
                <c:pt idx="1074">
                  <c:v>1974.69</c:v>
                </c:pt>
                <c:pt idx="1075">
                  <c:v>2034.6243999999999</c:v>
                </c:pt>
                <c:pt idx="1076">
                  <c:v>1943.7562</c:v>
                </c:pt>
                <c:pt idx="1077">
                  <c:v>1939.4041999999999</c:v>
                </c:pt>
                <c:pt idx="1078">
                  <c:v>1964.4920999999999</c:v>
                </c:pt>
                <c:pt idx="1079">
                  <c:v>1932.45</c:v>
                </c:pt>
                <c:pt idx="1080">
                  <c:v>1941.5</c:v>
                </c:pt>
                <c:pt idx="1081">
                  <c:v>1949.6927000000001</c:v>
                </c:pt>
                <c:pt idx="1082">
                  <c:v>1860.05</c:v>
                </c:pt>
                <c:pt idx="1083">
                  <c:v>1898.7</c:v>
                </c:pt>
                <c:pt idx="1084">
                  <c:v>1929.43</c:v>
                </c:pt>
                <c:pt idx="1085">
                  <c:v>1898.97</c:v>
                </c:pt>
                <c:pt idx="1086">
                  <c:v>1900.7945999999999</c:v>
                </c:pt>
                <c:pt idx="1087">
                  <c:v>1877.95</c:v>
                </c:pt>
                <c:pt idx="1088">
                  <c:v>1951.51</c:v>
                </c:pt>
                <c:pt idx="1089">
                  <c:v>1888.0398</c:v>
                </c:pt>
                <c:pt idx="1090">
                  <c:v>1870.4857999999999</c:v>
                </c:pt>
                <c:pt idx="1091">
                  <c:v>1788.1288</c:v>
                </c:pt>
                <c:pt idx="1092">
                  <c:v>1837.61</c:v>
                </c:pt>
                <c:pt idx="1093">
                  <c:v>1839.0272</c:v>
                </c:pt>
                <c:pt idx="1094">
                  <c:v>1880.66</c:v>
                </c:pt>
                <c:pt idx="1095">
                  <c:v>1875.825</c:v>
                </c:pt>
                <c:pt idx="1096">
                  <c:v>1898.1</c:v>
                </c:pt>
                <c:pt idx="1097">
                  <c:v>1848.26</c:v>
                </c:pt>
                <c:pt idx="1098">
                  <c:v>1826.59</c:v>
                </c:pt>
                <c:pt idx="1099">
                  <c:v>1852.55</c:v>
                </c:pt>
                <c:pt idx="1100">
                  <c:v>1846.09</c:v>
                </c:pt>
                <c:pt idx="1101">
                  <c:v>1811.6156000000001</c:v>
                </c:pt>
                <c:pt idx="1102">
                  <c:v>1823.46</c:v>
                </c:pt>
                <c:pt idx="1103">
                  <c:v>1782.31</c:v>
                </c:pt>
                <c:pt idx="1104">
                  <c:v>1733.49</c:v>
                </c:pt>
                <c:pt idx="1105">
                  <c:v>1700.86</c:v>
                </c:pt>
                <c:pt idx="1106">
                  <c:v>1726.4069</c:v>
                </c:pt>
                <c:pt idx="1107">
                  <c:v>1744.7402</c:v>
                </c:pt>
                <c:pt idx="1108">
                  <c:v>1731.9664</c:v>
                </c:pt>
                <c:pt idx="1109">
                  <c:v>1728.84</c:v>
                </c:pt>
                <c:pt idx="1110">
                  <c:v>1743.1</c:v>
                </c:pt>
                <c:pt idx="1111">
                  <c:v>1776.3063999999999</c:v>
                </c:pt>
                <c:pt idx="1112">
                  <c:v>1777.18</c:v>
                </c:pt>
                <c:pt idx="1113">
                  <c:v>1768.59</c:v>
                </c:pt>
                <c:pt idx="1114">
                  <c:v>1830.4771000000001</c:v>
                </c:pt>
                <c:pt idx="1115">
                  <c:v>1842.19</c:v>
                </c:pt>
                <c:pt idx="1116">
                  <c:v>1880.3</c:v>
                </c:pt>
                <c:pt idx="1117">
                  <c:v>1902.64</c:v>
                </c:pt>
                <c:pt idx="1118">
                  <c:v>1889.97</c:v>
                </c:pt>
                <c:pt idx="1119">
                  <c:v>1876.64</c:v>
                </c:pt>
                <c:pt idx="1120">
                  <c:v>1763.34</c:v>
                </c:pt>
                <c:pt idx="1121">
                  <c:v>1780.34</c:v>
                </c:pt>
                <c:pt idx="1122">
                  <c:v>1786.7901999999999</c:v>
                </c:pt>
                <c:pt idx="1123">
                  <c:v>1807.98</c:v>
                </c:pt>
                <c:pt idx="1124">
                  <c:v>1810.89</c:v>
                </c:pt>
                <c:pt idx="1125">
                  <c:v>1801.34</c:v>
                </c:pt>
                <c:pt idx="1126">
                  <c:v>1813.5815</c:v>
                </c:pt>
                <c:pt idx="1127">
                  <c:v>1762.69</c:v>
                </c:pt>
                <c:pt idx="1128">
                  <c:v>1779.1514999999999</c:v>
                </c:pt>
                <c:pt idx="1129">
                  <c:v>1780.8668</c:v>
                </c:pt>
                <c:pt idx="1130">
                  <c:v>1816.6688999999999</c:v>
                </c:pt>
                <c:pt idx="1131">
                  <c:v>1826.19</c:v>
                </c:pt>
                <c:pt idx="1132">
                  <c:v>1787.3382999999999</c:v>
                </c:pt>
                <c:pt idx="1133">
                  <c:v>1754.1565000000001</c:v>
                </c:pt>
                <c:pt idx="1134">
                  <c:v>1749.8630000000001</c:v>
                </c:pt>
                <c:pt idx="1135">
                  <c:v>1760.3602000000001</c:v>
                </c:pt>
                <c:pt idx="1136">
                  <c:v>1756.6675</c:v>
                </c:pt>
                <c:pt idx="1137">
                  <c:v>1767.2563</c:v>
                </c:pt>
                <c:pt idx="1138">
                  <c:v>1792.4820999999999</c:v>
                </c:pt>
                <c:pt idx="1139">
                  <c:v>1782.8081999999999</c:v>
                </c:pt>
                <c:pt idx="1140">
                  <c:v>1816.73</c:v>
                </c:pt>
                <c:pt idx="1141">
                  <c:v>1864.0441000000001</c:v>
                </c:pt>
                <c:pt idx="1142">
                  <c:v>1844.6</c:v>
                </c:pt>
                <c:pt idx="1143">
                  <c:v>1791.8105</c:v>
                </c:pt>
                <c:pt idx="1144">
                  <c:v>1783.7361000000001</c:v>
                </c:pt>
                <c:pt idx="1145">
                  <c:v>1782.51</c:v>
                </c:pt>
                <c:pt idx="1146">
                  <c:v>1797.682</c:v>
                </c:pt>
                <c:pt idx="1147">
                  <c:v>1808.115</c:v>
                </c:pt>
                <c:pt idx="1148">
                  <c:v>1828.3903</c:v>
                </c:pt>
                <c:pt idx="1149">
                  <c:v>1795.6321</c:v>
                </c:pt>
                <c:pt idx="1150">
                  <c:v>1817.2190000000001</c:v>
                </c:pt>
                <c:pt idx="1151">
                  <c:v>1833.2385999999999</c:v>
                </c:pt>
                <c:pt idx="1152">
                  <c:v>1791.0336</c:v>
                </c:pt>
                <c:pt idx="1153">
                  <c:v>1807.4939999999999</c:v>
                </c:pt>
                <c:pt idx="1154">
                  <c:v>1859.9591</c:v>
                </c:pt>
                <c:pt idx="1155">
                  <c:v>1897.8679999999999</c:v>
                </c:pt>
                <c:pt idx="1156">
                  <c:v>1887.5608</c:v>
                </c:pt>
                <c:pt idx="1157">
                  <c:v>1968.4535000000001</c:v>
                </c:pt>
                <c:pt idx="1158">
                  <c:v>1985.2885000000001</c:v>
                </c:pt>
                <c:pt idx="1159">
                  <c:v>1921.087</c:v>
                </c:pt>
                <c:pt idx="1160">
                  <c:v>1957.4</c:v>
                </c:pt>
                <c:pt idx="1161">
                  <c:v>1924.3</c:v>
                </c:pt>
                <c:pt idx="1162">
                  <c:v>1945.85</c:v>
                </c:pt>
                <c:pt idx="1163">
                  <c:v>1974.5359000000001</c:v>
                </c:pt>
                <c:pt idx="1164">
                  <c:v>1929.73</c:v>
                </c:pt>
                <c:pt idx="1165">
                  <c:v>1896.3959</c:v>
                </c:pt>
                <c:pt idx="1166">
                  <c:v>1882.9565</c:v>
                </c:pt>
                <c:pt idx="1167">
                  <c:v>1811.1543999999999</c:v>
                </c:pt>
                <c:pt idx="1168">
                  <c:v>1845.68</c:v>
                </c:pt>
                <c:pt idx="1169">
                  <c:v>1852.73</c:v>
                </c:pt>
                <c:pt idx="1170">
                  <c:v>1850.7655999999999</c:v>
                </c:pt>
                <c:pt idx="1171">
                  <c:v>1870.96</c:v>
                </c:pt>
                <c:pt idx="1172">
                  <c:v>1839.35</c:v>
                </c:pt>
                <c:pt idx="1173">
                  <c:v>1826.18</c:v>
                </c:pt>
                <c:pt idx="1174">
                  <c:v>1810.18</c:v>
                </c:pt>
                <c:pt idx="1175">
                  <c:v>1741.82</c:v>
                </c:pt>
                <c:pt idx="1176">
                  <c:v>1706.78</c:v>
                </c:pt>
                <c:pt idx="1177">
                  <c:v>1726.46</c:v>
                </c:pt>
                <c:pt idx="1178">
                  <c:v>1765.22</c:v>
                </c:pt>
                <c:pt idx="1179">
                  <c:v>1774.15</c:v>
                </c:pt>
                <c:pt idx="1180">
                  <c:v>1801.7611999999999</c:v>
                </c:pt>
                <c:pt idx="1181">
                  <c:v>1747.829</c:v>
                </c:pt>
                <c:pt idx="1182">
                  <c:v>1736.86</c:v>
                </c:pt>
                <c:pt idx="1183">
                  <c:v>1711.44</c:v>
                </c:pt>
                <c:pt idx="1184">
                  <c:v>1716.05</c:v>
                </c:pt>
                <c:pt idx="1185">
                  <c:v>1674.9448</c:v>
                </c:pt>
                <c:pt idx="1186">
                  <c:v>1643.09</c:v>
                </c:pt>
                <c:pt idx="1187">
                  <c:v>1659.67</c:v>
                </c:pt>
                <c:pt idx="1188">
                  <c:v>1694.52</c:v>
                </c:pt>
                <c:pt idx="1189">
                  <c:v>1641.7583999999999</c:v>
                </c:pt>
                <c:pt idx="1190">
                  <c:v>1656.66</c:v>
                </c:pt>
                <c:pt idx="1191">
                  <c:v>1641.76</c:v>
                </c:pt>
                <c:pt idx="1192">
                  <c:v>1680.27</c:v>
                </c:pt>
                <c:pt idx="1193">
                  <c:v>1770.69</c:v>
                </c:pt>
                <c:pt idx="1194">
                  <c:v>1749.74</c:v>
                </c:pt>
                <c:pt idx="1195">
                  <c:v>1756.14</c:v>
                </c:pt>
                <c:pt idx="1196">
                  <c:v>1797.82</c:v>
                </c:pt>
                <c:pt idx="1197">
                  <c:v>1796.63</c:v>
                </c:pt>
                <c:pt idx="1198">
                  <c:v>1792.34</c:v>
                </c:pt>
                <c:pt idx="1199">
                  <c:v>1797.91</c:v>
                </c:pt>
                <c:pt idx="1200">
                  <c:v>1824.4</c:v>
                </c:pt>
                <c:pt idx="1201">
                  <c:v>1865.71</c:v>
                </c:pt>
                <c:pt idx="1202">
                  <c:v>1920.21</c:v>
                </c:pt>
                <c:pt idx="1203">
                  <c:v>1926.5740000000001</c:v>
                </c:pt>
                <c:pt idx="1204">
                  <c:v>1927.34</c:v>
                </c:pt>
                <c:pt idx="1205">
                  <c:v>1865.53</c:v>
                </c:pt>
                <c:pt idx="1206">
                  <c:v>1864.67</c:v>
                </c:pt>
                <c:pt idx="1207">
                  <c:v>1841.59</c:v>
                </c:pt>
                <c:pt idx="1208">
                  <c:v>1810.81</c:v>
                </c:pt>
                <c:pt idx="1209">
                  <c:v>1854.97</c:v>
                </c:pt>
                <c:pt idx="1210">
                  <c:v>1867.83</c:v>
                </c:pt>
                <c:pt idx="1211">
                  <c:v>1987.9301</c:v>
                </c:pt>
                <c:pt idx="1212">
                  <c:v>1977.2172</c:v>
                </c:pt>
                <c:pt idx="1213">
                  <c:v>1967.9</c:v>
                </c:pt>
                <c:pt idx="1214">
                  <c:v>2008.0164</c:v>
                </c:pt>
                <c:pt idx="1215">
                  <c:v>2003.04</c:v>
                </c:pt>
                <c:pt idx="1216">
                  <c:v>1982.8948</c:v>
                </c:pt>
                <c:pt idx="1217">
                  <c:v>1989.6475</c:v>
                </c:pt>
                <c:pt idx="1218">
                  <c:v>2016.5427999999999</c:v>
                </c:pt>
                <c:pt idx="1219">
                  <c:v>2011.15</c:v>
                </c:pt>
                <c:pt idx="1220">
                  <c:v>1976.5551</c:v>
                </c:pt>
                <c:pt idx="1221">
                  <c:v>1946.3251</c:v>
                </c:pt>
                <c:pt idx="1222">
                  <c:v>1947.6322</c:v>
                </c:pt>
                <c:pt idx="1223">
                  <c:v>1960.5997</c:v>
                </c:pt>
                <c:pt idx="1224">
                  <c:v>1957.3625</c:v>
                </c:pt>
                <c:pt idx="1225">
                  <c:v>1921.3632</c:v>
                </c:pt>
                <c:pt idx="1226">
                  <c:v>1919.5654</c:v>
                </c:pt>
                <c:pt idx="1227">
                  <c:v>1924.2825</c:v>
                </c:pt>
                <c:pt idx="1228">
                  <c:v>1954.9254000000001</c:v>
                </c:pt>
                <c:pt idx="1229">
                  <c:v>1960.2273</c:v>
                </c:pt>
                <c:pt idx="1230">
                  <c:v>1959.2012999999999</c:v>
                </c:pt>
                <c:pt idx="1231">
                  <c:v>1941.6233</c:v>
                </c:pt>
                <c:pt idx="1232">
                  <c:v>1913.3181999999999</c:v>
                </c:pt>
                <c:pt idx="1233">
                  <c:v>1888.1934000000001</c:v>
                </c:pt>
                <c:pt idx="1234">
                  <c:v>1914.5255</c:v>
                </c:pt>
                <c:pt idx="1235">
                  <c:v>1938.7950000000001</c:v>
                </c:pt>
                <c:pt idx="1236">
                  <c:v>1917.8051</c:v>
                </c:pt>
                <c:pt idx="1237">
                  <c:v>1923.575</c:v>
                </c:pt>
                <c:pt idx="1238">
                  <c:v>1924.9875</c:v>
                </c:pt>
                <c:pt idx="1239">
                  <c:v>1848.3134</c:v>
                </c:pt>
                <c:pt idx="1240">
                  <c:v>1832.2573</c:v>
                </c:pt>
                <c:pt idx="1241">
                  <c:v>1931.6975</c:v>
                </c:pt>
                <c:pt idx="1242">
                  <c:v>1981.0445999999999</c:v>
                </c:pt>
                <c:pt idx="1243">
                  <c:v>2005.7837</c:v>
                </c:pt>
                <c:pt idx="1244">
                  <c:v>1992.2675999999999</c:v>
                </c:pt>
                <c:pt idx="1245">
                  <c:v>1936.79</c:v>
                </c:pt>
                <c:pt idx="1246">
                  <c:v>1980.0077000000001</c:v>
                </c:pt>
                <c:pt idx="1247">
                  <c:v>2001.97</c:v>
                </c:pt>
                <c:pt idx="1248">
                  <c:v>2070.9011</c:v>
                </c:pt>
                <c:pt idx="1249">
                  <c:v>2003.39</c:v>
                </c:pt>
                <c:pt idx="1250">
                  <c:v>2018.19</c:v>
                </c:pt>
                <c:pt idx="1251">
                  <c:v>2052.9751000000001</c:v>
                </c:pt>
                <c:pt idx="1252">
                  <c:v>2062.59</c:v>
                </c:pt>
                <c:pt idx="1253">
                  <c:v>2045.4956</c:v>
                </c:pt>
                <c:pt idx="1254">
                  <c:v>2048.7192</c:v>
                </c:pt>
                <c:pt idx="1255">
                  <c:v>2029.09</c:v>
                </c:pt>
                <c:pt idx="1256">
                  <c:v>2018.34</c:v>
                </c:pt>
                <c:pt idx="1257">
                  <c:v>2038.59</c:v>
                </c:pt>
                <c:pt idx="1258">
                  <c:v>2024.1569999999999</c:v>
                </c:pt>
                <c:pt idx="1259">
                  <c:v>2013.1007999999999</c:v>
                </c:pt>
                <c:pt idx="1260">
                  <c:v>2035.7176999999999</c:v>
                </c:pt>
                <c:pt idx="1261">
                  <c:v>2083.39</c:v>
                </c:pt>
                <c:pt idx="1262">
                  <c:v>2177.5100000000002</c:v>
                </c:pt>
                <c:pt idx="1263">
                  <c:v>2155.5427</c:v>
                </c:pt>
                <c:pt idx="1264">
                  <c:v>2164.145</c:v>
                </c:pt>
                <c:pt idx="1265">
                  <c:v>2232.3757000000001</c:v>
                </c:pt>
                <c:pt idx="1266">
                  <c:v>2329.5</c:v>
                </c:pt>
                <c:pt idx="1267">
                  <c:v>2343.4254999999998</c:v>
                </c:pt>
                <c:pt idx="1268">
                  <c:v>2390.4517000000001</c:v>
                </c:pt>
                <c:pt idx="1269">
                  <c:v>2337.7150999999999</c:v>
                </c:pt>
                <c:pt idx="1270">
                  <c:v>2301.5569</c:v>
                </c:pt>
                <c:pt idx="1271">
                  <c:v>2360.1435999999999</c:v>
                </c:pt>
                <c:pt idx="1272">
                  <c:v>2414.89</c:v>
                </c:pt>
                <c:pt idx="1273">
                  <c:v>2333.7642000000001</c:v>
                </c:pt>
                <c:pt idx="1274">
                  <c:v>2326.9663</c:v>
                </c:pt>
                <c:pt idx="1275">
                  <c:v>2292.7051000000001</c:v>
                </c:pt>
                <c:pt idx="1276">
                  <c:v>2332.52</c:v>
                </c:pt>
                <c:pt idx="1277">
                  <c:v>2320.3449999999998</c:v>
                </c:pt>
                <c:pt idx="1278">
                  <c:v>2325.7051000000001</c:v>
                </c:pt>
                <c:pt idx="1279">
                  <c:v>2391.4562999999998</c:v>
                </c:pt>
                <c:pt idx="1280">
                  <c:v>2411.2743999999998</c:v>
                </c:pt>
                <c:pt idx="1281">
                  <c:v>2400.79</c:v>
                </c:pt>
                <c:pt idx="1282">
                  <c:v>2385.5749999999998</c:v>
                </c:pt>
                <c:pt idx="1283">
                  <c:v>2443.2946999999999</c:v>
                </c:pt>
                <c:pt idx="1284">
                  <c:v>2430.9258</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numCache>
            </c:numRef>
          </c:val>
          <c:smooth val="0"/>
          <c:extLst>
            <c:ext xmlns:c16="http://schemas.microsoft.com/office/drawing/2014/chart" uri="{C3380CC4-5D6E-409C-BE32-E72D297353CC}">
              <c16:uniqueId val="{00000001-DD09-4A93-ADF4-2CE442E0CED8}"/>
            </c:ext>
          </c:extLst>
        </c:ser>
        <c:dLbls>
          <c:showLegendKey val="0"/>
          <c:showVal val="0"/>
          <c:showCatName val="0"/>
          <c:showSerName val="0"/>
          <c:showPercent val="0"/>
          <c:showBubbleSize val="0"/>
        </c:dLbls>
        <c:marker val="1"/>
        <c:smooth val="0"/>
        <c:axId val="839698344"/>
        <c:axId val="839698736"/>
      </c:lineChart>
      <c:dateAx>
        <c:axId val="839698344"/>
        <c:scaling>
          <c:orientation val="minMax"/>
          <c:max val="40909"/>
          <c:min val="36526"/>
        </c:scaling>
        <c:delete val="0"/>
        <c:axPos val="b"/>
        <c:numFmt formatCode="yyyy" sourceLinked="0"/>
        <c:majorTickMark val="out"/>
        <c:minorTickMark val="none"/>
        <c:tickLblPos val="low"/>
        <c:spPr>
          <a:ln>
            <a:solidFill>
              <a:sysClr val="windowText" lastClr="000000"/>
            </a:solidFill>
          </a:ln>
        </c:spPr>
        <c:txPr>
          <a:bodyPr/>
          <a:lstStyle/>
          <a:p>
            <a:pPr>
              <a:defRPr sz="1100" baseline="0">
                <a:latin typeface="Arial" panose="020B0604020202020204" pitchFamily="34" charset="0"/>
              </a:defRPr>
            </a:pPr>
            <a:endParaRPr lang="en-US"/>
          </a:p>
        </c:txPr>
        <c:crossAx val="839698736"/>
        <c:crosses val="autoZero"/>
        <c:auto val="1"/>
        <c:lblOffset val="100"/>
        <c:baseTimeUnit val="days"/>
        <c:majorUnit val="2"/>
        <c:majorTimeUnit val="years"/>
      </c:dateAx>
      <c:valAx>
        <c:axId val="839698736"/>
        <c:scaling>
          <c:orientation val="minMax"/>
          <c:max val="2000"/>
        </c:scaling>
        <c:delete val="0"/>
        <c:axPos val="l"/>
        <c:numFmt formatCode="#,##0" sourceLinked="0"/>
        <c:majorTickMark val="out"/>
        <c:minorTickMark val="none"/>
        <c:tickLblPos val="nextTo"/>
        <c:spPr>
          <a:ln>
            <a:solidFill>
              <a:sysClr val="windowText" lastClr="000000"/>
            </a:solidFill>
          </a:ln>
        </c:spPr>
        <c:txPr>
          <a:bodyPr/>
          <a:lstStyle/>
          <a:p>
            <a:pPr>
              <a:defRPr sz="1100" baseline="0">
                <a:latin typeface="Arial" panose="020B0604020202020204" pitchFamily="34" charset="0"/>
              </a:defRPr>
            </a:pPr>
            <a:endParaRPr lang="en-US"/>
          </a:p>
        </c:txPr>
        <c:crossAx val="839698344"/>
        <c:crosses val="autoZero"/>
        <c:crossBetween val="midCat"/>
      </c:valAx>
      <c:valAx>
        <c:axId val="1137840288"/>
        <c:scaling>
          <c:orientation val="minMax"/>
          <c:max val="1"/>
        </c:scaling>
        <c:delete val="0"/>
        <c:axPos val="r"/>
        <c:numFmt formatCode="0.00" sourceLinked="1"/>
        <c:majorTickMark val="out"/>
        <c:minorTickMark val="none"/>
        <c:tickLblPos val="none"/>
        <c:spPr>
          <a:ln>
            <a:solidFill>
              <a:srgbClr val="FFFFFF"/>
            </a:solidFill>
          </a:ln>
        </c:spPr>
        <c:txPr>
          <a:bodyPr/>
          <a:lstStyle/>
          <a:p>
            <a:pPr>
              <a:defRPr sz="1100"/>
            </a:pPr>
            <a:endParaRPr lang="en-US"/>
          </a:p>
        </c:txPr>
        <c:crossAx val="1137850368"/>
        <c:crosses val="max"/>
        <c:crossBetween val="between"/>
      </c:valAx>
      <c:dateAx>
        <c:axId val="1137850368"/>
        <c:scaling>
          <c:orientation val="minMax"/>
        </c:scaling>
        <c:delete val="1"/>
        <c:axPos val="b"/>
        <c:numFmt formatCode="m/d/yyyy" sourceLinked="1"/>
        <c:majorTickMark val="out"/>
        <c:minorTickMark val="none"/>
        <c:tickLblPos val="nextTo"/>
        <c:crossAx val="1137840288"/>
        <c:crosses val="autoZero"/>
        <c:auto val="1"/>
        <c:lblOffset val="100"/>
        <c:baseTimeUnit val="days"/>
      </c:dateAx>
      <c:spPr>
        <a:solidFill>
          <a:sysClr val="window" lastClr="FFFFFF"/>
        </a:solidFill>
        <a:effectLst/>
      </c:spPr>
    </c:plotArea>
    <c:legend>
      <c:legendPos val="b"/>
      <c:layout>
        <c:manualLayout>
          <c:xMode val="edge"/>
          <c:yMode val="edge"/>
          <c:x val="0"/>
          <c:y val="0.9428736250777443"/>
          <c:w val="1"/>
          <c:h val="5.7126374922255821E-2"/>
        </c:manualLayout>
      </c:layout>
      <c:overlay val="0"/>
      <c:txPr>
        <a:bodyPr/>
        <a:lstStyle/>
        <a:p>
          <a:pPr>
            <a:defRPr sz="1200" b="1" baseline="0">
              <a:solidFill>
                <a:srgbClr val="334252"/>
              </a:solidFill>
            </a:defRPr>
          </a:pPr>
          <a:endParaRPr lang="en-US"/>
        </a:p>
      </c:txPr>
    </c:legend>
    <c:plotVisOnly val="1"/>
    <c:dispBlanksAs val="gap"/>
    <c:showDLblsOverMax val="0"/>
  </c:chart>
  <c:spPr>
    <a:solidFill>
      <a:sysClr val="window" lastClr="FFFFFF"/>
    </a:solidFill>
    <a:ln w="25400">
      <a:noFill/>
    </a:ln>
  </c:spPr>
  <c:txPr>
    <a:bodyPr/>
    <a:lstStyle/>
    <a:p>
      <a:pPr>
        <a:defRPr>
          <a:latin typeface="Arial" pitchFamily="34" charset="0"/>
          <a:cs typeface="Arial"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994202014037229E-2"/>
          <c:y val="1.7766422347341399E-2"/>
          <c:w val="0.93074153188892284"/>
          <c:h val="0.83386331412835912"/>
        </c:manualLayout>
      </c:layout>
      <c:areaChart>
        <c:grouping val="standard"/>
        <c:varyColors val="0"/>
        <c:ser>
          <c:idx val="2"/>
          <c:order val="0"/>
          <c:tx>
            <c:strRef>
              <c:f>'Gold in USD Bullenmarkt 2016'!$I$16</c:f>
              <c:strCache>
                <c:ptCount val="1"/>
                <c:pt idx="0">
                  <c:v>Recession</c:v>
                </c:pt>
              </c:strCache>
            </c:strRef>
          </c:tx>
          <c:spPr>
            <a:solidFill>
              <a:srgbClr val="DBD9DB"/>
            </a:solidFill>
            <a:ln w="19050">
              <a:noFill/>
            </a:ln>
          </c:spPr>
          <c:cat>
            <c:numRef>
              <c:f>'Gold in USD Bullenmarkt 2016'!$H$854:$H$2001</c:f>
              <c:numCache>
                <c:formatCode>m/d/yyyy</c:formatCode>
                <c:ptCount val="1148"/>
                <c:pt idx="0">
                  <c:v>42370</c:v>
                </c:pt>
                <c:pt idx="1">
                  <c:v>42377</c:v>
                </c:pt>
                <c:pt idx="2">
                  <c:v>42384</c:v>
                </c:pt>
                <c:pt idx="3">
                  <c:v>42391</c:v>
                </c:pt>
                <c:pt idx="4">
                  <c:v>42398</c:v>
                </c:pt>
                <c:pt idx="5">
                  <c:v>42405</c:v>
                </c:pt>
                <c:pt idx="6">
                  <c:v>42412</c:v>
                </c:pt>
                <c:pt idx="7">
                  <c:v>42419</c:v>
                </c:pt>
                <c:pt idx="8">
                  <c:v>42426</c:v>
                </c:pt>
                <c:pt idx="9">
                  <c:v>42433</c:v>
                </c:pt>
                <c:pt idx="10">
                  <c:v>42440</c:v>
                </c:pt>
                <c:pt idx="11">
                  <c:v>42447</c:v>
                </c:pt>
                <c:pt idx="12">
                  <c:v>42454</c:v>
                </c:pt>
                <c:pt idx="13">
                  <c:v>42461</c:v>
                </c:pt>
                <c:pt idx="14">
                  <c:v>42468</c:v>
                </c:pt>
                <c:pt idx="15">
                  <c:v>42475</c:v>
                </c:pt>
                <c:pt idx="16">
                  <c:v>42482</c:v>
                </c:pt>
                <c:pt idx="17">
                  <c:v>42489</c:v>
                </c:pt>
                <c:pt idx="18">
                  <c:v>42496</c:v>
                </c:pt>
                <c:pt idx="19">
                  <c:v>42503</c:v>
                </c:pt>
                <c:pt idx="20">
                  <c:v>42510</c:v>
                </c:pt>
                <c:pt idx="21">
                  <c:v>42517</c:v>
                </c:pt>
                <c:pt idx="22">
                  <c:v>42524</c:v>
                </c:pt>
                <c:pt idx="23">
                  <c:v>42531</c:v>
                </c:pt>
                <c:pt idx="24">
                  <c:v>42538</c:v>
                </c:pt>
                <c:pt idx="25">
                  <c:v>42545</c:v>
                </c:pt>
                <c:pt idx="26">
                  <c:v>42552</c:v>
                </c:pt>
                <c:pt idx="27">
                  <c:v>42559</c:v>
                </c:pt>
                <c:pt idx="28">
                  <c:v>42566</c:v>
                </c:pt>
                <c:pt idx="29">
                  <c:v>42573</c:v>
                </c:pt>
                <c:pt idx="30">
                  <c:v>42580</c:v>
                </c:pt>
                <c:pt idx="31">
                  <c:v>42587</c:v>
                </c:pt>
                <c:pt idx="32">
                  <c:v>42594</c:v>
                </c:pt>
                <c:pt idx="33">
                  <c:v>42601</c:v>
                </c:pt>
                <c:pt idx="34">
                  <c:v>42608</c:v>
                </c:pt>
                <c:pt idx="35">
                  <c:v>42615</c:v>
                </c:pt>
                <c:pt idx="36">
                  <c:v>42622</c:v>
                </c:pt>
                <c:pt idx="37">
                  <c:v>42629</c:v>
                </c:pt>
                <c:pt idx="38">
                  <c:v>42636</c:v>
                </c:pt>
                <c:pt idx="39">
                  <c:v>42643</c:v>
                </c:pt>
                <c:pt idx="40">
                  <c:v>42650</c:v>
                </c:pt>
                <c:pt idx="41">
                  <c:v>42657</c:v>
                </c:pt>
                <c:pt idx="42">
                  <c:v>42664</c:v>
                </c:pt>
                <c:pt idx="43">
                  <c:v>42671</c:v>
                </c:pt>
                <c:pt idx="44">
                  <c:v>42678</c:v>
                </c:pt>
                <c:pt idx="45">
                  <c:v>42685</c:v>
                </c:pt>
                <c:pt idx="46">
                  <c:v>42692</c:v>
                </c:pt>
                <c:pt idx="47">
                  <c:v>42699</c:v>
                </c:pt>
                <c:pt idx="48">
                  <c:v>42706</c:v>
                </c:pt>
                <c:pt idx="49">
                  <c:v>42713</c:v>
                </c:pt>
                <c:pt idx="50">
                  <c:v>42720</c:v>
                </c:pt>
                <c:pt idx="51">
                  <c:v>42727</c:v>
                </c:pt>
                <c:pt idx="52">
                  <c:v>42734</c:v>
                </c:pt>
                <c:pt idx="53">
                  <c:v>42741</c:v>
                </c:pt>
                <c:pt idx="54">
                  <c:v>42748</c:v>
                </c:pt>
                <c:pt idx="55">
                  <c:v>42755</c:v>
                </c:pt>
                <c:pt idx="56">
                  <c:v>42762</c:v>
                </c:pt>
                <c:pt idx="57">
                  <c:v>42769</c:v>
                </c:pt>
                <c:pt idx="58">
                  <c:v>42776</c:v>
                </c:pt>
                <c:pt idx="59">
                  <c:v>42783</c:v>
                </c:pt>
                <c:pt idx="60">
                  <c:v>42790</c:v>
                </c:pt>
                <c:pt idx="61">
                  <c:v>42797</c:v>
                </c:pt>
                <c:pt idx="62">
                  <c:v>42804</c:v>
                </c:pt>
                <c:pt idx="63">
                  <c:v>42811</c:v>
                </c:pt>
                <c:pt idx="64">
                  <c:v>42818</c:v>
                </c:pt>
                <c:pt idx="65">
                  <c:v>42825</c:v>
                </c:pt>
                <c:pt idx="66">
                  <c:v>42832</c:v>
                </c:pt>
                <c:pt idx="67">
                  <c:v>42839</c:v>
                </c:pt>
                <c:pt idx="68">
                  <c:v>42846</c:v>
                </c:pt>
                <c:pt idx="69">
                  <c:v>42853</c:v>
                </c:pt>
                <c:pt idx="70">
                  <c:v>42860</c:v>
                </c:pt>
                <c:pt idx="71">
                  <c:v>42867</c:v>
                </c:pt>
                <c:pt idx="72">
                  <c:v>42874</c:v>
                </c:pt>
                <c:pt idx="73">
                  <c:v>42881</c:v>
                </c:pt>
                <c:pt idx="74">
                  <c:v>42888</c:v>
                </c:pt>
                <c:pt idx="75">
                  <c:v>42895</c:v>
                </c:pt>
                <c:pt idx="76">
                  <c:v>42902</c:v>
                </c:pt>
                <c:pt idx="77">
                  <c:v>42909</c:v>
                </c:pt>
                <c:pt idx="78">
                  <c:v>42916</c:v>
                </c:pt>
                <c:pt idx="79">
                  <c:v>42923</c:v>
                </c:pt>
                <c:pt idx="80">
                  <c:v>42930</c:v>
                </c:pt>
                <c:pt idx="81">
                  <c:v>42937</c:v>
                </c:pt>
                <c:pt idx="82">
                  <c:v>42944</c:v>
                </c:pt>
                <c:pt idx="83">
                  <c:v>42951</c:v>
                </c:pt>
                <c:pt idx="84">
                  <c:v>42958</c:v>
                </c:pt>
                <c:pt idx="85">
                  <c:v>42965</c:v>
                </c:pt>
                <c:pt idx="86">
                  <c:v>42972</c:v>
                </c:pt>
                <c:pt idx="87">
                  <c:v>42979</c:v>
                </c:pt>
                <c:pt idx="88">
                  <c:v>42986</c:v>
                </c:pt>
                <c:pt idx="89">
                  <c:v>42993</c:v>
                </c:pt>
                <c:pt idx="90">
                  <c:v>43000</c:v>
                </c:pt>
                <c:pt idx="91">
                  <c:v>43007</c:v>
                </c:pt>
                <c:pt idx="92">
                  <c:v>43014</c:v>
                </c:pt>
                <c:pt idx="93">
                  <c:v>43021</c:v>
                </c:pt>
                <c:pt idx="94">
                  <c:v>43028</c:v>
                </c:pt>
                <c:pt idx="95">
                  <c:v>43035</c:v>
                </c:pt>
                <c:pt idx="96">
                  <c:v>43042</c:v>
                </c:pt>
                <c:pt idx="97">
                  <c:v>43049</c:v>
                </c:pt>
                <c:pt idx="98">
                  <c:v>43056</c:v>
                </c:pt>
                <c:pt idx="99">
                  <c:v>43063</c:v>
                </c:pt>
                <c:pt idx="100">
                  <c:v>43070</c:v>
                </c:pt>
                <c:pt idx="101">
                  <c:v>43077</c:v>
                </c:pt>
                <c:pt idx="102">
                  <c:v>43084</c:v>
                </c:pt>
                <c:pt idx="103">
                  <c:v>43091</c:v>
                </c:pt>
                <c:pt idx="104">
                  <c:v>43098</c:v>
                </c:pt>
                <c:pt idx="105">
                  <c:v>43105</c:v>
                </c:pt>
                <c:pt idx="106">
                  <c:v>43112</c:v>
                </c:pt>
                <c:pt idx="107">
                  <c:v>43119</c:v>
                </c:pt>
                <c:pt idx="108">
                  <c:v>43126</c:v>
                </c:pt>
                <c:pt idx="109">
                  <c:v>43133</c:v>
                </c:pt>
                <c:pt idx="110">
                  <c:v>43140</c:v>
                </c:pt>
                <c:pt idx="111">
                  <c:v>43147</c:v>
                </c:pt>
                <c:pt idx="112">
                  <c:v>43154</c:v>
                </c:pt>
                <c:pt idx="113">
                  <c:v>43161</c:v>
                </c:pt>
                <c:pt idx="114">
                  <c:v>43168</c:v>
                </c:pt>
                <c:pt idx="115">
                  <c:v>43175</c:v>
                </c:pt>
                <c:pt idx="116">
                  <c:v>43182</c:v>
                </c:pt>
                <c:pt idx="117">
                  <c:v>43189</c:v>
                </c:pt>
                <c:pt idx="118">
                  <c:v>43196</c:v>
                </c:pt>
                <c:pt idx="119">
                  <c:v>43203</c:v>
                </c:pt>
                <c:pt idx="120">
                  <c:v>43210</c:v>
                </c:pt>
                <c:pt idx="121">
                  <c:v>43217</c:v>
                </c:pt>
                <c:pt idx="122">
                  <c:v>43224</c:v>
                </c:pt>
                <c:pt idx="123">
                  <c:v>43231</c:v>
                </c:pt>
                <c:pt idx="124">
                  <c:v>43238</c:v>
                </c:pt>
                <c:pt idx="125">
                  <c:v>43245</c:v>
                </c:pt>
                <c:pt idx="126">
                  <c:v>43252</c:v>
                </c:pt>
                <c:pt idx="127">
                  <c:v>43259</c:v>
                </c:pt>
                <c:pt idx="128">
                  <c:v>43266</c:v>
                </c:pt>
                <c:pt idx="129">
                  <c:v>43273</c:v>
                </c:pt>
                <c:pt idx="130">
                  <c:v>43280</c:v>
                </c:pt>
                <c:pt idx="131">
                  <c:v>43287</c:v>
                </c:pt>
                <c:pt idx="132">
                  <c:v>43294</c:v>
                </c:pt>
                <c:pt idx="133">
                  <c:v>43301</c:v>
                </c:pt>
                <c:pt idx="134">
                  <c:v>43308</c:v>
                </c:pt>
                <c:pt idx="135">
                  <c:v>43315</c:v>
                </c:pt>
                <c:pt idx="136">
                  <c:v>43322</c:v>
                </c:pt>
                <c:pt idx="137">
                  <c:v>43329</c:v>
                </c:pt>
                <c:pt idx="138">
                  <c:v>43336</c:v>
                </c:pt>
                <c:pt idx="139">
                  <c:v>43343</c:v>
                </c:pt>
                <c:pt idx="140">
                  <c:v>43350</c:v>
                </c:pt>
                <c:pt idx="141">
                  <c:v>43357</c:v>
                </c:pt>
                <c:pt idx="142">
                  <c:v>43364</c:v>
                </c:pt>
                <c:pt idx="143">
                  <c:v>43371</c:v>
                </c:pt>
                <c:pt idx="144">
                  <c:v>43378</c:v>
                </c:pt>
                <c:pt idx="145">
                  <c:v>43385</c:v>
                </c:pt>
                <c:pt idx="146">
                  <c:v>43392</c:v>
                </c:pt>
                <c:pt idx="147">
                  <c:v>43399</c:v>
                </c:pt>
                <c:pt idx="148">
                  <c:v>43406</c:v>
                </c:pt>
                <c:pt idx="149">
                  <c:v>43413</c:v>
                </c:pt>
                <c:pt idx="150">
                  <c:v>43420</c:v>
                </c:pt>
                <c:pt idx="151">
                  <c:v>43427</c:v>
                </c:pt>
                <c:pt idx="152">
                  <c:v>43434</c:v>
                </c:pt>
                <c:pt idx="153">
                  <c:v>43441</c:v>
                </c:pt>
                <c:pt idx="154">
                  <c:v>43448</c:v>
                </c:pt>
                <c:pt idx="155">
                  <c:v>43455</c:v>
                </c:pt>
                <c:pt idx="156">
                  <c:v>43462</c:v>
                </c:pt>
                <c:pt idx="157">
                  <c:v>43469</c:v>
                </c:pt>
                <c:pt idx="158">
                  <c:v>43476</c:v>
                </c:pt>
                <c:pt idx="159">
                  <c:v>43483</c:v>
                </c:pt>
                <c:pt idx="160">
                  <c:v>43490</c:v>
                </c:pt>
                <c:pt idx="161">
                  <c:v>43497</c:v>
                </c:pt>
                <c:pt idx="162">
                  <c:v>43504</c:v>
                </c:pt>
                <c:pt idx="163">
                  <c:v>43511</c:v>
                </c:pt>
                <c:pt idx="164">
                  <c:v>43518</c:v>
                </c:pt>
                <c:pt idx="165">
                  <c:v>43525</c:v>
                </c:pt>
                <c:pt idx="166">
                  <c:v>43532</c:v>
                </c:pt>
                <c:pt idx="167">
                  <c:v>43539</c:v>
                </c:pt>
                <c:pt idx="168">
                  <c:v>43546</c:v>
                </c:pt>
                <c:pt idx="169">
                  <c:v>43553</c:v>
                </c:pt>
                <c:pt idx="170">
                  <c:v>43560</c:v>
                </c:pt>
                <c:pt idx="171">
                  <c:v>43567</c:v>
                </c:pt>
                <c:pt idx="172">
                  <c:v>43574</c:v>
                </c:pt>
                <c:pt idx="173">
                  <c:v>43581</c:v>
                </c:pt>
                <c:pt idx="174">
                  <c:v>43588</c:v>
                </c:pt>
                <c:pt idx="175">
                  <c:v>43595</c:v>
                </c:pt>
                <c:pt idx="176">
                  <c:v>43602</c:v>
                </c:pt>
                <c:pt idx="177">
                  <c:v>43609</c:v>
                </c:pt>
                <c:pt idx="178">
                  <c:v>43616</c:v>
                </c:pt>
                <c:pt idx="179">
                  <c:v>43623</c:v>
                </c:pt>
                <c:pt idx="180">
                  <c:v>43630</c:v>
                </c:pt>
                <c:pt idx="181">
                  <c:v>43637</c:v>
                </c:pt>
                <c:pt idx="182">
                  <c:v>43644</c:v>
                </c:pt>
                <c:pt idx="183">
                  <c:v>43651</c:v>
                </c:pt>
                <c:pt idx="184">
                  <c:v>43658</c:v>
                </c:pt>
                <c:pt idx="185">
                  <c:v>43665</c:v>
                </c:pt>
                <c:pt idx="186">
                  <c:v>43672</c:v>
                </c:pt>
                <c:pt idx="187">
                  <c:v>43679</c:v>
                </c:pt>
                <c:pt idx="188">
                  <c:v>43686</c:v>
                </c:pt>
                <c:pt idx="189">
                  <c:v>43693</c:v>
                </c:pt>
                <c:pt idx="190">
                  <c:v>43700</c:v>
                </c:pt>
                <c:pt idx="191">
                  <c:v>43707</c:v>
                </c:pt>
                <c:pt idx="192">
                  <c:v>43714</c:v>
                </c:pt>
                <c:pt idx="193">
                  <c:v>43721</c:v>
                </c:pt>
                <c:pt idx="194">
                  <c:v>43728</c:v>
                </c:pt>
                <c:pt idx="195">
                  <c:v>43735</c:v>
                </c:pt>
                <c:pt idx="196">
                  <c:v>43742</c:v>
                </c:pt>
                <c:pt idx="197">
                  <c:v>43749</c:v>
                </c:pt>
                <c:pt idx="198">
                  <c:v>43756</c:v>
                </c:pt>
                <c:pt idx="199">
                  <c:v>43763</c:v>
                </c:pt>
                <c:pt idx="200">
                  <c:v>43770</c:v>
                </c:pt>
                <c:pt idx="201">
                  <c:v>43777</c:v>
                </c:pt>
                <c:pt idx="202">
                  <c:v>43784</c:v>
                </c:pt>
                <c:pt idx="203">
                  <c:v>43791</c:v>
                </c:pt>
                <c:pt idx="204">
                  <c:v>43798</c:v>
                </c:pt>
                <c:pt idx="205">
                  <c:v>43805</c:v>
                </c:pt>
                <c:pt idx="206">
                  <c:v>43812</c:v>
                </c:pt>
                <c:pt idx="207">
                  <c:v>43819</c:v>
                </c:pt>
                <c:pt idx="208">
                  <c:v>43826</c:v>
                </c:pt>
                <c:pt idx="209">
                  <c:v>43833</c:v>
                </c:pt>
                <c:pt idx="210">
                  <c:v>43840</c:v>
                </c:pt>
                <c:pt idx="211">
                  <c:v>43847</c:v>
                </c:pt>
                <c:pt idx="212">
                  <c:v>43854</c:v>
                </c:pt>
                <c:pt idx="213">
                  <c:v>43861</c:v>
                </c:pt>
                <c:pt idx="214">
                  <c:v>43868</c:v>
                </c:pt>
                <c:pt idx="215">
                  <c:v>43875</c:v>
                </c:pt>
                <c:pt idx="216">
                  <c:v>43882</c:v>
                </c:pt>
                <c:pt idx="217">
                  <c:v>43889</c:v>
                </c:pt>
                <c:pt idx="218">
                  <c:v>43896</c:v>
                </c:pt>
                <c:pt idx="219">
                  <c:v>43903</c:v>
                </c:pt>
                <c:pt idx="220">
                  <c:v>43910</c:v>
                </c:pt>
                <c:pt idx="221">
                  <c:v>43917</c:v>
                </c:pt>
                <c:pt idx="222">
                  <c:v>43924</c:v>
                </c:pt>
                <c:pt idx="223">
                  <c:v>43931</c:v>
                </c:pt>
                <c:pt idx="224">
                  <c:v>43938</c:v>
                </c:pt>
                <c:pt idx="225">
                  <c:v>43945</c:v>
                </c:pt>
                <c:pt idx="226">
                  <c:v>43952</c:v>
                </c:pt>
                <c:pt idx="227">
                  <c:v>43959</c:v>
                </c:pt>
                <c:pt idx="228">
                  <c:v>43966</c:v>
                </c:pt>
                <c:pt idx="229">
                  <c:v>43973</c:v>
                </c:pt>
                <c:pt idx="230">
                  <c:v>43980</c:v>
                </c:pt>
                <c:pt idx="231">
                  <c:v>43987</c:v>
                </c:pt>
                <c:pt idx="232">
                  <c:v>43994</c:v>
                </c:pt>
                <c:pt idx="233">
                  <c:v>44001</c:v>
                </c:pt>
                <c:pt idx="234">
                  <c:v>44008</c:v>
                </c:pt>
                <c:pt idx="235">
                  <c:v>44015</c:v>
                </c:pt>
                <c:pt idx="236">
                  <c:v>44022</c:v>
                </c:pt>
                <c:pt idx="237">
                  <c:v>44029</c:v>
                </c:pt>
                <c:pt idx="238">
                  <c:v>44036</c:v>
                </c:pt>
                <c:pt idx="239">
                  <c:v>44043</c:v>
                </c:pt>
                <c:pt idx="240">
                  <c:v>44050</c:v>
                </c:pt>
                <c:pt idx="241">
                  <c:v>44057</c:v>
                </c:pt>
                <c:pt idx="242">
                  <c:v>44064</c:v>
                </c:pt>
                <c:pt idx="243">
                  <c:v>44071</c:v>
                </c:pt>
                <c:pt idx="244">
                  <c:v>44078</c:v>
                </c:pt>
                <c:pt idx="245">
                  <c:v>44085</c:v>
                </c:pt>
                <c:pt idx="246">
                  <c:v>44092</c:v>
                </c:pt>
                <c:pt idx="247">
                  <c:v>44099</c:v>
                </c:pt>
                <c:pt idx="248">
                  <c:v>44106</c:v>
                </c:pt>
                <c:pt idx="249">
                  <c:v>44113</c:v>
                </c:pt>
                <c:pt idx="250">
                  <c:v>44120</c:v>
                </c:pt>
                <c:pt idx="251">
                  <c:v>44127</c:v>
                </c:pt>
                <c:pt idx="252">
                  <c:v>44134</c:v>
                </c:pt>
                <c:pt idx="253">
                  <c:v>44141</c:v>
                </c:pt>
                <c:pt idx="254">
                  <c:v>44148</c:v>
                </c:pt>
                <c:pt idx="255">
                  <c:v>44155</c:v>
                </c:pt>
                <c:pt idx="256">
                  <c:v>44162</c:v>
                </c:pt>
                <c:pt idx="257">
                  <c:v>44169</c:v>
                </c:pt>
                <c:pt idx="258">
                  <c:v>44176</c:v>
                </c:pt>
                <c:pt idx="259">
                  <c:v>44183</c:v>
                </c:pt>
                <c:pt idx="260">
                  <c:v>44190</c:v>
                </c:pt>
                <c:pt idx="261">
                  <c:v>44197</c:v>
                </c:pt>
                <c:pt idx="262">
                  <c:v>44204</c:v>
                </c:pt>
                <c:pt idx="263">
                  <c:v>44211</c:v>
                </c:pt>
                <c:pt idx="264">
                  <c:v>44218</c:v>
                </c:pt>
                <c:pt idx="265">
                  <c:v>44225</c:v>
                </c:pt>
                <c:pt idx="266">
                  <c:v>44232</c:v>
                </c:pt>
                <c:pt idx="267">
                  <c:v>44239</c:v>
                </c:pt>
                <c:pt idx="268">
                  <c:v>44246</c:v>
                </c:pt>
                <c:pt idx="269">
                  <c:v>44253</c:v>
                </c:pt>
                <c:pt idx="270">
                  <c:v>44260</c:v>
                </c:pt>
                <c:pt idx="271">
                  <c:v>44267</c:v>
                </c:pt>
                <c:pt idx="272">
                  <c:v>44274</c:v>
                </c:pt>
                <c:pt idx="273">
                  <c:v>44281</c:v>
                </c:pt>
                <c:pt idx="274">
                  <c:v>44288</c:v>
                </c:pt>
                <c:pt idx="275">
                  <c:v>44295</c:v>
                </c:pt>
                <c:pt idx="276">
                  <c:v>44302</c:v>
                </c:pt>
                <c:pt idx="277">
                  <c:v>44309</c:v>
                </c:pt>
                <c:pt idx="278">
                  <c:v>44316</c:v>
                </c:pt>
                <c:pt idx="279">
                  <c:v>44323</c:v>
                </c:pt>
                <c:pt idx="280">
                  <c:v>44330</c:v>
                </c:pt>
                <c:pt idx="281">
                  <c:v>44337</c:v>
                </c:pt>
                <c:pt idx="282">
                  <c:v>44344</c:v>
                </c:pt>
                <c:pt idx="283">
                  <c:v>44351</c:v>
                </c:pt>
                <c:pt idx="284">
                  <c:v>44358</c:v>
                </c:pt>
                <c:pt idx="285">
                  <c:v>44365</c:v>
                </c:pt>
                <c:pt idx="286">
                  <c:v>44372</c:v>
                </c:pt>
                <c:pt idx="287">
                  <c:v>44379</c:v>
                </c:pt>
                <c:pt idx="288">
                  <c:v>44386</c:v>
                </c:pt>
                <c:pt idx="289">
                  <c:v>44393</c:v>
                </c:pt>
                <c:pt idx="290">
                  <c:v>44400</c:v>
                </c:pt>
                <c:pt idx="291">
                  <c:v>44407</c:v>
                </c:pt>
                <c:pt idx="292">
                  <c:v>44414</c:v>
                </c:pt>
                <c:pt idx="293">
                  <c:v>44421</c:v>
                </c:pt>
                <c:pt idx="294">
                  <c:v>44428</c:v>
                </c:pt>
                <c:pt idx="295">
                  <c:v>44435</c:v>
                </c:pt>
                <c:pt idx="296">
                  <c:v>44442</c:v>
                </c:pt>
                <c:pt idx="297">
                  <c:v>44449</c:v>
                </c:pt>
                <c:pt idx="298">
                  <c:v>44456</c:v>
                </c:pt>
                <c:pt idx="299">
                  <c:v>44463</c:v>
                </c:pt>
                <c:pt idx="300">
                  <c:v>44470</c:v>
                </c:pt>
                <c:pt idx="301">
                  <c:v>44477</c:v>
                </c:pt>
                <c:pt idx="302">
                  <c:v>44484</c:v>
                </c:pt>
                <c:pt idx="303">
                  <c:v>44491</c:v>
                </c:pt>
                <c:pt idx="304">
                  <c:v>44498</c:v>
                </c:pt>
                <c:pt idx="305">
                  <c:v>44505</c:v>
                </c:pt>
                <c:pt idx="306">
                  <c:v>44512</c:v>
                </c:pt>
                <c:pt idx="307">
                  <c:v>44519</c:v>
                </c:pt>
                <c:pt idx="308">
                  <c:v>44526</c:v>
                </c:pt>
                <c:pt idx="309">
                  <c:v>44533</c:v>
                </c:pt>
                <c:pt idx="310">
                  <c:v>44540</c:v>
                </c:pt>
                <c:pt idx="311">
                  <c:v>44547</c:v>
                </c:pt>
                <c:pt idx="312">
                  <c:v>44554</c:v>
                </c:pt>
                <c:pt idx="313">
                  <c:v>44561</c:v>
                </c:pt>
                <c:pt idx="314">
                  <c:v>44568</c:v>
                </c:pt>
                <c:pt idx="315">
                  <c:v>44575</c:v>
                </c:pt>
                <c:pt idx="316">
                  <c:v>44582</c:v>
                </c:pt>
                <c:pt idx="317">
                  <c:v>44589</c:v>
                </c:pt>
                <c:pt idx="318">
                  <c:v>44596</c:v>
                </c:pt>
                <c:pt idx="319">
                  <c:v>44603</c:v>
                </c:pt>
                <c:pt idx="320">
                  <c:v>44610</c:v>
                </c:pt>
                <c:pt idx="321">
                  <c:v>44617</c:v>
                </c:pt>
                <c:pt idx="322">
                  <c:v>44624</c:v>
                </c:pt>
                <c:pt idx="323">
                  <c:v>44631</c:v>
                </c:pt>
                <c:pt idx="324">
                  <c:v>44638</c:v>
                </c:pt>
                <c:pt idx="325">
                  <c:v>44645</c:v>
                </c:pt>
                <c:pt idx="326">
                  <c:v>44652</c:v>
                </c:pt>
                <c:pt idx="327">
                  <c:v>44659</c:v>
                </c:pt>
                <c:pt idx="328">
                  <c:v>44666</c:v>
                </c:pt>
                <c:pt idx="329">
                  <c:v>44673</c:v>
                </c:pt>
                <c:pt idx="330">
                  <c:v>44680</c:v>
                </c:pt>
                <c:pt idx="331">
                  <c:v>44687</c:v>
                </c:pt>
                <c:pt idx="332">
                  <c:v>44694</c:v>
                </c:pt>
                <c:pt idx="333">
                  <c:v>44701</c:v>
                </c:pt>
                <c:pt idx="334">
                  <c:v>44708</c:v>
                </c:pt>
                <c:pt idx="335">
                  <c:v>44715</c:v>
                </c:pt>
                <c:pt idx="336">
                  <c:v>44722</c:v>
                </c:pt>
                <c:pt idx="337">
                  <c:v>44729</c:v>
                </c:pt>
                <c:pt idx="338">
                  <c:v>44736</c:v>
                </c:pt>
                <c:pt idx="339">
                  <c:v>44743</c:v>
                </c:pt>
                <c:pt idx="340">
                  <c:v>44750</c:v>
                </c:pt>
                <c:pt idx="341">
                  <c:v>44757</c:v>
                </c:pt>
                <c:pt idx="342">
                  <c:v>44764</c:v>
                </c:pt>
                <c:pt idx="343">
                  <c:v>44771</c:v>
                </c:pt>
                <c:pt idx="344">
                  <c:v>44778</c:v>
                </c:pt>
                <c:pt idx="345">
                  <c:v>44785</c:v>
                </c:pt>
                <c:pt idx="346">
                  <c:v>44792</c:v>
                </c:pt>
                <c:pt idx="347">
                  <c:v>44799</c:v>
                </c:pt>
                <c:pt idx="348">
                  <c:v>44806</c:v>
                </c:pt>
                <c:pt idx="349">
                  <c:v>44813</c:v>
                </c:pt>
                <c:pt idx="350">
                  <c:v>44820</c:v>
                </c:pt>
                <c:pt idx="351">
                  <c:v>44827</c:v>
                </c:pt>
                <c:pt idx="352">
                  <c:v>44834</c:v>
                </c:pt>
                <c:pt idx="353">
                  <c:v>44841</c:v>
                </c:pt>
                <c:pt idx="354">
                  <c:v>44848</c:v>
                </c:pt>
                <c:pt idx="355">
                  <c:v>44855</c:v>
                </c:pt>
                <c:pt idx="356">
                  <c:v>44862</c:v>
                </c:pt>
                <c:pt idx="357">
                  <c:v>44869</c:v>
                </c:pt>
                <c:pt idx="358">
                  <c:v>44876</c:v>
                </c:pt>
                <c:pt idx="359">
                  <c:v>44883</c:v>
                </c:pt>
                <c:pt idx="360">
                  <c:v>44890</c:v>
                </c:pt>
                <c:pt idx="361">
                  <c:v>44897</c:v>
                </c:pt>
                <c:pt idx="362">
                  <c:v>44904</c:v>
                </c:pt>
                <c:pt idx="363">
                  <c:v>44911</c:v>
                </c:pt>
                <c:pt idx="364">
                  <c:v>44918</c:v>
                </c:pt>
                <c:pt idx="365">
                  <c:v>44925</c:v>
                </c:pt>
                <c:pt idx="366">
                  <c:v>44932</c:v>
                </c:pt>
                <c:pt idx="367">
                  <c:v>44939</c:v>
                </c:pt>
                <c:pt idx="368">
                  <c:v>44946</c:v>
                </c:pt>
                <c:pt idx="369">
                  <c:v>44953</c:v>
                </c:pt>
                <c:pt idx="370">
                  <c:v>44960</c:v>
                </c:pt>
                <c:pt idx="371">
                  <c:v>44967</c:v>
                </c:pt>
                <c:pt idx="372">
                  <c:v>44974</c:v>
                </c:pt>
                <c:pt idx="373">
                  <c:v>44981</c:v>
                </c:pt>
                <c:pt idx="374">
                  <c:v>44988</c:v>
                </c:pt>
                <c:pt idx="375">
                  <c:v>44995</c:v>
                </c:pt>
                <c:pt idx="376">
                  <c:v>45002</c:v>
                </c:pt>
                <c:pt idx="377">
                  <c:v>45009</c:v>
                </c:pt>
                <c:pt idx="378">
                  <c:v>45016</c:v>
                </c:pt>
                <c:pt idx="379">
                  <c:v>45023</c:v>
                </c:pt>
                <c:pt idx="380">
                  <c:v>45030</c:v>
                </c:pt>
                <c:pt idx="381">
                  <c:v>45037</c:v>
                </c:pt>
                <c:pt idx="382">
                  <c:v>45044</c:v>
                </c:pt>
                <c:pt idx="383">
                  <c:v>45051</c:v>
                </c:pt>
                <c:pt idx="384">
                  <c:v>45058</c:v>
                </c:pt>
                <c:pt idx="385">
                  <c:v>45065</c:v>
                </c:pt>
                <c:pt idx="386">
                  <c:v>45072</c:v>
                </c:pt>
                <c:pt idx="387">
                  <c:v>45079</c:v>
                </c:pt>
                <c:pt idx="388">
                  <c:v>45086</c:v>
                </c:pt>
                <c:pt idx="389">
                  <c:v>45093</c:v>
                </c:pt>
                <c:pt idx="390">
                  <c:v>45100</c:v>
                </c:pt>
                <c:pt idx="391">
                  <c:v>45107</c:v>
                </c:pt>
                <c:pt idx="392">
                  <c:v>45114</c:v>
                </c:pt>
                <c:pt idx="393">
                  <c:v>45121</c:v>
                </c:pt>
                <c:pt idx="394">
                  <c:v>45128</c:v>
                </c:pt>
                <c:pt idx="395">
                  <c:v>45135</c:v>
                </c:pt>
                <c:pt idx="396">
                  <c:v>45142</c:v>
                </c:pt>
                <c:pt idx="397">
                  <c:v>45149</c:v>
                </c:pt>
                <c:pt idx="398">
                  <c:v>45156</c:v>
                </c:pt>
                <c:pt idx="399">
                  <c:v>45163</c:v>
                </c:pt>
                <c:pt idx="400">
                  <c:v>45170</c:v>
                </c:pt>
                <c:pt idx="401">
                  <c:v>45177</c:v>
                </c:pt>
                <c:pt idx="402">
                  <c:v>45184</c:v>
                </c:pt>
                <c:pt idx="403">
                  <c:v>45191</c:v>
                </c:pt>
                <c:pt idx="404">
                  <c:v>45198</c:v>
                </c:pt>
                <c:pt idx="405">
                  <c:v>45205</c:v>
                </c:pt>
                <c:pt idx="406">
                  <c:v>45212</c:v>
                </c:pt>
                <c:pt idx="407">
                  <c:v>45219</c:v>
                </c:pt>
                <c:pt idx="408">
                  <c:v>45226</c:v>
                </c:pt>
                <c:pt idx="409">
                  <c:v>45233</c:v>
                </c:pt>
                <c:pt idx="410">
                  <c:v>45240</c:v>
                </c:pt>
                <c:pt idx="411">
                  <c:v>45247</c:v>
                </c:pt>
                <c:pt idx="412">
                  <c:v>45254</c:v>
                </c:pt>
                <c:pt idx="413">
                  <c:v>45261</c:v>
                </c:pt>
                <c:pt idx="414">
                  <c:v>45268</c:v>
                </c:pt>
                <c:pt idx="415">
                  <c:v>45275</c:v>
                </c:pt>
                <c:pt idx="416">
                  <c:v>45282</c:v>
                </c:pt>
                <c:pt idx="417">
                  <c:v>45289</c:v>
                </c:pt>
                <c:pt idx="418">
                  <c:v>45296</c:v>
                </c:pt>
                <c:pt idx="419">
                  <c:v>45303</c:v>
                </c:pt>
                <c:pt idx="420">
                  <c:v>45310</c:v>
                </c:pt>
                <c:pt idx="421">
                  <c:v>45317</c:v>
                </c:pt>
                <c:pt idx="422">
                  <c:v>45324</c:v>
                </c:pt>
                <c:pt idx="423">
                  <c:v>45331</c:v>
                </c:pt>
                <c:pt idx="424">
                  <c:v>45338</c:v>
                </c:pt>
                <c:pt idx="425">
                  <c:v>45345</c:v>
                </c:pt>
                <c:pt idx="426">
                  <c:v>45352</c:v>
                </c:pt>
                <c:pt idx="427">
                  <c:v>45359</c:v>
                </c:pt>
                <c:pt idx="428">
                  <c:v>45366</c:v>
                </c:pt>
                <c:pt idx="429">
                  <c:v>45373</c:v>
                </c:pt>
                <c:pt idx="430">
                  <c:v>45380</c:v>
                </c:pt>
                <c:pt idx="431">
                  <c:v>45387</c:v>
                </c:pt>
                <c:pt idx="432">
                  <c:v>45394</c:v>
                </c:pt>
                <c:pt idx="433">
                  <c:v>45401</c:v>
                </c:pt>
                <c:pt idx="434">
                  <c:v>45408</c:v>
                </c:pt>
                <c:pt idx="435">
                  <c:v>45415</c:v>
                </c:pt>
                <c:pt idx="436">
                  <c:v>45422</c:v>
                </c:pt>
                <c:pt idx="437">
                  <c:v>45429</c:v>
                </c:pt>
                <c:pt idx="438">
                  <c:v>45436</c:v>
                </c:pt>
                <c:pt idx="439">
                  <c:v>45443</c:v>
                </c:pt>
                <c:pt idx="440">
                  <c:v>45450</c:v>
                </c:pt>
                <c:pt idx="441">
                  <c:v>45457</c:v>
                </c:pt>
                <c:pt idx="442">
                  <c:v>45464</c:v>
                </c:pt>
                <c:pt idx="443">
                  <c:v>45471</c:v>
                </c:pt>
                <c:pt idx="444">
                  <c:v>45478</c:v>
                </c:pt>
                <c:pt idx="445">
                  <c:v>45485</c:v>
                </c:pt>
                <c:pt idx="446">
                  <c:v>45492</c:v>
                </c:pt>
                <c:pt idx="447">
                  <c:v>45499</c:v>
                </c:pt>
                <c:pt idx="448">
                  <c:v>45506</c:v>
                </c:pt>
                <c:pt idx="449">
                  <c:v>45513</c:v>
                </c:pt>
                <c:pt idx="450">
                  <c:v>45520</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numCache>
            </c:numRef>
          </c:cat>
          <c:val>
            <c:numRef>
              <c:f>'Gold in USD Bullenmarkt 2016'!$I$854:$I$2001</c:f>
              <c:numCache>
                <c:formatCode>0.00</c:formatCode>
                <c:ptCount val="11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1000000</c:v>
                </c:pt>
                <c:pt idx="218">
                  <c:v>1000000</c:v>
                </c:pt>
                <c:pt idx="219">
                  <c:v>1000000</c:v>
                </c:pt>
                <c:pt idx="220">
                  <c:v>1000000</c:v>
                </c:pt>
                <c:pt idx="221">
                  <c:v>1000000</c:v>
                </c:pt>
                <c:pt idx="222">
                  <c:v>1000000</c:v>
                </c:pt>
                <c:pt idx="223">
                  <c:v>1000000</c:v>
                </c:pt>
                <c:pt idx="224">
                  <c:v>1000000</c:v>
                </c:pt>
                <c:pt idx="225">
                  <c:v>1000000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numCache>
            </c:numRef>
          </c:val>
          <c:extLst>
            <c:ext xmlns:c16="http://schemas.microsoft.com/office/drawing/2014/chart" uri="{C3380CC4-5D6E-409C-BE32-E72D297353CC}">
              <c16:uniqueId val="{00000000-931C-4777-8A68-31B55944B248}"/>
            </c:ext>
          </c:extLst>
        </c:ser>
        <c:dLbls>
          <c:showLegendKey val="0"/>
          <c:showVal val="0"/>
          <c:showCatName val="0"/>
          <c:showSerName val="0"/>
          <c:showPercent val="0"/>
          <c:showBubbleSize val="0"/>
        </c:dLbls>
        <c:axId val="1137850368"/>
        <c:axId val="1137840288"/>
      </c:areaChart>
      <c:lineChart>
        <c:grouping val="standard"/>
        <c:varyColors val="0"/>
        <c:ser>
          <c:idx val="0"/>
          <c:order val="1"/>
          <c:tx>
            <c:strRef>
              <c:f>'Gold in USD Bullenmarkt 2016'!$J$16</c:f>
              <c:strCache>
                <c:ptCount val="1"/>
                <c:pt idx="0">
                  <c:v>Gold</c:v>
                </c:pt>
              </c:strCache>
            </c:strRef>
          </c:tx>
          <c:spPr>
            <a:ln w="31750">
              <a:solidFill>
                <a:srgbClr val="C2A96C"/>
              </a:solidFill>
            </a:ln>
          </c:spPr>
          <c:marker>
            <c:symbol val="none"/>
          </c:marker>
          <c:cat>
            <c:numRef>
              <c:f>'Gold in USD Bullenmarkt 2016'!$H$854:$H$2001</c:f>
              <c:numCache>
                <c:formatCode>m/d/yyyy</c:formatCode>
                <c:ptCount val="1148"/>
                <c:pt idx="0">
                  <c:v>42370</c:v>
                </c:pt>
                <c:pt idx="1">
                  <c:v>42377</c:v>
                </c:pt>
                <c:pt idx="2">
                  <c:v>42384</c:v>
                </c:pt>
                <c:pt idx="3">
                  <c:v>42391</c:v>
                </c:pt>
                <c:pt idx="4">
                  <c:v>42398</c:v>
                </c:pt>
                <c:pt idx="5">
                  <c:v>42405</c:v>
                </c:pt>
                <c:pt idx="6">
                  <c:v>42412</c:v>
                </c:pt>
                <c:pt idx="7">
                  <c:v>42419</c:v>
                </c:pt>
                <c:pt idx="8">
                  <c:v>42426</c:v>
                </c:pt>
                <c:pt idx="9">
                  <c:v>42433</c:v>
                </c:pt>
                <c:pt idx="10">
                  <c:v>42440</c:v>
                </c:pt>
                <c:pt idx="11">
                  <c:v>42447</c:v>
                </c:pt>
                <c:pt idx="12">
                  <c:v>42454</c:v>
                </c:pt>
                <c:pt idx="13">
                  <c:v>42461</c:v>
                </c:pt>
                <c:pt idx="14">
                  <c:v>42468</c:v>
                </c:pt>
                <c:pt idx="15">
                  <c:v>42475</c:v>
                </c:pt>
                <c:pt idx="16">
                  <c:v>42482</c:v>
                </c:pt>
                <c:pt idx="17">
                  <c:v>42489</c:v>
                </c:pt>
                <c:pt idx="18">
                  <c:v>42496</c:v>
                </c:pt>
                <c:pt idx="19">
                  <c:v>42503</c:v>
                </c:pt>
                <c:pt idx="20">
                  <c:v>42510</c:v>
                </c:pt>
                <c:pt idx="21">
                  <c:v>42517</c:v>
                </c:pt>
                <c:pt idx="22">
                  <c:v>42524</c:v>
                </c:pt>
                <c:pt idx="23">
                  <c:v>42531</c:v>
                </c:pt>
                <c:pt idx="24">
                  <c:v>42538</c:v>
                </c:pt>
                <c:pt idx="25">
                  <c:v>42545</c:v>
                </c:pt>
                <c:pt idx="26">
                  <c:v>42552</c:v>
                </c:pt>
                <c:pt idx="27">
                  <c:v>42559</c:v>
                </c:pt>
                <c:pt idx="28">
                  <c:v>42566</c:v>
                </c:pt>
                <c:pt idx="29">
                  <c:v>42573</c:v>
                </c:pt>
                <c:pt idx="30">
                  <c:v>42580</c:v>
                </c:pt>
                <c:pt idx="31">
                  <c:v>42587</c:v>
                </c:pt>
                <c:pt idx="32">
                  <c:v>42594</c:v>
                </c:pt>
                <c:pt idx="33">
                  <c:v>42601</c:v>
                </c:pt>
                <c:pt idx="34">
                  <c:v>42608</c:v>
                </c:pt>
                <c:pt idx="35">
                  <c:v>42615</c:v>
                </c:pt>
                <c:pt idx="36">
                  <c:v>42622</c:v>
                </c:pt>
                <c:pt idx="37">
                  <c:v>42629</c:v>
                </c:pt>
                <c:pt idx="38">
                  <c:v>42636</c:v>
                </c:pt>
                <c:pt idx="39">
                  <c:v>42643</c:v>
                </c:pt>
                <c:pt idx="40">
                  <c:v>42650</c:v>
                </c:pt>
                <c:pt idx="41">
                  <c:v>42657</c:v>
                </c:pt>
                <c:pt idx="42">
                  <c:v>42664</c:v>
                </c:pt>
                <c:pt idx="43">
                  <c:v>42671</c:v>
                </c:pt>
                <c:pt idx="44">
                  <c:v>42678</c:v>
                </c:pt>
                <c:pt idx="45">
                  <c:v>42685</c:v>
                </c:pt>
                <c:pt idx="46">
                  <c:v>42692</c:v>
                </c:pt>
                <c:pt idx="47">
                  <c:v>42699</c:v>
                </c:pt>
                <c:pt idx="48">
                  <c:v>42706</c:v>
                </c:pt>
                <c:pt idx="49">
                  <c:v>42713</c:v>
                </c:pt>
                <c:pt idx="50">
                  <c:v>42720</c:v>
                </c:pt>
                <c:pt idx="51">
                  <c:v>42727</c:v>
                </c:pt>
                <c:pt idx="52">
                  <c:v>42734</c:v>
                </c:pt>
                <c:pt idx="53">
                  <c:v>42741</c:v>
                </c:pt>
                <c:pt idx="54">
                  <c:v>42748</c:v>
                </c:pt>
                <c:pt idx="55">
                  <c:v>42755</c:v>
                </c:pt>
                <c:pt idx="56">
                  <c:v>42762</c:v>
                </c:pt>
                <c:pt idx="57">
                  <c:v>42769</c:v>
                </c:pt>
                <c:pt idx="58">
                  <c:v>42776</c:v>
                </c:pt>
                <c:pt idx="59">
                  <c:v>42783</c:v>
                </c:pt>
                <c:pt idx="60">
                  <c:v>42790</c:v>
                </c:pt>
                <c:pt idx="61">
                  <c:v>42797</c:v>
                </c:pt>
                <c:pt idx="62">
                  <c:v>42804</c:v>
                </c:pt>
                <c:pt idx="63">
                  <c:v>42811</c:v>
                </c:pt>
                <c:pt idx="64">
                  <c:v>42818</c:v>
                </c:pt>
                <c:pt idx="65">
                  <c:v>42825</c:v>
                </c:pt>
                <c:pt idx="66">
                  <c:v>42832</c:v>
                </c:pt>
                <c:pt idx="67">
                  <c:v>42839</c:v>
                </c:pt>
                <c:pt idx="68">
                  <c:v>42846</c:v>
                </c:pt>
                <c:pt idx="69">
                  <c:v>42853</c:v>
                </c:pt>
                <c:pt idx="70">
                  <c:v>42860</c:v>
                </c:pt>
                <c:pt idx="71">
                  <c:v>42867</c:v>
                </c:pt>
                <c:pt idx="72">
                  <c:v>42874</c:v>
                </c:pt>
                <c:pt idx="73">
                  <c:v>42881</c:v>
                </c:pt>
                <c:pt idx="74">
                  <c:v>42888</c:v>
                </c:pt>
                <c:pt idx="75">
                  <c:v>42895</c:v>
                </c:pt>
                <c:pt idx="76">
                  <c:v>42902</c:v>
                </c:pt>
                <c:pt idx="77">
                  <c:v>42909</c:v>
                </c:pt>
                <c:pt idx="78">
                  <c:v>42916</c:v>
                </c:pt>
                <c:pt idx="79">
                  <c:v>42923</c:v>
                </c:pt>
                <c:pt idx="80">
                  <c:v>42930</c:v>
                </c:pt>
                <c:pt idx="81">
                  <c:v>42937</c:v>
                </c:pt>
                <c:pt idx="82">
                  <c:v>42944</c:v>
                </c:pt>
                <c:pt idx="83">
                  <c:v>42951</c:v>
                </c:pt>
                <c:pt idx="84">
                  <c:v>42958</c:v>
                </c:pt>
                <c:pt idx="85">
                  <c:v>42965</c:v>
                </c:pt>
                <c:pt idx="86">
                  <c:v>42972</c:v>
                </c:pt>
                <c:pt idx="87">
                  <c:v>42979</c:v>
                </c:pt>
                <c:pt idx="88">
                  <c:v>42986</c:v>
                </c:pt>
                <c:pt idx="89">
                  <c:v>42993</c:v>
                </c:pt>
                <c:pt idx="90">
                  <c:v>43000</c:v>
                </c:pt>
                <c:pt idx="91">
                  <c:v>43007</c:v>
                </c:pt>
                <c:pt idx="92">
                  <c:v>43014</c:v>
                </c:pt>
                <c:pt idx="93">
                  <c:v>43021</c:v>
                </c:pt>
                <c:pt idx="94">
                  <c:v>43028</c:v>
                </c:pt>
                <c:pt idx="95">
                  <c:v>43035</c:v>
                </c:pt>
                <c:pt idx="96">
                  <c:v>43042</c:v>
                </c:pt>
                <c:pt idx="97">
                  <c:v>43049</c:v>
                </c:pt>
                <c:pt idx="98">
                  <c:v>43056</c:v>
                </c:pt>
                <c:pt idx="99">
                  <c:v>43063</c:v>
                </c:pt>
                <c:pt idx="100">
                  <c:v>43070</c:v>
                </c:pt>
                <c:pt idx="101">
                  <c:v>43077</c:v>
                </c:pt>
                <c:pt idx="102">
                  <c:v>43084</c:v>
                </c:pt>
                <c:pt idx="103">
                  <c:v>43091</c:v>
                </c:pt>
                <c:pt idx="104">
                  <c:v>43098</c:v>
                </c:pt>
                <c:pt idx="105">
                  <c:v>43105</c:v>
                </c:pt>
                <c:pt idx="106">
                  <c:v>43112</c:v>
                </c:pt>
                <c:pt idx="107">
                  <c:v>43119</c:v>
                </c:pt>
                <c:pt idx="108">
                  <c:v>43126</c:v>
                </c:pt>
                <c:pt idx="109">
                  <c:v>43133</c:v>
                </c:pt>
                <c:pt idx="110">
                  <c:v>43140</c:v>
                </c:pt>
                <c:pt idx="111">
                  <c:v>43147</c:v>
                </c:pt>
                <c:pt idx="112">
                  <c:v>43154</c:v>
                </c:pt>
                <c:pt idx="113">
                  <c:v>43161</c:v>
                </c:pt>
                <c:pt idx="114">
                  <c:v>43168</c:v>
                </c:pt>
                <c:pt idx="115">
                  <c:v>43175</c:v>
                </c:pt>
                <c:pt idx="116">
                  <c:v>43182</c:v>
                </c:pt>
                <c:pt idx="117">
                  <c:v>43189</c:v>
                </c:pt>
                <c:pt idx="118">
                  <c:v>43196</c:v>
                </c:pt>
                <c:pt idx="119">
                  <c:v>43203</c:v>
                </c:pt>
                <c:pt idx="120">
                  <c:v>43210</c:v>
                </c:pt>
                <c:pt idx="121">
                  <c:v>43217</c:v>
                </c:pt>
                <c:pt idx="122">
                  <c:v>43224</c:v>
                </c:pt>
                <c:pt idx="123">
                  <c:v>43231</c:v>
                </c:pt>
                <c:pt idx="124">
                  <c:v>43238</c:v>
                </c:pt>
                <c:pt idx="125">
                  <c:v>43245</c:v>
                </c:pt>
                <c:pt idx="126">
                  <c:v>43252</c:v>
                </c:pt>
                <c:pt idx="127">
                  <c:v>43259</c:v>
                </c:pt>
                <c:pt idx="128">
                  <c:v>43266</c:v>
                </c:pt>
                <c:pt idx="129">
                  <c:v>43273</c:v>
                </c:pt>
                <c:pt idx="130">
                  <c:v>43280</c:v>
                </c:pt>
                <c:pt idx="131">
                  <c:v>43287</c:v>
                </c:pt>
                <c:pt idx="132">
                  <c:v>43294</c:v>
                </c:pt>
                <c:pt idx="133">
                  <c:v>43301</c:v>
                </c:pt>
                <c:pt idx="134">
                  <c:v>43308</c:v>
                </c:pt>
                <c:pt idx="135">
                  <c:v>43315</c:v>
                </c:pt>
                <c:pt idx="136">
                  <c:v>43322</c:v>
                </c:pt>
                <c:pt idx="137">
                  <c:v>43329</c:v>
                </c:pt>
                <c:pt idx="138">
                  <c:v>43336</c:v>
                </c:pt>
                <c:pt idx="139">
                  <c:v>43343</c:v>
                </c:pt>
                <c:pt idx="140">
                  <c:v>43350</c:v>
                </c:pt>
                <c:pt idx="141">
                  <c:v>43357</c:v>
                </c:pt>
                <c:pt idx="142">
                  <c:v>43364</c:v>
                </c:pt>
                <c:pt idx="143">
                  <c:v>43371</c:v>
                </c:pt>
                <c:pt idx="144">
                  <c:v>43378</c:v>
                </c:pt>
                <c:pt idx="145">
                  <c:v>43385</c:v>
                </c:pt>
                <c:pt idx="146">
                  <c:v>43392</c:v>
                </c:pt>
                <c:pt idx="147">
                  <c:v>43399</c:v>
                </c:pt>
                <c:pt idx="148">
                  <c:v>43406</c:v>
                </c:pt>
                <c:pt idx="149">
                  <c:v>43413</c:v>
                </c:pt>
                <c:pt idx="150">
                  <c:v>43420</c:v>
                </c:pt>
                <c:pt idx="151">
                  <c:v>43427</c:v>
                </c:pt>
                <c:pt idx="152">
                  <c:v>43434</c:v>
                </c:pt>
                <c:pt idx="153">
                  <c:v>43441</c:v>
                </c:pt>
                <c:pt idx="154">
                  <c:v>43448</c:v>
                </c:pt>
                <c:pt idx="155">
                  <c:v>43455</c:v>
                </c:pt>
                <c:pt idx="156">
                  <c:v>43462</c:v>
                </c:pt>
                <c:pt idx="157">
                  <c:v>43469</c:v>
                </c:pt>
                <c:pt idx="158">
                  <c:v>43476</c:v>
                </c:pt>
                <c:pt idx="159">
                  <c:v>43483</c:v>
                </c:pt>
                <c:pt idx="160">
                  <c:v>43490</c:v>
                </c:pt>
                <c:pt idx="161">
                  <c:v>43497</c:v>
                </c:pt>
                <c:pt idx="162">
                  <c:v>43504</c:v>
                </c:pt>
                <c:pt idx="163">
                  <c:v>43511</c:v>
                </c:pt>
                <c:pt idx="164">
                  <c:v>43518</c:v>
                </c:pt>
                <c:pt idx="165">
                  <c:v>43525</c:v>
                </c:pt>
                <c:pt idx="166">
                  <c:v>43532</c:v>
                </c:pt>
                <c:pt idx="167">
                  <c:v>43539</c:v>
                </c:pt>
                <c:pt idx="168">
                  <c:v>43546</c:v>
                </c:pt>
                <c:pt idx="169">
                  <c:v>43553</c:v>
                </c:pt>
                <c:pt idx="170">
                  <c:v>43560</c:v>
                </c:pt>
                <c:pt idx="171">
                  <c:v>43567</c:v>
                </c:pt>
                <c:pt idx="172">
                  <c:v>43574</c:v>
                </c:pt>
                <c:pt idx="173">
                  <c:v>43581</c:v>
                </c:pt>
                <c:pt idx="174">
                  <c:v>43588</c:v>
                </c:pt>
                <c:pt idx="175">
                  <c:v>43595</c:v>
                </c:pt>
                <c:pt idx="176">
                  <c:v>43602</c:v>
                </c:pt>
                <c:pt idx="177">
                  <c:v>43609</c:v>
                </c:pt>
                <c:pt idx="178">
                  <c:v>43616</c:v>
                </c:pt>
                <c:pt idx="179">
                  <c:v>43623</c:v>
                </c:pt>
                <c:pt idx="180">
                  <c:v>43630</c:v>
                </c:pt>
                <c:pt idx="181">
                  <c:v>43637</c:v>
                </c:pt>
                <c:pt idx="182">
                  <c:v>43644</c:v>
                </c:pt>
                <c:pt idx="183">
                  <c:v>43651</c:v>
                </c:pt>
                <c:pt idx="184">
                  <c:v>43658</c:v>
                </c:pt>
                <c:pt idx="185">
                  <c:v>43665</c:v>
                </c:pt>
                <c:pt idx="186">
                  <c:v>43672</c:v>
                </c:pt>
                <c:pt idx="187">
                  <c:v>43679</c:v>
                </c:pt>
                <c:pt idx="188">
                  <c:v>43686</c:v>
                </c:pt>
                <c:pt idx="189">
                  <c:v>43693</c:v>
                </c:pt>
                <c:pt idx="190">
                  <c:v>43700</c:v>
                </c:pt>
                <c:pt idx="191">
                  <c:v>43707</c:v>
                </c:pt>
                <c:pt idx="192">
                  <c:v>43714</c:v>
                </c:pt>
                <c:pt idx="193">
                  <c:v>43721</c:v>
                </c:pt>
                <c:pt idx="194">
                  <c:v>43728</c:v>
                </c:pt>
                <c:pt idx="195">
                  <c:v>43735</c:v>
                </c:pt>
                <c:pt idx="196">
                  <c:v>43742</c:v>
                </c:pt>
                <c:pt idx="197">
                  <c:v>43749</c:v>
                </c:pt>
                <c:pt idx="198">
                  <c:v>43756</c:v>
                </c:pt>
                <c:pt idx="199">
                  <c:v>43763</c:v>
                </c:pt>
                <c:pt idx="200">
                  <c:v>43770</c:v>
                </c:pt>
                <c:pt idx="201">
                  <c:v>43777</c:v>
                </c:pt>
                <c:pt idx="202">
                  <c:v>43784</c:v>
                </c:pt>
                <c:pt idx="203">
                  <c:v>43791</c:v>
                </c:pt>
                <c:pt idx="204">
                  <c:v>43798</c:v>
                </c:pt>
                <c:pt idx="205">
                  <c:v>43805</c:v>
                </c:pt>
                <c:pt idx="206">
                  <c:v>43812</c:v>
                </c:pt>
                <c:pt idx="207">
                  <c:v>43819</c:v>
                </c:pt>
                <c:pt idx="208">
                  <c:v>43826</c:v>
                </c:pt>
                <c:pt idx="209">
                  <c:v>43833</c:v>
                </c:pt>
                <c:pt idx="210">
                  <c:v>43840</c:v>
                </c:pt>
                <c:pt idx="211">
                  <c:v>43847</c:v>
                </c:pt>
                <c:pt idx="212">
                  <c:v>43854</c:v>
                </c:pt>
                <c:pt idx="213">
                  <c:v>43861</c:v>
                </c:pt>
                <c:pt idx="214">
                  <c:v>43868</c:v>
                </c:pt>
                <c:pt idx="215">
                  <c:v>43875</c:v>
                </c:pt>
                <c:pt idx="216">
                  <c:v>43882</c:v>
                </c:pt>
                <c:pt idx="217">
                  <c:v>43889</c:v>
                </c:pt>
                <c:pt idx="218">
                  <c:v>43896</c:v>
                </c:pt>
                <c:pt idx="219">
                  <c:v>43903</c:v>
                </c:pt>
                <c:pt idx="220">
                  <c:v>43910</c:v>
                </c:pt>
                <c:pt idx="221">
                  <c:v>43917</c:v>
                </c:pt>
                <c:pt idx="222">
                  <c:v>43924</c:v>
                </c:pt>
                <c:pt idx="223">
                  <c:v>43931</c:v>
                </c:pt>
                <c:pt idx="224">
                  <c:v>43938</c:v>
                </c:pt>
                <c:pt idx="225">
                  <c:v>43945</c:v>
                </c:pt>
                <c:pt idx="226">
                  <c:v>43952</c:v>
                </c:pt>
                <c:pt idx="227">
                  <c:v>43959</c:v>
                </c:pt>
                <c:pt idx="228">
                  <c:v>43966</c:v>
                </c:pt>
                <c:pt idx="229">
                  <c:v>43973</c:v>
                </c:pt>
                <c:pt idx="230">
                  <c:v>43980</c:v>
                </c:pt>
                <c:pt idx="231">
                  <c:v>43987</c:v>
                </c:pt>
                <c:pt idx="232">
                  <c:v>43994</c:v>
                </c:pt>
                <c:pt idx="233">
                  <c:v>44001</c:v>
                </c:pt>
                <c:pt idx="234">
                  <c:v>44008</c:v>
                </c:pt>
                <c:pt idx="235">
                  <c:v>44015</c:v>
                </c:pt>
                <c:pt idx="236">
                  <c:v>44022</c:v>
                </c:pt>
                <c:pt idx="237">
                  <c:v>44029</c:v>
                </c:pt>
                <c:pt idx="238">
                  <c:v>44036</c:v>
                </c:pt>
                <c:pt idx="239">
                  <c:v>44043</c:v>
                </c:pt>
                <c:pt idx="240">
                  <c:v>44050</c:v>
                </c:pt>
                <c:pt idx="241">
                  <c:v>44057</c:v>
                </c:pt>
                <c:pt idx="242">
                  <c:v>44064</c:v>
                </c:pt>
                <c:pt idx="243">
                  <c:v>44071</c:v>
                </c:pt>
                <c:pt idx="244">
                  <c:v>44078</c:v>
                </c:pt>
                <c:pt idx="245">
                  <c:v>44085</c:v>
                </c:pt>
                <c:pt idx="246">
                  <c:v>44092</c:v>
                </c:pt>
                <c:pt idx="247">
                  <c:v>44099</c:v>
                </c:pt>
                <c:pt idx="248">
                  <c:v>44106</c:v>
                </c:pt>
                <c:pt idx="249">
                  <c:v>44113</c:v>
                </c:pt>
                <c:pt idx="250">
                  <c:v>44120</c:v>
                </c:pt>
                <c:pt idx="251">
                  <c:v>44127</c:v>
                </c:pt>
                <c:pt idx="252">
                  <c:v>44134</c:v>
                </c:pt>
                <c:pt idx="253">
                  <c:v>44141</c:v>
                </c:pt>
                <c:pt idx="254">
                  <c:v>44148</c:v>
                </c:pt>
                <c:pt idx="255">
                  <c:v>44155</c:v>
                </c:pt>
                <c:pt idx="256">
                  <c:v>44162</c:v>
                </c:pt>
                <c:pt idx="257">
                  <c:v>44169</c:v>
                </c:pt>
                <c:pt idx="258">
                  <c:v>44176</c:v>
                </c:pt>
                <c:pt idx="259">
                  <c:v>44183</c:v>
                </c:pt>
                <c:pt idx="260">
                  <c:v>44190</c:v>
                </c:pt>
                <c:pt idx="261">
                  <c:v>44197</c:v>
                </c:pt>
                <c:pt idx="262">
                  <c:v>44204</c:v>
                </c:pt>
                <c:pt idx="263">
                  <c:v>44211</c:v>
                </c:pt>
                <c:pt idx="264">
                  <c:v>44218</c:v>
                </c:pt>
                <c:pt idx="265">
                  <c:v>44225</c:v>
                </c:pt>
                <c:pt idx="266">
                  <c:v>44232</c:v>
                </c:pt>
                <c:pt idx="267">
                  <c:v>44239</c:v>
                </c:pt>
                <c:pt idx="268">
                  <c:v>44246</c:v>
                </c:pt>
                <c:pt idx="269">
                  <c:v>44253</c:v>
                </c:pt>
                <c:pt idx="270">
                  <c:v>44260</c:v>
                </c:pt>
                <c:pt idx="271">
                  <c:v>44267</c:v>
                </c:pt>
                <c:pt idx="272">
                  <c:v>44274</c:v>
                </c:pt>
                <c:pt idx="273">
                  <c:v>44281</c:v>
                </c:pt>
                <c:pt idx="274">
                  <c:v>44288</c:v>
                </c:pt>
                <c:pt idx="275">
                  <c:v>44295</c:v>
                </c:pt>
                <c:pt idx="276">
                  <c:v>44302</c:v>
                </c:pt>
                <c:pt idx="277">
                  <c:v>44309</c:v>
                </c:pt>
                <c:pt idx="278">
                  <c:v>44316</c:v>
                </c:pt>
                <c:pt idx="279">
                  <c:v>44323</c:v>
                </c:pt>
                <c:pt idx="280">
                  <c:v>44330</c:v>
                </c:pt>
                <c:pt idx="281">
                  <c:v>44337</c:v>
                </c:pt>
                <c:pt idx="282">
                  <c:v>44344</c:v>
                </c:pt>
                <c:pt idx="283">
                  <c:v>44351</c:v>
                </c:pt>
                <c:pt idx="284">
                  <c:v>44358</c:v>
                </c:pt>
                <c:pt idx="285">
                  <c:v>44365</c:v>
                </c:pt>
                <c:pt idx="286">
                  <c:v>44372</c:v>
                </c:pt>
                <c:pt idx="287">
                  <c:v>44379</c:v>
                </c:pt>
                <c:pt idx="288">
                  <c:v>44386</c:v>
                </c:pt>
                <c:pt idx="289">
                  <c:v>44393</c:v>
                </c:pt>
                <c:pt idx="290">
                  <c:v>44400</c:v>
                </c:pt>
                <c:pt idx="291">
                  <c:v>44407</c:v>
                </c:pt>
                <c:pt idx="292">
                  <c:v>44414</c:v>
                </c:pt>
                <c:pt idx="293">
                  <c:v>44421</c:v>
                </c:pt>
                <c:pt idx="294">
                  <c:v>44428</c:v>
                </c:pt>
                <c:pt idx="295">
                  <c:v>44435</c:v>
                </c:pt>
                <c:pt idx="296">
                  <c:v>44442</c:v>
                </c:pt>
                <c:pt idx="297">
                  <c:v>44449</c:v>
                </c:pt>
                <c:pt idx="298">
                  <c:v>44456</c:v>
                </c:pt>
                <c:pt idx="299">
                  <c:v>44463</c:v>
                </c:pt>
                <c:pt idx="300">
                  <c:v>44470</c:v>
                </c:pt>
                <c:pt idx="301">
                  <c:v>44477</c:v>
                </c:pt>
                <c:pt idx="302">
                  <c:v>44484</c:v>
                </c:pt>
                <c:pt idx="303">
                  <c:v>44491</c:v>
                </c:pt>
                <c:pt idx="304">
                  <c:v>44498</c:v>
                </c:pt>
                <c:pt idx="305">
                  <c:v>44505</c:v>
                </c:pt>
                <c:pt idx="306">
                  <c:v>44512</c:v>
                </c:pt>
                <c:pt idx="307">
                  <c:v>44519</c:v>
                </c:pt>
                <c:pt idx="308">
                  <c:v>44526</c:v>
                </c:pt>
                <c:pt idx="309">
                  <c:v>44533</c:v>
                </c:pt>
                <c:pt idx="310">
                  <c:v>44540</c:v>
                </c:pt>
                <c:pt idx="311">
                  <c:v>44547</c:v>
                </c:pt>
                <c:pt idx="312">
                  <c:v>44554</c:v>
                </c:pt>
                <c:pt idx="313">
                  <c:v>44561</c:v>
                </c:pt>
                <c:pt idx="314">
                  <c:v>44568</c:v>
                </c:pt>
                <c:pt idx="315">
                  <c:v>44575</c:v>
                </c:pt>
                <c:pt idx="316">
                  <c:v>44582</c:v>
                </c:pt>
                <c:pt idx="317">
                  <c:v>44589</c:v>
                </c:pt>
                <c:pt idx="318">
                  <c:v>44596</c:v>
                </c:pt>
                <c:pt idx="319">
                  <c:v>44603</c:v>
                </c:pt>
                <c:pt idx="320">
                  <c:v>44610</c:v>
                </c:pt>
                <c:pt idx="321">
                  <c:v>44617</c:v>
                </c:pt>
                <c:pt idx="322">
                  <c:v>44624</c:v>
                </c:pt>
                <c:pt idx="323">
                  <c:v>44631</c:v>
                </c:pt>
                <c:pt idx="324">
                  <c:v>44638</c:v>
                </c:pt>
                <c:pt idx="325">
                  <c:v>44645</c:v>
                </c:pt>
                <c:pt idx="326">
                  <c:v>44652</c:v>
                </c:pt>
                <c:pt idx="327">
                  <c:v>44659</c:v>
                </c:pt>
                <c:pt idx="328">
                  <c:v>44666</c:v>
                </c:pt>
                <c:pt idx="329">
                  <c:v>44673</c:v>
                </c:pt>
                <c:pt idx="330">
                  <c:v>44680</c:v>
                </c:pt>
                <c:pt idx="331">
                  <c:v>44687</c:v>
                </c:pt>
                <c:pt idx="332">
                  <c:v>44694</c:v>
                </c:pt>
                <c:pt idx="333">
                  <c:v>44701</c:v>
                </c:pt>
                <c:pt idx="334">
                  <c:v>44708</c:v>
                </c:pt>
                <c:pt idx="335">
                  <c:v>44715</c:v>
                </c:pt>
                <c:pt idx="336">
                  <c:v>44722</c:v>
                </c:pt>
                <c:pt idx="337">
                  <c:v>44729</c:v>
                </c:pt>
                <c:pt idx="338">
                  <c:v>44736</c:v>
                </c:pt>
                <c:pt idx="339">
                  <c:v>44743</c:v>
                </c:pt>
                <c:pt idx="340">
                  <c:v>44750</c:v>
                </c:pt>
                <c:pt idx="341">
                  <c:v>44757</c:v>
                </c:pt>
                <c:pt idx="342">
                  <c:v>44764</c:v>
                </c:pt>
                <c:pt idx="343">
                  <c:v>44771</c:v>
                </c:pt>
                <c:pt idx="344">
                  <c:v>44778</c:v>
                </c:pt>
                <c:pt idx="345">
                  <c:v>44785</c:v>
                </c:pt>
                <c:pt idx="346">
                  <c:v>44792</c:v>
                </c:pt>
                <c:pt idx="347">
                  <c:v>44799</c:v>
                </c:pt>
                <c:pt idx="348">
                  <c:v>44806</c:v>
                </c:pt>
                <c:pt idx="349">
                  <c:v>44813</c:v>
                </c:pt>
                <c:pt idx="350">
                  <c:v>44820</c:v>
                </c:pt>
                <c:pt idx="351">
                  <c:v>44827</c:v>
                </c:pt>
                <c:pt idx="352">
                  <c:v>44834</c:v>
                </c:pt>
                <c:pt idx="353">
                  <c:v>44841</c:v>
                </c:pt>
                <c:pt idx="354">
                  <c:v>44848</c:v>
                </c:pt>
                <c:pt idx="355">
                  <c:v>44855</c:v>
                </c:pt>
                <c:pt idx="356">
                  <c:v>44862</c:v>
                </c:pt>
                <c:pt idx="357">
                  <c:v>44869</c:v>
                </c:pt>
                <c:pt idx="358">
                  <c:v>44876</c:v>
                </c:pt>
                <c:pt idx="359">
                  <c:v>44883</c:v>
                </c:pt>
                <c:pt idx="360">
                  <c:v>44890</c:v>
                </c:pt>
                <c:pt idx="361">
                  <c:v>44897</c:v>
                </c:pt>
                <c:pt idx="362">
                  <c:v>44904</c:v>
                </c:pt>
                <c:pt idx="363">
                  <c:v>44911</c:v>
                </c:pt>
                <c:pt idx="364">
                  <c:v>44918</c:v>
                </c:pt>
                <c:pt idx="365">
                  <c:v>44925</c:v>
                </c:pt>
                <c:pt idx="366">
                  <c:v>44932</c:v>
                </c:pt>
                <c:pt idx="367">
                  <c:v>44939</c:v>
                </c:pt>
                <c:pt idx="368">
                  <c:v>44946</c:v>
                </c:pt>
                <c:pt idx="369">
                  <c:v>44953</c:v>
                </c:pt>
                <c:pt idx="370">
                  <c:v>44960</c:v>
                </c:pt>
                <c:pt idx="371">
                  <c:v>44967</c:v>
                </c:pt>
                <c:pt idx="372">
                  <c:v>44974</c:v>
                </c:pt>
                <c:pt idx="373">
                  <c:v>44981</c:v>
                </c:pt>
                <c:pt idx="374">
                  <c:v>44988</c:v>
                </c:pt>
                <c:pt idx="375">
                  <c:v>44995</c:v>
                </c:pt>
                <c:pt idx="376">
                  <c:v>45002</c:v>
                </c:pt>
                <c:pt idx="377">
                  <c:v>45009</c:v>
                </c:pt>
                <c:pt idx="378">
                  <c:v>45016</c:v>
                </c:pt>
                <c:pt idx="379">
                  <c:v>45023</c:v>
                </c:pt>
                <c:pt idx="380">
                  <c:v>45030</c:v>
                </c:pt>
                <c:pt idx="381">
                  <c:v>45037</c:v>
                </c:pt>
                <c:pt idx="382">
                  <c:v>45044</c:v>
                </c:pt>
                <c:pt idx="383">
                  <c:v>45051</c:v>
                </c:pt>
                <c:pt idx="384">
                  <c:v>45058</c:v>
                </c:pt>
                <c:pt idx="385">
                  <c:v>45065</c:v>
                </c:pt>
                <c:pt idx="386">
                  <c:v>45072</c:v>
                </c:pt>
                <c:pt idx="387">
                  <c:v>45079</c:v>
                </c:pt>
                <c:pt idx="388">
                  <c:v>45086</c:v>
                </c:pt>
                <c:pt idx="389">
                  <c:v>45093</c:v>
                </c:pt>
                <c:pt idx="390">
                  <c:v>45100</c:v>
                </c:pt>
                <c:pt idx="391">
                  <c:v>45107</c:v>
                </c:pt>
                <c:pt idx="392">
                  <c:v>45114</c:v>
                </c:pt>
                <c:pt idx="393">
                  <c:v>45121</c:v>
                </c:pt>
                <c:pt idx="394">
                  <c:v>45128</c:v>
                </c:pt>
                <c:pt idx="395">
                  <c:v>45135</c:v>
                </c:pt>
                <c:pt idx="396">
                  <c:v>45142</c:v>
                </c:pt>
                <c:pt idx="397">
                  <c:v>45149</c:v>
                </c:pt>
                <c:pt idx="398">
                  <c:v>45156</c:v>
                </c:pt>
                <c:pt idx="399">
                  <c:v>45163</c:v>
                </c:pt>
                <c:pt idx="400">
                  <c:v>45170</c:v>
                </c:pt>
                <c:pt idx="401">
                  <c:v>45177</c:v>
                </c:pt>
                <c:pt idx="402">
                  <c:v>45184</c:v>
                </c:pt>
                <c:pt idx="403">
                  <c:v>45191</c:v>
                </c:pt>
                <c:pt idx="404">
                  <c:v>45198</c:v>
                </c:pt>
                <c:pt idx="405">
                  <c:v>45205</c:v>
                </c:pt>
                <c:pt idx="406">
                  <c:v>45212</c:v>
                </c:pt>
                <c:pt idx="407">
                  <c:v>45219</c:v>
                </c:pt>
                <c:pt idx="408">
                  <c:v>45226</c:v>
                </c:pt>
                <c:pt idx="409">
                  <c:v>45233</c:v>
                </c:pt>
                <c:pt idx="410">
                  <c:v>45240</c:v>
                </c:pt>
                <c:pt idx="411">
                  <c:v>45247</c:v>
                </c:pt>
                <c:pt idx="412">
                  <c:v>45254</c:v>
                </c:pt>
                <c:pt idx="413">
                  <c:v>45261</c:v>
                </c:pt>
                <c:pt idx="414">
                  <c:v>45268</c:v>
                </c:pt>
                <c:pt idx="415">
                  <c:v>45275</c:v>
                </c:pt>
                <c:pt idx="416">
                  <c:v>45282</c:v>
                </c:pt>
                <c:pt idx="417">
                  <c:v>45289</c:v>
                </c:pt>
                <c:pt idx="418">
                  <c:v>45296</c:v>
                </c:pt>
                <c:pt idx="419">
                  <c:v>45303</c:v>
                </c:pt>
                <c:pt idx="420">
                  <c:v>45310</c:v>
                </c:pt>
                <c:pt idx="421">
                  <c:v>45317</c:v>
                </c:pt>
                <c:pt idx="422">
                  <c:v>45324</c:v>
                </c:pt>
                <c:pt idx="423">
                  <c:v>45331</c:v>
                </c:pt>
                <c:pt idx="424">
                  <c:v>45338</c:v>
                </c:pt>
                <c:pt idx="425">
                  <c:v>45345</c:v>
                </c:pt>
                <c:pt idx="426">
                  <c:v>45352</c:v>
                </c:pt>
                <c:pt idx="427">
                  <c:v>45359</c:v>
                </c:pt>
                <c:pt idx="428">
                  <c:v>45366</c:v>
                </c:pt>
                <c:pt idx="429">
                  <c:v>45373</c:v>
                </c:pt>
                <c:pt idx="430">
                  <c:v>45380</c:v>
                </c:pt>
                <c:pt idx="431">
                  <c:v>45387</c:v>
                </c:pt>
                <c:pt idx="432">
                  <c:v>45394</c:v>
                </c:pt>
                <c:pt idx="433">
                  <c:v>45401</c:v>
                </c:pt>
                <c:pt idx="434">
                  <c:v>45408</c:v>
                </c:pt>
                <c:pt idx="435">
                  <c:v>45415</c:v>
                </c:pt>
                <c:pt idx="436">
                  <c:v>45422</c:v>
                </c:pt>
                <c:pt idx="437">
                  <c:v>45429</c:v>
                </c:pt>
                <c:pt idx="438">
                  <c:v>45436</c:v>
                </c:pt>
                <c:pt idx="439">
                  <c:v>45443</c:v>
                </c:pt>
                <c:pt idx="440">
                  <c:v>45450</c:v>
                </c:pt>
                <c:pt idx="441">
                  <c:v>45457</c:v>
                </c:pt>
                <c:pt idx="442">
                  <c:v>45464</c:v>
                </c:pt>
                <c:pt idx="443">
                  <c:v>45471</c:v>
                </c:pt>
                <c:pt idx="444">
                  <c:v>45478</c:v>
                </c:pt>
                <c:pt idx="445">
                  <c:v>45485</c:v>
                </c:pt>
                <c:pt idx="446">
                  <c:v>45492</c:v>
                </c:pt>
                <c:pt idx="447">
                  <c:v>45499</c:v>
                </c:pt>
                <c:pt idx="448">
                  <c:v>45506</c:v>
                </c:pt>
                <c:pt idx="449">
                  <c:v>45513</c:v>
                </c:pt>
                <c:pt idx="450">
                  <c:v>45520</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numCache>
            </c:numRef>
          </c:cat>
          <c:val>
            <c:numRef>
              <c:f>'Gold in USD Bullenmarkt 2016'!$J$854:$J$2001</c:f>
              <c:numCache>
                <c:formatCode>0.00</c:formatCode>
                <c:ptCount val="1148"/>
                <c:pt idx="0">
                  <c:v>1060.24</c:v>
                </c:pt>
                <c:pt idx="1">
                  <c:v>1103.8399999999999</c:v>
                </c:pt>
                <c:pt idx="2">
                  <c:v>1088.71</c:v>
                </c:pt>
                <c:pt idx="3">
                  <c:v>1097.9100000000001</c:v>
                </c:pt>
                <c:pt idx="4">
                  <c:v>1117.6400000000001</c:v>
                </c:pt>
                <c:pt idx="5">
                  <c:v>1173.29</c:v>
                </c:pt>
                <c:pt idx="6">
                  <c:v>1237.6600000000001</c:v>
                </c:pt>
                <c:pt idx="7">
                  <c:v>1227.81</c:v>
                </c:pt>
                <c:pt idx="8">
                  <c:v>1222.21</c:v>
                </c:pt>
                <c:pt idx="9">
                  <c:v>1259.06</c:v>
                </c:pt>
                <c:pt idx="10">
                  <c:v>1248.06</c:v>
                </c:pt>
                <c:pt idx="11">
                  <c:v>1254.5899999999999</c:v>
                </c:pt>
                <c:pt idx="12">
                  <c:v>1216.0999999999999</c:v>
                </c:pt>
                <c:pt idx="13">
                  <c:v>1222.1099999999999</c:v>
                </c:pt>
                <c:pt idx="14">
                  <c:v>1240.01</c:v>
                </c:pt>
                <c:pt idx="15">
                  <c:v>1233.6600000000001</c:v>
                </c:pt>
                <c:pt idx="16">
                  <c:v>1231.9100000000001</c:v>
                </c:pt>
                <c:pt idx="17">
                  <c:v>1293.3599999999999</c:v>
                </c:pt>
                <c:pt idx="18">
                  <c:v>1288.3</c:v>
                </c:pt>
                <c:pt idx="19">
                  <c:v>1273.2</c:v>
                </c:pt>
                <c:pt idx="20">
                  <c:v>1251.9100000000001</c:v>
                </c:pt>
                <c:pt idx="21">
                  <c:v>1212.1500000000001</c:v>
                </c:pt>
                <c:pt idx="22">
                  <c:v>1244.0899999999999</c:v>
                </c:pt>
                <c:pt idx="23">
                  <c:v>1273.8</c:v>
                </c:pt>
                <c:pt idx="24">
                  <c:v>1298.21</c:v>
                </c:pt>
                <c:pt idx="25">
                  <c:v>1315.48</c:v>
                </c:pt>
                <c:pt idx="26">
                  <c:v>1341.91</c:v>
                </c:pt>
                <c:pt idx="27">
                  <c:v>1366.4</c:v>
                </c:pt>
                <c:pt idx="28">
                  <c:v>1337.45</c:v>
                </c:pt>
                <c:pt idx="29">
                  <c:v>1322.01</c:v>
                </c:pt>
                <c:pt idx="30">
                  <c:v>1350.59</c:v>
                </c:pt>
                <c:pt idx="31">
                  <c:v>1335.09</c:v>
                </c:pt>
                <c:pt idx="32">
                  <c:v>1335.71</c:v>
                </c:pt>
                <c:pt idx="33">
                  <c:v>1341.22</c:v>
                </c:pt>
                <c:pt idx="34">
                  <c:v>1320.85</c:v>
                </c:pt>
                <c:pt idx="35">
                  <c:v>1324.65</c:v>
                </c:pt>
                <c:pt idx="36">
                  <c:v>1327.6899000000001</c:v>
                </c:pt>
                <c:pt idx="37">
                  <c:v>1310.0600999999999</c:v>
                </c:pt>
                <c:pt idx="38">
                  <c:v>1337.21</c:v>
                </c:pt>
                <c:pt idx="39">
                  <c:v>1315.8</c:v>
                </c:pt>
                <c:pt idx="40">
                  <c:v>1256.48</c:v>
                </c:pt>
                <c:pt idx="41">
                  <c:v>1250.05</c:v>
                </c:pt>
                <c:pt idx="42">
                  <c:v>1266.25</c:v>
                </c:pt>
                <c:pt idx="43">
                  <c:v>1275.9100000000001</c:v>
                </c:pt>
                <c:pt idx="44">
                  <c:v>1303.75</c:v>
                </c:pt>
                <c:pt idx="45">
                  <c:v>1225.58</c:v>
                </c:pt>
                <c:pt idx="46">
                  <c:v>1208.31</c:v>
                </c:pt>
                <c:pt idx="47">
                  <c:v>1182.8800000000001</c:v>
                </c:pt>
                <c:pt idx="48">
                  <c:v>1176.8800000000001</c:v>
                </c:pt>
                <c:pt idx="49">
                  <c:v>1157.75</c:v>
                </c:pt>
                <c:pt idx="50">
                  <c:v>1133.99</c:v>
                </c:pt>
                <c:pt idx="51">
                  <c:v>1133.1099999999999</c:v>
                </c:pt>
                <c:pt idx="52">
                  <c:v>1151.46</c:v>
                </c:pt>
                <c:pt idx="53">
                  <c:v>1172.72</c:v>
                </c:pt>
                <c:pt idx="54">
                  <c:v>1197.26</c:v>
                </c:pt>
                <c:pt idx="55">
                  <c:v>1209.56</c:v>
                </c:pt>
                <c:pt idx="56">
                  <c:v>1191.21</c:v>
                </c:pt>
                <c:pt idx="57">
                  <c:v>1219.8</c:v>
                </c:pt>
                <c:pt idx="58">
                  <c:v>1234.01</c:v>
                </c:pt>
                <c:pt idx="59">
                  <c:v>1235.22</c:v>
                </c:pt>
                <c:pt idx="60">
                  <c:v>1256.56</c:v>
                </c:pt>
                <c:pt idx="61">
                  <c:v>1234.22</c:v>
                </c:pt>
                <c:pt idx="62">
                  <c:v>1204.47</c:v>
                </c:pt>
                <c:pt idx="63">
                  <c:v>1228.4000000000001</c:v>
                </c:pt>
                <c:pt idx="64">
                  <c:v>1243.8</c:v>
                </c:pt>
                <c:pt idx="65">
                  <c:v>1248.6300000000001</c:v>
                </c:pt>
                <c:pt idx="66">
                  <c:v>1253.55</c:v>
                </c:pt>
                <c:pt idx="67">
                  <c:v>1285.19</c:v>
                </c:pt>
                <c:pt idx="68">
                  <c:v>1284</c:v>
                </c:pt>
                <c:pt idx="69">
                  <c:v>1267.6500000000001</c:v>
                </c:pt>
                <c:pt idx="70">
                  <c:v>1227.5899999999999</c:v>
                </c:pt>
                <c:pt idx="71">
                  <c:v>1228.33</c:v>
                </c:pt>
                <c:pt idx="72">
                  <c:v>1255.05</c:v>
                </c:pt>
                <c:pt idx="73">
                  <c:v>1266.6600000000001</c:v>
                </c:pt>
                <c:pt idx="74">
                  <c:v>1279.58</c:v>
                </c:pt>
                <c:pt idx="75">
                  <c:v>1265.9000000000001</c:v>
                </c:pt>
                <c:pt idx="76">
                  <c:v>1253.1300000000001</c:v>
                </c:pt>
                <c:pt idx="77">
                  <c:v>1256.4000000000001</c:v>
                </c:pt>
                <c:pt idx="78">
                  <c:v>1241.2</c:v>
                </c:pt>
                <c:pt idx="79">
                  <c:v>1212.8</c:v>
                </c:pt>
                <c:pt idx="80">
                  <c:v>1228.58</c:v>
                </c:pt>
                <c:pt idx="81">
                  <c:v>1254.4000000000001</c:v>
                </c:pt>
                <c:pt idx="82">
                  <c:v>1268.75</c:v>
                </c:pt>
                <c:pt idx="83">
                  <c:v>1257.8499999999999</c:v>
                </c:pt>
                <c:pt idx="84">
                  <c:v>1288.81</c:v>
                </c:pt>
                <c:pt idx="85">
                  <c:v>1284.0999999999999</c:v>
                </c:pt>
                <c:pt idx="86">
                  <c:v>1291.03</c:v>
                </c:pt>
                <c:pt idx="87">
                  <c:v>1324.57</c:v>
                </c:pt>
                <c:pt idx="88">
                  <c:v>1346.31</c:v>
                </c:pt>
                <c:pt idx="89">
                  <c:v>1319.22</c:v>
                </c:pt>
                <c:pt idx="90">
                  <c:v>1296.98</c:v>
                </c:pt>
                <c:pt idx="91">
                  <c:v>1279.0999999999999</c:v>
                </c:pt>
                <c:pt idx="92">
                  <c:v>1275.3</c:v>
                </c:pt>
                <c:pt idx="93">
                  <c:v>1304.47</c:v>
                </c:pt>
                <c:pt idx="94">
                  <c:v>1280.33</c:v>
                </c:pt>
                <c:pt idx="95">
                  <c:v>1272.5999999999999</c:v>
                </c:pt>
                <c:pt idx="96">
                  <c:v>1269.46</c:v>
                </c:pt>
                <c:pt idx="97">
                  <c:v>1276.0600999999999</c:v>
                </c:pt>
                <c:pt idx="98">
                  <c:v>1294.33</c:v>
                </c:pt>
                <c:pt idx="99">
                  <c:v>1287.83</c:v>
                </c:pt>
                <c:pt idx="100">
                  <c:v>1280.1899000000001</c:v>
                </c:pt>
                <c:pt idx="101">
                  <c:v>1247.76</c:v>
                </c:pt>
                <c:pt idx="102">
                  <c:v>1255.1801</c:v>
                </c:pt>
                <c:pt idx="103">
                  <c:v>1274.6099999999999</c:v>
                </c:pt>
                <c:pt idx="104">
                  <c:v>1302.45</c:v>
                </c:pt>
                <c:pt idx="105">
                  <c:v>1319.81</c:v>
                </c:pt>
                <c:pt idx="106">
                  <c:v>1338.34</c:v>
                </c:pt>
                <c:pt idx="107">
                  <c:v>1331.41</c:v>
                </c:pt>
                <c:pt idx="108">
                  <c:v>1349.76</c:v>
                </c:pt>
                <c:pt idx="109">
                  <c:v>1332.92</c:v>
                </c:pt>
                <c:pt idx="110">
                  <c:v>1316.64</c:v>
                </c:pt>
                <c:pt idx="111">
                  <c:v>1347.78</c:v>
                </c:pt>
                <c:pt idx="112">
                  <c:v>1328.87</c:v>
                </c:pt>
                <c:pt idx="113">
                  <c:v>1322.17</c:v>
                </c:pt>
                <c:pt idx="114">
                  <c:v>1323.64</c:v>
                </c:pt>
                <c:pt idx="115">
                  <c:v>1313</c:v>
                </c:pt>
                <c:pt idx="116">
                  <c:v>1346.76</c:v>
                </c:pt>
                <c:pt idx="117">
                  <c:v>1324</c:v>
                </c:pt>
                <c:pt idx="118">
                  <c:v>1332.89</c:v>
                </c:pt>
                <c:pt idx="119">
                  <c:v>1345.01</c:v>
                </c:pt>
                <c:pt idx="120">
                  <c:v>1334.72</c:v>
                </c:pt>
                <c:pt idx="121">
                  <c:v>1321.89</c:v>
                </c:pt>
                <c:pt idx="122">
                  <c:v>1314.65</c:v>
                </c:pt>
                <c:pt idx="123">
                  <c:v>1317.6801</c:v>
                </c:pt>
                <c:pt idx="124">
                  <c:v>1291.5</c:v>
                </c:pt>
                <c:pt idx="125">
                  <c:v>1301.17</c:v>
                </c:pt>
                <c:pt idx="126">
                  <c:v>1292.74</c:v>
                </c:pt>
                <c:pt idx="127">
                  <c:v>1298</c:v>
                </c:pt>
                <c:pt idx="128">
                  <c:v>1279</c:v>
                </c:pt>
                <c:pt idx="129">
                  <c:v>1268.49</c:v>
                </c:pt>
                <c:pt idx="130">
                  <c:v>1252.25</c:v>
                </c:pt>
                <c:pt idx="131">
                  <c:v>1254.2</c:v>
                </c:pt>
                <c:pt idx="132">
                  <c:v>1241</c:v>
                </c:pt>
                <c:pt idx="133">
                  <c:v>1231.3699999999999</c:v>
                </c:pt>
                <c:pt idx="134">
                  <c:v>1222.97</c:v>
                </c:pt>
                <c:pt idx="135">
                  <c:v>1213.03</c:v>
                </c:pt>
                <c:pt idx="136">
                  <c:v>1210.8499999999999</c:v>
                </c:pt>
                <c:pt idx="137">
                  <c:v>1184.3499999999999</c:v>
                </c:pt>
                <c:pt idx="138">
                  <c:v>1205.55</c:v>
                </c:pt>
                <c:pt idx="139">
                  <c:v>1200.71</c:v>
                </c:pt>
                <c:pt idx="140">
                  <c:v>1195.3599999999999</c:v>
                </c:pt>
                <c:pt idx="141">
                  <c:v>1193.31</c:v>
                </c:pt>
                <c:pt idx="142">
                  <c:v>1199.0899999999999</c:v>
                </c:pt>
                <c:pt idx="143">
                  <c:v>1191.6899000000001</c:v>
                </c:pt>
                <c:pt idx="144">
                  <c:v>1202.45</c:v>
                </c:pt>
                <c:pt idx="145">
                  <c:v>1217.53</c:v>
                </c:pt>
                <c:pt idx="146">
                  <c:v>1225.8599999999999</c:v>
                </c:pt>
                <c:pt idx="147">
                  <c:v>1233.17</c:v>
                </c:pt>
                <c:pt idx="148">
                  <c:v>1232.48</c:v>
                </c:pt>
                <c:pt idx="149">
                  <c:v>1209.21</c:v>
                </c:pt>
                <c:pt idx="150">
                  <c:v>1221.3900000000001</c:v>
                </c:pt>
                <c:pt idx="151">
                  <c:v>1222.44</c:v>
                </c:pt>
                <c:pt idx="152">
                  <c:v>1221.8800000000001</c:v>
                </c:pt>
                <c:pt idx="153">
                  <c:v>1247.71</c:v>
                </c:pt>
                <c:pt idx="154">
                  <c:v>1238.1199999999999</c:v>
                </c:pt>
                <c:pt idx="155">
                  <c:v>1255.92</c:v>
                </c:pt>
                <c:pt idx="156">
                  <c:v>1280.67</c:v>
                </c:pt>
                <c:pt idx="157">
                  <c:v>1284.83</c:v>
                </c:pt>
                <c:pt idx="158">
                  <c:v>1287.5</c:v>
                </c:pt>
                <c:pt idx="159">
                  <c:v>1281.1099999999999</c:v>
                </c:pt>
                <c:pt idx="160">
                  <c:v>1303.1400000000001</c:v>
                </c:pt>
                <c:pt idx="161">
                  <c:v>1317.9301</c:v>
                </c:pt>
                <c:pt idx="162">
                  <c:v>1313.99</c:v>
                </c:pt>
                <c:pt idx="163">
                  <c:v>1321.01</c:v>
                </c:pt>
                <c:pt idx="164">
                  <c:v>1327.71</c:v>
                </c:pt>
                <c:pt idx="165">
                  <c:v>1293.3123000000001</c:v>
                </c:pt>
                <c:pt idx="166">
                  <c:v>1298.01</c:v>
                </c:pt>
                <c:pt idx="167">
                  <c:v>1301.1300000000001</c:v>
                </c:pt>
                <c:pt idx="168">
                  <c:v>1313.13</c:v>
                </c:pt>
                <c:pt idx="169">
                  <c:v>1291.9000000000001</c:v>
                </c:pt>
                <c:pt idx="170">
                  <c:v>1291.3</c:v>
                </c:pt>
                <c:pt idx="171">
                  <c:v>1290</c:v>
                </c:pt>
                <c:pt idx="172">
                  <c:v>1275.01</c:v>
                </c:pt>
                <c:pt idx="173">
                  <c:v>1285.8499999999999</c:v>
                </c:pt>
                <c:pt idx="174">
                  <c:v>1278.9399000000001</c:v>
                </c:pt>
                <c:pt idx="175">
                  <c:v>1285.5999999999999</c:v>
                </c:pt>
                <c:pt idx="176">
                  <c:v>1277.1500000000001</c:v>
                </c:pt>
                <c:pt idx="177">
                  <c:v>1284.645</c:v>
                </c:pt>
                <c:pt idx="178">
                  <c:v>1305.25</c:v>
                </c:pt>
                <c:pt idx="179">
                  <c:v>1340.3</c:v>
                </c:pt>
                <c:pt idx="180">
                  <c:v>1341.33</c:v>
                </c:pt>
                <c:pt idx="181">
                  <c:v>1398.65</c:v>
                </c:pt>
                <c:pt idx="182">
                  <c:v>1409.1</c:v>
                </c:pt>
                <c:pt idx="183">
                  <c:v>1399.55</c:v>
                </c:pt>
                <c:pt idx="184">
                  <c:v>1415.4949999999999</c:v>
                </c:pt>
                <c:pt idx="185">
                  <c:v>1424.91</c:v>
                </c:pt>
                <c:pt idx="186">
                  <c:v>1418.31</c:v>
                </c:pt>
                <c:pt idx="187">
                  <c:v>1440.4549999999999</c:v>
                </c:pt>
                <c:pt idx="188">
                  <c:v>1496.84</c:v>
                </c:pt>
                <c:pt idx="189">
                  <c:v>1513.75</c:v>
                </c:pt>
                <c:pt idx="190">
                  <c:v>1526.1</c:v>
                </c:pt>
                <c:pt idx="191">
                  <c:v>1519.85</c:v>
                </c:pt>
                <c:pt idx="192">
                  <c:v>1506.7</c:v>
                </c:pt>
                <c:pt idx="193">
                  <c:v>1488.45</c:v>
                </c:pt>
                <c:pt idx="194">
                  <c:v>1516.75</c:v>
                </c:pt>
                <c:pt idx="195">
                  <c:v>1496.56</c:v>
                </c:pt>
                <c:pt idx="196">
                  <c:v>1504.35</c:v>
                </c:pt>
                <c:pt idx="197">
                  <c:v>1489.45</c:v>
                </c:pt>
                <c:pt idx="198">
                  <c:v>1489.7</c:v>
                </c:pt>
                <c:pt idx="199">
                  <c:v>1504.33</c:v>
                </c:pt>
                <c:pt idx="200">
                  <c:v>1513.55</c:v>
                </c:pt>
                <c:pt idx="201">
                  <c:v>1458.4069999999999</c:v>
                </c:pt>
                <c:pt idx="202">
                  <c:v>1467.1169</c:v>
                </c:pt>
                <c:pt idx="203">
                  <c:v>1462.04</c:v>
                </c:pt>
                <c:pt idx="204">
                  <c:v>1463.9</c:v>
                </c:pt>
                <c:pt idx="205">
                  <c:v>1459.5071</c:v>
                </c:pt>
                <c:pt idx="206">
                  <c:v>1475.5586000000001</c:v>
                </c:pt>
                <c:pt idx="207">
                  <c:v>1477.9496999999999</c:v>
                </c:pt>
                <c:pt idx="208">
                  <c:v>1510.4167</c:v>
                </c:pt>
                <c:pt idx="209">
                  <c:v>1551.4027000000001</c:v>
                </c:pt>
                <c:pt idx="210">
                  <c:v>1562.0329999999999</c:v>
                </c:pt>
                <c:pt idx="211">
                  <c:v>1556.2247</c:v>
                </c:pt>
                <c:pt idx="212">
                  <c:v>1570.365</c:v>
                </c:pt>
                <c:pt idx="213">
                  <c:v>1589.8149000000001</c:v>
                </c:pt>
                <c:pt idx="214">
                  <c:v>1569.9058</c:v>
                </c:pt>
                <c:pt idx="215">
                  <c:v>1584.3199</c:v>
                </c:pt>
                <c:pt idx="216">
                  <c:v>1643.316</c:v>
                </c:pt>
                <c:pt idx="217">
                  <c:v>1584.74</c:v>
                </c:pt>
                <c:pt idx="218">
                  <c:v>1673.85</c:v>
                </c:pt>
                <c:pt idx="219">
                  <c:v>1529.3100999999999</c:v>
                </c:pt>
                <c:pt idx="220">
                  <c:v>1497.64</c:v>
                </c:pt>
                <c:pt idx="221">
                  <c:v>1617.5</c:v>
                </c:pt>
                <c:pt idx="222">
                  <c:v>1616.45</c:v>
                </c:pt>
                <c:pt idx="223">
                  <c:v>1688.9</c:v>
                </c:pt>
                <c:pt idx="224">
                  <c:v>1684.1899000000001</c:v>
                </c:pt>
                <c:pt idx="225">
                  <c:v>1727.43</c:v>
                </c:pt>
                <c:pt idx="226">
                  <c:v>1699.1212</c:v>
                </c:pt>
                <c:pt idx="227">
                  <c:v>1700.65</c:v>
                </c:pt>
                <c:pt idx="228">
                  <c:v>1741</c:v>
                </c:pt>
                <c:pt idx="229">
                  <c:v>1734.07</c:v>
                </c:pt>
                <c:pt idx="230">
                  <c:v>1726.3</c:v>
                </c:pt>
                <c:pt idx="231">
                  <c:v>1685.23</c:v>
                </c:pt>
                <c:pt idx="232">
                  <c:v>1729.7665999999999</c:v>
                </c:pt>
                <c:pt idx="233">
                  <c:v>1742.8442</c:v>
                </c:pt>
                <c:pt idx="234">
                  <c:v>1770.6207999999999</c:v>
                </c:pt>
                <c:pt idx="235">
                  <c:v>1774.7869000000001</c:v>
                </c:pt>
                <c:pt idx="236">
                  <c:v>1798.3121000000001</c:v>
                </c:pt>
                <c:pt idx="237">
                  <c:v>1808.9</c:v>
                </c:pt>
                <c:pt idx="238">
                  <c:v>1900.9749999999999</c:v>
                </c:pt>
                <c:pt idx="239">
                  <c:v>1974.69</c:v>
                </c:pt>
                <c:pt idx="240">
                  <c:v>2034.6243999999999</c:v>
                </c:pt>
                <c:pt idx="241">
                  <c:v>1943.7562</c:v>
                </c:pt>
                <c:pt idx="242">
                  <c:v>1939.4041999999999</c:v>
                </c:pt>
                <c:pt idx="243">
                  <c:v>1964.4920999999999</c:v>
                </c:pt>
                <c:pt idx="244">
                  <c:v>1932.45</c:v>
                </c:pt>
                <c:pt idx="245">
                  <c:v>1941.5</c:v>
                </c:pt>
                <c:pt idx="246">
                  <c:v>1949.6927000000001</c:v>
                </c:pt>
                <c:pt idx="247">
                  <c:v>1860.05</c:v>
                </c:pt>
                <c:pt idx="248">
                  <c:v>1898.7</c:v>
                </c:pt>
                <c:pt idx="249">
                  <c:v>1929.43</c:v>
                </c:pt>
                <c:pt idx="250">
                  <c:v>1898.97</c:v>
                </c:pt>
                <c:pt idx="251">
                  <c:v>1900.7945999999999</c:v>
                </c:pt>
                <c:pt idx="252">
                  <c:v>1877.95</c:v>
                </c:pt>
                <c:pt idx="253">
                  <c:v>1951.51</c:v>
                </c:pt>
                <c:pt idx="254">
                  <c:v>1888.0398</c:v>
                </c:pt>
                <c:pt idx="255">
                  <c:v>1870.4857999999999</c:v>
                </c:pt>
                <c:pt idx="256">
                  <c:v>1788.1288</c:v>
                </c:pt>
                <c:pt idx="257">
                  <c:v>1837.61</c:v>
                </c:pt>
                <c:pt idx="258">
                  <c:v>1839.0272</c:v>
                </c:pt>
                <c:pt idx="259">
                  <c:v>1880.66</c:v>
                </c:pt>
                <c:pt idx="260">
                  <c:v>1875.825</c:v>
                </c:pt>
                <c:pt idx="261">
                  <c:v>1898.1</c:v>
                </c:pt>
                <c:pt idx="262">
                  <c:v>1848.26</c:v>
                </c:pt>
                <c:pt idx="263">
                  <c:v>1826.59</c:v>
                </c:pt>
                <c:pt idx="264">
                  <c:v>1852.55</c:v>
                </c:pt>
                <c:pt idx="265">
                  <c:v>1846.09</c:v>
                </c:pt>
                <c:pt idx="266">
                  <c:v>1811.6156000000001</c:v>
                </c:pt>
                <c:pt idx="267">
                  <c:v>1823.46</c:v>
                </c:pt>
                <c:pt idx="268">
                  <c:v>1782.31</c:v>
                </c:pt>
                <c:pt idx="269">
                  <c:v>1733.49</c:v>
                </c:pt>
                <c:pt idx="270">
                  <c:v>1700.86</c:v>
                </c:pt>
                <c:pt idx="271">
                  <c:v>1726.4069</c:v>
                </c:pt>
                <c:pt idx="272">
                  <c:v>1744.7402</c:v>
                </c:pt>
                <c:pt idx="273">
                  <c:v>1731.9664</c:v>
                </c:pt>
                <c:pt idx="274">
                  <c:v>1728.84</c:v>
                </c:pt>
                <c:pt idx="275">
                  <c:v>1743.1</c:v>
                </c:pt>
                <c:pt idx="276">
                  <c:v>1776.3063999999999</c:v>
                </c:pt>
                <c:pt idx="277">
                  <c:v>1777.18</c:v>
                </c:pt>
                <c:pt idx="278">
                  <c:v>1768.59</c:v>
                </c:pt>
                <c:pt idx="279">
                  <c:v>1830.4771000000001</c:v>
                </c:pt>
                <c:pt idx="280">
                  <c:v>1842.19</c:v>
                </c:pt>
                <c:pt idx="281">
                  <c:v>1880.3</c:v>
                </c:pt>
                <c:pt idx="282">
                  <c:v>1902.64</c:v>
                </c:pt>
                <c:pt idx="283">
                  <c:v>1889.97</c:v>
                </c:pt>
                <c:pt idx="284">
                  <c:v>1876.64</c:v>
                </c:pt>
                <c:pt idx="285">
                  <c:v>1763.34</c:v>
                </c:pt>
                <c:pt idx="286">
                  <c:v>1780.34</c:v>
                </c:pt>
                <c:pt idx="287">
                  <c:v>1786.7901999999999</c:v>
                </c:pt>
                <c:pt idx="288">
                  <c:v>1807.98</c:v>
                </c:pt>
                <c:pt idx="289">
                  <c:v>1810.89</c:v>
                </c:pt>
                <c:pt idx="290">
                  <c:v>1801.34</c:v>
                </c:pt>
                <c:pt idx="291">
                  <c:v>1813.5815</c:v>
                </c:pt>
                <c:pt idx="292">
                  <c:v>1762.69</c:v>
                </c:pt>
                <c:pt idx="293">
                  <c:v>1779.1514999999999</c:v>
                </c:pt>
                <c:pt idx="294">
                  <c:v>1780.8668</c:v>
                </c:pt>
                <c:pt idx="295">
                  <c:v>1816.6688999999999</c:v>
                </c:pt>
                <c:pt idx="296">
                  <c:v>1826.19</c:v>
                </c:pt>
                <c:pt idx="297">
                  <c:v>1787.3382999999999</c:v>
                </c:pt>
                <c:pt idx="298">
                  <c:v>1754.1565000000001</c:v>
                </c:pt>
                <c:pt idx="299">
                  <c:v>1749.8630000000001</c:v>
                </c:pt>
                <c:pt idx="300">
                  <c:v>1760.3602000000001</c:v>
                </c:pt>
                <c:pt idx="301">
                  <c:v>1756.6675</c:v>
                </c:pt>
                <c:pt idx="302">
                  <c:v>1767.2563</c:v>
                </c:pt>
                <c:pt idx="303">
                  <c:v>1792.4820999999999</c:v>
                </c:pt>
                <c:pt idx="304">
                  <c:v>1782.8081999999999</c:v>
                </c:pt>
                <c:pt idx="305">
                  <c:v>1816.73</c:v>
                </c:pt>
                <c:pt idx="306">
                  <c:v>1864.0441000000001</c:v>
                </c:pt>
                <c:pt idx="307">
                  <c:v>1844.6</c:v>
                </c:pt>
                <c:pt idx="308">
                  <c:v>1791.8105</c:v>
                </c:pt>
                <c:pt idx="309">
                  <c:v>1783.7361000000001</c:v>
                </c:pt>
                <c:pt idx="310">
                  <c:v>1782.51</c:v>
                </c:pt>
                <c:pt idx="311">
                  <c:v>1797.682</c:v>
                </c:pt>
                <c:pt idx="312">
                  <c:v>1808.115</c:v>
                </c:pt>
                <c:pt idx="313">
                  <c:v>1828.3903</c:v>
                </c:pt>
                <c:pt idx="314">
                  <c:v>1795.6321</c:v>
                </c:pt>
                <c:pt idx="315">
                  <c:v>1817.2190000000001</c:v>
                </c:pt>
                <c:pt idx="316">
                  <c:v>1833.2385999999999</c:v>
                </c:pt>
                <c:pt idx="317">
                  <c:v>1791.0336</c:v>
                </c:pt>
                <c:pt idx="318">
                  <c:v>1807.4939999999999</c:v>
                </c:pt>
                <c:pt idx="319">
                  <c:v>1859.9591</c:v>
                </c:pt>
                <c:pt idx="320">
                  <c:v>1897.8679999999999</c:v>
                </c:pt>
                <c:pt idx="321">
                  <c:v>1887.5608</c:v>
                </c:pt>
                <c:pt idx="322">
                  <c:v>1968.4535000000001</c:v>
                </c:pt>
                <c:pt idx="323">
                  <c:v>1985.2885000000001</c:v>
                </c:pt>
                <c:pt idx="324">
                  <c:v>1921.087</c:v>
                </c:pt>
                <c:pt idx="325">
                  <c:v>1957.4</c:v>
                </c:pt>
                <c:pt idx="326">
                  <c:v>1924.3</c:v>
                </c:pt>
                <c:pt idx="327">
                  <c:v>1945.85</c:v>
                </c:pt>
                <c:pt idx="328">
                  <c:v>1974.5359000000001</c:v>
                </c:pt>
                <c:pt idx="329">
                  <c:v>1929.73</c:v>
                </c:pt>
                <c:pt idx="330">
                  <c:v>1896.3959</c:v>
                </c:pt>
                <c:pt idx="331">
                  <c:v>1882.9565</c:v>
                </c:pt>
                <c:pt idx="332">
                  <c:v>1811.1543999999999</c:v>
                </c:pt>
                <c:pt idx="333">
                  <c:v>1845.68</c:v>
                </c:pt>
                <c:pt idx="334">
                  <c:v>1852.73</c:v>
                </c:pt>
                <c:pt idx="335">
                  <c:v>1850.7655999999999</c:v>
                </c:pt>
                <c:pt idx="336">
                  <c:v>1870.96</c:v>
                </c:pt>
                <c:pt idx="337">
                  <c:v>1839.35</c:v>
                </c:pt>
                <c:pt idx="338">
                  <c:v>1826.18</c:v>
                </c:pt>
                <c:pt idx="339">
                  <c:v>1810.18</c:v>
                </c:pt>
                <c:pt idx="340">
                  <c:v>1741.82</c:v>
                </c:pt>
                <c:pt idx="341">
                  <c:v>1706.78</c:v>
                </c:pt>
                <c:pt idx="342">
                  <c:v>1726.46</c:v>
                </c:pt>
                <c:pt idx="343">
                  <c:v>1765.22</c:v>
                </c:pt>
                <c:pt idx="344">
                  <c:v>1774.15</c:v>
                </c:pt>
                <c:pt idx="345">
                  <c:v>1801.7611999999999</c:v>
                </c:pt>
                <c:pt idx="346">
                  <c:v>1747.829</c:v>
                </c:pt>
                <c:pt idx="347">
                  <c:v>1736.86</c:v>
                </c:pt>
                <c:pt idx="348">
                  <c:v>1711.44</c:v>
                </c:pt>
                <c:pt idx="349">
                  <c:v>1716.05</c:v>
                </c:pt>
                <c:pt idx="350">
                  <c:v>1674.9448</c:v>
                </c:pt>
                <c:pt idx="351">
                  <c:v>1643.09</c:v>
                </c:pt>
                <c:pt idx="352">
                  <c:v>1659.67</c:v>
                </c:pt>
                <c:pt idx="353">
                  <c:v>1694.52</c:v>
                </c:pt>
                <c:pt idx="354">
                  <c:v>1641.7583999999999</c:v>
                </c:pt>
                <c:pt idx="355">
                  <c:v>1656.66</c:v>
                </c:pt>
                <c:pt idx="356">
                  <c:v>1641.76</c:v>
                </c:pt>
                <c:pt idx="357">
                  <c:v>1680.27</c:v>
                </c:pt>
                <c:pt idx="358">
                  <c:v>1770.69</c:v>
                </c:pt>
                <c:pt idx="359">
                  <c:v>1749.74</c:v>
                </c:pt>
                <c:pt idx="360">
                  <c:v>1756.14</c:v>
                </c:pt>
                <c:pt idx="361">
                  <c:v>1797.82</c:v>
                </c:pt>
                <c:pt idx="362">
                  <c:v>1796.63</c:v>
                </c:pt>
                <c:pt idx="363">
                  <c:v>1792.34</c:v>
                </c:pt>
                <c:pt idx="364">
                  <c:v>1797.91</c:v>
                </c:pt>
                <c:pt idx="365">
                  <c:v>1824.4</c:v>
                </c:pt>
                <c:pt idx="366">
                  <c:v>1865.71</c:v>
                </c:pt>
                <c:pt idx="367">
                  <c:v>1920.21</c:v>
                </c:pt>
                <c:pt idx="368">
                  <c:v>1926.5740000000001</c:v>
                </c:pt>
                <c:pt idx="369">
                  <c:v>1927.34</c:v>
                </c:pt>
                <c:pt idx="370">
                  <c:v>1865.53</c:v>
                </c:pt>
                <c:pt idx="371">
                  <c:v>1864.67</c:v>
                </c:pt>
                <c:pt idx="372">
                  <c:v>1841.59</c:v>
                </c:pt>
                <c:pt idx="373">
                  <c:v>1810.81</c:v>
                </c:pt>
                <c:pt idx="374">
                  <c:v>1854.97</c:v>
                </c:pt>
                <c:pt idx="375">
                  <c:v>1867.83</c:v>
                </c:pt>
                <c:pt idx="376">
                  <c:v>1987.9301</c:v>
                </c:pt>
                <c:pt idx="377">
                  <c:v>1977.2172</c:v>
                </c:pt>
                <c:pt idx="378">
                  <c:v>1967.9</c:v>
                </c:pt>
                <c:pt idx="379">
                  <c:v>2008.0164</c:v>
                </c:pt>
                <c:pt idx="380">
                  <c:v>2003.04</c:v>
                </c:pt>
                <c:pt idx="381">
                  <c:v>1982.8948</c:v>
                </c:pt>
                <c:pt idx="382">
                  <c:v>1989.6475</c:v>
                </c:pt>
                <c:pt idx="383">
                  <c:v>2016.5427999999999</c:v>
                </c:pt>
                <c:pt idx="384">
                  <c:v>2011.15</c:v>
                </c:pt>
                <c:pt idx="385">
                  <c:v>1976.5551</c:v>
                </c:pt>
                <c:pt idx="386">
                  <c:v>1946.3251</c:v>
                </c:pt>
                <c:pt idx="387">
                  <c:v>1947.6322</c:v>
                </c:pt>
                <c:pt idx="388">
                  <c:v>1960.5997</c:v>
                </c:pt>
                <c:pt idx="389">
                  <c:v>1957.3625</c:v>
                </c:pt>
                <c:pt idx="390">
                  <c:v>1921.3632</c:v>
                </c:pt>
                <c:pt idx="391">
                  <c:v>1919.5654</c:v>
                </c:pt>
                <c:pt idx="392">
                  <c:v>1924.2825</c:v>
                </c:pt>
                <c:pt idx="393">
                  <c:v>1954.9254000000001</c:v>
                </c:pt>
                <c:pt idx="394">
                  <c:v>1960.2273</c:v>
                </c:pt>
                <c:pt idx="395">
                  <c:v>1959.2012999999999</c:v>
                </c:pt>
                <c:pt idx="396">
                  <c:v>1941.6233</c:v>
                </c:pt>
                <c:pt idx="397">
                  <c:v>1913.3181999999999</c:v>
                </c:pt>
                <c:pt idx="398">
                  <c:v>1888.1934000000001</c:v>
                </c:pt>
                <c:pt idx="399">
                  <c:v>1914.5255</c:v>
                </c:pt>
                <c:pt idx="400">
                  <c:v>1938.7950000000001</c:v>
                </c:pt>
                <c:pt idx="401">
                  <c:v>1917.8051</c:v>
                </c:pt>
                <c:pt idx="402">
                  <c:v>1923.575</c:v>
                </c:pt>
                <c:pt idx="403">
                  <c:v>1924.9875</c:v>
                </c:pt>
                <c:pt idx="404">
                  <c:v>1848.3134</c:v>
                </c:pt>
                <c:pt idx="405">
                  <c:v>1832.2573</c:v>
                </c:pt>
                <c:pt idx="406">
                  <c:v>1931.6975</c:v>
                </c:pt>
                <c:pt idx="407">
                  <c:v>1981.0445999999999</c:v>
                </c:pt>
                <c:pt idx="408">
                  <c:v>2005.7837</c:v>
                </c:pt>
                <c:pt idx="409">
                  <c:v>1992.2675999999999</c:v>
                </c:pt>
                <c:pt idx="410">
                  <c:v>1936.79</c:v>
                </c:pt>
                <c:pt idx="411">
                  <c:v>1980.0077000000001</c:v>
                </c:pt>
                <c:pt idx="412">
                  <c:v>2001.97</c:v>
                </c:pt>
                <c:pt idx="413">
                  <c:v>2070.9011</c:v>
                </c:pt>
                <c:pt idx="414">
                  <c:v>2003.39</c:v>
                </c:pt>
                <c:pt idx="415">
                  <c:v>2018.19</c:v>
                </c:pt>
                <c:pt idx="416">
                  <c:v>2052.9751000000001</c:v>
                </c:pt>
                <c:pt idx="417">
                  <c:v>2062.59</c:v>
                </c:pt>
                <c:pt idx="418">
                  <c:v>2045.4956</c:v>
                </c:pt>
                <c:pt idx="419">
                  <c:v>2048.7192</c:v>
                </c:pt>
                <c:pt idx="420">
                  <c:v>2029.09</c:v>
                </c:pt>
                <c:pt idx="421">
                  <c:v>2018.34</c:v>
                </c:pt>
                <c:pt idx="422">
                  <c:v>2038.59</c:v>
                </c:pt>
                <c:pt idx="423">
                  <c:v>2024.1569999999999</c:v>
                </c:pt>
                <c:pt idx="424">
                  <c:v>2013.1007999999999</c:v>
                </c:pt>
                <c:pt idx="425">
                  <c:v>2035.7176999999999</c:v>
                </c:pt>
                <c:pt idx="426">
                  <c:v>2083.39</c:v>
                </c:pt>
                <c:pt idx="427">
                  <c:v>2177.5100000000002</c:v>
                </c:pt>
                <c:pt idx="428">
                  <c:v>2155.5427</c:v>
                </c:pt>
                <c:pt idx="429">
                  <c:v>2164.145</c:v>
                </c:pt>
                <c:pt idx="430">
                  <c:v>2232.3757000000001</c:v>
                </c:pt>
                <c:pt idx="431">
                  <c:v>2329.5</c:v>
                </c:pt>
                <c:pt idx="432">
                  <c:v>2343.4254999999998</c:v>
                </c:pt>
                <c:pt idx="433">
                  <c:v>2390.4517000000001</c:v>
                </c:pt>
                <c:pt idx="434">
                  <c:v>2337.7150999999999</c:v>
                </c:pt>
                <c:pt idx="435">
                  <c:v>2301.5569</c:v>
                </c:pt>
                <c:pt idx="436">
                  <c:v>2360.1435999999999</c:v>
                </c:pt>
                <c:pt idx="437">
                  <c:v>2414.89</c:v>
                </c:pt>
                <c:pt idx="438">
                  <c:v>2333.7642000000001</c:v>
                </c:pt>
                <c:pt idx="439">
                  <c:v>2326.9663</c:v>
                </c:pt>
                <c:pt idx="440">
                  <c:v>2292.7051000000001</c:v>
                </c:pt>
                <c:pt idx="441">
                  <c:v>2332.52</c:v>
                </c:pt>
                <c:pt idx="442">
                  <c:v>2320.3449999999998</c:v>
                </c:pt>
                <c:pt idx="443">
                  <c:v>2325.7051000000001</c:v>
                </c:pt>
                <c:pt idx="444">
                  <c:v>2391.4562999999998</c:v>
                </c:pt>
                <c:pt idx="445">
                  <c:v>2411.2743999999998</c:v>
                </c:pt>
                <c:pt idx="446">
                  <c:v>2400.79</c:v>
                </c:pt>
                <c:pt idx="447">
                  <c:v>2385.5749999999998</c:v>
                </c:pt>
                <c:pt idx="448">
                  <c:v>2443.2946999999999</c:v>
                </c:pt>
                <c:pt idx="449">
                  <c:v>2430.9258</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numCache>
            </c:numRef>
          </c:val>
          <c:smooth val="0"/>
          <c:extLst>
            <c:ext xmlns:c16="http://schemas.microsoft.com/office/drawing/2014/chart" uri="{C3380CC4-5D6E-409C-BE32-E72D297353CC}">
              <c16:uniqueId val="{00000001-931C-4777-8A68-31B55944B248}"/>
            </c:ext>
          </c:extLst>
        </c:ser>
        <c:dLbls>
          <c:showLegendKey val="0"/>
          <c:showVal val="0"/>
          <c:showCatName val="0"/>
          <c:showSerName val="0"/>
          <c:showPercent val="0"/>
          <c:showBubbleSize val="0"/>
        </c:dLbls>
        <c:marker val="1"/>
        <c:smooth val="0"/>
        <c:axId val="839698344"/>
        <c:axId val="839698736"/>
      </c:lineChart>
      <c:dateAx>
        <c:axId val="839698344"/>
        <c:scaling>
          <c:orientation val="minMax"/>
          <c:max val="47484"/>
          <c:min val="42370"/>
        </c:scaling>
        <c:delete val="0"/>
        <c:axPos val="b"/>
        <c:numFmt formatCode="yyyy" sourceLinked="0"/>
        <c:majorTickMark val="out"/>
        <c:minorTickMark val="none"/>
        <c:tickLblPos val="low"/>
        <c:spPr>
          <a:ln>
            <a:solidFill>
              <a:sysClr val="windowText" lastClr="000000"/>
            </a:solidFill>
          </a:ln>
        </c:spPr>
        <c:txPr>
          <a:bodyPr/>
          <a:lstStyle/>
          <a:p>
            <a:pPr>
              <a:defRPr sz="1100" baseline="0">
                <a:latin typeface="Arial" panose="020B0604020202020204" pitchFamily="34" charset="0"/>
              </a:defRPr>
            </a:pPr>
            <a:endParaRPr lang="en-US"/>
          </a:p>
        </c:txPr>
        <c:crossAx val="839698736"/>
        <c:crosses val="autoZero"/>
        <c:auto val="1"/>
        <c:lblOffset val="100"/>
        <c:baseTimeUnit val="days"/>
        <c:majorUnit val="2"/>
        <c:majorTimeUnit val="years"/>
      </c:dateAx>
      <c:valAx>
        <c:axId val="839698736"/>
        <c:scaling>
          <c:orientation val="minMax"/>
          <c:max val="5000"/>
          <c:min val="1000"/>
        </c:scaling>
        <c:delete val="0"/>
        <c:axPos val="l"/>
        <c:numFmt formatCode="#,##0" sourceLinked="0"/>
        <c:majorTickMark val="out"/>
        <c:minorTickMark val="none"/>
        <c:tickLblPos val="nextTo"/>
        <c:spPr>
          <a:ln>
            <a:solidFill>
              <a:sysClr val="windowText" lastClr="000000"/>
            </a:solidFill>
          </a:ln>
        </c:spPr>
        <c:txPr>
          <a:bodyPr/>
          <a:lstStyle/>
          <a:p>
            <a:pPr>
              <a:defRPr sz="1100" baseline="0">
                <a:latin typeface="Arial" panose="020B0604020202020204" pitchFamily="34" charset="0"/>
              </a:defRPr>
            </a:pPr>
            <a:endParaRPr lang="en-US"/>
          </a:p>
        </c:txPr>
        <c:crossAx val="839698344"/>
        <c:crosses val="autoZero"/>
        <c:crossBetween val="midCat"/>
      </c:valAx>
      <c:valAx>
        <c:axId val="1137840288"/>
        <c:scaling>
          <c:orientation val="minMax"/>
          <c:max val="1"/>
        </c:scaling>
        <c:delete val="0"/>
        <c:axPos val="r"/>
        <c:numFmt formatCode="0.00" sourceLinked="1"/>
        <c:majorTickMark val="out"/>
        <c:minorTickMark val="none"/>
        <c:tickLblPos val="none"/>
        <c:spPr>
          <a:ln>
            <a:solidFill>
              <a:srgbClr val="FFFFFF"/>
            </a:solidFill>
          </a:ln>
        </c:spPr>
        <c:txPr>
          <a:bodyPr/>
          <a:lstStyle/>
          <a:p>
            <a:pPr>
              <a:defRPr sz="1100"/>
            </a:pPr>
            <a:endParaRPr lang="en-US"/>
          </a:p>
        </c:txPr>
        <c:crossAx val="1137850368"/>
        <c:crosses val="max"/>
        <c:crossBetween val="between"/>
      </c:valAx>
      <c:dateAx>
        <c:axId val="1137850368"/>
        <c:scaling>
          <c:orientation val="minMax"/>
        </c:scaling>
        <c:delete val="1"/>
        <c:axPos val="b"/>
        <c:numFmt formatCode="m/d/yyyy" sourceLinked="1"/>
        <c:majorTickMark val="out"/>
        <c:minorTickMark val="none"/>
        <c:tickLblPos val="nextTo"/>
        <c:crossAx val="1137840288"/>
        <c:crosses val="autoZero"/>
        <c:auto val="1"/>
        <c:lblOffset val="100"/>
        <c:baseTimeUnit val="days"/>
      </c:dateAx>
      <c:spPr>
        <a:solidFill>
          <a:sysClr val="window" lastClr="FFFFFF"/>
        </a:solidFill>
        <a:effectLst/>
      </c:spPr>
    </c:plotArea>
    <c:legend>
      <c:legendPos val="b"/>
      <c:layout>
        <c:manualLayout>
          <c:xMode val="edge"/>
          <c:yMode val="edge"/>
          <c:x val="0"/>
          <c:y val="0.9428736250777443"/>
          <c:w val="1"/>
          <c:h val="5.7126374922255821E-2"/>
        </c:manualLayout>
      </c:layout>
      <c:overlay val="0"/>
      <c:txPr>
        <a:bodyPr/>
        <a:lstStyle/>
        <a:p>
          <a:pPr>
            <a:defRPr sz="1200" b="1" baseline="0">
              <a:solidFill>
                <a:srgbClr val="334252"/>
              </a:solidFill>
            </a:defRPr>
          </a:pPr>
          <a:endParaRPr lang="en-US"/>
        </a:p>
      </c:txPr>
    </c:legend>
    <c:plotVisOnly val="1"/>
    <c:dispBlanksAs val="gap"/>
    <c:showDLblsOverMax val="0"/>
  </c:chart>
  <c:spPr>
    <a:solidFill>
      <a:sysClr val="window" lastClr="FFFFFF"/>
    </a:solidFill>
    <a:ln w="25400">
      <a:noFill/>
    </a:ln>
  </c:spPr>
  <c:txPr>
    <a:bodyPr/>
    <a:lstStyle/>
    <a:p>
      <a:pPr>
        <a:defRPr>
          <a:latin typeface="Arial" pitchFamily="34" charset="0"/>
          <a:cs typeface="Arial"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994202014037229E-2"/>
          <c:y val="1.7766422347341399E-2"/>
          <c:w val="0.92021365806539979"/>
          <c:h val="0.83386331412835912"/>
        </c:manualLayout>
      </c:layout>
      <c:areaChart>
        <c:grouping val="standard"/>
        <c:varyColors val="0"/>
        <c:ser>
          <c:idx val="1"/>
          <c:order val="2"/>
          <c:tx>
            <c:strRef>
              <c:f>'Gold &amp; Fed First Cut 24M'!$L$16</c:f>
              <c:strCache>
                <c:ptCount val="1"/>
                <c:pt idx="0">
                  <c:v>EN3</c:v>
                </c:pt>
              </c:strCache>
            </c:strRef>
          </c:tx>
          <c:spPr>
            <a:solidFill>
              <a:srgbClr val="5AB496">
                <a:lumMod val="40000"/>
                <a:lumOff val="60000"/>
              </a:srgbClr>
            </a:solidFill>
            <a:ln w="9525">
              <a:solidFill>
                <a:srgbClr val="5AB496">
                  <a:lumMod val="40000"/>
                  <a:lumOff val="60000"/>
                </a:srgbClr>
              </a:solidFill>
            </a:ln>
          </c:spPr>
          <c:cat>
            <c:numRef>
              <c:f>'Gold &amp; Fed First Cut 24M'!$H$19:$H$9642</c:f>
              <c:numCache>
                <c:formatCode>m/d/yyyy</c:formatCode>
                <c:ptCount val="9624"/>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pt idx="3653">
                  <c:v>40179</c:v>
                </c:pt>
                <c:pt idx="3654">
                  <c:v>40180</c:v>
                </c:pt>
                <c:pt idx="3655">
                  <c:v>40181</c:v>
                </c:pt>
                <c:pt idx="3656">
                  <c:v>40182</c:v>
                </c:pt>
                <c:pt idx="3657">
                  <c:v>40183</c:v>
                </c:pt>
                <c:pt idx="3658">
                  <c:v>40184</c:v>
                </c:pt>
                <c:pt idx="3659">
                  <c:v>40185</c:v>
                </c:pt>
                <c:pt idx="3660">
                  <c:v>40186</c:v>
                </c:pt>
                <c:pt idx="3661">
                  <c:v>40187</c:v>
                </c:pt>
                <c:pt idx="3662">
                  <c:v>40188</c:v>
                </c:pt>
                <c:pt idx="3663">
                  <c:v>40189</c:v>
                </c:pt>
                <c:pt idx="3664">
                  <c:v>40190</c:v>
                </c:pt>
                <c:pt idx="3665">
                  <c:v>40191</c:v>
                </c:pt>
                <c:pt idx="3666">
                  <c:v>40192</c:v>
                </c:pt>
                <c:pt idx="3667">
                  <c:v>40193</c:v>
                </c:pt>
                <c:pt idx="3668">
                  <c:v>40194</c:v>
                </c:pt>
                <c:pt idx="3669">
                  <c:v>40195</c:v>
                </c:pt>
                <c:pt idx="3670">
                  <c:v>40196</c:v>
                </c:pt>
                <c:pt idx="3671">
                  <c:v>40197</c:v>
                </c:pt>
                <c:pt idx="3672">
                  <c:v>40198</c:v>
                </c:pt>
                <c:pt idx="3673">
                  <c:v>40199</c:v>
                </c:pt>
                <c:pt idx="3674">
                  <c:v>40200</c:v>
                </c:pt>
                <c:pt idx="3675">
                  <c:v>40201</c:v>
                </c:pt>
                <c:pt idx="3676">
                  <c:v>40202</c:v>
                </c:pt>
                <c:pt idx="3677">
                  <c:v>40203</c:v>
                </c:pt>
                <c:pt idx="3678">
                  <c:v>40204</c:v>
                </c:pt>
                <c:pt idx="3679">
                  <c:v>40205</c:v>
                </c:pt>
                <c:pt idx="3680">
                  <c:v>40206</c:v>
                </c:pt>
                <c:pt idx="3681">
                  <c:v>40207</c:v>
                </c:pt>
                <c:pt idx="3682">
                  <c:v>40208</c:v>
                </c:pt>
                <c:pt idx="3683">
                  <c:v>40209</c:v>
                </c:pt>
                <c:pt idx="3684">
                  <c:v>40210</c:v>
                </c:pt>
                <c:pt idx="3685">
                  <c:v>40211</c:v>
                </c:pt>
                <c:pt idx="3686">
                  <c:v>40212</c:v>
                </c:pt>
                <c:pt idx="3687">
                  <c:v>40213</c:v>
                </c:pt>
                <c:pt idx="3688">
                  <c:v>40214</c:v>
                </c:pt>
                <c:pt idx="3689">
                  <c:v>40215</c:v>
                </c:pt>
                <c:pt idx="3690">
                  <c:v>40216</c:v>
                </c:pt>
                <c:pt idx="3691">
                  <c:v>40217</c:v>
                </c:pt>
                <c:pt idx="3692">
                  <c:v>40218</c:v>
                </c:pt>
                <c:pt idx="3693">
                  <c:v>40219</c:v>
                </c:pt>
                <c:pt idx="3694">
                  <c:v>40220</c:v>
                </c:pt>
                <c:pt idx="3695">
                  <c:v>40221</c:v>
                </c:pt>
                <c:pt idx="3696">
                  <c:v>40222</c:v>
                </c:pt>
                <c:pt idx="3697">
                  <c:v>40223</c:v>
                </c:pt>
                <c:pt idx="3698">
                  <c:v>40224</c:v>
                </c:pt>
                <c:pt idx="3699">
                  <c:v>40225</c:v>
                </c:pt>
                <c:pt idx="3700">
                  <c:v>40226</c:v>
                </c:pt>
                <c:pt idx="3701">
                  <c:v>40227</c:v>
                </c:pt>
                <c:pt idx="3702">
                  <c:v>40228</c:v>
                </c:pt>
                <c:pt idx="3703">
                  <c:v>40229</c:v>
                </c:pt>
                <c:pt idx="3704">
                  <c:v>40230</c:v>
                </c:pt>
                <c:pt idx="3705">
                  <c:v>40231</c:v>
                </c:pt>
                <c:pt idx="3706">
                  <c:v>40232</c:v>
                </c:pt>
                <c:pt idx="3707">
                  <c:v>40233</c:v>
                </c:pt>
                <c:pt idx="3708">
                  <c:v>40234</c:v>
                </c:pt>
                <c:pt idx="3709">
                  <c:v>40235</c:v>
                </c:pt>
                <c:pt idx="3710">
                  <c:v>40236</c:v>
                </c:pt>
                <c:pt idx="3711">
                  <c:v>40237</c:v>
                </c:pt>
                <c:pt idx="3712">
                  <c:v>40238</c:v>
                </c:pt>
                <c:pt idx="3713">
                  <c:v>40239</c:v>
                </c:pt>
                <c:pt idx="3714">
                  <c:v>40240</c:v>
                </c:pt>
                <c:pt idx="3715">
                  <c:v>40241</c:v>
                </c:pt>
                <c:pt idx="3716">
                  <c:v>40242</c:v>
                </c:pt>
                <c:pt idx="3717">
                  <c:v>40243</c:v>
                </c:pt>
                <c:pt idx="3718">
                  <c:v>40244</c:v>
                </c:pt>
                <c:pt idx="3719">
                  <c:v>40245</c:v>
                </c:pt>
                <c:pt idx="3720">
                  <c:v>40246</c:v>
                </c:pt>
                <c:pt idx="3721">
                  <c:v>40247</c:v>
                </c:pt>
                <c:pt idx="3722">
                  <c:v>40248</c:v>
                </c:pt>
                <c:pt idx="3723">
                  <c:v>40249</c:v>
                </c:pt>
                <c:pt idx="3724">
                  <c:v>40250</c:v>
                </c:pt>
                <c:pt idx="3725">
                  <c:v>40251</c:v>
                </c:pt>
                <c:pt idx="3726">
                  <c:v>40252</c:v>
                </c:pt>
                <c:pt idx="3727">
                  <c:v>40253</c:v>
                </c:pt>
                <c:pt idx="3728">
                  <c:v>40254</c:v>
                </c:pt>
                <c:pt idx="3729">
                  <c:v>40255</c:v>
                </c:pt>
                <c:pt idx="3730">
                  <c:v>40256</c:v>
                </c:pt>
                <c:pt idx="3731">
                  <c:v>40257</c:v>
                </c:pt>
                <c:pt idx="3732">
                  <c:v>40258</c:v>
                </c:pt>
                <c:pt idx="3733">
                  <c:v>40259</c:v>
                </c:pt>
                <c:pt idx="3734">
                  <c:v>40260</c:v>
                </c:pt>
                <c:pt idx="3735">
                  <c:v>40261</c:v>
                </c:pt>
                <c:pt idx="3736">
                  <c:v>40262</c:v>
                </c:pt>
                <c:pt idx="3737">
                  <c:v>40263</c:v>
                </c:pt>
                <c:pt idx="3738">
                  <c:v>40264</c:v>
                </c:pt>
                <c:pt idx="3739">
                  <c:v>40265</c:v>
                </c:pt>
                <c:pt idx="3740">
                  <c:v>40266</c:v>
                </c:pt>
                <c:pt idx="3741">
                  <c:v>40267</c:v>
                </c:pt>
                <c:pt idx="3742">
                  <c:v>40268</c:v>
                </c:pt>
                <c:pt idx="3743">
                  <c:v>40269</c:v>
                </c:pt>
                <c:pt idx="3744">
                  <c:v>40270</c:v>
                </c:pt>
                <c:pt idx="3745">
                  <c:v>40271</c:v>
                </c:pt>
                <c:pt idx="3746">
                  <c:v>40272</c:v>
                </c:pt>
                <c:pt idx="3747">
                  <c:v>40273</c:v>
                </c:pt>
                <c:pt idx="3748">
                  <c:v>40274</c:v>
                </c:pt>
                <c:pt idx="3749">
                  <c:v>40275</c:v>
                </c:pt>
                <c:pt idx="3750">
                  <c:v>40276</c:v>
                </c:pt>
                <c:pt idx="3751">
                  <c:v>40277</c:v>
                </c:pt>
                <c:pt idx="3752">
                  <c:v>40278</c:v>
                </c:pt>
                <c:pt idx="3753">
                  <c:v>40279</c:v>
                </c:pt>
                <c:pt idx="3754">
                  <c:v>40280</c:v>
                </c:pt>
                <c:pt idx="3755">
                  <c:v>40281</c:v>
                </c:pt>
                <c:pt idx="3756">
                  <c:v>40282</c:v>
                </c:pt>
                <c:pt idx="3757">
                  <c:v>40283</c:v>
                </c:pt>
                <c:pt idx="3758">
                  <c:v>40284</c:v>
                </c:pt>
                <c:pt idx="3759">
                  <c:v>40285</c:v>
                </c:pt>
                <c:pt idx="3760">
                  <c:v>40286</c:v>
                </c:pt>
                <c:pt idx="3761">
                  <c:v>40287</c:v>
                </c:pt>
                <c:pt idx="3762">
                  <c:v>40288</c:v>
                </c:pt>
                <c:pt idx="3763">
                  <c:v>40289</c:v>
                </c:pt>
                <c:pt idx="3764">
                  <c:v>40290</c:v>
                </c:pt>
                <c:pt idx="3765">
                  <c:v>40291</c:v>
                </c:pt>
                <c:pt idx="3766">
                  <c:v>40292</c:v>
                </c:pt>
                <c:pt idx="3767">
                  <c:v>40293</c:v>
                </c:pt>
                <c:pt idx="3768">
                  <c:v>40294</c:v>
                </c:pt>
                <c:pt idx="3769">
                  <c:v>40295</c:v>
                </c:pt>
                <c:pt idx="3770">
                  <c:v>40296</c:v>
                </c:pt>
                <c:pt idx="3771">
                  <c:v>40297</c:v>
                </c:pt>
                <c:pt idx="3772">
                  <c:v>40298</c:v>
                </c:pt>
                <c:pt idx="3773">
                  <c:v>40299</c:v>
                </c:pt>
                <c:pt idx="3774">
                  <c:v>40300</c:v>
                </c:pt>
                <c:pt idx="3775">
                  <c:v>40301</c:v>
                </c:pt>
                <c:pt idx="3776">
                  <c:v>40302</c:v>
                </c:pt>
                <c:pt idx="3777">
                  <c:v>40303</c:v>
                </c:pt>
                <c:pt idx="3778">
                  <c:v>40304</c:v>
                </c:pt>
                <c:pt idx="3779">
                  <c:v>40305</c:v>
                </c:pt>
                <c:pt idx="3780">
                  <c:v>40306</c:v>
                </c:pt>
                <c:pt idx="3781">
                  <c:v>40307</c:v>
                </c:pt>
                <c:pt idx="3782">
                  <c:v>40308</c:v>
                </c:pt>
                <c:pt idx="3783">
                  <c:v>40309</c:v>
                </c:pt>
                <c:pt idx="3784">
                  <c:v>40310</c:v>
                </c:pt>
                <c:pt idx="3785">
                  <c:v>40311</c:v>
                </c:pt>
                <c:pt idx="3786">
                  <c:v>40312</c:v>
                </c:pt>
                <c:pt idx="3787">
                  <c:v>40313</c:v>
                </c:pt>
                <c:pt idx="3788">
                  <c:v>40314</c:v>
                </c:pt>
                <c:pt idx="3789">
                  <c:v>40315</c:v>
                </c:pt>
                <c:pt idx="3790">
                  <c:v>40316</c:v>
                </c:pt>
                <c:pt idx="3791">
                  <c:v>40317</c:v>
                </c:pt>
                <c:pt idx="3792">
                  <c:v>40318</c:v>
                </c:pt>
                <c:pt idx="3793">
                  <c:v>40319</c:v>
                </c:pt>
                <c:pt idx="3794">
                  <c:v>40320</c:v>
                </c:pt>
                <c:pt idx="3795">
                  <c:v>40321</c:v>
                </c:pt>
                <c:pt idx="3796">
                  <c:v>40322</c:v>
                </c:pt>
                <c:pt idx="3797">
                  <c:v>40323</c:v>
                </c:pt>
                <c:pt idx="3798">
                  <c:v>40324</c:v>
                </c:pt>
                <c:pt idx="3799">
                  <c:v>40325</c:v>
                </c:pt>
                <c:pt idx="3800">
                  <c:v>40326</c:v>
                </c:pt>
                <c:pt idx="3801">
                  <c:v>40327</c:v>
                </c:pt>
                <c:pt idx="3802">
                  <c:v>40328</c:v>
                </c:pt>
                <c:pt idx="3803">
                  <c:v>40329</c:v>
                </c:pt>
                <c:pt idx="3804">
                  <c:v>40330</c:v>
                </c:pt>
                <c:pt idx="3805">
                  <c:v>40331</c:v>
                </c:pt>
                <c:pt idx="3806">
                  <c:v>40332</c:v>
                </c:pt>
                <c:pt idx="3807">
                  <c:v>40333</c:v>
                </c:pt>
                <c:pt idx="3808">
                  <c:v>40334</c:v>
                </c:pt>
                <c:pt idx="3809">
                  <c:v>40335</c:v>
                </c:pt>
                <c:pt idx="3810">
                  <c:v>40336</c:v>
                </c:pt>
                <c:pt idx="3811">
                  <c:v>40337</c:v>
                </c:pt>
                <c:pt idx="3812">
                  <c:v>40338</c:v>
                </c:pt>
                <c:pt idx="3813">
                  <c:v>40339</c:v>
                </c:pt>
                <c:pt idx="3814">
                  <c:v>40340</c:v>
                </c:pt>
                <c:pt idx="3815">
                  <c:v>40341</c:v>
                </c:pt>
                <c:pt idx="3816">
                  <c:v>40342</c:v>
                </c:pt>
                <c:pt idx="3817">
                  <c:v>40343</c:v>
                </c:pt>
                <c:pt idx="3818">
                  <c:v>40344</c:v>
                </c:pt>
                <c:pt idx="3819">
                  <c:v>40345</c:v>
                </c:pt>
                <c:pt idx="3820">
                  <c:v>40346</c:v>
                </c:pt>
                <c:pt idx="3821">
                  <c:v>40347</c:v>
                </c:pt>
                <c:pt idx="3822">
                  <c:v>40348</c:v>
                </c:pt>
                <c:pt idx="3823">
                  <c:v>40349</c:v>
                </c:pt>
                <c:pt idx="3824">
                  <c:v>40350</c:v>
                </c:pt>
                <c:pt idx="3825">
                  <c:v>40351</c:v>
                </c:pt>
                <c:pt idx="3826">
                  <c:v>40352</c:v>
                </c:pt>
                <c:pt idx="3827">
                  <c:v>40353</c:v>
                </c:pt>
                <c:pt idx="3828">
                  <c:v>40354</c:v>
                </c:pt>
                <c:pt idx="3829">
                  <c:v>40355</c:v>
                </c:pt>
                <c:pt idx="3830">
                  <c:v>40356</c:v>
                </c:pt>
                <c:pt idx="3831">
                  <c:v>40357</c:v>
                </c:pt>
                <c:pt idx="3832">
                  <c:v>40358</c:v>
                </c:pt>
                <c:pt idx="3833">
                  <c:v>40359</c:v>
                </c:pt>
                <c:pt idx="3834">
                  <c:v>40360</c:v>
                </c:pt>
                <c:pt idx="3835">
                  <c:v>40361</c:v>
                </c:pt>
                <c:pt idx="3836">
                  <c:v>40362</c:v>
                </c:pt>
                <c:pt idx="3837">
                  <c:v>40363</c:v>
                </c:pt>
                <c:pt idx="3838">
                  <c:v>40364</c:v>
                </c:pt>
                <c:pt idx="3839">
                  <c:v>40365</c:v>
                </c:pt>
                <c:pt idx="3840">
                  <c:v>40366</c:v>
                </c:pt>
                <c:pt idx="3841">
                  <c:v>40367</c:v>
                </c:pt>
                <c:pt idx="3842">
                  <c:v>40368</c:v>
                </c:pt>
                <c:pt idx="3843">
                  <c:v>40369</c:v>
                </c:pt>
                <c:pt idx="3844">
                  <c:v>40370</c:v>
                </c:pt>
                <c:pt idx="3845">
                  <c:v>40371</c:v>
                </c:pt>
                <c:pt idx="3846">
                  <c:v>40372</c:v>
                </c:pt>
                <c:pt idx="3847">
                  <c:v>40373</c:v>
                </c:pt>
                <c:pt idx="3848">
                  <c:v>40374</c:v>
                </c:pt>
                <c:pt idx="3849">
                  <c:v>40375</c:v>
                </c:pt>
                <c:pt idx="3850">
                  <c:v>40376</c:v>
                </c:pt>
                <c:pt idx="3851">
                  <c:v>40377</c:v>
                </c:pt>
                <c:pt idx="3852">
                  <c:v>40378</c:v>
                </c:pt>
                <c:pt idx="3853">
                  <c:v>40379</c:v>
                </c:pt>
                <c:pt idx="3854">
                  <c:v>40380</c:v>
                </c:pt>
                <c:pt idx="3855">
                  <c:v>40381</c:v>
                </c:pt>
                <c:pt idx="3856">
                  <c:v>40382</c:v>
                </c:pt>
                <c:pt idx="3857">
                  <c:v>40383</c:v>
                </c:pt>
                <c:pt idx="3858">
                  <c:v>40384</c:v>
                </c:pt>
                <c:pt idx="3859">
                  <c:v>40385</c:v>
                </c:pt>
                <c:pt idx="3860">
                  <c:v>40386</c:v>
                </c:pt>
                <c:pt idx="3861">
                  <c:v>40387</c:v>
                </c:pt>
                <c:pt idx="3862">
                  <c:v>40388</c:v>
                </c:pt>
                <c:pt idx="3863">
                  <c:v>40389</c:v>
                </c:pt>
                <c:pt idx="3864">
                  <c:v>40390</c:v>
                </c:pt>
                <c:pt idx="3865">
                  <c:v>40391</c:v>
                </c:pt>
                <c:pt idx="3866">
                  <c:v>40392</c:v>
                </c:pt>
                <c:pt idx="3867">
                  <c:v>40393</c:v>
                </c:pt>
                <c:pt idx="3868">
                  <c:v>40394</c:v>
                </c:pt>
                <c:pt idx="3869">
                  <c:v>40395</c:v>
                </c:pt>
                <c:pt idx="3870">
                  <c:v>40396</c:v>
                </c:pt>
                <c:pt idx="3871">
                  <c:v>40397</c:v>
                </c:pt>
                <c:pt idx="3872">
                  <c:v>40398</c:v>
                </c:pt>
                <c:pt idx="3873">
                  <c:v>40399</c:v>
                </c:pt>
                <c:pt idx="3874">
                  <c:v>40400</c:v>
                </c:pt>
                <c:pt idx="3875">
                  <c:v>40401</c:v>
                </c:pt>
                <c:pt idx="3876">
                  <c:v>40402</c:v>
                </c:pt>
                <c:pt idx="3877">
                  <c:v>40403</c:v>
                </c:pt>
                <c:pt idx="3878">
                  <c:v>40404</c:v>
                </c:pt>
                <c:pt idx="3879">
                  <c:v>40405</c:v>
                </c:pt>
                <c:pt idx="3880">
                  <c:v>40406</c:v>
                </c:pt>
                <c:pt idx="3881">
                  <c:v>40407</c:v>
                </c:pt>
                <c:pt idx="3882">
                  <c:v>40408</c:v>
                </c:pt>
                <c:pt idx="3883">
                  <c:v>40409</c:v>
                </c:pt>
                <c:pt idx="3884">
                  <c:v>40410</c:v>
                </c:pt>
                <c:pt idx="3885">
                  <c:v>40411</c:v>
                </c:pt>
                <c:pt idx="3886">
                  <c:v>40412</c:v>
                </c:pt>
                <c:pt idx="3887">
                  <c:v>40413</c:v>
                </c:pt>
                <c:pt idx="3888">
                  <c:v>40414</c:v>
                </c:pt>
                <c:pt idx="3889">
                  <c:v>40415</c:v>
                </c:pt>
                <c:pt idx="3890">
                  <c:v>40416</c:v>
                </c:pt>
                <c:pt idx="3891">
                  <c:v>40417</c:v>
                </c:pt>
                <c:pt idx="3892">
                  <c:v>40418</c:v>
                </c:pt>
                <c:pt idx="3893">
                  <c:v>40419</c:v>
                </c:pt>
                <c:pt idx="3894">
                  <c:v>40420</c:v>
                </c:pt>
                <c:pt idx="3895">
                  <c:v>40421</c:v>
                </c:pt>
                <c:pt idx="3896">
                  <c:v>40422</c:v>
                </c:pt>
                <c:pt idx="3897">
                  <c:v>40423</c:v>
                </c:pt>
                <c:pt idx="3898">
                  <c:v>40424</c:v>
                </c:pt>
                <c:pt idx="3899">
                  <c:v>40425</c:v>
                </c:pt>
                <c:pt idx="3900">
                  <c:v>40426</c:v>
                </c:pt>
                <c:pt idx="3901">
                  <c:v>40427</c:v>
                </c:pt>
                <c:pt idx="3902">
                  <c:v>40428</c:v>
                </c:pt>
                <c:pt idx="3903">
                  <c:v>40429</c:v>
                </c:pt>
                <c:pt idx="3904">
                  <c:v>40430</c:v>
                </c:pt>
                <c:pt idx="3905">
                  <c:v>40431</c:v>
                </c:pt>
                <c:pt idx="3906">
                  <c:v>40432</c:v>
                </c:pt>
                <c:pt idx="3907">
                  <c:v>40433</c:v>
                </c:pt>
                <c:pt idx="3908">
                  <c:v>40434</c:v>
                </c:pt>
                <c:pt idx="3909">
                  <c:v>40435</c:v>
                </c:pt>
                <c:pt idx="3910">
                  <c:v>40436</c:v>
                </c:pt>
                <c:pt idx="3911">
                  <c:v>40437</c:v>
                </c:pt>
                <c:pt idx="3912">
                  <c:v>40438</c:v>
                </c:pt>
                <c:pt idx="3913">
                  <c:v>40439</c:v>
                </c:pt>
                <c:pt idx="3914">
                  <c:v>40440</c:v>
                </c:pt>
                <c:pt idx="3915">
                  <c:v>40441</c:v>
                </c:pt>
                <c:pt idx="3916">
                  <c:v>40442</c:v>
                </c:pt>
                <c:pt idx="3917">
                  <c:v>40443</c:v>
                </c:pt>
                <c:pt idx="3918">
                  <c:v>40444</c:v>
                </c:pt>
                <c:pt idx="3919">
                  <c:v>40445</c:v>
                </c:pt>
                <c:pt idx="3920">
                  <c:v>40446</c:v>
                </c:pt>
                <c:pt idx="3921">
                  <c:v>40447</c:v>
                </c:pt>
                <c:pt idx="3922">
                  <c:v>40448</c:v>
                </c:pt>
                <c:pt idx="3923">
                  <c:v>40449</c:v>
                </c:pt>
                <c:pt idx="3924">
                  <c:v>40450</c:v>
                </c:pt>
                <c:pt idx="3925">
                  <c:v>40451</c:v>
                </c:pt>
                <c:pt idx="3926">
                  <c:v>40452</c:v>
                </c:pt>
                <c:pt idx="3927">
                  <c:v>40453</c:v>
                </c:pt>
                <c:pt idx="3928">
                  <c:v>40454</c:v>
                </c:pt>
                <c:pt idx="3929">
                  <c:v>40455</c:v>
                </c:pt>
                <c:pt idx="3930">
                  <c:v>40456</c:v>
                </c:pt>
                <c:pt idx="3931">
                  <c:v>40457</c:v>
                </c:pt>
                <c:pt idx="3932">
                  <c:v>40458</c:v>
                </c:pt>
                <c:pt idx="3933">
                  <c:v>40459</c:v>
                </c:pt>
                <c:pt idx="3934">
                  <c:v>40460</c:v>
                </c:pt>
                <c:pt idx="3935">
                  <c:v>40461</c:v>
                </c:pt>
                <c:pt idx="3936">
                  <c:v>40462</c:v>
                </c:pt>
                <c:pt idx="3937">
                  <c:v>40463</c:v>
                </c:pt>
                <c:pt idx="3938">
                  <c:v>40464</c:v>
                </c:pt>
                <c:pt idx="3939">
                  <c:v>40465</c:v>
                </c:pt>
                <c:pt idx="3940">
                  <c:v>40466</c:v>
                </c:pt>
                <c:pt idx="3941">
                  <c:v>40467</c:v>
                </c:pt>
                <c:pt idx="3942">
                  <c:v>40468</c:v>
                </c:pt>
                <c:pt idx="3943">
                  <c:v>40469</c:v>
                </c:pt>
                <c:pt idx="3944">
                  <c:v>40470</c:v>
                </c:pt>
                <c:pt idx="3945">
                  <c:v>40471</c:v>
                </c:pt>
                <c:pt idx="3946">
                  <c:v>40472</c:v>
                </c:pt>
                <c:pt idx="3947">
                  <c:v>40473</c:v>
                </c:pt>
                <c:pt idx="3948">
                  <c:v>40474</c:v>
                </c:pt>
                <c:pt idx="3949">
                  <c:v>40475</c:v>
                </c:pt>
                <c:pt idx="3950">
                  <c:v>40476</c:v>
                </c:pt>
                <c:pt idx="3951">
                  <c:v>40477</c:v>
                </c:pt>
                <c:pt idx="3952">
                  <c:v>40478</c:v>
                </c:pt>
                <c:pt idx="3953">
                  <c:v>40479</c:v>
                </c:pt>
                <c:pt idx="3954">
                  <c:v>40480</c:v>
                </c:pt>
                <c:pt idx="3955">
                  <c:v>40481</c:v>
                </c:pt>
                <c:pt idx="3956">
                  <c:v>40482</c:v>
                </c:pt>
                <c:pt idx="3957">
                  <c:v>40483</c:v>
                </c:pt>
                <c:pt idx="3958">
                  <c:v>40484</c:v>
                </c:pt>
                <c:pt idx="3959">
                  <c:v>40485</c:v>
                </c:pt>
                <c:pt idx="3960">
                  <c:v>40486</c:v>
                </c:pt>
                <c:pt idx="3961">
                  <c:v>40487</c:v>
                </c:pt>
                <c:pt idx="3962">
                  <c:v>40488</c:v>
                </c:pt>
                <c:pt idx="3963">
                  <c:v>40489</c:v>
                </c:pt>
                <c:pt idx="3964">
                  <c:v>40490</c:v>
                </c:pt>
                <c:pt idx="3965">
                  <c:v>40491</c:v>
                </c:pt>
                <c:pt idx="3966">
                  <c:v>40492</c:v>
                </c:pt>
                <c:pt idx="3967">
                  <c:v>40493</c:v>
                </c:pt>
                <c:pt idx="3968">
                  <c:v>40494</c:v>
                </c:pt>
                <c:pt idx="3969">
                  <c:v>40495</c:v>
                </c:pt>
                <c:pt idx="3970">
                  <c:v>40496</c:v>
                </c:pt>
                <c:pt idx="3971">
                  <c:v>40497</c:v>
                </c:pt>
                <c:pt idx="3972">
                  <c:v>40498</c:v>
                </c:pt>
                <c:pt idx="3973">
                  <c:v>40499</c:v>
                </c:pt>
                <c:pt idx="3974">
                  <c:v>40500</c:v>
                </c:pt>
                <c:pt idx="3975">
                  <c:v>40501</c:v>
                </c:pt>
                <c:pt idx="3976">
                  <c:v>40502</c:v>
                </c:pt>
                <c:pt idx="3977">
                  <c:v>40503</c:v>
                </c:pt>
                <c:pt idx="3978">
                  <c:v>40504</c:v>
                </c:pt>
                <c:pt idx="3979">
                  <c:v>40505</c:v>
                </c:pt>
                <c:pt idx="3980">
                  <c:v>40506</c:v>
                </c:pt>
                <c:pt idx="3981">
                  <c:v>40507</c:v>
                </c:pt>
                <c:pt idx="3982">
                  <c:v>40508</c:v>
                </c:pt>
                <c:pt idx="3983">
                  <c:v>40509</c:v>
                </c:pt>
                <c:pt idx="3984">
                  <c:v>40510</c:v>
                </c:pt>
                <c:pt idx="3985">
                  <c:v>40511</c:v>
                </c:pt>
                <c:pt idx="3986">
                  <c:v>40512</c:v>
                </c:pt>
                <c:pt idx="3987">
                  <c:v>40513</c:v>
                </c:pt>
                <c:pt idx="3988">
                  <c:v>40514</c:v>
                </c:pt>
                <c:pt idx="3989">
                  <c:v>40515</c:v>
                </c:pt>
                <c:pt idx="3990">
                  <c:v>40516</c:v>
                </c:pt>
                <c:pt idx="3991">
                  <c:v>40517</c:v>
                </c:pt>
                <c:pt idx="3992">
                  <c:v>40518</c:v>
                </c:pt>
                <c:pt idx="3993">
                  <c:v>40519</c:v>
                </c:pt>
                <c:pt idx="3994">
                  <c:v>40520</c:v>
                </c:pt>
                <c:pt idx="3995">
                  <c:v>40521</c:v>
                </c:pt>
                <c:pt idx="3996">
                  <c:v>40522</c:v>
                </c:pt>
                <c:pt idx="3997">
                  <c:v>40523</c:v>
                </c:pt>
                <c:pt idx="3998">
                  <c:v>40524</c:v>
                </c:pt>
                <c:pt idx="3999">
                  <c:v>40525</c:v>
                </c:pt>
                <c:pt idx="4000">
                  <c:v>40526</c:v>
                </c:pt>
                <c:pt idx="4001">
                  <c:v>40527</c:v>
                </c:pt>
                <c:pt idx="4002">
                  <c:v>40528</c:v>
                </c:pt>
                <c:pt idx="4003">
                  <c:v>40529</c:v>
                </c:pt>
                <c:pt idx="4004">
                  <c:v>40530</c:v>
                </c:pt>
                <c:pt idx="4005">
                  <c:v>40531</c:v>
                </c:pt>
                <c:pt idx="4006">
                  <c:v>40532</c:v>
                </c:pt>
                <c:pt idx="4007">
                  <c:v>40533</c:v>
                </c:pt>
                <c:pt idx="4008">
                  <c:v>40534</c:v>
                </c:pt>
                <c:pt idx="4009">
                  <c:v>40535</c:v>
                </c:pt>
                <c:pt idx="4010">
                  <c:v>40536</c:v>
                </c:pt>
                <c:pt idx="4011">
                  <c:v>40537</c:v>
                </c:pt>
                <c:pt idx="4012">
                  <c:v>40538</c:v>
                </c:pt>
                <c:pt idx="4013">
                  <c:v>40539</c:v>
                </c:pt>
                <c:pt idx="4014">
                  <c:v>40540</c:v>
                </c:pt>
                <c:pt idx="4015">
                  <c:v>40541</c:v>
                </c:pt>
                <c:pt idx="4016">
                  <c:v>40542</c:v>
                </c:pt>
                <c:pt idx="4017">
                  <c:v>40543</c:v>
                </c:pt>
                <c:pt idx="4018">
                  <c:v>40544</c:v>
                </c:pt>
                <c:pt idx="4019">
                  <c:v>40545</c:v>
                </c:pt>
                <c:pt idx="4020">
                  <c:v>40546</c:v>
                </c:pt>
                <c:pt idx="4021">
                  <c:v>40547</c:v>
                </c:pt>
                <c:pt idx="4022">
                  <c:v>40548</c:v>
                </c:pt>
                <c:pt idx="4023">
                  <c:v>40549</c:v>
                </c:pt>
                <c:pt idx="4024">
                  <c:v>40550</c:v>
                </c:pt>
                <c:pt idx="4025">
                  <c:v>40551</c:v>
                </c:pt>
                <c:pt idx="4026">
                  <c:v>40552</c:v>
                </c:pt>
                <c:pt idx="4027">
                  <c:v>40553</c:v>
                </c:pt>
                <c:pt idx="4028">
                  <c:v>40554</c:v>
                </c:pt>
                <c:pt idx="4029">
                  <c:v>40555</c:v>
                </c:pt>
                <c:pt idx="4030">
                  <c:v>40556</c:v>
                </c:pt>
                <c:pt idx="4031">
                  <c:v>40557</c:v>
                </c:pt>
                <c:pt idx="4032">
                  <c:v>40558</c:v>
                </c:pt>
                <c:pt idx="4033">
                  <c:v>40559</c:v>
                </c:pt>
                <c:pt idx="4034">
                  <c:v>40560</c:v>
                </c:pt>
                <c:pt idx="4035">
                  <c:v>40561</c:v>
                </c:pt>
                <c:pt idx="4036">
                  <c:v>40562</c:v>
                </c:pt>
                <c:pt idx="4037">
                  <c:v>40563</c:v>
                </c:pt>
                <c:pt idx="4038">
                  <c:v>40564</c:v>
                </c:pt>
                <c:pt idx="4039">
                  <c:v>40565</c:v>
                </c:pt>
                <c:pt idx="4040">
                  <c:v>40566</c:v>
                </c:pt>
                <c:pt idx="4041">
                  <c:v>40567</c:v>
                </c:pt>
                <c:pt idx="4042">
                  <c:v>40568</c:v>
                </c:pt>
                <c:pt idx="4043">
                  <c:v>40569</c:v>
                </c:pt>
                <c:pt idx="4044">
                  <c:v>40570</c:v>
                </c:pt>
                <c:pt idx="4045">
                  <c:v>40571</c:v>
                </c:pt>
                <c:pt idx="4046">
                  <c:v>40572</c:v>
                </c:pt>
                <c:pt idx="4047">
                  <c:v>40573</c:v>
                </c:pt>
                <c:pt idx="4048">
                  <c:v>40574</c:v>
                </c:pt>
                <c:pt idx="4049">
                  <c:v>40575</c:v>
                </c:pt>
                <c:pt idx="4050">
                  <c:v>40576</c:v>
                </c:pt>
                <c:pt idx="4051">
                  <c:v>40577</c:v>
                </c:pt>
                <c:pt idx="4052">
                  <c:v>40578</c:v>
                </c:pt>
                <c:pt idx="4053">
                  <c:v>40579</c:v>
                </c:pt>
                <c:pt idx="4054">
                  <c:v>40580</c:v>
                </c:pt>
                <c:pt idx="4055">
                  <c:v>40581</c:v>
                </c:pt>
                <c:pt idx="4056">
                  <c:v>40582</c:v>
                </c:pt>
                <c:pt idx="4057">
                  <c:v>40583</c:v>
                </c:pt>
                <c:pt idx="4058">
                  <c:v>40584</c:v>
                </c:pt>
                <c:pt idx="4059">
                  <c:v>40585</c:v>
                </c:pt>
                <c:pt idx="4060">
                  <c:v>40586</c:v>
                </c:pt>
                <c:pt idx="4061">
                  <c:v>40587</c:v>
                </c:pt>
                <c:pt idx="4062">
                  <c:v>40588</c:v>
                </c:pt>
                <c:pt idx="4063">
                  <c:v>40589</c:v>
                </c:pt>
                <c:pt idx="4064">
                  <c:v>40590</c:v>
                </c:pt>
                <c:pt idx="4065">
                  <c:v>40591</c:v>
                </c:pt>
                <c:pt idx="4066">
                  <c:v>40592</c:v>
                </c:pt>
                <c:pt idx="4067">
                  <c:v>40593</c:v>
                </c:pt>
                <c:pt idx="4068">
                  <c:v>40594</c:v>
                </c:pt>
                <c:pt idx="4069">
                  <c:v>40595</c:v>
                </c:pt>
                <c:pt idx="4070">
                  <c:v>40596</c:v>
                </c:pt>
                <c:pt idx="4071">
                  <c:v>40597</c:v>
                </c:pt>
                <c:pt idx="4072">
                  <c:v>40598</c:v>
                </c:pt>
                <c:pt idx="4073">
                  <c:v>40599</c:v>
                </c:pt>
                <c:pt idx="4074">
                  <c:v>40600</c:v>
                </c:pt>
                <c:pt idx="4075">
                  <c:v>40601</c:v>
                </c:pt>
                <c:pt idx="4076">
                  <c:v>40602</c:v>
                </c:pt>
                <c:pt idx="4077">
                  <c:v>40603</c:v>
                </c:pt>
                <c:pt idx="4078">
                  <c:v>40604</c:v>
                </c:pt>
                <c:pt idx="4079">
                  <c:v>40605</c:v>
                </c:pt>
                <c:pt idx="4080">
                  <c:v>40606</c:v>
                </c:pt>
                <c:pt idx="4081">
                  <c:v>40607</c:v>
                </c:pt>
                <c:pt idx="4082">
                  <c:v>40608</c:v>
                </c:pt>
                <c:pt idx="4083">
                  <c:v>40609</c:v>
                </c:pt>
                <c:pt idx="4084">
                  <c:v>40610</c:v>
                </c:pt>
                <c:pt idx="4085">
                  <c:v>40611</c:v>
                </c:pt>
                <c:pt idx="4086">
                  <c:v>40612</c:v>
                </c:pt>
                <c:pt idx="4087">
                  <c:v>40613</c:v>
                </c:pt>
                <c:pt idx="4088">
                  <c:v>40614</c:v>
                </c:pt>
                <c:pt idx="4089">
                  <c:v>40615</c:v>
                </c:pt>
                <c:pt idx="4090">
                  <c:v>40616</c:v>
                </c:pt>
                <c:pt idx="4091">
                  <c:v>40617</c:v>
                </c:pt>
                <c:pt idx="4092">
                  <c:v>40618</c:v>
                </c:pt>
                <c:pt idx="4093">
                  <c:v>40619</c:v>
                </c:pt>
                <c:pt idx="4094">
                  <c:v>40620</c:v>
                </c:pt>
                <c:pt idx="4095">
                  <c:v>40621</c:v>
                </c:pt>
                <c:pt idx="4096">
                  <c:v>40622</c:v>
                </c:pt>
                <c:pt idx="4097">
                  <c:v>40623</c:v>
                </c:pt>
                <c:pt idx="4098">
                  <c:v>40624</c:v>
                </c:pt>
                <c:pt idx="4099">
                  <c:v>40625</c:v>
                </c:pt>
                <c:pt idx="4100">
                  <c:v>40626</c:v>
                </c:pt>
                <c:pt idx="4101">
                  <c:v>40627</c:v>
                </c:pt>
                <c:pt idx="4102">
                  <c:v>40628</c:v>
                </c:pt>
                <c:pt idx="4103">
                  <c:v>40629</c:v>
                </c:pt>
                <c:pt idx="4104">
                  <c:v>40630</c:v>
                </c:pt>
                <c:pt idx="4105">
                  <c:v>40631</c:v>
                </c:pt>
                <c:pt idx="4106">
                  <c:v>40632</c:v>
                </c:pt>
                <c:pt idx="4107">
                  <c:v>40633</c:v>
                </c:pt>
                <c:pt idx="4108">
                  <c:v>40634</c:v>
                </c:pt>
                <c:pt idx="4109">
                  <c:v>40635</c:v>
                </c:pt>
                <c:pt idx="4110">
                  <c:v>40636</c:v>
                </c:pt>
                <c:pt idx="4111">
                  <c:v>40637</c:v>
                </c:pt>
                <c:pt idx="4112">
                  <c:v>40638</c:v>
                </c:pt>
                <c:pt idx="4113">
                  <c:v>40639</c:v>
                </c:pt>
                <c:pt idx="4114">
                  <c:v>40640</c:v>
                </c:pt>
                <c:pt idx="4115">
                  <c:v>40641</c:v>
                </c:pt>
                <c:pt idx="4116">
                  <c:v>40642</c:v>
                </c:pt>
                <c:pt idx="4117">
                  <c:v>40643</c:v>
                </c:pt>
                <c:pt idx="4118">
                  <c:v>40644</c:v>
                </c:pt>
                <c:pt idx="4119">
                  <c:v>40645</c:v>
                </c:pt>
                <c:pt idx="4120">
                  <c:v>40646</c:v>
                </c:pt>
                <c:pt idx="4121">
                  <c:v>40647</c:v>
                </c:pt>
                <c:pt idx="4122">
                  <c:v>40648</c:v>
                </c:pt>
                <c:pt idx="4123">
                  <c:v>40649</c:v>
                </c:pt>
                <c:pt idx="4124">
                  <c:v>40650</c:v>
                </c:pt>
                <c:pt idx="4125">
                  <c:v>40651</c:v>
                </c:pt>
                <c:pt idx="4126">
                  <c:v>40652</c:v>
                </c:pt>
                <c:pt idx="4127">
                  <c:v>40653</c:v>
                </c:pt>
                <c:pt idx="4128">
                  <c:v>40654</c:v>
                </c:pt>
                <c:pt idx="4129">
                  <c:v>40655</c:v>
                </c:pt>
                <c:pt idx="4130">
                  <c:v>40656</c:v>
                </c:pt>
                <c:pt idx="4131">
                  <c:v>40657</c:v>
                </c:pt>
                <c:pt idx="4132">
                  <c:v>40658</c:v>
                </c:pt>
                <c:pt idx="4133">
                  <c:v>40659</c:v>
                </c:pt>
                <c:pt idx="4134">
                  <c:v>40660</c:v>
                </c:pt>
                <c:pt idx="4135">
                  <c:v>40661</c:v>
                </c:pt>
                <c:pt idx="4136">
                  <c:v>40662</c:v>
                </c:pt>
                <c:pt idx="4137">
                  <c:v>40663</c:v>
                </c:pt>
                <c:pt idx="4138">
                  <c:v>40664</c:v>
                </c:pt>
                <c:pt idx="4139">
                  <c:v>40665</c:v>
                </c:pt>
                <c:pt idx="4140">
                  <c:v>40666</c:v>
                </c:pt>
                <c:pt idx="4141">
                  <c:v>40667</c:v>
                </c:pt>
                <c:pt idx="4142">
                  <c:v>40668</c:v>
                </c:pt>
                <c:pt idx="4143">
                  <c:v>40669</c:v>
                </c:pt>
                <c:pt idx="4144">
                  <c:v>40670</c:v>
                </c:pt>
                <c:pt idx="4145">
                  <c:v>40671</c:v>
                </c:pt>
                <c:pt idx="4146">
                  <c:v>40672</c:v>
                </c:pt>
                <c:pt idx="4147">
                  <c:v>40673</c:v>
                </c:pt>
                <c:pt idx="4148">
                  <c:v>40674</c:v>
                </c:pt>
                <c:pt idx="4149">
                  <c:v>40675</c:v>
                </c:pt>
                <c:pt idx="4150">
                  <c:v>40676</c:v>
                </c:pt>
                <c:pt idx="4151">
                  <c:v>40677</c:v>
                </c:pt>
                <c:pt idx="4152">
                  <c:v>40678</c:v>
                </c:pt>
                <c:pt idx="4153">
                  <c:v>40679</c:v>
                </c:pt>
                <c:pt idx="4154">
                  <c:v>40680</c:v>
                </c:pt>
                <c:pt idx="4155">
                  <c:v>40681</c:v>
                </c:pt>
                <c:pt idx="4156">
                  <c:v>40682</c:v>
                </c:pt>
                <c:pt idx="4157">
                  <c:v>40683</c:v>
                </c:pt>
                <c:pt idx="4158">
                  <c:v>40684</c:v>
                </c:pt>
                <c:pt idx="4159">
                  <c:v>40685</c:v>
                </c:pt>
                <c:pt idx="4160">
                  <c:v>40686</c:v>
                </c:pt>
                <c:pt idx="4161">
                  <c:v>40687</c:v>
                </c:pt>
                <c:pt idx="4162">
                  <c:v>40688</c:v>
                </c:pt>
                <c:pt idx="4163">
                  <c:v>40689</c:v>
                </c:pt>
                <c:pt idx="4164">
                  <c:v>40690</c:v>
                </c:pt>
                <c:pt idx="4165">
                  <c:v>40691</c:v>
                </c:pt>
                <c:pt idx="4166">
                  <c:v>40692</c:v>
                </c:pt>
                <c:pt idx="4167">
                  <c:v>40693</c:v>
                </c:pt>
                <c:pt idx="4168">
                  <c:v>40694</c:v>
                </c:pt>
                <c:pt idx="4169">
                  <c:v>40695</c:v>
                </c:pt>
                <c:pt idx="4170">
                  <c:v>40696</c:v>
                </c:pt>
                <c:pt idx="4171">
                  <c:v>40697</c:v>
                </c:pt>
                <c:pt idx="4172">
                  <c:v>40698</c:v>
                </c:pt>
                <c:pt idx="4173">
                  <c:v>40699</c:v>
                </c:pt>
                <c:pt idx="4174">
                  <c:v>40700</c:v>
                </c:pt>
                <c:pt idx="4175">
                  <c:v>40701</c:v>
                </c:pt>
                <c:pt idx="4176">
                  <c:v>40702</c:v>
                </c:pt>
                <c:pt idx="4177">
                  <c:v>40703</c:v>
                </c:pt>
                <c:pt idx="4178">
                  <c:v>40704</c:v>
                </c:pt>
                <c:pt idx="4179">
                  <c:v>40705</c:v>
                </c:pt>
                <c:pt idx="4180">
                  <c:v>40706</c:v>
                </c:pt>
                <c:pt idx="4181">
                  <c:v>40707</c:v>
                </c:pt>
                <c:pt idx="4182">
                  <c:v>40708</c:v>
                </c:pt>
                <c:pt idx="4183">
                  <c:v>40709</c:v>
                </c:pt>
                <c:pt idx="4184">
                  <c:v>40710</c:v>
                </c:pt>
                <c:pt idx="4185">
                  <c:v>40711</c:v>
                </c:pt>
                <c:pt idx="4186">
                  <c:v>40712</c:v>
                </c:pt>
                <c:pt idx="4187">
                  <c:v>40713</c:v>
                </c:pt>
                <c:pt idx="4188">
                  <c:v>40714</c:v>
                </c:pt>
                <c:pt idx="4189">
                  <c:v>40715</c:v>
                </c:pt>
                <c:pt idx="4190">
                  <c:v>40716</c:v>
                </c:pt>
                <c:pt idx="4191">
                  <c:v>40717</c:v>
                </c:pt>
                <c:pt idx="4192">
                  <c:v>40718</c:v>
                </c:pt>
                <c:pt idx="4193">
                  <c:v>40719</c:v>
                </c:pt>
                <c:pt idx="4194">
                  <c:v>40720</c:v>
                </c:pt>
                <c:pt idx="4195">
                  <c:v>40721</c:v>
                </c:pt>
                <c:pt idx="4196">
                  <c:v>40722</c:v>
                </c:pt>
                <c:pt idx="4197">
                  <c:v>40723</c:v>
                </c:pt>
                <c:pt idx="4198">
                  <c:v>40724</c:v>
                </c:pt>
                <c:pt idx="4199">
                  <c:v>40725</c:v>
                </c:pt>
                <c:pt idx="4200">
                  <c:v>40726</c:v>
                </c:pt>
                <c:pt idx="4201">
                  <c:v>40727</c:v>
                </c:pt>
                <c:pt idx="4202">
                  <c:v>40728</c:v>
                </c:pt>
                <c:pt idx="4203">
                  <c:v>40729</c:v>
                </c:pt>
                <c:pt idx="4204">
                  <c:v>40730</c:v>
                </c:pt>
                <c:pt idx="4205">
                  <c:v>40731</c:v>
                </c:pt>
                <c:pt idx="4206">
                  <c:v>40732</c:v>
                </c:pt>
                <c:pt idx="4207">
                  <c:v>40733</c:v>
                </c:pt>
                <c:pt idx="4208">
                  <c:v>40734</c:v>
                </c:pt>
                <c:pt idx="4209">
                  <c:v>40735</c:v>
                </c:pt>
                <c:pt idx="4210">
                  <c:v>40736</c:v>
                </c:pt>
                <c:pt idx="4211">
                  <c:v>40737</c:v>
                </c:pt>
                <c:pt idx="4212">
                  <c:v>40738</c:v>
                </c:pt>
                <c:pt idx="4213">
                  <c:v>40739</c:v>
                </c:pt>
                <c:pt idx="4214">
                  <c:v>40740</c:v>
                </c:pt>
                <c:pt idx="4215">
                  <c:v>40741</c:v>
                </c:pt>
                <c:pt idx="4216">
                  <c:v>40742</c:v>
                </c:pt>
                <c:pt idx="4217">
                  <c:v>40743</c:v>
                </c:pt>
                <c:pt idx="4218">
                  <c:v>40744</c:v>
                </c:pt>
                <c:pt idx="4219">
                  <c:v>40745</c:v>
                </c:pt>
                <c:pt idx="4220">
                  <c:v>40746</c:v>
                </c:pt>
                <c:pt idx="4221">
                  <c:v>40747</c:v>
                </c:pt>
                <c:pt idx="4222">
                  <c:v>40748</c:v>
                </c:pt>
                <c:pt idx="4223">
                  <c:v>40749</c:v>
                </c:pt>
                <c:pt idx="4224">
                  <c:v>40750</c:v>
                </c:pt>
                <c:pt idx="4225">
                  <c:v>40751</c:v>
                </c:pt>
                <c:pt idx="4226">
                  <c:v>40752</c:v>
                </c:pt>
                <c:pt idx="4227">
                  <c:v>40753</c:v>
                </c:pt>
                <c:pt idx="4228">
                  <c:v>40754</c:v>
                </c:pt>
                <c:pt idx="4229">
                  <c:v>40755</c:v>
                </c:pt>
                <c:pt idx="4230">
                  <c:v>40756</c:v>
                </c:pt>
                <c:pt idx="4231">
                  <c:v>40757</c:v>
                </c:pt>
                <c:pt idx="4232">
                  <c:v>40758</c:v>
                </c:pt>
                <c:pt idx="4233">
                  <c:v>40759</c:v>
                </c:pt>
                <c:pt idx="4234">
                  <c:v>40760</c:v>
                </c:pt>
                <c:pt idx="4235">
                  <c:v>40761</c:v>
                </c:pt>
                <c:pt idx="4236">
                  <c:v>40762</c:v>
                </c:pt>
                <c:pt idx="4237">
                  <c:v>40763</c:v>
                </c:pt>
                <c:pt idx="4238">
                  <c:v>40764</c:v>
                </c:pt>
                <c:pt idx="4239">
                  <c:v>40765</c:v>
                </c:pt>
                <c:pt idx="4240">
                  <c:v>40766</c:v>
                </c:pt>
                <c:pt idx="4241">
                  <c:v>40767</c:v>
                </c:pt>
                <c:pt idx="4242">
                  <c:v>40768</c:v>
                </c:pt>
                <c:pt idx="4243">
                  <c:v>40769</c:v>
                </c:pt>
                <c:pt idx="4244">
                  <c:v>40770</c:v>
                </c:pt>
                <c:pt idx="4245">
                  <c:v>40771</c:v>
                </c:pt>
                <c:pt idx="4246">
                  <c:v>40772</c:v>
                </c:pt>
                <c:pt idx="4247">
                  <c:v>40773</c:v>
                </c:pt>
                <c:pt idx="4248">
                  <c:v>40774</c:v>
                </c:pt>
                <c:pt idx="4249">
                  <c:v>40775</c:v>
                </c:pt>
                <c:pt idx="4250">
                  <c:v>40776</c:v>
                </c:pt>
                <c:pt idx="4251">
                  <c:v>40777</c:v>
                </c:pt>
                <c:pt idx="4252">
                  <c:v>40778</c:v>
                </c:pt>
                <c:pt idx="4253">
                  <c:v>40779</c:v>
                </c:pt>
                <c:pt idx="4254">
                  <c:v>40780</c:v>
                </c:pt>
                <c:pt idx="4255">
                  <c:v>40781</c:v>
                </c:pt>
                <c:pt idx="4256">
                  <c:v>40782</c:v>
                </c:pt>
                <c:pt idx="4257">
                  <c:v>40783</c:v>
                </c:pt>
                <c:pt idx="4258">
                  <c:v>40784</c:v>
                </c:pt>
                <c:pt idx="4259">
                  <c:v>40785</c:v>
                </c:pt>
                <c:pt idx="4260">
                  <c:v>40786</c:v>
                </c:pt>
                <c:pt idx="4261">
                  <c:v>40787</c:v>
                </c:pt>
                <c:pt idx="4262">
                  <c:v>40788</c:v>
                </c:pt>
                <c:pt idx="4263">
                  <c:v>40789</c:v>
                </c:pt>
                <c:pt idx="4264">
                  <c:v>40790</c:v>
                </c:pt>
                <c:pt idx="4265">
                  <c:v>40791</c:v>
                </c:pt>
                <c:pt idx="4266">
                  <c:v>40792</c:v>
                </c:pt>
                <c:pt idx="4267">
                  <c:v>40793</c:v>
                </c:pt>
                <c:pt idx="4268">
                  <c:v>40794</c:v>
                </c:pt>
                <c:pt idx="4269">
                  <c:v>40795</c:v>
                </c:pt>
                <c:pt idx="4270">
                  <c:v>40796</c:v>
                </c:pt>
                <c:pt idx="4271">
                  <c:v>40797</c:v>
                </c:pt>
                <c:pt idx="4272">
                  <c:v>40798</c:v>
                </c:pt>
                <c:pt idx="4273">
                  <c:v>40799</c:v>
                </c:pt>
                <c:pt idx="4274">
                  <c:v>40800</c:v>
                </c:pt>
                <c:pt idx="4275">
                  <c:v>40801</c:v>
                </c:pt>
                <c:pt idx="4276">
                  <c:v>40802</c:v>
                </c:pt>
                <c:pt idx="4277">
                  <c:v>40803</c:v>
                </c:pt>
                <c:pt idx="4278">
                  <c:v>40804</c:v>
                </c:pt>
                <c:pt idx="4279">
                  <c:v>40805</c:v>
                </c:pt>
                <c:pt idx="4280">
                  <c:v>40806</c:v>
                </c:pt>
                <c:pt idx="4281">
                  <c:v>40807</c:v>
                </c:pt>
                <c:pt idx="4282">
                  <c:v>40808</c:v>
                </c:pt>
                <c:pt idx="4283">
                  <c:v>40809</c:v>
                </c:pt>
                <c:pt idx="4284">
                  <c:v>40810</c:v>
                </c:pt>
                <c:pt idx="4285">
                  <c:v>40811</c:v>
                </c:pt>
                <c:pt idx="4286">
                  <c:v>40812</c:v>
                </c:pt>
                <c:pt idx="4287">
                  <c:v>40813</c:v>
                </c:pt>
                <c:pt idx="4288">
                  <c:v>40814</c:v>
                </c:pt>
                <c:pt idx="4289">
                  <c:v>40815</c:v>
                </c:pt>
                <c:pt idx="4290">
                  <c:v>40816</c:v>
                </c:pt>
                <c:pt idx="4291">
                  <c:v>40817</c:v>
                </c:pt>
                <c:pt idx="4292">
                  <c:v>40818</c:v>
                </c:pt>
                <c:pt idx="4293">
                  <c:v>40819</c:v>
                </c:pt>
                <c:pt idx="4294">
                  <c:v>40820</c:v>
                </c:pt>
                <c:pt idx="4295">
                  <c:v>40821</c:v>
                </c:pt>
                <c:pt idx="4296">
                  <c:v>40822</c:v>
                </c:pt>
                <c:pt idx="4297">
                  <c:v>40823</c:v>
                </c:pt>
                <c:pt idx="4298">
                  <c:v>40824</c:v>
                </c:pt>
                <c:pt idx="4299">
                  <c:v>40825</c:v>
                </c:pt>
                <c:pt idx="4300">
                  <c:v>40826</c:v>
                </c:pt>
                <c:pt idx="4301">
                  <c:v>40827</c:v>
                </c:pt>
                <c:pt idx="4302">
                  <c:v>40828</c:v>
                </c:pt>
                <c:pt idx="4303">
                  <c:v>40829</c:v>
                </c:pt>
                <c:pt idx="4304">
                  <c:v>40830</c:v>
                </c:pt>
                <c:pt idx="4305">
                  <c:v>40831</c:v>
                </c:pt>
                <c:pt idx="4306">
                  <c:v>40832</c:v>
                </c:pt>
                <c:pt idx="4307">
                  <c:v>40833</c:v>
                </c:pt>
                <c:pt idx="4308">
                  <c:v>40834</c:v>
                </c:pt>
                <c:pt idx="4309">
                  <c:v>40835</c:v>
                </c:pt>
                <c:pt idx="4310">
                  <c:v>40836</c:v>
                </c:pt>
                <c:pt idx="4311">
                  <c:v>40837</c:v>
                </c:pt>
                <c:pt idx="4312">
                  <c:v>40838</c:v>
                </c:pt>
                <c:pt idx="4313">
                  <c:v>40839</c:v>
                </c:pt>
                <c:pt idx="4314">
                  <c:v>40840</c:v>
                </c:pt>
                <c:pt idx="4315">
                  <c:v>40841</c:v>
                </c:pt>
                <c:pt idx="4316">
                  <c:v>40842</c:v>
                </c:pt>
                <c:pt idx="4317">
                  <c:v>40843</c:v>
                </c:pt>
                <c:pt idx="4318">
                  <c:v>40844</c:v>
                </c:pt>
                <c:pt idx="4319">
                  <c:v>40845</c:v>
                </c:pt>
                <c:pt idx="4320">
                  <c:v>40846</c:v>
                </c:pt>
                <c:pt idx="4321">
                  <c:v>40847</c:v>
                </c:pt>
                <c:pt idx="4322">
                  <c:v>40848</c:v>
                </c:pt>
                <c:pt idx="4323">
                  <c:v>40849</c:v>
                </c:pt>
                <c:pt idx="4324">
                  <c:v>40850</c:v>
                </c:pt>
                <c:pt idx="4325">
                  <c:v>40851</c:v>
                </c:pt>
                <c:pt idx="4326">
                  <c:v>40852</c:v>
                </c:pt>
                <c:pt idx="4327">
                  <c:v>40853</c:v>
                </c:pt>
                <c:pt idx="4328">
                  <c:v>40854</c:v>
                </c:pt>
                <c:pt idx="4329">
                  <c:v>40855</c:v>
                </c:pt>
                <c:pt idx="4330">
                  <c:v>40856</c:v>
                </c:pt>
                <c:pt idx="4331">
                  <c:v>40857</c:v>
                </c:pt>
                <c:pt idx="4332">
                  <c:v>40858</c:v>
                </c:pt>
                <c:pt idx="4333">
                  <c:v>40859</c:v>
                </c:pt>
                <c:pt idx="4334">
                  <c:v>40860</c:v>
                </c:pt>
                <c:pt idx="4335">
                  <c:v>40861</c:v>
                </c:pt>
                <c:pt idx="4336">
                  <c:v>40862</c:v>
                </c:pt>
                <c:pt idx="4337">
                  <c:v>40863</c:v>
                </c:pt>
                <c:pt idx="4338">
                  <c:v>40864</c:v>
                </c:pt>
                <c:pt idx="4339">
                  <c:v>40865</c:v>
                </c:pt>
                <c:pt idx="4340">
                  <c:v>40866</c:v>
                </c:pt>
                <c:pt idx="4341">
                  <c:v>40867</c:v>
                </c:pt>
                <c:pt idx="4342">
                  <c:v>40868</c:v>
                </c:pt>
                <c:pt idx="4343">
                  <c:v>40869</c:v>
                </c:pt>
                <c:pt idx="4344">
                  <c:v>40870</c:v>
                </c:pt>
                <c:pt idx="4345">
                  <c:v>40871</c:v>
                </c:pt>
                <c:pt idx="4346">
                  <c:v>40872</c:v>
                </c:pt>
                <c:pt idx="4347">
                  <c:v>40873</c:v>
                </c:pt>
                <c:pt idx="4348">
                  <c:v>40874</c:v>
                </c:pt>
                <c:pt idx="4349">
                  <c:v>40875</c:v>
                </c:pt>
                <c:pt idx="4350">
                  <c:v>40876</c:v>
                </c:pt>
                <c:pt idx="4351">
                  <c:v>40877</c:v>
                </c:pt>
                <c:pt idx="4352">
                  <c:v>40878</c:v>
                </c:pt>
                <c:pt idx="4353">
                  <c:v>40879</c:v>
                </c:pt>
                <c:pt idx="4354">
                  <c:v>40880</c:v>
                </c:pt>
                <c:pt idx="4355">
                  <c:v>40881</c:v>
                </c:pt>
                <c:pt idx="4356">
                  <c:v>40882</c:v>
                </c:pt>
                <c:pt idx="4357">
                  <c:v>40883</c:v>
                </c:pt>
                <c:pt idx="4358">
                  <c:v>40884</c:v>
                </c:pt>
                <c:pt idx="4359">
                  <c:v>40885</c:v>
                </c:pt>
                <c:pt idx="4360">
                  <c:v>40886</c:v>
                </c:pt>
                <c:pt idx="4361">
                  <c:v>40887</c:v>
                </c:pt>
                <c:pt idx="4362">
                  <c:v>40888</c:v>
                </c:pt>
                <c:pt idx="4363">
                  <c:v>40889</c:v>
                </c:pt>
                <c:pt idx="4364">
                  <c:v>40890</c:v>
                </c:pt>
                <c:pt idx="4365">
                  <c:v>40891</c:v>
                </c:pt>
                <c:pt idx="4366">
                  <c:v>40892</c:v>
                </c:pt>
                <c:pt idx="4367">
                  <c:v>40893</c:v>
                </c:pt>
                <c:pt idx="4368">
                  <c:v>40894</c:v>
                </c:pt>
                <c:pt idx="4369">
                  <c:v>40895</c:v>
                </c:pt>
                <c:pt idx="4370">
                  <c:v>40896</c:v>
                </c:pt>
                <c:pt idx="4371">
                  <c:v>40897</c:v>
                </c:pt>
                <c:pt idx="4372">
                  <c:v>40898</c:v>
                </c:pt>
                <c:pt idx="4373">
                  <c:v>40899</c:v>
                </c:pt>
                <c:pt idx="4374">
                  <c:v>40900</c:v>
                </c:pt>
                <c:pt idx="4375">
                  <c:v>40901</c:v>
                </c:pt>
                <c:pt idx="4376">
                  <c:v>40902</c:v>
                </c:pt>
                <c:pt idx="4377">
                  <c:v>40903</c:v>
                </c:pt>
                <c:pt idx="4378">
                  <c:v>40904</c:v>
                </c:pt>
                <c:pt idx="4379">
                  <c:v>40905</c:v>
                </c:pt>
                <c:pt idx="4380">
                  <c:v>40906</c:v>
                </c:pt>
                <c:pt idx="4381">
                  <c:v>40907</c:v>
                </c:pt>
                <c:pt idx="4382">
                  <c:v>40908</c:v>
                </c:pt>
                <c:pt idx="4383">
                  <c:v>40909</c:v>
                </c:pt>
                <c:pt idx="4384">
                  <c:v>40910</c:v>
                </c:pt>
                <c:pt idx="4385">
                  <c:v>40911</c:v>
                </c:pt>
                <c:pt idx="4386">
                  <c:v>40912</c:v>
                </c:pt>
                <c:pt idx="4387">
                  <c:v>40913</c:v>
                </c:pt>
                <c:pt idx="4388">
                  <c:v>40914</c:v>
                </c:pt>
                <c:pt idx="4389">
                  <c:v>40915</c:v>
                </c:pt>
                <c:pt idx="4390">
                  <c:v>40916</c:v>
                </c:pt>
                <c:pt idx="4391">
                  <c:v>40917</c:v>
                </c:pt>
                <c:pt idx="4392">
                  <c:v>40918</c:v>
                </c:pt>
                <c:pt idx="4393">
                  <c:v>40919</c:v>
                </c:pt>
                <c:pt idx="4394">
                  <c:v>40920</c:v>
                </c:pt>
                <c:pt idx="4395">
                  <c:v>40921</c:v>
                </c:pt>
                <c:pt idx="4396">
                  <c:v>40922</c:v>
                </c:pt>
                <c:pt idx="4397">
                  <c:v>40923</c:v>
                </c:pt>
                <c:pt idx="4398">
                  <c:v>40924</c:v>
                </c:pt>
                <c:pt idx="4399">
                  <c:v>40925</c:v>
                </c:pt>
                <c:pt idx="4400">
                  <c:v>40926</c:v>
                </c:pt>
                <c:pt idx="4401">
                  <c:v>40927</c:v>
                </c:pt>
                <c:pt idx="4402">
                  <c:v>40928</c:v>
                </c:pt>
                <c:pt idx="4403">
                  <c:v>40929</c:v>
                </c:pt>
                <c:pt idx="4404">
                  <c:v>40930</c:v>
                </c:pt>
                <c:pt idx="4405">
                  <c:v>40931</c:v>
                </c:pt>
                <c:pt idx="4406">
                  <c:v>40932</c:v>
                </c:pt>
                <c:pt idx="4407">
                  <c:v>40933</c:v>
                </c:pt>
                <c:pt idx="4408">
                  <c:v>40934</c:v>
                </c:pt>
                <c:pt idx="4409">
                  <c:v>40935</c:v>
                </c:pt>
                <c:pt idx="4410">
                  <c:v>40936</c:v>
                </c:pt>
                <c:pt idx="4411">
                  <c:v>40937</c:v>
                </c:pt>
                <c:pt idx="4412">
                  <c:v>40938</c:v>
                </c:pt>
                <c:pt idx="4413">
                  <c:v>40939</c:v>
                </c:pt>
                <c:pt idx="4414">
                  <c:v>40940</c:v>
                </c:pt>
                <c:pt idx="4415">
                  <c:v>40941</c:v>
                </c:pt>
                <c:pt idx="4416">
                  <c:v>40942</c:v>
                </c:pt>
                <c:pt idx="4417">
                  <c:v>40943</c:v>
                </c:pt>
                <c:pt idx="4418">
                  <c:v>40944</c:v>
                </c:pt>
                <c:pt idx="4419">
                  <c:v>40945</c:v>
                </c:pt>
                <c:pt idx="4420">
                  <c:v>40946</c:v>
                </c:pt>
                <c:pt idx="4421">
                  <c:v>40947</c:v>
                </c:pt>
                <c:pt idx="4422">
                  <c:v>40948</c:v>
                </c:pt>
                <c:pt idx="4423">
                  <c:v>40949</c:v>
                </c:pt>
                <c:pt idx="4424">
                  <c:v>40950</c:v>
                </c:pt>
                <c:pt idx="4425">
                  <c:v>40951</c:v>
                </c:pt>
                <c:pt idx="4426">
                  <c:v>40952</c:v>
                </c:pt>
                <c:pt idx="4427">
                  <c:v>40953</c:v>
                </c:pt>
                <c:pt idx="4428">
                  <c:v>40954</c:v>
                </c:pt>
                <c:pt idx="4429">
                  <c:v>40955</c:v>
                </c:pt>
                <c:pt idx="4430">
                  <c:v>40956</c:v>
                </c:pt>
                <c:pt idx="4431">
                  <c:v>40957</c:v>
                </c:pt>
                <c:pt idx="4432">
                  <c:v>40958</c:v>
                </c:pt>
                <c:pt idx="4433">
                  <c:v>40959</c:v>
                </c:pt>
                <c:pt idx="4434">
                  <c:v>40960</c:v>
                </c:pt>
                <c:pt idx="4435">
                  <c:v>40961</c:v>
                </c:pt>
                <c:pt idx="4436">
                  <c:v>40962</c:v>
                </c:pt>
                <c:pt idx="4437">
                  <c:v>40963</c:v>
                </c:pt>
                <c:pt idx="4438">
                  <c:v>40964</c:v>
                </c:pt>
                <c:pt idx="4439">
                  <c:v>40965</c:v>
                </c:pt>
                <c:pt idx="4440">
                  <c:v>40966</c:v>
                </c:pt>
                <c:pt idx="4441">
                  <c:v>40967</c:v>
                </c:pt>
                <c:pt idx="4442">
                  <c:v>40968</c:v>
                </c:pt>
                <c:pt idx="4443">
                  <c:v>40969</c:v>
                </c:pt>
                <c:pt idx="4444">
                  <c:v>40970</c:v>
                </c:pt>
                <c:pt idx="4445">
                  <c:v>40971</c:v>
                </c:pt>
                <c:pt idx="4446">
                  <c:v>40972</c:v>
                </c:pt>
                <c:pt idx="4447">
                  <c:v>40973</c:v>
                </c:pt>
                <c:pt idx="4448">
                  <c:v>40974</c:v>
                </c:pt>
                <c:pt idx="4449">
                  <c:v>40975</c:v>
                </c:pt>
                <c:pt idx="4450">
                  <c:v>40976</c:v>
                </c:pt>
                <c:pt idx="4451">
                  <c:v>40977</c:v>
                </c:pt>
                <c:pt idx="4452">
                  <c:v>40978</c:v>
                </c:pt>
                <c:pt idx="4453">
                  <c:v>40979</c:v>
                </c:pt>
                <c:pt idx="4454">
                  <c:v>40980</c:v>
                </c:pt>
                <c:pt idx="4455">
                  <c:v>40981</c:v>
                </c:pt>
                <c:pt idx="4456">
                  <c:v>40982</c:v>
                </c:pt>
                <c:pt idx="4457">
                  <c:v>40983</c:v>
                </c:pt>
                <c:pt idx="4458">
                  <c:v>40984</c:v>
                </c:pt>
                <c:pt idx="4459">
                  <c:v>40985</c:v>
                </c:pt>
                <c:pt idx="4460">
                  <c:v>40986</c:v>
                </c:pt>
                <c:pt idx="4461">
                  <c:v>40987</c:v>
                </c:pt>
                <c:pt idx="4462">
                  <c:v>40988</c:v>
                </c:pt>
                <c:pt idx="4463">
                  <c:v>40989</c:v>
                </c:pt>
                <c:pt idx="4464">
                  <c:v>40990</c:v>
                </c:pt>
                <c:pt idx="4465">
                  <c:v>40991</c:v>
                </c:pt>
                <c:pt idx="4466">
                  <c:v>40992</c:v>
                </c:pt>
                <c:pt idx="4467">
                  <c:v>40993</c:v>
                </c:pt>
                <c:pt idx="4468">
                  <c:v>40994</c:v>
                </c:pt>
                <c:pt idx="4469">
                  <c:v>40995</c:v>
                </c:pt>
                <c:pt idx="4470">
                  <c:v>40996</c:v>
                </c:pt>
                <c:pt idx="4471">
                  <c:v>40997</c:v>
                </c:pt>
                <c:pt idx="4472">
                  <c:v>40998</c:v>
                </c:pt>
                <c:pt idx="4473">
                  <c:v>40999</c:v>
                </c:pt>
                <c:pt idx="4474">
                  <c:v>41000</c:v>
                </c:pt>
                <c:pt idx="4475">
                  <c:v>41001</c:v>
                </c:pt>
                <c:pt idx="4476">
                  <c:v>41002</c:v>
                </c:pt>
                <c:pt idx="4477">
                  <c:v>41003</c:v>
                </c:pt>
                <c:pt idx="4478">
                  <c:v>41004</c:v>
                </c:pt>
                <c:pt idx="4479">
                  <c:v>41005</c:v>
                </c:pt>
                <c:pt idx="4480">
                  <c:v>41006</c:v>
                </c:pt>
                <c:pt idx="4481">
                  <c:v>41007</c:v>
                </c:pt>
                <c:pt idx="4482">
                  <c:v>41008</c:v>
                </c:pt>
                <c:pt idx="4483">
                  <c:v>41009</c:v>
                </c:pt>
                <c:pt idx="4484">
                  <c:v>41010</c:v>
                </c:pt>
                <c:pt idx="4485">
                  <c:v>41011</c:v>
                </c:pt>
                <c:pt idx="4486">
                  <c:v>41012</c:v>
                </c:pt>
                <c:pt idx="4487">
                  <c:v>41013</c:v>
                </c:pt>
                <c:pt idx="4488">
                  <c:v>41014</c:v>
                </c:pt>
                <c:pt idx="4489">
                  <c:v>41015</c:v>
                </c:pt>
                <c:pt idx="4490">
                  <c:v>41016</c:v>
                </c:pt>
                <c:pt idx="4491">
                  <c:v>41017</c:v>
                </c:pt>
                <c:pt idx="4492">
                  <c:v>41018</c:v>
                </c:pt>
                <c:pt idx="4493">
                  <c:v>41019</c:v>
                </c:pt>
                <c:pt idx="4494">
                  <c:v>41020</c:v>
                </c:pt>
                <c:pt idx="4495">
                  <c:v>41021</c:v>
                </c:pt>
                <c:pt idx="4496">
                  <c:v>41022</c:v>
                </c:pt>
                <c:pt idx="4497">
                  <c:v>41023</c:v>
                </c:pt>
                <c:pt idx="4498">
                  <c:v>41024</c:v>
                </c:pt>
                <c:pt idx="4499">
                  <c:v>41025</c:v>
                </c:pt>
                <c:pt idx="4500">
                  <c:v>41026</c:v>
                </c:pt>
                <c:pt idx="4501">
                  <c:v>41027</c:v>
                </c:pt>
                <c:pt idx="4502">
                  <c:v>41028</c:v>
                </c:pt>
                <c:pt idx="4503">
                  <c:v>41029</c:v>
                </c:pt>
                <c:pt idx="4504">
                  <c:v>41030</c:v>
                </c:pt>
                <c:pt idx="4505">
                  <c:v>41031</c:v>
                </c:pt>
                <c:pt idx="4506">
                  <c:v>41032</c:v>
                </c:pt>
                <c:pt idx="4507">
                  <c:v>41033</c:v>
                </c:pt>
                <c:pt idx="4508">
                  <c:v>41034</c:v>
                </c:pt>
                <c:pt idx="4509">
                  <c:v>41035</c:v>
                </c:pt>
                <c:pt idx="4510">
                  <c:v>41036</c:v>
                </c:pt>
                <c:pt idx="4511">
                  <c:v>41037</c:v>
                </c:pt>
                <c:pt idx="4512">
                  <c:v>41038</c:v>
                </c:pt>
                <c:pt idx="4513">
                  <c:v>41039</c:v>
                </c:pt>
                <c:pt idx="4514">
                  <c:v>41040</c:v>
                </c:pt>
                <c:pt idx="4515">
                  <c:v>41041</c:v>
                </c:pt>
                <c:pt idx="4516">
                  <c:v>41042</c:v>
                </c:pt>
                <c:pt idx="4517">
                  <c:v>41043</c:v>
                </c:pt>
                <c:pt idx="4518">
                  <c:v>41044</c:v>
                </c:pt>
                <c:pt idx="4519">
                  <c:v>41045</c:v>
                </c:pt>
                <c:pt idx="4520">
                  <c:v>41046</c:v>
                </c:pt>
                <c:pt idx="4521">
                  <c:v>41047</c:v>
                </c:pt>
                <c:pt idx="4522">
                  <c:v>41048</c:v>
                </c:pt>
                <c:pt idx="4523">
                  <c:v>41049</c:v>
                </c:pt>
                <c:pt idx="4524">
                  <c:v>41050</c:v>
                </c:pt>
                <c:pt idx="4525">
                  <c:v>41051</c:v>
                </c:pt>
                <c:pt idx="4526">
                  <c:v>41052</c:v>
                </c:pt>
                <c:pt idx="4527">
                  <c:v>41053</c:v>
                </c:pt>
                <c:pt idx="4528">
                  <c:v>41054</c:v>
                </c:pt>
                <c:pt idx="4529">
                  <c:v>41055</c:v>
                </c:pt>
                <c:pt idx="4530">
                  <c:v>41056</c:v>
                </c:pt>
                <c:pt idx="4531">
                  <c:v>41057</c:v>
                </c:pt>
                <c:pt idx="4532">
                  <c:v>41058</c:v>
                </c:pt>
                <c:pt idx="4533">
                  <c:v>41059</c:v>
                </c:pt>
                <c:pt idx="4534">
                  <c:v>41060</c:v>
                </c:pt>
                <c:pt idx="4535">
                  <c:v>41061</c:v>
                </c:pt>
                <c:pt idx="4536">
                  <c:v>41062</c:v>
                </c:pt>
                <c:pt idx="4537">
                  <c:v>41063</c:v>
                </c:pt>
                <c:pt idx="4538">
                  <c:v>41064</c:v>
                </c:pt>
                <c:pt idx="4539">
                  <c:v>41065</c:v>
                </c:pt>
                <c:pt idx="4540">
                  <c:v>41066</c:v>
                </c:pt>
                <c:pt idx="4541">
                  <c:v>41067</c:v>
                </c:pt>
                <c:pt idx="4542">
                  <c:v>41068</c:v>
                </c:pt>
                <c:pt idx="4543">
                  <c:v>41069</c:v>
                </c:pt>
                <c:pt idx="4544">
                  <c:v>41070</c:v>
                </c:pt>
                <c:pt idx="4545">
                  <c:v>41071</c:v>
                </c:pt>
                <c:pt idx="4546">
                  <c:v>41072</c:v>
                </c:pt>
                <c:pt idx="4547">
                  <c:v>41073</c:v>
                </c:pt>
                <c:pt idx="4548">
                  <c:v>41074</c:v>
                </c:pt>
                <c:pt idx="4549">
                  <c:v>41075</c:v>
                </c:pt>
                <c:pt idx="4550">
                  <c:v>41076</c:v>
                </c:pt>
                <c:pt idx="4551">
                  <c:v>41077</c:v>
                </c:pt>
                <c:pt idx="4552">
                  <c:v>41078</c:v>
                </c:pt>
                <c:pt idx="4553">
                  <c:v>41079</c:v>
                </c:pt>
                <c:pt idx="4554">
                  <c:v>41080</c:v>
                </c:pt>
                <c:pt idx="4555">
                  <c:v>41081</c:v>
                </c:pt>
                <c:pt idx="4556">
                  <c:v>41082</c:v>
                </c:pt>
                <c:pt idx="4557">
                  <c:v>41083</c:v>
                </c:pt>
                <c:pt idx="4558">
                  <c:v>41084</c:v>
                </c:pt>
                <c:pt idx="4559">
                  <c:v>41085</c:v>
                </c:pt>
                <c:pt idx="4560">
                  <c:v>41086</c:v>
                </c:pt>
                <c:pt idx="4561">
                  <c:v>41087</c:v>
                </c:pt>
                <c:pt idx="4562">
                  <c:v>41088</c:v>
                </c:pt>
                <c:pt idx="4563">
                  <c:v>41089</c:v>
                </c:pt>
                <c:pt idx="4564">
                  <c:v>41090</c:v>
                </c:pt>
                <c:pt idx="4565">
                  <c:v>41091</c:v>
                </c:pt>
                <c:pt idx="4566">
                  <c:v>41092</c:v>
                </c:pt>
                <c:pt idx="4567">
                  <c:v>41093</c:v>
                </c:pt>
                <c:pt idx="4568">
                  <c:v>41094</c:v>
                </c:pt>
                <c:pt idx="4569">
                  <c:v>41095</c:v>
                </c:pt>
                <c:pt idx="4570">
                  <c:v>41096</c:v>
                </c:pt>
                <c:pt idx="4571">
                  <c:v>41097</c:v>
                </c:pt>
                <c:pt idx="4572">
                  <c:v>41098</c:v>
                </c:pt>
                <c:pt idx="4573">
                  <c:v>41099</c:v>
                </c:pt>
                <c:pt idx="4574">
                  <c:v>41100</c:v>
                </c:pt>
                <c:pt idx="4575">
                  <c:v>41101</c:v>
                </c:pt>
                <c:pt idx="4576">
                  <c:v>41102</c:v>
                </c:pt>
                <c:pt idx="4577">
                  <c:v>41103</c:v>
                </c:pt>
                <c:pt idx="4578">
                  <c:v>41104</c:v>
                </c:pt>
                <c:pt idx="4579">
                  <c:v>41105</c:v>
                </c:pt>
                <c:pt idx="4580">
                  <c:v>41106</c:v>
                </c:pt>
                <c:pt idx="4581">
                  <c:v>41107</c:v>
                </c:pt>
                <c:pt idx="4582">
                  <c:v>41108</c:v>
                </c:pt>
                <c:pt idx="4583">
                  <c:v>41109</c:v>
                </c:pt>
                <c:pt idx="4584">
                  <c:v>41110</c:v>
                </c:pt>
                <c:pt idx="4585">
                  <c:v>41111</c:v>
                </c:pt>
                <c:pt idx="4586">
                  <c:v>41112</c:v>
                </c:pt>
                <c:pt idx="4587">
                  <c:v>41113</c:v>
                </c:pt>
                <c:pt idx="4588">
                  <c:v>41114</c:v>
                </c:pt>
                <c:pt idx="4589">
                  <c:v>41115</c:v>
                </c:pt>
                <c:pt idx="4590">
                  <c:v>41116</c:v>
                </c:pt>
                <c:pt idx="4591">
                  <c:v>41117</c:v>
                </c:pt>
                <c:pt idx="4592">
                  <c:v>41118</c:v>
                </c:pt>
                <c:pt idx="4593">
                  <c:v>41119</c:v>
                </c:pt>
                <c:pt idx="4594">
                  <c:v>41120</c:v>
                </c:pt>
                <c:pt idx="4595">
                  <c:v>41121</c:v>
                </c:pt>
                <c:pt idx="4596">
                  <c:v>41122</c:v>
                </c:pt>
                <c:pt idx="4597">
                  <c:v>41123</c:v>
                </c:pt>
                <c:pt idx="4598">
                  <c:v>41124</c:v>
                </c:pt>
                <c:pt idx="4599">
                  <c:v>41125</c:v>
                </c:pt>
                <c:pt idx="4600">
                  <c:v>41126</c:v>
                </c:pt>
                <c:pt idx="4601">
                  <c:v>41127</c:v>
                </c:pt>
                <c:pt idx="4602">
                  <c:v>41128</c:v>
                </c:pt>
                <c:pt idx="4603">
                  <c:v>41129</c:v>
                </c:pt>
                <c:pt idx="4604">
                  <c:v>41130</c:v>
                </c:pt>
                <c:pt idx="4605">
                  <c:v>41131</c:v>
                </c:pt>
                <c:pt idx="4606">
                  <c:v>41132</c:v>
                </c:pt>
                <c:pt idx="4607">
                  <c:v>41133</c:v>
                </c:pt>
                <c:pt idx="4608">
                  <c:v>41134</c:v>
                </c:pt>
                <c:pt idx="4609">
                  <c:v>41135</c:v>
                </c:pt>
                <c:pt idx="4610">
                  <c:v>41136</c:v>
                </c:pt>
                <c:pt idx="4611">
                  <c:v>41137</c:v>
                </c:pt>
                <c:pt idx="4612">
                  <c:v>41138</c:v>
                </c:pt>
                <c:pt idx="4613">
                  <c:v>41139</c:v>
                </c:pt>
                <c:pt idx="4614">
                  <c:v>41140</c:v>
                </c:pt>
                <c:pt idx="4615">
                  <c:v>41141</c:v>
                </c:pt>
                <c:pt idx="4616">
                  <c:v>41142</c:v>
                </c:pt>
                <c:pt idx="4617">
                  <c:v>41143</c:v>
                </c:pt>
                <c:pt idx="4618">
                  <c:v>41144</c:v>
                </c:pt>
                <c:pt idx="4619">
                  <c:v>41145</c:v>
                </c:pt>
                <c:pt idx="4620">
                  <c:v>41146</c:v>
                </c:pt>
                <c:pt idx="4621">
                  <c:v>41147</c:v>
                </c:pt>
                <c:pt idx="4622">
                  <c:v>41148</c:v>
                </c:pt>
                <c:pt idx="4623">
                  <c:v>41149</c:v>
                </c:pt>
                <c:pt idx="4624">
                  <c:v>41150</c:v>
                </c:pt>
                <c:pt idx="4625">
                  <c:v>41151</c:v>
                </c:pt>
                <c:pt idx="4626">
                  <c:v>41152</c:v>
                </c:pt>
                <c:pt idx="4627">
                  <c:v>41153</c:v>
                </c:pt>
                <c:pt idx="4628">
                  <c:v>41154</c:v>
                </c:pt>
                <c:pt idx="4629">
                  <c:v>41155</c:v>
                </c:pt>
                <c:pt idx="4630">
                  <c:v>41156</c:v>
                </c:pt>
                <c:pt idx="4631">
                  <c:v>41157</c:v>
                </c:pt>
                <c:pt idx="4632">
                  <c:v>41158</c:v>
                </c:pt>
                <c:pt idx="4633">
                  <c:v>41159</c:v>
                </c:pt>
                <c:pt idx="4634">
                  <c:v>41160</c:v>
                </c:pt>
                <c:pt idx="4635">
                  <c:v>41161</c:v>
                </c:pt>
                <c:pt idx="4636">
                  <c:v>41162</c:v>
                </c:pt>
                <c:pt idx="4637">
                  <c:v>41163</c:v>
                </c:pt>
                <c:pt idx="4638">
                  <c:v>41164</c:v>
                </c:pt>
                <c:pt idx="4639">
                  <c:v>41165</c:v>
                </c:pt>
                <c:pt idx="4640">
                  <c:v>41166</c:v>
                </c:pt>
                <c:pt idx="4641">
                  <c:v>41167</c:v>
                </c:pt>
                <c:pt idx="4642">
                  <c:v>41168</c:v>
                </c:pt>
                <c:pt idx="4643">
                  <c:v>41169</c:v>
                </c:pt>
                <c:pt idx="4644">
                  <c:v>41170</c:v>
                </c:pt>
                <c:pt idx="4645">
                  <c:v>41171</c:v>
                </c:pt>
                <c:pt idx="4646">
                  <c:v>41172</c:v>
                </c:pt>
                <c:pt idx="4647">
                  <c:v>41173</c:v>
                </c:pt>
                <c:pt idx="4648">
                  <c:v>41174</c:v>
                </c:pt>
                <c:pt idx="4649">
                  <c:v>41175</c:v>
                </c:pt>
                <c:pt idx="4650">
                  <c:v>41176</c:v>
                </c:pt>
                <c:pt idx="4651">
                  <c:v>41177</c:v>
                </c:pt>
                <c:pt idx="4652">
                  <c:v>41178</c:v>
                </c:pt>
                <c:pt idx="4653">
                  <c:v>41179</c:v>
                </c:pt>
                <c:pt idx="4654">
                  <c:v>41180</c:v>
                </c:pt>
                <c:pt idx="4655">
                  <c:v>41181</c:v>
                </c:pt>
                <c:pt idx="4656">
                  <c:v>41182</c:v>
                </c:pt>
                <c:pt idx="4657">
                  <c:v>41183</c:v>
                </c:pt>
                <c:pt idx="4658">
                  <c:v>41184</c:v>
                </c:pt>
                <c:pt idx="4659">
                  <c:v>41185</c:v>
                </c:pt>
                <c:pt idx="4660">
                  <c:v>41186</c:v>
                </c:pt>
                <c:pt idx="4661">
                  <c:v>41187</c:v>
                </c:pt>
                <c:pt idx="4662">
                  <c:v>41188</c:v>
                </c:pt>
                <c:pt idx="4663">
                  <c:v>41189</c:v>
                </c:pt>
                <c:pt idx="4664">
                  <c:v>41190</c:v>
                </c:pt>
                <c:pt idx="4665">
                  <c:v>41191</c:v>
                </c:pt>
                <c:pt idx="4666">
                  <c:v>41192</c:v>
                </c:pt>
                <c:pt idx="4667">
                  <c:v>41193</c:v>
                </c:pt>
                <c:pt idx="4668">
                  <c:v>41194</c:v>
                </c:pt>
                <c:pt idx="4669">
                  <c:v>41195</c:v>
                </c:pt>
                <c:pt idx="4670">
                  <c:v>41196</c:v>
                </c:pt>
                <c:pt idx="4671">
                  <c:v>41197</c:v>
                </c:pt>
                <c:pt idx="4672">
                  <c:v>41198</c:v>
                </c:pt>
                <c:pt idx="4673">
                  <c:v>41199</c:v>
                </c:pt>
                <c:pt idx="4674">
                  <c:v>41200</c:v>
                </c:pt>
                <c:pt idx="4675">
                  <c:v>41201</c:v>
                </c:pt>
                <c:pt idx="4676">
                  <c:v>41202</c:v>
                </c:pt>
                <c:pt idx="4677">
                  <c:v>41203</c:v>
                </c:pt>
                <c:pt idx="4678">
                  <c:v>41204</c:v>
                </c:pt>
                <c:pt idx="4679">
                  <c:v>41205</c:v>
                </c:pt>
                <c:pt idx="4680">
                  <c:v>41206</c:v>
                </c:pt>
                <c:pt idx="4681">
                  <c:v>41207</c:v>
                </c:pt>
                <c:pt idx="4682">
                  <c:v>41208</c:v>
                </c:pt>
                <c:pt idx="4683">
                  <c:v>41209</c:v>
                </c:pt>
                <c:pt idx="4684">
                  <c:v>41210</c:v>
                </c:pt>
                <c:pt idx="4685">
                  <c:v>41211</c:v>
                </c:pt>
                <c:pt idx="4686">
                  <c:v>41212</c:v>
                </c:pt>
                <c:pt idx="4687">
                  <c:v>41213</c:v>
                </c:pt>
                <c:pt idx="4688">
                  <c:v>41214</c:v>
                </c:pt>
                <c:pt idx="4689">
                  <c:v>41215</c:v>
                </c:pt>
                <c:pt idx="4690">
                  <c:v>41216</c:v>
                </c:pt>
                <c:pt idx="4691">
                  <c:v>41217</c:v>
                </c:pt>
                <c:pt idx="4692">
                  <c:v>41218</c:v>
                </c:pt>
                <c:pt idx="4693">
                  <c:v>41219</c:v>
                </c:pt>
                <c:pt idx="4694">
                  <c:v>41220</c:v>
                </c:pt>
                <c:pt idx="4695">
                  <c:v>41221</c:v>
                </c:pt>
                <c:pt idx="4696">
                  <c:v>41222</c:v>
                </c:pt>
                <c:pt idx="4697">
                  <c:v>41223</c:v>
                </c:pt>
                <c:pt idx="4698">
                  <c:v>41224</c:v>
                </c:pt>
                <c:pt idx="4699">
                  <c:v>41225</c:v>
                </c:pt>
                <c:pt idx="4700">
                  <c:v>41226</c:v>
                </c:pt>
                <c:pt idx="4701">
                  <c:v>41227</c:v>
                </c:pt>
                <c:pt idx="4702">
                  <c:v>41228</c:v>
                </c:pt>
                <c:pt idx="4703">
                  <c:v>41229</c:v>
                </c:pt>
                <c:pt idx="4704">
                  <c:v>41230</c:v>
                </c:pt>
                <c:pt idx="4705">
                  <c:v>41231</c:v>
                </c:pt>
                <c:pt idx="4706">
                  <c:v>41232</c:v>
                </c:pt>
                <c:pt idx="4707">
                  <c:v>41233</c:v>
                </c:pt>
                <c:pt idx="4708">
                  <c:v>41234</c:v>
                </c:pt>
                <c:pt idx="4709">
                  <c:v>41235</c:v>
                </c:pt>
                <c:pt idx="4710">
                  <c:v>41236</c:v>
                </c:pt>
                <c:pt idx="4711">
                  <c:v>41237</c:v>
                </c:pt>
                <c:pt idx="4712">
                  <c:v>41238</c:v>
                </c:pt>
                <c:pt idx="4713">
                  <c:v>41239</c:v>
                </c:pt>
                <c:pt idx="4714">
                  <c:v>41240</c:v>
                </c:pt>
                <c:pt idx="4715">
                  <c:v>41241</c:v>
                </c:pt>
                <c:pt idx="4716">
                  <c:v>41242</c:v>
                </c:pt>
                <c:pt idx="4717">
                  <c:v>41243</c:v>
                </c:pt>
                <c:pt idx="4718">
                  <c:v>41244</c:v>
                </c:pt>
                <c:pt idx="4719">
                  <c:v>41245</c:v>
                </c:pt>
                <c:pt idx="4720">
                  <c:v>41246</c:v>
                </c:pt>
                <c:pt idx="4721">
                  <c:v>41247</c:v>
                </c:pt>
                <c:pt idx="4722">
                  <c:v>41248</c:v>
                </c:pt>
                <c:pt idx="4723">
                  <c:v>41249</c:v>
                </c:pt>
                <c:pt idx="4724">
                  <c:v>41250</c:v>
                </c:pt>
                <c:pt idx="4725">
                  <c:v>41251</c:v>
                </c:pt>
                <c:pt idx="4726">
                  <c:v>41252</c:v>
                </c:pt>
                <c:pt idx="4727">
                  <c:v>41253</c:v>
                </c:pt>
                <c:pt idx="4728">
                  <c:v>41254</c:v>
                </c:pt>
                <c:pt idx="4729">
                  <c:v>41255</c:v>
                </c:pt>
                <c:pt idx="4730">
                  <c:v>41256</c:v>
                </c:pt>
                <c:pt idx="4731">
                  <c:v>41257</c:v>
                </c:pt>
                <c:pt idx="4732">
                  <c:v>41258</c:v>
                </c:pt>
                <c:pt idx="4733">
                  <c:v>41259</c:v>
                </c:pt>
                <c:pt idx="4734">
                  <c:v>41260</c:v>
                </c:pt>
                <c:pt idx="4735">
                  <c:v>41261</c:v>
                </c:pt>
                <c:pt idx="4736">
                  <c:v>41262</c:v>
                </c:pt>
                <c:pt idx="4737">
                  <c:v>41263</c:v>
                </c:pt>
                <c:pt idx="4738">
                  <c:v>41264</c:v>
                </c:pt>
                <c:pt idx="4739">
                  <c:v>41265</c:v>
                </c:pt>
                <c:pt idx="4740">
                  <c:v>41266</c:v>
                </c:pt>
                <c:pt idx="4741">
                  <c:v>41267</c:v>
                </c:pt>
                <c:pt idx="4742">
                  <c:v>41268</c:v>
                </c:pt>
                <c:pt idx="4743">
                  <c:v>41269</c:v>
                </c:pt>
                <c:pt idx="4744">
                  <c:v>41270</c:v>
                </c:pt>
                <c:pt idx="4745">
                  <c:v>41271</c:v>
                </c:pt>
                <c:pt idx="4746">
                  <c:v>41272</c:v>
                </c:pt>
                <c:pt idx="4747">
                  <c:v>41273</c:v>
                </c:pt>
                <c:pt idx="4748">
                  <c:v>41274</c:v>
                </c:pt>
                <c:pt idx="4749">
                  <c:v>41275</c:v>
                </c:pt>
                <c:pt idx="4750">
                  <c:v>41276</c:v>
                </c:pt>
                <c:pt idx="4751">
                  <c:v>41277</c:v>
                </c:pt>
                <c:pt idx="4752">
                  <c:v>41278</c:v>
                </c:pt>
                <c:pt idx="4753">
                  <c:v>41279</c:v>
                </c:pt>
                <c:pt idx="4754">
                  <c:v>41280</c:v>
                </c:pt>
                <c:pt idx="4755">
                  <c:v>41281</c:v>
                </c:pt>
                <c:pt idx="4756">
                  <c:v>41282</c:v>
                </c:pt>
                <c:pt idx="4757">
                  <c:v>41283</c:v>
                </c:pt>
                <c:pt idx="4758">
                  <c:v>41284</c:v>
                </c:pt>
                <c:pt idx="4759">
                  <c:v>41285</c:v>
                </c:pt>
                <c:pt idx="4760">
                  <c:v>41286</c:v>
                </c:pt>
                <c:pt idx="4761">
                  <c:v>41287</c:v>
                </c:pt>
                <c:pt idx="4762">
                  <c:v>41288</c:v>
                </c:pt>
                <c:pt idx="4763">
                  <c:v>41289</c:v>
                </c:pt>
                <c:pt idx="4764">
                  <c:v>41290</c:v>
                </c:pt>
                <c:pt idx="4765">
                  <c:v>41291</c:v>
                </c:pt>
                <c:pt idx="4766">
                  <c:v>41292</c:v>
                </c:pt>
                <c:pt idx="4767">
                  <c:v>41293</c:v>
                </c:pt>
                <c:pt idx="4768">
                  <c:v>41294</c:v>
                </c:pt>
                <c:pt idx="4769">
                  <c:v>41295</c:v>
                </c:pt>
                <c:pt idx="4770">
                  <c:v>41296</c:v>
                </c:pt>
                <c:pt idx="4771">
                  <c:v>41297</c:v>
                </c:pt>
                <c:pt idx="4772">
                  <c:v>41298</c:v>
                </c:pt>
                <c:pt idx="4773">
                  <c:v>41299</c:v>
                </c:pt>
                <c:pt idx="4774">
                  <c:v>41300</c:v>
                </c:pt>
                <c:pt idx="4775">
                  <c:v>41301</c:v>
                </c:pt>
                <c:pt idx="4776">
                  <c:v>41302</c:v>
                </c:pt>
                <c:pt idx="4777">
                  <c:v>41303</c:v>
                </c:pt>
                <c:pt idx="4778">
                  <c:v>41304</c:v>
                </c:pt>
                <c:pt idx="4779">
                  <c:v>41305</c:v>
                </c:pt>
                <c:pt idx="4780">
                  <c:v>41306</c:v>
                </c:pt>
                <c:pt idx="4781">
                  <c:v>41307</c:v>
                </c:pt>
                <c:pt idx="4782">
                  <c:v>41308</c:v>
                </c:pt>
                <c:pt idx="4783">
                  <c:v>41309</c:v>
                </c:pt>
                <c:pt idx="4784">
                  <c:v>41310</c:v>
                </c:pt>
                <c:pt idx="4785">
                  <c:v>41311</c:v>
                </c:pt>
                <c:pt idx="4786">
                  <c:v>41312</c:v>
                </c:pt>
                <c:pt idx="4787">
                  <c:v>41313</c:v>
                </c:pt>
                <c:pt idx="4788">
                  <c:v>41314</c:v>
                </c:pt>
                <c:pt idx="4789">
                  <c:v>41315</c:v>
                </c:pt>
                <c:pt idx="4790">
                  <c:v>41316</c:v>
                </c:pt>
                <c:pt idx="4791">
                  <c:v>41317</c:v>
                </c:pt>
                <c:pt idx="4792">
                  <c:v>41318</c:v>
                </c:pt>
                <c:pt idx="4793">
                  <c:v>41319</c:v>
                </c:pt>
                <c:pt idx="4794">
                  <c:v>41320</c:v>
                </c:pt>
                <c:pt idx="4795">
                  <c:v>41321</c:v>
                </c:pt>
                <c:pt idx="4796">
                  <c:v>41322</c:v>
                </c:pt>
                <c:pt idx="4797">
                  <c:v>41323</c:v>
                </c:pt>
                <c:pt idx="4798">
                  <c:v>41324</c:v>
                </c:pt>
                <c:pt idx="4799">
                  <c:v>41325</c:v>
                </c:pt>
                <c:pt idx="4800">
                  <c:v>41326</c:v>
                </c:pt>
                <c:pt idx="4801">
                  <c:v>41327</c:v>
                </c:pt>
                <c:pt idx="4802">
                  <c:v>41328</c:v>
                </c:pt>
                <c:pt idx="4803">
                  <c:v>41329</c:v>
                </c:pt>
                <c:pt idx="4804">
                  <c:v>41330</c:v>
                </c:pt>
                <c:pt idx="4805">
                  <c:v>41331</c:v>
                </c:pt>
                <c:pt idx="4806">
                  <c:v>41332</c:v>
                </c:pt>
                <c:pt idx="4807">
                  <c:v>41333</c:v>
                </c:pt>
                <c:pt idx="4808">
                  <c:v>41334</c:v>
                </c:pt>
                <c:pt idx="4809">
                  <c:v>41335</c:v>
                </c:pt>
                <c:pt idx="4810">
                  <c:v>41336</c:v>
                </c:pt>
                <c:pt idx="4811">
                  <c:v>41337</c:v>
                </c:pt>
                <c:pt idx="4812">
                  <c:v>41338</c:v>
                </c:pt>
                <c:pt idx="4813">
                  <c:v>41339</c:v>
                </c:pt>
                <c:pt idx="4814">
                  <c:v>41340</c:v>
                </c:pt>
                <c:pt idx="4815">
                  <c:v>41341</c:v>
                </c:pt>
                <c:pt idx="4816">
                  <c:v>41342</c:v>
                </c:pt>
                <c:pt idx="4817">
                  <c:v>41343</c:v>
                </c:pt>
                <c:pt idx="4818">
                  <c:v>41344</c:v>
                </c:pt>
                <c:pt idx="4819">
                  <c:v>41345</c:v>
                </c:pt>
                <c:pt idx="4820">
                  <c:v>41346</c:v>
                </c:pt>
                <c:pt idx="4821">
                  <c:v>41347</c:v>
                </c:pt>
                <c:pt idx="4822">
                  <c:v>41348</c:v>
                </c:pt>
                <c:pt idx="4823">
                  <c:v>41349</c:v>
                </c:pt>
                <c:pt idx="4824">
                  <c:v>41350</c:v>
                </c:pt>
                <c:pt idx="4825">
                  <c:v>41351</c:v>
                </c:pt>
                <c:pt idx="4826">
                  <c:v>41352</c:v>
                </c:pt>
                <c:pt idx="4827">
                  <c:v>41353</c:v>
                </c:pt>
                <c:pt idx="4828">
                  <c:v>41354</c:v>
                </c:pt>
                <c:pt idx="4829">
                  <c:v>41355</c:v>
                </c:pt>
                <c:pt idx="4830">
                  <c:v>41356</c:v>
                </c:pt>
                <c:pt idx="4831">
                  <c:v>41357</c:v>
                </c:pt>
                <c:pt idx="4832">
                  <c:v>41358</c:v>
                </c:pt>
                <c:pt idx="4833">
                  <c:v>41359</c:v>
                </c:pt>
                <c:pt idx="4834">
                  <c:v>41360</c:v>
                </c:pt>
                <c:pt idx="4835">
                  <c:v>41361</c:v>
                </c:pt>
                <c:pt idx="4836">
                  <c:v>41362</c:v>
                </c:pt>
                <c:pt idx="4837">
                  <c:v>41363</c:v>
                </c:pt>
                <c:pt idx="4838">
                  <c:v>41364</c:v>
                </c:pt>
                <c:pt idx="4839">
                  <c:v>41365</c:v>
                </c:pt>
                <c:pt idx="4840">
                  <c:v>41366</c:v>
                </c:pt>
                <c:pt idx="4841">
                  <c:v>41367</c:v>
                </c:pt>
                <c:pt idx="4842">
                  <c:v>41368</c:v>
                </c:pt>
                <c:pt idx="4843">
                  <c:v>41369</c:v>
                </c:pt>
                <c:pt idx="4844">
                  <c:v>41370</c:v>
                </c:pt>
                <c:pt idx="4845">
                  <c:v>41371</c:v>
                </c:pt>
                <c:pt idx="4846">
                  <c:v>41372</c:v>
                </c:pt>
                <c:pt idx="4847">
                  <c:v>41373</c:v>
                </c:pt>
                <c:pt idx="4848">
                  <c:v>41374</c:v>
                </c:pt>
                <c:pt idx="4849">
                  <c:v>41375</c:v>
                </c:pt>
                <c:pt idx="4850">
                  <c:v>41376</c:v>
                </c:pt>
                <c:pt idx="4851">
                  <c:v>41377</c:v>
                </c:pt>
                <c:pt idx="4852">
                  <c:v>41378</c:v>
                </c:pt>
                <c:pt idx="4853">
                  <c:v>41379</c:v>
                </c:pt>
                <c:pt idx="4854">
                  <c:v>41380</c:v>
                </c:pt>
                <c:pt idx="4855">
                  <c:v>41381</c:v>
                </c:pt>
                <c:pt idx="4856">
                  <c:v>41382</c:v>
                </c:pt>
                <c:pt idx="4857">
                  <c:v>41383</c:v>
                </c:pt>
                <c:pt idx="4858">
                  <c:v>41384</c:v>
                </c:pt>
                <c:pt idx="4859">
                  <c:v>41385</c:v>
                </c:pt>
                <c:pt idx="4860">
                  <c:v>41386</c:v>
                </c:pt>
                <c:pt idx="4861">
                  <c:v>41387</c:v>
                </c:pt>
                <c:pt idx="4862">
                  <c:v>41388</c:v>
                </c:pt>
                <c:pt idx="4863">
                  <c:v>41389</c:v>
                </c:pt>
                <c:pt idx="4864">
                  <c:v>41390</c:v>
                </c:pt>
                <c:pt idx="4865">
                  <c:v>41391</c:v>
                </c:pt>
                <c:pt idx="4866">
                  <c:v>41392</c:v>
                </c:pt>
                <c:pt idx="4867">
                  <c:v>41393</c:v>
                </c:pt>
                <c:pt idx="4868">
                  <c:v>41394</c:v>
                </c:pt>
                <c:pt idx="4869">
                  <c:v>41395</c:v>
                </c:pt>
                <c:pt idx="4870">
                  <c:v>41396</c:v>
                </c:pt>
                <c:pt idx="4871">
                  <c:v>41397</c:v>
                </c:pt>
                <c:pt idx="4872">
                  <c:v>41398</c:v>
                </c:pt>
                <c:pt idx="4873">
                  <c:v>41399</c:v>
                </c:pt>
                <c:pt idx="4874">
                  <c:v>41400</c:v>
                </c:pt>
                <c:pt idx="4875">
                  <c:v>41401</c:v>
                </c:pt>
                <c:pt idx="4876">
                  <c:v>41402</c:v>
                </c:pt>
                <c:pt idx="4877">
                  <c:v>41403</c:v>
                </c:pt>
                <c:pt idx="4878">
                  <c:v>41404</c:v>
                </c:pt>
                <c:pt idx="4879">
                  <c:v>41405</c:v>
                </c:pt>
                <c:pt idx="4880">
                  <c:v>41406</c:v>
                </c:pt>
                <c:pt idx="4881">
                  <c:v>41407</c:v>
                </c:pt>
                <c:pt idx="4882">
                  <c:v>41408</c:v>
                </c:pt>
                <c:pt idx="4883">
                  <c:v>41409</c:v>
                </c:pt>
                <c:pt idx="4884">
                  <c:v>41410</c:v>
                </c:pt>
                <c:pt idx="4885">
                  <c:v>41411</c:v>
                </c:pt>
                <c:pt idx="4886">
                  <c:v>41412</c:v>
                </c:pt>
                <c:pt idx="4887">
                  <c:v>41413</c:v>
                </c:pt>
                <c:pt idx="4888">
                  <c:v>41414</c:v>
                </c:pt>
                <c:pt idx="4889">
                  <c:v>41415</c:v>
                </c:pt>
                <c:pt idx="4890">
                  <c:v>41416</c:v>
                </c:pt>
                <c:pt idx="4891">
                  <c:v>41417</c:v>
                </c:pt>
                <c:pt idx="4892">
                  <c:v>41418</c:v>
                </c:pt>
                <c:pt idx="4893">
                  <c:v>41419</c:v>
                </c:pt>
                <c:pt idx="4894">
                  <c:v>41420</c:v>
                </c:pt>
                <c:pt idx="4895">
                  <c:v>41421</c:v>
                </c:pt>
                <c:pt idx="4896">
                  <c:v>41422</c:v>
                </c:pt>
                <c:pt idx="4897">
                  <c:v>41423</c:v>
                </c:pt>
                <c:pt idx="4898">
                  <c:v>41424</c:v>
                </c:pt>
                <c:pt idx="4899">
                  <c:v>41425</c:v>
                </c:pt>
                <c:pt idx="4900">
                  <c:v>41426</c:v>
                </c:pt>
                <c:pt idx="4901">
                  <c:v>41427</c:v>
                </c:pt>
                <c:pt idx="4902">
                  <c:v>41428</c:v>
                </c:pt>
                <c:pt idx="4903">
                  <c:v>41429</c:v>
                </c:pt>
                <c:pt idx="4904">
                  <c:v>41430</c:v>
                </c:pt>
                <c:pt idx="4905">
                  <c:v>41431</c:v>
                </c:pt>
                <c:pt idx="4906">
                  <c:v>41432</c:v>
                </c:pt>
                <c:pt idx="4907">
                  <c:v>41433</c:v>
                </c:pt>
                <c:pt idx="4908">
                  <c:v>41434</c:v>
                </c:pt>
                <c:pt idx="4909">
                  <c:v>41435</c:v>
                </c:pt>
                <c:pt idx="4910">
                  <c:v>41436</c:v>
                </c:pt>
                <c:pt idx="4911">
                  <c:v>41437</c:v>
                </c:pt>
                <c:pt idx="4912">
                  <c:v>41438</c:v>
                </c:pt>
                <c:pt idx="4913">
                  <c:v>41439</c:v>
                </c:pt>
                <c:pt idx="4914">
                  <c:v>41440</c:v>
                </c:pt>
                <c:pt idx="4915">
                  <c:v>41441</c:v>
                </c:pt>
                <c:pt idx="4916">
                  <c:v>41442</c:v>
                </c:pt>
                <c:pt idx="4917">
                  <c:v>41443</c:v>
                </c:pt>
                <c:pt idx="4918">
                  <c:v>41444</c:v>
                </c:pt>
                <c:pt idx="4919">
                  <c:v>41445</c:v>
                </c:pt>
                <c:pt idx="4920">
                  <c:v>41446</c:v>
                </c:pt>
                <c:pt idx="4921">
                  <c:v>41447</c:v>
                </c:pt>
                <c:pt idx="4922">
                  <c:v>41448</c:v>
                </c:pt>
                <c:pt idx="4923">
                  <c:v>41449</c:v>
                </c:pt>
                <c:pt idx="4924">
                  <c:v>41450</c:v>
                </c:pt>
                <c:pt idx="4925">
                  <c:v>41451</c:v>
                </c:pt>
                <c:pt idx="4926">
                  <c:v>41452</c:v>
                </c:pt>
                <c:pt idx="4927">
                  <c:v>41453</c:v>
                </c:pt>
                <c:pt idx="4928">
                  <c:v>41454</c:v>
                </c:pt>
                <c:pt idx="4929">
                  <c:v>41455</c:v>
                </c:pt>
                <c:pt idx="4930">
                  <c:v>41456</c:v>
                </c:pt>
                <c:pt idx="4931">
                  <c:v>41457</c:v>
                </c:pt>
                <c:pt idx="4932">
                  <c:v>41458</c:v>
                </c:pt>
                <c:pt idx="4933">
                  <c:v>41459</c:v>
                </c:pt>
                <c:pt idx="4934">
                  <c:v>41460</c:v>
                </c:pt>
                <c:pt idx="4935">
                  <c:v>41461</c:v>
                </c:pt>
                <c:pt idx="4936">
                  <c:v>41462</c:v>
                </c:pt>
                <c:pt idx="4937">
                  <c:v>41463</c:v>
                </c:pt>
                <c:pt idx="4938">
                  <c:v>41464</c:v>
                </c:pt>
                <c:pt idx="4939">
                  <c:v>41465</c:v>
                </c:pt>
                <c:pt idx="4940">
                  <c:v>41466</c:v>
                </c:pt>
                <c:pt idx="4941">
                  <c:v>41467</c:v>
                </c:pt>
                <c:pt idx="4942">
                  <c:v>41468</c:v>
                </c:pt>
                <c:pt idx="4943">
                  <c:v>41469</c:v>
                </c:pt>
                <c:pt idx="4944">
                  <c:v>41470</c:v>
                </c:pt>
                <c:pt idx="4945">
                  <c:v>41471</c:v>
                </c:pt>
                <c:pt idx="4946">
                  <c:v>41472</c:v>
                </c:pt>
                <c:pt idx="4947">
                  <c:v>41473</c:v>
                </c:pt>
                <c:pt idx="4948">
                  <c:v>41474</c:v>
                </c:pt>
                <c:pt idx="4949">
                  <c:v>41475</c:v>
                </c:pt>
                <c:pt idx="4950">
                  <c:v>41476</c:v>
                </c:pt>
                <c:pt idx="4951">
                  <c:v>41477</c:v>
                </c:pt>
                <c:pt idx="4952">
                  <c:v>41478</c:v>
                </c:pt>
                <c:pt idx="4953">
                  <c:v>41479</c:v>
                </c:pt>
                <c:pt idx="4954">
                  <c:v>41480</c:v>
                </c:pt>
                <c:pt idx="4955">
                  <c:v>41481</c:v>
                </c:pt>
                <c:pt idx="4956">
                  <c:v>41482</c:v>
                </c:pt>
                <c:pt idx="4957">
                  <c:v>41483</c:v>
                </c:pt>
                <c:pt idx="4958">
                  <c:v>41484</c:v>
                </c:pt>
                <c:pt idx="4959">
                  <c:v>41485</c:v>
                </c:pt>
                <c:pt idx="4960">
                  <c:v>41486</c:v>
                </c:pt>
                <c:pt idx="4961">
                  <c:v>41487</c:v>
                </c:pt>
                <c:pt idx="4962">
                  <c:v>41488</c:v>
                </c:pt>
                <c:pt idx="4963">
                  <c:v>41489</c:v>
                </c:pt>
                <c:pt idx="4964">
                  <c:v>41490</c:v>
                </c:pt>
                <c:pt idx="4965">
                  <c:v>41491</c:v>
                </c:pt>
                <c:pt idx="4966">
                  <c:v>41492</c:v>
                </c:pt>
                <c:pt idx="4967">
                  <c:v>41493</c:v>
                </c:pt>
                <c:pt idx="4968">
                  <c:v>41494</c:v>
                </c:pt>
                <c:pt idx="4969">
                  <c:v>41495</c:v>
                </c:pt>
                <c:pt idx="4970">
                  <c:v>41496</c:v>
                </c:pt>
                <c:pt idx="4971">
                  <c:v>41497</c:v>
                </c:pt>
                <c:pt idx="4972">
                  <c:v>41498</c:v>
                </c:pt>
                <c:pt idx="4973">
                  <c:v>41499</c:v>
                </c:pt>
                <c:pt idx="4974">
                  <c:v>41500</c:v>
                </c:pt>
                <c:pt idx="4975">
                  <c:v>41501</c:v>
                </c:pt>
                <c:pt idx="4976">
                  <c:v>41502</c:v>
                </c:pt>
                <c:pt idx="4977">
                  <c:v>41503</c:v>
                </c:pt>
                <c:pt idx="4978">
                  <c:v>41504</c:v>
                </c:pt>
                <c:pt idx="4979">
                  <c:v>41505</c:v>
                </c:pt>
                <c:pt idx="4980">
                  <c:v>41506</c:v>
                </c:pt>
                <c:pt idx="4981">
                  <c:v>41507</c:v>
                </c:pt>
                <c:pt idx="4982">
                  <c:v>41508</c:v>
                </c:pt>
                <c:pt idx="4983">
                  <c:v>41509</c:v>
                </c:pt>
                <c:pt idx="4984">
                  <c:v>41510</c:v>
                </c:pt>
                <c:pt idx="4985">
                  <c:v>41511</c:v>
                </c:pt>
                <c:pt idx="4986">
                  <c:v>41512</c:v>
                </c:pt>
                <c:pt idx="4987">
                  <c:v>41513</c:v>
                </c:pt>
                <c:pt idx="4988">
                  <c:v>41514</c:v>
                </c:pt>
                <c:pt idx="4989">
                  <c:v>41515</c:v>
                </c:pt>
                <c:pt idx="4990">
                  <c:v>41516</c:v>
                </c:pt>
                <c:pt idx="4991">
                  <c:v>41517</c:v>
                </c:pt>
                <c:pt idx="4992">
                  <c:v>41518</c:v>
                </c:pt>
                <c:pt idx="4993">
                  <c:v>41519</c:v>
                </c:pt>
                <c:pt idx="4994">
                  <c:v>41520</c:v>
                </c:pt>
                <c:pt idx="4995">
                  <c:v>41521</c:v>
                </c:pt>
                <c:pt idx="4996">
                  <c:v>41522</c:v>
                </c:pt>
                <c:pt idx="4997">
                  <c:v>41523</c:v>
                </c:pt>
                <c:pt idx="4998">
                  <c:v>41524</c:v>
                </c:pt>
                <c:pt idx="4999">
                  <c:v>41525</c:v>
                </c:pt>
                <c:pt idx="5000">
                  <c:v>41526</c:v>
                </c:pt>
                <c:pt idx="5001">
                  <c:v>41527</c:v>
                </c:pt>
                <c:pt idx="5002">
                  <c:v>41528</c:v>
                </c:pt>
                <c:pt idx="5003">
                  <c:v>41529</c:v>
                </c:pt>
                <c:pt idx="5004">
                  <c:v>41530</c:v>
                </c:pt>
                <c:pt idx="5005">
                  <c:v>41531</c:v>
                </c:pt>
                <c:pt idx="5006">
                  <c:v>41532</c:v>
                </c:pt>
                <c:pt idx="5007">
                  <c:v>41533</c:v>
                </c:pt>
                <c:pt idx="5008">
                  <c:v>41534</c:v>
                </c:pt>
                <c:pt idx="5009">
                  <c:v>41535</c:v>
                </c:pt>
                <c:pt idx="5010">
                  <c:v>41536</c:v>
                </c:pt>
                <c:pt idx="5011">
                  <c:v>41537</c:v>
                </c:pt>
                <c:pt idx="5012">
                  <c:v>41538</c:v>
                </c:pt>
                <c:pt idx="5013">
                  <c:v>41539</c:v>
                </c:pt>
                <c:pt idx="5014">
                  <c:v>41540</c:v>
                </c:pt>
                <c:pt idx="5015">
                  <c:v>41541</c:v>
                </c:pt>
                <c:pt idx="5016">
                  <c:v>41542</c:v>
                </c:pt>
                <c:pt idx="5017">
                  <c:v>41543</c:v>
                </c:pt>
                <c:pt idx="5018">
                  <c:v>41544</c:v>
                </c:pt>
                <c:pt idx="5019">
                  <c:v>41545</c:v>
                </c:pt>
                <c:pt idx="5020">
                  <c:v>41546</c:v>
                </c:pt>
                <c:pt idx="5021">
                  <c:v>41547</c:v>
                </c:pt>
                <c:pt idx="5022">
                  <c:v>41548</c:v>
                </c:pt>
                <c:pt idx="5023">
                  <c:v>41549</c:v>
                </c:pt>
                <c:pt idx="5024">
                  <c:v>41550</c:v>
                </c:pt>
                <c:pt idx="5025">
                  <c:v>41551</c:v>
                </c:pt>
                <c:pt idx="5026">
                  <c:v>41552</c:v>
                </c:pt>
                <c:pt idx="5027">
                  <c:v>41553</c:v>
                </c:pt>
                <c:pt idx="5028">
                  <c:v>41554</c:v>
                </c:pt>
                <c:pt idx="5029">
                  <c:v>41555</c:v>
                </c:pt>
                <c:pt idx="5030">
                  <c:v>41556</c:v>
                </c:pt>
                <c:pt idx="5031">
                  <c:v>41557</c:v>
                </c:pt>
                <c:pt idx="5032">
                  <c:v>41558</c:v>
                </c:pt>
                <c:pt idx="5033">
                  <c:v>41559</c:v>
                </c:pt>
                <c:pt idx="5034">
                  <c:v>41560</c:v>
                </c:pt>
                <c:pt idx="5035">
                  <c:v>41561</c:v>
                </c:pt>
                <c:pt idx="5036">
                  <c:v>41562</c:v>
                </c:pt>
                <c:pt idx="5037">
                  <c:v>41563</c:v>
                </c:pt>
                <c:pt idx="5038">
                  <c:v>41564</c:v>
                </c:pt>
                <c:pt idx="5039">
                  <c:v>41565</c:v>
                </c:pt>
                <c:pt idx="5040">
                  <c:v>41566</c:v>
                </c:pt>
                <c:pt idx="5041">
                  <c:v>41567</c:v>
                </c:pt>
                <c:pt idx="5042">
                  <c:v>41568</c:v>
                </c:pt>
                <c:pt idx="5043">
                  <c:v>41569</c:v>
                </c:pt>
                <c:pt idx="5044">
                  <c:v>41570</c:v>
                </c:pt>
                <c:pt idx="5045">
                  <c:v>41571</c:v>
                </c:pt>
                <c:pt idx="5046">
                  <c:v>41572</c:v>
                </c:pt>
                <c:pt idx="5047">
                  <c:v>41573</c:v>
                </c:pt>
                <c:pt idx="5048">
                  <c:v>41574</c:v>
                </c:pt>
                <c:pt idx="5049">
                  <c:v>41575</c:v>
                </c:pt>
                <c:pt idx="5050">
                  <c:v>41576</c:v>
                </c:pt>
                <c:pt idx="5051">
                  <c:v>41577</c:v>
                </c:pt>
                <c:pt idx="5052">
                  <c:v>41578</c:v>
                </c:pt>
                <c:pt idx="5053">
                  <c:v>41579</c:v>
                </c:pt>
                <c:pt idx="5054">
                  <c:v>41580</c:v>
                </c:pt>
                <c:pt idx="5055">
                  <c:v>41581</c:v>
                </c:pt>
                <c:pt idx="5056">
                  <c:v>41582</c:v>
                </c:pt>
                <c:pt idx="5057">
                  <c:v>41583</c:v>
                </c:pt>
                <c:pt idx="5058">
                  <c:v>41584</c:v>
                </c:pt>
                <c:pt idx="5059">
                  <c:v>41585</c:v>
                </c:pt>
                <c:pt idx="5060">
                  <c:v>41586</c:v>
                </c:pt>
                <c:pt idx="5061">
                  <c:v>41587</c:v>
                </c:pt>
                <c:pt idx="5062">
                  <c:v>41588</c:v>
                </c:pt>
                <c:pt idx="5063">
                  <c:v>41589</c:v>
                </c:pt>
                <c:pt idx="5064">
                  <c:v>41590</c:v>
                </c:pt>
                <c:pt idx="5065">
                  <c:v>41591</c:v>
                </c:pt>
                <c:pt idx="5066">
                  <c:v>41592</c:v>
                </c:pt>
                <c:pt idx="5067">
                  <c:v>41593</c:v>
                </c:pt>
                <c:pt idx="5068">
                  <c:v>41594</c:v>
                </c:pt>
                <c:pt idx="5069">
                  <c:v>41595</c:v>
                </c:pt>
                <c:pt idx="5070">
                  <c:v>41596</c:v>
                </c:pt>
                <c:pt idx="5071">
                  <c:v>41597</c:v>
                </c:pt>
                <c:pt idx="5072">
                  <c:v>41598</c:v>
                </c:pt>
                <c:pt idx="5073">
                  <c:v>41599</c:v>
                </c:pt>
                <c:pt idx="5074">
                  <c:v>41600</c:v>
                </c:pt>
                <c:pt idx="5075">
                  <c:v>41601</c:v>
                </c:pt>
                <c:pt idx="5076">
                  <c:v>41602</c:v>
                </c:pt>
                <c:pt idx="5077">
                  <c:v>41603</c:v>
                </c:pt>
                <c:pt idx="5078">
                  <c:v>41604</c:v>
                </c:pt>
                <c:pt idx="5079">
                  <c:v>41605</c:v>
                </c:pt>
                <c:pt idx="5080">
                  <c:v>41606</c:v>
                </c:pt>
                <c:pt idx="5081">
                  <c:v>41607</c:v>
                </c:pt>
                <c:pt idx="5082">
                  <c:v>41608</c:v>
                </c:pt>
                <c:pt idx="5083">
                  <c:v>41609</c:v>
                </c:pt>
                <c:pt idx="5084">
                  <c:v>41610</c:v>
                </c:pt>
                <c:pt idx="5085">
                  <c:v>41611</c:v>
                </c:pt>
                <c:pt idx="5086">
                  <c:v>41612</c:v>
                </c:pt>
                <c:pt idx="5087">
                  <c:v>41613</c:v>
                </c:pt>
                <c:pt idx="5088">
                  <c:v>41614</c:v>
                </c:pt>
                <c:pt idx="5089">
                  <c:v>41615</c:v>
                </c:pt>
                <c:pt idx="5090">
                  <c:v>41616</c:v>
                </c:pt>
                <c:pt idx="5091">
                  <c:v>41617</c:v>
                </c:pt>
                <c:pt idx="5092">
                  <c:v>41618</c:v>
                </c:pt>
                <c:pt idx="5093">
                  <c:v>41619</c:v>
                </c:pt>
                <c:pt idx="5094">
                  <c:v>41620</c:v>
                </c:pt>
                <c:pt idx="5095">
                  <c:v>41621</c:v>
                </c:pt>
                <c:pt idx="5096">
                  <c:v>41622</c:v>
                </c:pt>
                <c:pt idx="5097">
                  <c:v>41623</c:v>
                </c:pt>
                <c:pt idx="5098">
                  <c:v>41624</c:v>
                </c:pt>
                <c:pt idx="5099">
                  <c:v>41625</c:v>
                </c:pt>
                <c:pt idx="5100">
                  <c:v>41626</c:v>
                </c:pt>
                <c:pt idx="5101">
                  <c:v>41627</c:v>
                </c:pt>
                <c:pt idx="5102">
                  <c:v>41628</c:v>
                </c:pt>
                <c:pt idx="5103">
                  <c:v>41629</c:v>
                </c:pt>
                <c:pt idx="5104">
                  <c:v>41630</c:v>
                </c:pt>
                <c:pt idx="5105">
                  <c:v>41631</c:v>
                </c:pt>
                <c:pt idx="5106">
                  <c:v>41632</c:v>
                </c:pt>
                <c:pt idx="5107">
                  <c:v>41633</c:v>
                </c:pt>
                <c:pt idx="5108">
                  <c:v>41634</c:v>
                </c:pt>
                <c:pt idx="5109">
                  <c:v>41635</c:v>
                </c:pt>
                <c:pt idx="5110">
                  <c:v>41636</c:v>
                </c:pt>
                <c:pt idx="5111">
                  <c:v>41637</c:v>
                </c:pt>
                <c:pt idx="5112">
                  <c:v>41638</c:v>
                </c:pt>
                <c:pt idx="5113">
                  <c:v>41639</c:v>
                </c:pt>
                <c:pt idx="5114">
                  <c:v>41640</c:v>
                </c:pt>
                <c:pt idx="5115">
                  <c:v>41641</c:v>
                </c:pt>
                <c:pt idx="5116">
                  <c:v>41642</c:v>
                </c:pt>
                <c:pt idx="5117">
                  <c:v>41643</c:v>
                </c:pt>
                <c:pt idx="5118">
                  <c:v>41644</c:v>
                </c:pt>
                <c:pt idx="5119">
                  <c:v>41645</c:v>
                </c:pt>
                <c:pt idx="5120">
                  <c:v>41646</c:v>
                </c:pt>
                <c:pt idx="5121">
                  <c:v>41647</c:v>
                </c:pt>
                <c:pt idx="5122">
                  <c:v>41648</c:v>
                </c:pt>
                <c:pt idx="5123">
                  <c:v>41649</c:v>
                </c:pt>
                <c:pt idx="5124">
                  <c:v>41650</c:v>
                </c:pt>
                <c:pt idx="5125">
                  <c:v>41651</c:v>
                </c:pt>
                <c:pt idx="5126">
                  <c:v>41652</c:v>
                </c:pt>
                <c:pt idx="5127">
                  <c:v>41653</c:v>
                </c:pt>
                <c:pt idx="5128">
                  <c:v>41654</c:v>
                </c:pt>
                <c:pt idx="5129">
                  <c:v>41655</c:v>
                </c:pt>
                <c:pt idx="5130">
                  <c:v>41656</c:v>
                </c:pt>
                <c:pt idx="5131">
                  <c:v>41657</c:v>
                </c:pt>
                <c:pt idx="5132">
                  <c:v>41658</c:v>
                </c:pt>
                <c:pt idx="5133">
                  <c:v>41659</c:v>
                </c:pt>
                <c:pt idx="5134">
                  <c:v>41660</c:v>
                </c:pt>
                <c:pt idx="5135">
                  <c:v>41661</c:v>
                </c:pt>
                <c:pt idx="5136">
                  <c:v>41662</c:v>
                </c:pt>
                <c:pt idx="5137">
                  <c:v>41663</c:v>
                </c:pt>
                <c:pt idx="5138">
                  <c:v>41664</c:v>
                </c:pt>
                <c:pt idx="5139">
                  <c:v>41665</c:v>
                </c:pt>
                <c:pt idx="5140">
                  <c:v>41666</c:v>
                </c:pt>
                <c:pt idx="5141">
                  <c:v>41667</c:v>
                </c:pt>
                <c:pt idx="5142">
                  <c:v>41668</c:v>
                </c:pt>
                <c:pt idx="5143">
                  <c:v>41669</c:v>
                </c:pt>
                <c:pt idx="5144">
                  <c:v>41670</c:v>
                </c:pt>
                <c:pt idx="5145">
                  <c:v>41671</c:v>
                </c:pt>
                <c:pt idx="5146">
                  <c:v>41672</c:v>
                </c:pt>
                <c:pt idx="5147">
                  <c:v>41673</c:v>
                </c:pt>
                <c:pt idx="5148">
                  <c:v>41674</c:v>
                </c:pt>
                <c:pt idx="5149">
                  <c:v>41675</c:v>
                </c:pt>
                <c:pt idx="5150">
                  <c:v>41676</c:v>
                </c:pt>
                <c:pt idx="5151">
                  <c:v>41677</c:v>
                </c:pt>
                <c:pt idx="5152">
                  <c:v>41678</c:v>
                </c:pt>
                <c:pt idx="5153">
                  <c:v>41679</c:v>
                </c:pt>
                <c:pt idx="5154">
                  <c:v>41680</c:v>
                </c:pt>
                <c:pt idx="5155">
                  <c:v>41681</c:v>
                </c:pt>
                <c:pt idx="5156">
                  <c:v>41682</c:v>
                </c:pt>
                <c:pt idx="5157">
                  <c:v>41683</c:v>
                </c:pt>
                <c:pt idx="5158">
                  <c:v>41684</c:v>
                </c:pt>
                <c:pt idx="5159">
                  <c:v>41685</c:v>
                </c:pt>
                <c:pt idx="5160">
                  <c:v>41686</c:v>
                </c:pt>
                <c:pt idx="5161">
                  <c:v>41687</c:v>
                </c:pt>
                <c:pt idx="5162">
                  <c:v>41688</c:v>
                </c:pt>
                <c:pt idx="5163">
                  <c:v>41689</c:v>
                </c:pt>
                <c:pt idx="5164">
                  <c:v>41690</c:v>
                </c:pt>
                <c:pt idx="5165">
                  <c:v>41691</c:v>
                </c:pt>
                <c:pt idx="5166">
                  <c:v>41692</c:v>
                </c:pt>
                <c:pt idx="5167">
                  <c:v>41693</c:v>
                </c:pt>
                <c:pt idx="5168">
                  <c:v>41694</c:v>
                </c:pt>
                <c:pt idx="5169">
                  <c:v>41695</c:v>
                </c:pt>
                <c:pt idx="5170">
                  <c:v>41696</c:v>
                </c:pt>
                <c:pt idx="5171">
                  <c:v>41697</c:v>
                </c:pt>
                <c:pt idx="5172">
                  <c:v>41698</c:v>
                </c:pt>
                <c:pt idx="5173">
                  <c:v>41699</c:v>
                </c:pt>
                <c:pt idx="5174">
                  <c:v>41700</c:v>
                </c:pt>
                <c:pt idx="5175">
                  <c:v>41701</c:v>
                </c:pt>
                <c:pt idx="5176">
                  <c:v>41702</c:v>
                </c:pt>
                <c:pt idx="5177">
                  <c:v>41703</c:v>
                </c:pt>
                <c:pt idx="5178">
                  <c:v>41704</c:v>
                </c:pt>
                <c:pt idx="5179">
                  <c:v>41705</c:v>
                </c:pt>
                <c:pt idx="5180">
                  <c:v>41706</c:v>
                </c:pt>
                <c:pt idx="5181">
                  <c:v>41707</c:v>
                </c:pt>
                <c:pt idx="5182">
                  <c:v>41708</c:v>
                </c:pt>
                <c:pt idx="5183">
                  <c:v>41709</c:v>
                </c:pt>
                <c:pt idx="5184">
                  <c:v>41710</c:v>
                </c:pt>
                <c:pt idx="5185">
                  <c:v>41711</c:v>
                </c:pt>
                <c:pt idx="5186">
                  <c:v>41712</c:v>
                </c:pt>
                <c:pt idx="5187">
                  <c:v>41713</c:v>
                </c:pt>
                <c:pt idx="5188">
                  <c:v>41714</c:v>
                </c:pt>
                <c:pt idx="5189">
                  <c:v>41715</c:v>
                </c:pt>
                <c:pt idx="5190">
                  <c:v>41716</c:v>
                </c:pt>
                <c:pt idx="5191">
                  <c:v>41717</c:v>
                </c:pt>
                <c:pt idx="5192">
                  <c:v>41718</c:v>
                </c:pt>
                <c:pt idx="5193">
                  <c:v>41719</c:v>
                </c:pt>
                <c:pt idx="5194">
                  <c:v>41720</c:v>
                </c:pt>
                <c:pt idx="5195">
                  <c:v>41721</c:v>
                </c:pt>
                <c:pt idx="5196">
                  <c:v>41722</c:v>
                </c:pt>
                <c:pt idx="5197">
                  <c:v>41723</c:v>
                </c:pt>
                <c:pt idx="5198">
                  <c:v>41724</c:v>
                </c:pt>
                <c:pt idx="5199">
                  <c:v>41725</c:v>
                </c:pt>
                <c:pt idx="5200">
                  <c:v>41726</c:v>
                </c:pt>
                <c:pt idx="5201">
                  <c:v>41727</c:v>
                </c:pt>
                <c:pt idx="5202">
                  <c:v>41728</c:v>
                </c:pt>
                <c:pt idx="5203">
                  <c:v>41729</c:v>
                </c:pt>
                <c:pt idx="5204">
                  <c:v>41730</c:v>
                </c:pt>
                <c:pt idx="5205">
                  <c:v>41731</c:v>
                </c:pt>
                <c:pt idx="5206">
                  <c:v>41732</c:v>
                </c:pt>
                <c:pt idx="5207">
                  <c:v>41733</c:v>
                </c:pt>
                <c:pt idx="5208">
                  <c:v>41734</c:v>
                </c:pt>
                <c:pt idx="5209">
                  <c:v>41735</c:v>
                </c:pt>
                <c:pt idx="5210">
                  <c:v>41736</c:v>
                </c:pt>
                <c:pt idx="5211">
                  <c:v>41737</c:v>
                </c:pt>
                <c:pt idx="5212">
                  <c:v>41738</c:v>
                </c:pt>
                <c:pt idx="5213">
                  <c:v>41739</c:v>
                </c:pt>
                <c:pt idx="5214">
                  <c:v>41740</c:v>
                </c:pt>
                <c:pt idx="5215">
                  <c:v>41741</c:v>
                </c:pt>
                <c:pt idx="5216">
                  <c:v>41742</c:v>
                </c:pt>
                <c:pt idx="5217">
                  <c:v>41743</c:v>
                </c:pt>
                <c:pt idx="5218">
                  <c:v>41744</c:v>
                </c:pt>
                <c:pt idx="5219">
                  <c:v>41745</c:v>
                </c:pt>
                <c:pt idx="5220">
                  <c:v>41746</c:v>
                </c:pt>
                <c:pt idx="5221">
                  <c:v>41747</c:v>
                </c:pt>
                <c:pt idx="5222">
                  <c:v>41748</c:v>
                </c:pt>
                <c:pt idx="5223">
                  <c:v>41749</c:v>
                </c:pt>
                <c:pt idx="5224">
                  <c:v>41750</c:v>
                </c:pt>
                <c:pt idx="5225">
                  <c:v>41751</c:v>
                </c:pt>
                <c:pt idx="5226">
                  <c:v>41752</c:v>
                </c:pt>
                <c:pt idx="5227">
                  <c:v>41753</c:v>
                </c:pt>
                <c:pt idx="5228">
                  <c:v>41754</c:v>
                </c:pt>
                <c:pt idx="5229">
                  <c:v>41755</c:v>
                </c:pt>
                <c:pt idx="5230">
                  <c:v>41756</c:v>
                </c:pt>
                <c:pt idx="5231">
                  <c:v>41757</c:v>
                </c:pt>
                <c:pt idx="5232">
                  <c:v>41758</c:v>
                </c:pt>
                <c:pt idx="5233">
                  <c:v>41759</c:v>
                </c:pt>
                <c:pt idx="5234">
                  <c:v>41760</c:v>
                </c:pt>
                <c:pt idx="5235">
                  <c:v>41761</c:v>
                </c:pt>
                <c:pt idx="5236">
                  <c:v>41762</c:v>
                </c:pt>
                <c:pt idx="5237">
                  <c:v>41763</c:v>
                </c:pt>
                <c:pt idx="5238">
                  <c:v>41764</c:v>
                </c:pt>
                <c:pt idx="5239">
                  <c:v>41765</c:v>
                </c:pt>
                <c:pt idx="5240">
                  <c:v>41766</c:v>
                </c:pt>
                <c:pt idx="5241">
                  <c:v>41767</c:v>
                </c:pt>
                <c:pt idx="5242">
                  <c:v>41768</c:v>
                </c:pt>
                <c:pt idx="5243">
                  <c:v>41769</c:v>
                </c:pt>
                <c:pt idx="5244">
                  <c:v>41770</c:v>
                </c:pt>
                <c:pt idx="5245">
                  <c:v>41771</c:v>
                </c:pt>
                <c:pt idx="5246">
                  <c:v>41772</c:v>
                </c:pt>
                <c:pt idx="5247">
                  <c:v>41773</c:v>
                </c:pt>
                <c:pt idx="5248">
                  <c:v>41774</c:v>
                </c:pt>
                <c:pt idx="5249">
                  <c:v>41775</c:v>
                </c:pt>
                <c:pt idx="5250">
                  <c:v>41776</c:v>
                </c:pt>
                <c:pt idx="5251">
                  <c:v>41777</c:v>
                </c:pt>
                <c:pt idx="5252">
                  <c:v>41778</c:v>
                </c:pt>
                <c:pt idx="5253">
                  <c:v>41779</c:v>
                </c:pt>
                <c:pt idx="5254">
                  <c:v>41780</c:v>
                </c:pt>
                <c:pt idx="5255">
                  <c:v>41781</c:v>
                </c:pt>
                <c:pt idx="5256">
                  <c:v>41782</c:v>
                </c:pt>
                <c:pt idx="5257">
                  <c:v>41783</c:v>
                </c:pt>
                <c:pt idx="5258">
                  <c:v>41784</c:v>
                </c:pt>
                <c:pt idx="5259">
                  <c:v>41785</c:v>
                </c:pt>
                <c:pt idx="5260">
                  <c:v>41786</c:v>
                </c:pt>
                <c:pt idx="5261">
                  <c:v>41787</c:v>
                </c:pt>
                <c:pt idx="5262">
                  <c:v>41788</c:v>
                </c:pt>
                <c:pt idx="5263">
                  <c:v>41789</c:v>
                </c:pt>
                <c:pt idx="5264">
                  <c:v>41790</c:v>
                </c:pt>
                <c:pt idx="5265">
                  <c:v>41791</c:v>
                </c:pt>
                <c:pt idx="5266">
                  <c:v>41792</c:v>
                </c:pt>
                <c:pt idx="5267">
                  <c:v>41793</c:v>
                </c:pt>
                <c:pt idx="5268">
                  <c:v>41794</c:v>
                </c:pt>
                <c:pt idx="5269">
                  <c:v>41795</c:v>
                </c:pt>
                <c:pt idx="5270">
                  <c:v>41796</c:v>
                </c:pt>
                <c:pt idx="5271">
                  <c:v>41797</c:v>
                </c:pt>
                <c:pt idx="5272">
                  <c:v>41798</c:v>
                </c:pt>
                <c:pt idx="5273">
                  <c:v>41799</c:v>
                </c:pt>
                <c:pt idx="5274">
                  <c:v>41800</c:v>
                </c:pt>
                <c:pt idx="5275">
                  <c:v>41801</c:v>
                </c:pt>
                <c:pt idx="5276">
                  <c:v>41802</c:v>
                </c:pt>
                <c:pt idx="5277">
                  <c:v>41803</c:v>
                </c:pt>
                <c:pt idx="5278">
                  <c:v>41804</c:v>
                </c:pt>
                <c:pt idx="5279">
                  <c:v>41805</c:v>
                </c:pt>
                <c:pt idx="5280">
                  <c:v>41806</c:v>
                </c:pt>
                <c:pt idx="5281">
                  <c:v>41807</c:v>
                </c:pt>
                <c:pt idx="5282">
                  <c:v>41808</c:v>
                </c:pt>
                <c:pt idx="5283">
                  <c:v>41809</c:v>
                </c:pt>
                <c:pt idx="5284">
                  <c:v>41810</c:v>
                </c:pt>
                <c:pt idx="5285">
                  <c:v>41811</c:v>
                </c:pt>
                <c:pt idx="5286">
                  <c:v>41812</c:v>
                </c:pt>
                <c:pt idx="5287">
                  <c:v>41813</c:v>
                </c:pt>
                <c:pt idx="5288">
                  <c:v>41814</c:v>
                </c:pt>
                <c:pt idx="5289">
                  <c:v>41815</c:v>
                </c:pt>
                <c:pt idx="5290">
                  <c:v>41816</c:v>
                </c:pt>
                <c:pt idx="5291">
                  <c:v>41817</c:v>
                </c:pt>
                <c:pt idx="5292">
                  <c:v>41818</c:v>
                </c:pt>
                <c:pt idx="5293">
                  <c:v>41819</c:v>
                </c:pt>
                <c:pt idx="5294">
                  <c:v>41820</c:v>
                </c:pt>
                <c:pt idx="5295">
                  <c:v>41821</c:v>
                </c:pt>
                <c:pt idx="5296">
                  <c:v>41822</c:v>
                </c:pt>
                <c:pt idx="5297">
                  <c:v>41823</c:v>
                </c:pt>
                <c:pt idx="5298">
                  <c:v>41824</c:v>
                </c:pt>
                <c:pt idx="5299">
                  <c:v>41825</c:v>
                </c:pt>
                <c:pt idx="5300">
                  <c:v>41826</c:v>
                </c:pt>
                <c:pt idx="5301">
                  <c:v>41827</c:v>
                </c:pt>
                <c:pt idx="5302">
                  <c:v>41828</c:v>
                </c:pt>
                <c:pt idx="5303">
                  <c:v>41829</c:v>
                </c:pt>
                <c:pt idx="5304">
                  <c:v>41830</c:v>
                </c:pt>
                <c:pt idx="5305">
                  <c:v>41831</c:v>
                </c:pt>
                <c:pt idx="5306">
                  <c:v>41832</c:v>
                </c:pt>
                <c:pt idx="5307">
                  <c:v>41833</c:v>
                </c:pt>
                <c:pt idx="5308">
                  <c:v>41834</c:v>
                </c:pt>
                <c:pt idx="5309">
                  <c:v>41835</c:v>
                </c:pt>
                <c:pt idx="5310">
                  <c:v>41836</c:v>
                </c:pt>
                <c:pt idx="5311">
                  <c:v>41837</c:v>
                </c:pt>
                <c:pt idx="5312">
                  <c:v>41838</c:v>
                </c:pt>
                <c:pt idx="5313">
                  <c:v>41839</c:v>
                </c:pt>
                <c:pt idx="5314">
                  <c:v>41840</c:v>
                </c:pt>
                <c:pt idx="5315">
                  <c:v>41841</c:v>
                </c:pt>
                <c:pt idx="5316">
                  <c:v>41842</c:v>
                </c:pt>
                <c:pt idx="5317">
                  <c:v>41843</c:v>
                </c:pt>
                <c:pt idx="5318">
                  <c:v>41844</c:v>
                </c:pt>
                <c:pt idx="5319">
                  <c:v>41845</c:v>
                </c:pt>
                <c:pt idx="5320">
                  <c:v>41846</c:v>
                </c:pt>
                <c:pt idx="5321">
                  <c:v>41847</c:v>
                </c:pt>
                <c:pt idx="5322">
                  <c:v>41848</c:v>
                </c:pt>
                <c:pt idx="5323">
                  <c:v>41849</c:v>
                </c:pt>
                <c:pt idx="5324">
                  <c:v>41850</c:v>
                </c:pt>
                <c:pt idx="5325">
                  <c:v>41851</c:v>
                </c:pt>
                <c:pt idx="5326">
                  <c:v>41852</c:v>
                </c:pt>
                <c:pt idx="5327">
                  <c:v>41853</c:v>
                </c:pt>
                <c:pt idx="5328">
                  <c:v>41854</c:v>
                </c:pt>
                <c:pt idx="5329">
                  <c:v>41855</c:v>
                </c:pt>
                <c:pt idx="5330">
                  <c:v>41856</c:v>
                </c:pt>
                <c:pt idx="5331">
                  <c:v>41857</c:v>
                </c:pt>
                <c:pt idx="5332">
                  <c:v>41858</c:v>
                </c:pt>
                <c:pt idx="5333">
                  <c:v>41859</c:v>
                </c:pt>
                <c:pt idx="5334">
                  <c:v>41860</c:v>
                </c:pt>
                <c:pt idx="5335">
                  <c:v>41861</c:v>
                </c:pt>
                <c:pt idx="5336">
                  <c:v>41862</c:v>
                </c:pt>
                <c:pt idx="5337">
                  <c:v>41863</c:v>
                </c:pt>
                <c:pt idx="5338">
                  <c:v>41864</c:v>
                </c:pt>
                <c:pt idx="5339">
                  <c:v>41865</c:v>
                </c:pt>
                <c:pt idx="5340">
                  <c:v>41866</c:v>
                </c:pt>
                <c:pt idx="5341">
                  <c:v>41867</c:v>
                </c:pt>
                <c:pt idx="5342">
                  <c:v>41868</c:v>
                </c:pt>
                <c:pt idx="5343">
                  <c:v>41869</c:v>
                </c:pt>
                <c:pt idx="5344">
                  <c:v>41870</c:v>
                </c:pt>
                <c:pt idx="5345">
                  <c:v>41871</c:v>
                </c:pt>
                <c:pt idx="5346">
                  <c:v>41872</c:v>
                </c:pt>
                <c:pt idx="5347">
                  <c:v>41873</c:v>
                </c:pt>
                <c:pt idx="5348">
                  <c:v>41874</c:v>
                </c:pt>
                <c:pt idx="5349">
                  <c:v>41875</c:v>
                </c:pt>
                <c:pt idx="5350">
                  <c:v>41876</c:v>
                </c:pt>
                <c:pt idx="5351">
                  <c:v>41877</c:v>
                </c:pt>
                <c:pt idx="5352">
                  <c:v>41878</c:v>
                </c:pt>
                <c:pt idx="5353">
                  <c:v>41879</c:v>
                </c:pt>
                <c:pt idx="5354">
                  <c:v>41880</c:v>
                </c:pt>
                <c:pt idx="5355">
                  <c:v>41881</c:v>
                </c:pt>
                <c:pt idx="5356">
                  <c:v>41882</c:v>
                </c:pt>
                <c:pt idx="5357">
                  <c:v>41883</c:v>
                </c:pt>
                <c:pt idx="5358">
                  <c:v>41884</c:v>
                </c:pt>
                <c:pt idx="5359">
                  <c:v>41885</c:v>
                </c:pt>
                <c:pt idx="5360">
                  <c:v>41886</c:v>
                </c:pt>
                <c:pt idx="5361">
                  <c:v>41887</c:v>
                </c:pt>
                <c:pt idx="5362">
                  <c:v>41888</c:v>
                </c:pt>
                <c:pt idx="5363">
                  <c:v>41889</c:v>
                </c:pt>
                <c:pt idx="5364">
                  <c:v>41890</c:v>
                </c:pt>
                <c:pt idx="5365">
                  <c:v>41891</c:v>
                </c:pt>
                <c:pt idx="5366">
                  <c:v>41892</c:v>
                </c:pt>
                <c:pt idx="5367">
                  <c:v>41893</c:v>
                </c:pt>
                <c:pt idx="5368">
                  <c:v>41894</c:v>
                </c:pt>
                <c:pt idx="5369">
                  <c:v>41895</c:v>
                </c:pt>
                <c:pt idx="5370">
                  <c:v>41896</c:v>
                </c:pt>
                <c:pt idx="5371">
                  <c:v>41897</c:v>
                </c:pt>
                <c:pt idx="5372">
                  <c:v>41898</c:v>
                </c:pt>
                <c:pt idx="5373">
                  <c:v>41899</c:v>
                </c:pt>
                <c:pt idx="5374">
                  <c:v>41900</c:v>
                </c:pt>
                <c:pt idx="5375">
                  <c:v>41901</c:v>
                </c:pt>
                <c:pt idx="5376">
                  <c:v>41902</c:v>
                </c:pt>
                <c:pt idx="5377">
                  <c:v>41903</c:v>
                </c:pt>
                <c:pt idx="5378">
                  <c:v>41904</c:v>
                </c:pt>
                <c:pt idx="5379">
                  <c:v>41905</c:v>
                </c:pt>
                <c:pt idx="5380">
                  <c:v>41906</c:v>
                </c:pt>
                <c:pt idx="5381">
                  <c:v>41907</c:v>
                </c:pt>
                <c:pt idx="5382">
                  <c:v>41908</c:v>
                </c:pt>
                <c:pt idx="5383">
                  <c:v>41909</c:v>
                </c:pt>
                <c:pt idx="5384">
                  <c:v>41910</c:v>
                </c:pt>
                <c:pt idx="5385">
                  <c:v>41911</c:v>
                </c:pt>
                <c:pt idx="5386">
                  <c:v>41912</c:v>
                </c:pt>
                <c:pt idx="5387">
                  <c:v>41913</c:v>
                </c:pt>
                <c:pt idx="5388">
                  <c:v>41914</c:v>
                </c:pt>
                <c:pt idx="5389">
                  <c:v>41915</c:v>
                </c:pt>
                <c:pt idx="5390">
                  <c:v>41916</c:v>
                </c:pt>
                <c:pt idx="5391">
                  <c:v>41917</c:v>
                </c:pt>
                <c:pt idx="5392">
                  <c:v>41918</c:v>
                </c:pt>
                <c:pt idx="5393">
                  <c:v>41919</c:v>
                </c:pt>
                <c:pt idx="5394">
                  <c:v>41920</c:v>
                </c:pt>
                <c:pt idx="5395">
                  <c:v>41921</c:v>
                </c:pt>
                <c:pt idx="5396">
                  <c:v>41922</c:v>
                </c:pt>
                <c:pt idx="5397">
                  <c:v>41923</c:v>
                </c:pt>
                <c:pt idx="5398">
                  <c:v>41924</c:v>
                </c:pt>
                <c:pt idx="5399">
                  <c:v>41925</c:v>
                </c:pt>
                <c:pt idx="5400">
                  <c:v>41926</c:v>
                </c:pt>
                <c:pt idx="5401">
                  <c:v>41927</c:v>
                </c:pt>
                <c:pt idx="5402">
                  <c:v>41928</c:v>
                </c:pt>
                <c:pt idx="5403">
                  <c:v>41929</c:v>
                </c:pt>
                <c:pt idx="5404">
                  <c:v>41930</c:v>
                </c:pt>
                <c:pt idx="5405">
                  <c:v>41931</c:v>
                </c:pt>
                <c:pt idx="5406">
                  <c:v>41932</c:v>
                </c:pt>
                <c:pt idx="5407">
                  <c:v>41933</c:v>
                </c:pt>
                <c:pt idx="5408">
                  <c:v>41934</c:v>
                </c:pt>
                <c:pt idx="5409">
                  <c:v>41935</c:v>
                </c:pt>
                <c:pt idx="5410">
                  <c:v>41936</c:v>
                </c:pt>
                <c:pt idx="5411">
                  <c:v>41937</c:v>
                </c:pt>
                <c:pt idx="5412">
                  <c:v>41938</c:v>
                </c:pt>
                <c:pt idx="5413">
                  <c:v>41939</c:v>
                </c:pt>
                <c:pt idx="5414">
                  <c:v>41940</c:v>
                </c:pt>
                <c:pt idx="5415">
                  <c:v>41941</c:v>
                </c:pt>
                <c:pt idx="5416">
                  <c:v>41942</c:v>
                </c:pt>
                <c:pt idx="5417">
                  <c:v>41943</c:v>
                </c:pt>
                <c:pt idx="5418">
                  <c:v>41944</c:v>
                </c:pt>
                <c:pt idx="5419">
                  <c:v>41945</c:v>
                </c:pt>
                <c:pt idx="5420">
                  <c:v>41946</c:v>
                </c:pt>
                <c:pt idx="5421">
                  <c:v>41947</c:v>
                </c:pt>
                <c:pt idx="5422">
                  <c:v>41948</c:v>
                </c:pt>
                <c:pt idx="5423">
                  <c:v>41949</c:v>
                </c:pt>
                <c:pt idx="5424">
                  <c:v>41950</c:v>
                </c:pt>
                <c:pt idx="5425">
                  <c:v>41951</c:v>
                </c:pt>
                <c:pt idx="5426">
                  <c:v>41952</c:v>
                </c:pt>
                <c:pt idx="5427">
                  <c:v>41953</c:v>
                </c:pt>
                <c:pt idx="5428">
                  <c:v>41954</c:v>
                </c:pt>
                <c:pt idx="5429">
                  <c:v>41955</c:v>
                </c:pt>
                <c:pt idx="5430">
                  <c:v>41956</c:v>
                </c:pt>
                <c:pt idx="5431">
                  <c:v>41957</c:v>
                </c:pt>
                <c:pt idx="5432">
                  <c:v>41958</c:v>
                </c:pt>
                <c:pt idx="5433">
                  <c:v>41959</c:v>
                </c:pt>
                <c:pt idx="5434">
                  <c:v>41960</c:v>
                </c:pt>
                <c:pt idx="5435">
                  <c:v>41961</c:v>
                </c:pt>
                <c:pt idx="5436">
                  <c:v>41962</c:v>
                </c:pt>
                <c:pt idx="5437">
                  <c:v>41963</c:v>
                </c:pt>
                <c:pt idx="5438">
                  <c:v>41964</c:v>
                </c:pt>
                <c:pt idx="5439">
                  <c:v>41965</c:v>
                </c:pt>
                <c:pt idx="5440">
                  <c:v>41966</c:v>
                </c:pt>
                <c:pt idx="5441">
                  <c:v>41967</c:v>
                </c:pt>
                <c:pt idx="5442">
                  <c:v>41968</c:v>
                </c:pt>
                <c:pt idx="5443">
                  <c:v>41969</c:v>
                </c:pt>
                <c:pt idx="5444">
                  <c:v>41970</c:v>
                </c:pt>
                <c:pt idx="5445">
                  <c:v>41971</c:v>
                </c:pt>
                <c:pt idx="5446">
                  <c:v>41972</c:v>
                </c:pt>
                <c:pt idx="5447">
                  <c:v>41973</c:v>
                </c:pt>
                <c:pt idx="5448">
                  <c:v>41974</c:v>
                </c:pt>
                <c:pt idx="5449">
                  <c:v>41975</c:v>
                </c:pt>
                <c:pt idx="5450">
                  <c:v>41976</c:v>
                </c:pt>
                <c:pt idx="5451">
                  <c:v>41977</c:v>
                </c:pt>
                <c:pt idx="5452">
                  <c:v>41978</c:v>
                </c:pt>
                <c:pt idx="5453">
                  <c:v>41979</c:v>
                </c:pt>
                <c:pt idx="5454">
                  <c:v>41980</c:v>
                </c:pt>
                <c:pt idx="5455">
                  <c:v>41981</c:v>
                </c:pt>
                <c:pt idx="5456">
                  <c:v>41982</c:v>
                </c:pt>
                <c:pt idx="5457">
                  <c:v>41983</c:v>
                </c:pt>
                <c:pt idx="5458">
                  <c:v>41984</c:v>
                </c:pt>
                <c:pt idx="5459">
                  <c:v>41985</c:v>
                </c:pt>
                <c:pt idx="5460">
                  <c:v>41986</c:v>
                </c:pt>
                <c:pt idx="5461">
                  <c:v>41987</c:v>
                </c:pt>
                <c:pt idx="5462">
                  <c:v>41988</c:v>
                </c:pt>
                <c:pt idx="5463">
                  <c:v>41989</c:v>
                </c:pt>
                <c:pt idx="5464">
                  <c:v>41990</c:v>
                </c:pt>
                <c:pt idx="5465">
                  <c:v>41991</c:v>
                </c:pt>
                <c:pt idx="5466">
                  <c:v>41992</c:v>
                </c:pt>
                <c:pt idx="5467">
                  <c:v>41993</c:v>
                </c:pt>
                <c:pt idx="5468">
                  <c:v>41994</c:v>
                </c:pt>
                <c:pt idx="5469">
                  <c:v>41995</c:v>
                </c:pt>
                <c:pt idx="5470">
                  <c:v>41996</c:v>
                </c:pt>
                <c:pt idx="5471">
                  <c:v>41997</c:v>
                </c:pt>
                <c:pt idx="5472">
                  <c:v>41998</c:v>
                </c:pt>
                <c:pt idx="5473">
                  <c:v>41999</c:v>
                </c:pt>
                <c:pt idx="5474">
                  <c:v>42000</c:v>
                </c:pt>
                <c:pt idx="5475">
                  <c:v>42001</c:v>
                </c:pt>
                <c:pt idx="5476">
                  <c:v>42002</c:v>
                </c:pt>
                <c:pt idx="5477">
                  <c:v>42003</c:v>
                </c:pt>
                <c:pt idx="5478">
                  <c:v>42004</c:v>
                </c:pt>
                <c:pt idx="5479">
                  <c:v>42005</c:v>
                </c:pt>
                <c:pt idx="5480">
                  <c:v>42006</c:v>
                </c:pt>
                <c:pt idx="5481">
                  <c:v>42007</c:v>
                </c:pt>
                <c:pt idx="5482">
                  <c:v>42008</c:v>
                </c:pt>
                <c:pt idx="5483">
                  <c:v>42009</c:v>
                </c:pt>
                <c:pt idx="5484">
                  <c:v>42010</c:v>
                </c:pt>
                <c:pt idx="5485">
                  <c:v>42011</c:v>
                </c:pt>
                <c:pt idx="5486">
                  <c:v>42012</c:v>
                </c:pt>
                <c:pt idx="5487">
                  <c:v>42013</c:v>
                </c:pt>
                <c:pt idx="5488">
                  <c:v>42014</c:v>
                </c:pt>
                <c:pt idx="5489">
                  <c:v>42015</c:v>
                </c:pt>
                <c:pt idx="5490">
                  <c:v>42016</c:v>
                </c:pt>
                <c:pt idx="5491">
                  <c:v>42017</c:v>
                </c:pt>
                <c:pt idx="5492">
                  <c:v>42018</c:v>
                </c:pt>
                <c:pt idx="5493">
                  <c:v>42019</c:v>
                </c:pt>
                <c:pt idx="5494">
                  <c:v>42020</c:v>
                </c:pt>
                <c:pt idx="5495">
                  <c:v>42021</c:v>
                </c:pt>
                <c:pt idx="5496">
                  <c:v>42022</c:v>
                </c:pt>
                <c:pt idx="5497">
                  <c:v>42023</c:v>
                </c:pt>
                <c:pt idx="5498">
                  <c:v>42024</c:v>
                </c:pt>
                <c:pt idx="5499">
                  <c:v>42025</c:v>
                </c:pt>
                <c:pt idx="5500">
                  <c:v>42026</c:v>
                </c:pt>
                <c:pt idx="5501">
                  <c:v>42027</c:v>
                </c:pt>
                <c:pt idx="5502">
                  <c:v>42028</c:v>
                </c:pt>
                <c:pt idx="5503">
                  <c:v>42029</c:v>
                </c:pt>
                <c:pt idx="5504">
                  <c:v>42030</c:v>
                </c:pt>
                <c:pt idx="5505">
                  <c:v>42031</c:v>
                </c:pt>
                <c:pt idx="5506">
                  <c:v>42032</c:v>
                </c:pt>
                <c:pt idx="5507">
                  <c:v>42033</c:v>
                </c:pt>
                <c:pt idx="5508">
                  <c:v>42034</c:v>
                </c:pt>
                <c:pt idx="5509">
                  <c:v>42035</c:v>
                </c:pt>
                <c:pt idx="5510">
                  <c:v>42036</c:v>
                </c:pt>
                <c:pt idx="5511">
                  <c:v>42037</c:v>
                </c:pt>
                <c:pt idx="5512">
                  <c:v>42038</c:v>
                </c:pt>
                <c:pt idx="5513">
                  <c:v>42039</c:v>
                </c:pt>
                <c:pt idx="5514">
                  <c:v>42040</c:v>
                </c:pt>
                <c:pt idx="5515">
                  <c:v>42041</c:v>
                </c:pt>
                <c:pt idx="5516">
                  <c:v>42042</c:v>
                </c:pt>
                <c:pt idx="5517">
                  <c:v>42043</c:v>
                </c:pt>
                <c:pt idx="5518">
                  <c:v>42044</c:v>
                </c:pt>
                <c:pt idx="5519">
                  <c:v>42045</c:v>
                </c:pt>
                <c:pt idx="5520">
                  <c:v>42046</c:v>
                </c:pt>
                <c:pt idx="5521">
                  <c:v>42047</c:v>
                </c:pt>
                <c:pt idx="5522">
                  <c:v>42048</c:v>
                </c:pt>
                <c:pt idx="5523">
                  <c:v>42049</c:v>
                </c:pt>
                <c:pt idx="5524">
                  <c:v>42050</c:v>
                </c:pt>
                <c:pt idx="5525">
                  <c:v>42051</c:v>
                </c:pt>
                <c:pt idx="5526">
                  <c:v>42052</c:v>
                </c:pt>
                <c:pt idx="5527">
                  <c:v>42053</c:v>
                </c:pt>
                <c:pt idx="5528">
                  <c:v>42054</c:v>
                </c:pt>
                <c:pt idx="5529">
                  <c:v>42055</c:v>
                </c:pt>
                <c:pt idx="5530">
                  <c:v>42056</c:v>
                </c:pt>
                <c:pt idx="5531">
                  <c:v>42057</c:v>
                </c:pt>
                <c:pt idx="5532">
                  <c:v>42058</c:v>
                </c:pt>
                <c:pt idx="5533">
                  <c:v>42059</c:v>
                </c:pt>
                <c:pt idx="5534">
                  <c:v>42060</c:v>
                </c:pt>
                <c:pt idx="5535">
                  <c:v>42061</c:v>
                </c:pt>
                <c:pt idx="5536">
                  <c:v>42062</c:v>
                </c:pt>
                <c:pt idx="5537">
                  <c:v>42063</c:v>
                </c:pt>
                <c:pt idx="5538">
                  <c:v>42064</c:v>
                </c:pt>
                <c:pt idx="5539">
                  <c:v>42065</c:v>
                </c:pt>
                <c:pt idx="5540">
                  <c:v>42066</c:v>
                </c:pt>
                <c:pt idx="5541">
                  <c:v>42067</c:v>
                </c:pt>
                <c:pt idx="5542">
                  <c:v>42068</c:v>
                </c:pt>
                <c:pt idx="5543">
                  <c:v>42069</c:v>
                </c:pt>
                <c:pt idx="5544">
                  <c:v>42070</c:v>
                </c:pt>
                <c:pt idx="5545">
                  <c:v>42071</c:v>
                </c:pt>
                <c:pt idx="5546">
                  <c:v>42072</c:v>
                </c:pt>
                <c:pt idx="5547">
                  <c:v>42073</c:v>
                </c:pt>
                <c:pt idx="5548">
                  <c:v>42074</c:v>
                </c:pt>
                <c:pt idx="5549">
                  <c:v>42075</c:v>
                </c:pt>
                <c:pt idx="5550">
                  <c:v>42076</c:v>
                </c:pt>
                <c:pt idx="5551">
                  <c:v>42077</c:v>
                </c:pt>
                <c:pt idx="5552">
                  <c:v>42078</c:v>
                </c:pt>
                <c:pt idx="5553">
                  <c:v>42079</c:v>
                </c:pt>
                <c:pt idx="5554">
                  <c:v>42080</c:v>
                </c:pt>
                <c:pt idx="5555">
                  <c:v>42081</c:v>
                </c:pt>
                <c:pt idx="5556">
                  <c:v>42082</c:v>
                </c:pt>
                <c:pt idx="5557">
                  <c:v>42083</c:v>
                </c:pt>
                <c:pt idx="5558">
                  <c:v>42084</c:v>
                </c:pt>
                <c:pt idx="5559">
                  <c:v>42085</c:v>
                </c:pt>
                <c:pt idx="5560">
                  <c:v>42086</c:v>
                </c:pt>
                <c:pt idx="5561">
                  <c:v>42087</c:v>
                </c:pt>
                <c:pt idx="5562">
                  <c:v>42088</c:v>
                </c:pt>
                <c:pt idx="5563">
                  <c:v>42089</c:v>
                </c:pt>
                <c:pt idx="5564">
                  <c:v>42090</c:v>
                </c:pt>
                <c:pt idx="5565">
                  <c:v>42091</c:v>
                </c:pt>
                <c:pt idx="5566">
                  <c:v>42092</c:v>
                </c:pt>
                <c:pt idx="5567">
                  <c:v>42093</c:v>
                </c:pt>
                <c:pt idx="5568">
                  <c:v>42094</c:v>
                </c:pt>
                <c:pt idx="5569">
                  <c:v>42095</c:v>
                </c:pt>
                <c:pt idx="5570">
                  <c:v>42096</c:v>
                </c:pt>
                <c:pt idx="5571">
                  <c:v>42097</c:v>
                </c:pt>
                <c:pt idx="5572">
                  <c:v>42098</c:v>
                </c:pt>
                <c:pt idx="5573">
                  <c:v>42099</c:v>
                </c:pt>
                <c:pt idx="5574">
                  <c:v>42100</c:v>
                </c:pt>
                <c:pt idx="5575">
                  <c:v>42101</c:v>
                </c:pt>
                <c:pt idx="5576">
                  <c:v>42102</c:v>
                </c:pt>
                <c:pt idx="5577">
                  <c:v>42103</c:v>
                </c:pt>
                <c:pt idx="5578">
                  <c:v>42104</c:v>
                </c:pt>
                <c:pt idx="5579">
                  <c:v>42105</c:v>
                </c:pt>
                <c:pt idx="5580">
                  <c:v>42106</c:v>
                </c:pt>
                <c:pt idx="5581">
                  <c:v>42107</c:v>
                </c:pt>
                <c:pt idx="5582">
                  <c:v>42108</c:v>
                </c:pt>
                <c:pt idx="5583">
                  <c:v>42109</c:v>
                </c:pt>
                <c:pt idx="5584">
                  <c:v>42110</c:v>
                </c:pt>
                <c:pt idx="5585">
                  <c:v>42111</c:v>
                </c:pt>
                <c:pt idx="5586">
                  <c:v>42112</c:v>
                </c:pt>
                <c:pt idx="5587">
                  <c:v>42113</c:v>
                </c:pt>
                <c:pt idx="5588">
                  <c:v>42114</c:v>
                </c:pt>
                <c:pt idx="5589">
                  <c:v>42115</c:v>
                </c:pt>
                <c:pt idx="5590">
                  <c:v>42116</c:v>
                </c:pt>
                <c:pt idx="5591">
                  <c:v>42117</c:v>
                </c:pt>
                <c:pt idx="5592">
                  <c:v>42118</c:v>
                </c:pt>
                <c:pt idx="5593">
                  <c:v>42119</c:v>
                </c:pt>
                <c:pt idx="5594">
                  <c:v>42120</c:v>
                </c:pt>
                <c:pt idx="5595">
                  <c:v>42121</c:v>
                </c:pt>
                <c:pt idx="5596">
                  <c:v>42122</c:v>
                </c:pt>
                <c:pt idx="5597">
                  <c:v>42123</c:v>
                </c:pt>
                <c:pt idx="5598">
                  <c:v>42124</c:v>
                </c:pt>
                <c:pt idx="5599">
                  <c:v>42125</c:v>
                </c:pt>
                <c:pt idx="5600">
                  <c:v>42126</c:v>
                </c:pt>
                <c:pt idx="5601">
                  <c:v>42127</c:v>
                </c:pt>
                <c:pt idx="5602">
                  <c:v>42128</c:v>
                </c:pt>
                <c:pt idx="5603">
                  <c:v>42129</c:v>
                </c:pt>
                <c:pt idx="5604">
                  <c:v>42130</c:v>
                </c:pt>
                <c:pt idx="5605">
                  <c:v>42131</c:v>
                </c:pt>
                <c:pt idx="5606">
                  <c:v>42132</c:v>
                </c:pt>
                <c:pt idx="5607">
                  <c:v>42133</c:v>
                </c:pt>
                <c:pt idx="5608">
                  <c:v>42134</c:v>
                </c:pt>
                <c:pt idx="5609">
                  <c:v>42135</c:v>
                </c:pt>
                <c:pt idx="5610">
                  <c:v>42136</c:v>
                </c:pt>
                <c:pt idx="5611">
                  <c:v>42137</c:v>
                </c:pt>
                <c:pt idx="5612">
                  <c:v>42138</c:v>
                </c:pt>
                <c:pt idx="5613">
                  <c:v>42139</c:v>
                </c:pt>
                <c:pt idx="5614">
                  <c:v>42140</c:v>
                </c:pt>
                <c:pt idx="5615">
                  <c:v>42141</c:v>
                </c:pt>
                <c:pt idx="5616">
                  <c:v>42142</c:v>
                </c:pt>
                <c:pt idx="5617">
                  <c:v>42143</c:v>
                </c:pt>
                <c:pt idx="5618">
                  <c:v>42144</c:v>
                </c:pt>
                <c:pt idx="5619">
                  <c:v>42145</c:v>
                </c:pt>
                <c:pt idx="5620">
                  <c:v>42146</c:v>
                </c:pt>
                <c:pt idx="5621">
                  <c:v>42147</c:v>
                </c:pt>
                <c:pt idx="5622">
                  <c:v>42148</c:v>
                </c:pt>
                <c:pt idx="5623">
                  <c:v>42149</c:v>
                </c:pt>
                <c:pt idx="5624">
                  <c:v>42150</c:v>
                </c:pt>
                <c:pt idx="5625">
                  <c:v>42151</c:v>
                </c:pt>
                <c:pt idx="5626">
                  <c:v>42152</c:v>
                </c:pt>
                <c:pt idx="5627">
                  <c:v>42153</c:v>
                </c:pt>
                <c:pt idx="5628">
                  <c:v>42154</c:v>
                </c:pt>
                <c:pt idx="5629">
                  <c:v>42155</c:v>
                </c:pt>
                <c:pt idx="5630">
                  <c:v>42156</c:v>
                </c:pt>
                <c:pt idx="5631">
                  <c:v>42157</c:v>
                </c:pt>
                <c:pt idx="5632">
                  <c:v>42158</c:v>
                </c:pt>
                <c:pt idx="5633">
                  <c:v>42159</c:v>
                </c:pt>
                <c:pt idx="5634">
                  <c:v>42160</c:v>
                </c:pt>
                <c:pt idx="5635">
                  <c:v>42161</c:v>
                </c:pt>
                <c:pt idx="5636">
                  <c:v>42162</c:v>
                </c:pt>
                <c:pt idx="5637">
                  <c:v>42163</c:v>
                </c:pt>
                <c:pt idx="5638">
                  <c:v>42164</c:v>
                </c:pt>
                <c:pt idx="5639">
                  <c:v>42165</c:v>
                </c:pt>
                <c:pt idx="5640">
                  <c:v>42166</c:v>
                </c:pt>
                <c:pt idx="5641">
                  <c:v>42167</c:v>
                </c:pt>
                <c:pt idx="5642">
                  <c:v>42168</c:v>
                </c:pt>
                <c:pt idx="5643">
                  <c:v>42169</c:v>
                </c:pt>
                <c:pt idx="5644">
                  <c:v>42170</c:v>
                </c:pt>
                <c:pt idx="5645">
                  <c:v>42171</c:v>
                </c:pt>
                <c:pt idx="5646">
                  <c:v>42172</c:v>
                </c:pt>
                <c:pt idx="5647">
                  <c:v>42173</c:v>
                </c:pt>
                <c:pt idx="5648">
                  <c:v>42174</c:v>
                </c:pt>
                <c:pt idx="5649">
                  <c:v>42175</c:v>
                </c:pt>
                <c:pt idx="5650">
                  <c:v>42176</c:v>
                </c:pt>
                <c:pt idx="5651">
                  <c:v>42177</c:v>
                </c:pt>
                <c:pt idx="5652">
                  <c:v>42178</c:v>
                </c:pt>
                <c:pt idx="5653">
                  <c:v>42179</c:v>
                </c:pt>
                <c:pt idx="5654">
                  <c:v>42180</c:v>
                </c:pt>
                <c:pt idx="5655">
                  <c:v>42181</c:v>
                </c:pt>
                <c:pt idx="5656">
                  <c:v>42182</c:v>
                </c:pt>
                <c:pt idx="5657">
                  <c:v>42183</c:v>
                </c:pt>
                <c:pt idx="5658">
                  <c:v>42184</c:v>
                </c:pt>
                <c:pt idx="5659">
                  <c:v>42185</c:v>
                </c:pt>
                <c:pt idx="5660">
                  <c:v>42186</c:v>
                </c:pt>
                <c:pt idx="5661">
                  <c:v>42187</c:v>
                </c:pt>
                <c:pt idx="5662">
                  <c:v>42188</c:v>
                </c:pt>
                <c:pt idx="5663">
                  <c:v>42189</c:v>
                </c:pt>
                <c:pt idx="5664">
                  <c:v>42190</c:v>
                </c:pt>
                <c:pt idx="5665">
                  <c:v>42191</c:v>
                </c:pt>
                <c:pt idx="5666">
                  <c:v>42192</c:v>
                </c:pt>
                <c:pt idx="5667">
                  <c:v>42193</c:v>
                </c:pt>
                <c:pt idx="5668">
                  <c:v>42194</c:v>
                </c:pt>
                <c:pt idx="5669">
                  <c:v>42195</c:v>
                </c:pt>
                <c:pt idx="5670">
                  <c:v>42196</c:v>
                </c:pt>
                <c:pt idx="5671">
                  <c:v>42197</c:v>
                </c:pt>
                <c:pt idx="5672">
                  <c:v>42198</c:v>
                </c:pt>
                <c:pt idx="5673">
                  <c:v>42199</c:v>
                </c:pt>
                <c:pt idx="5674">
                  <c:v>42200</c:v>
                </c:pt>
                <c:pt idx="5675">
                  <c:v>42201</c:v>
                </c:pt>
                <c:pt idx="5676">
                  <c:v>42202</c:v>
                </c:pt>
                <c:pt idx="5677">
                  <c:v>42203</c:v>
                </c:pt>
                <c:pt idx="5678">
                  <c:v>42204</c:v>
                </c:pt>
                <c:pt idx="5679">
                  <c:v>42205</c:v>
                </c:pt>
                <c:pt idx="5680">
                  <c:v>42206</c:v>
                </c:pt>
                <c:pt idx="5681">
                  <c:v>42207</c:v>
                </c:pt>
                <c:pt idx="5682">
                  <c:v>42208</c:v>
                </c:pt>
                <c:pt idx="5683">
                  <c:v>42209</c:v>
                </c:pt>
                <c:pt idx="5684">
                  <c:v>42210</c:v>
                </c:pt>
                <c:pt idx="5685">
                  <c:v>42211</c:v>
                </c:pt>
                <c:pt idx="5686">
                  <c:v>42212</c:v>
                </c:pt>
                <c:pt idx="5687">
                  <c:v>42213</c:v>
                </c:pt>
                <c:pt idx="5688">
                  <c:v>42214</c:v>
                </c:pt>
                <c:pt idx="5689">
                  <c:v>42215</c:v>
                </c:pt>
                <c:pt idx="5690">
                  <c:v>42216</c:v>
                </c:pt>
                <c:pt idx="5691">
                  <c:v>42217</c:v>
                </c:pt>
                <c:pt idx="5692">
                  <c:v>42218</c:v>
                </c:pt>
                <c:pt idx="5693">
                  <c:v>42219</c:v>
                </c:pt>
                <c:pt idx="5694">
                  <c:v>42220</c:v>
                </c:pt>
                <c:pt idx="5695">
                  <c:v>42221</c:v>
                </c:pt>
                <c:pt idx="5696">
                  <c:v>42222</c:v>
                </c:pt>
                <c:pt idx="5697">
                  <c:v>42223</c:v>
                </c:pt>
                <c:pt idx="5698">
                  <c:v>42224</c:v>
                </c:pt>
                <c:pt idx="5699">
                  <c:v>42225</c:v>
                </c:pt>
                <c:pt idx="5700">
                  <c:v>42226</c:v>
                </c:pt>
                <c:pt idx="5701">
                  <c:v>42227</c:v>
                </c:pt>
                <c:pt idx="5702">
                  <c:v>42228</c:v>
                </c:pt>
                <c:pt idx="5703">
                  <c:v>42229</c:v>
                </c:pt>
                <c:pt idx="5704">
                  <c:v>42230</c:v>
                </c:pt>
                <c:pt idx="5705">
                  <c:v>42231</c:v>
                </c:pt>
                <c:pt idx="5706">
                  <c:v>42232</c:v>
                </c:pt>
                <c:pt idx="5707">
                  <c:v>42233</c:v>
                </c:pt>
                <c:pt idx="5708">
                  <c:v>42234</c:v>
                </c:pt>
                <c:pt idx="5709">
                  <c:v>42235</c:v>
                </c:pt>
                <c:pt idx="5710">
                  <c:v>42236</c:v>
                </c:pt>
                <c:pt idx="5711">
                  <c:v>42237</c:v>
                </c:pt>
                <c:pt idx="5712">
                  <c:v>42238</c:v>
                </c:pt>
                <c:pt idx="5713">
                  <c:v>42239</c:v>
                </c:pt>
                <c:pt idx="5714">
                  <c:v>42240</c:v>
                </c:pt>
                <c:pt idx="5715">
                  <c:v>42241</c:v>
                </c:pt>
                <c:pt idx="5716">
                  <c:v>42242</c:v>
                </c:pt>
                <c:pt idx="5717">
                  <c:v>42243</c:v>
                </c:pt>
                <c:pt idx="5718">
                  <c:v>42244</c:v>
                </c:pt>
                <c:pt idx="5719">
                  <c:v>42245</c:v>
                </c:pt>
                <c:pt idx="5720">
                  <c:v>42246</c:v>
                </c:pt>
                <c:pt idx="5721">
                  <c:v>42247</c:v>
                </c:pt>
                <c:pt idx="5722">
                  <c:v>42248</c:v>
                </c:pt>
                <c:pt idx="5723">
                  <c:v>42249</c:v>
                </c:pt>
                <c:pt idx="5724">
                  <c:v>42250</c:v>
                </c:pt>
                <c:pt idx="5725">
                  <c:v>42251</c:v>
                </c:pt>
                <c:pt idx="5726">
                  <c:v>42252</c:v>
                </c:pt>
                <c:pt idx="5727">
                  <c:v>42253</c:v>
                </c:pt>
                <c:pt idx="5728">
                  <c:v>42254</c:v>
                </c:pt>
                <c:pt idx="5729">
                  <c:v>42255</c:v>
                </c:pt>
                <c:pt idx="5730">
                  <c:v>42256</c:v>
                </c:pt>
                <c:pt idx="5731">
                  <c:v>42257</c:v>
                </c:pt>
                <c:pt idx="5732">
                  <c:v>42258</c:v>
                </c:pt>
                <c:pt idx="5733">
                  <c:v>42259</c:v>
                </c:pt>
                <c:pt idx="5734">
                  <c:v>42260</c:v>
                </c:pt>
                <c:pt idx="5735">
                  <c:v>42261</c:v>
                </c:pt>
                <c:pt idx="5736">
                  <c:v>42262</c:v>
                </c:pt>
                <c:pt idx="5737">
                  <c:v>42263</c:v>
                </c:pt>
                <c:pt idx="5738">
                  <c:v>42264</c:v>
                </c:pt>
                <c:pt idx="5739">
                  <c:v>42265</c:v>
                </c:pt>
                <c:pt idx="5740">
                  <c:v>42266</c:v>
                </c:pt>
                <c:pt idx="5741">
                  <c:v>42267</c:v>
                </c:pt>
                <c:pt idx="5742">
                  <c:v>42268</c:v>
                </c:pt>
                <c:pt idx="5743">
                  <c:v>42269</c:v>
                </c:pt>
                <c:pt idx="5744">
                  <c:v>42270</c:v>
                </c:pt>
                <c:pt idx="5745">
                  <c:v>42271</c:v>
                </c:pt>
                <c:pt idx="5746">
                  <c:v>42272</c:v>
                </c:pt>
                <c:pt idx="5747">
                  <c:v>42273</c:v>
                </c:pt>
                <c:pt idx="5748">
                  <c:v>42274</c:v>
                </c:pt>
                <c:pt idx="5749">
                  <c:v>42275</c:v>
                </c:pt>
                <c:pt idx="5750">
                  <c:v>42276</c:v>
                </c:pt>
                <c:pt idx="5751">
                  <c:v>42277</c:v>
                </c:pt>
                <c:pt idx="5752">
                  <c:v>42278</c:v>
                </c:pt>
                <c:pt idx="5753">
                  <c:v>42279</c:v>
                </c:pt>
                <c:pt idx="5754">
                  <c:v>42280</c:v>
                </c:pt>
                <c:pt idx="5755">
                  <c:v>42281</c:v>
                </c:pt>
                <c:pt idx="5756">
                  <c:v>42282</c:v>
                </c:pt>
                <c:pt idx="5757">
                  <c:v>42283</c:v>
                </c:pt>
                <c:pt idx="5758">
                  <c:v>42284</c:v>
                </c:pt>
                <c:pt idx="5759">
                  <c:v>42285</c:v>
                </c:pt>
                <c:pt idx="5760">
                  <c:v>42286</c:v>
                </c:pt>
                <c:pt idx="5761">
                  <c:v>42287</c:v>
                </c:pt>
                <c:pt idx="5762">
                  <c:v>42288</c:v>
                </c:pt>
                <c:pt idx="5763">
                  <c:v>42289</c:v>
                </c:pt>
                <c:pt idx="5764">
                  <c:v>42290</c:v>
                </c:pt>
                <c:pt idx="5765">
                  <c:v>42291</c:v>
                </c:pt>
                <c:pt idx="5766">
                  <c:v>42292</c:v>
                </c:pt>
                <c:pt idx="5767">
                  <c:v>42293</c:v>
                </c:pt>
                <c:pt idx="5768">
                  <c:v>42294</c:v>
                </c:pt>
                <c:pt idx="5769">
                  <c:v>42295</c:v>
                </c:pt>
                <c:pt idx="5770">
                  <c:v>42296</c:v>
                </c:pt>
                <c:pt idx="5771">
                  <c:v>42297</c:v>
                </c:pt>
                <c:pt idx="5772">
                  <c:v>42298</c:v>
                </c:pt>
                <c:pt idx="5773">
                  <c:v>42299</c:v>
                </c:pt>
                <c:pt idx="5774">
                  <c:v>42300</c:v>
                </c:pt>
                <c:pt idx="5775">
                  <c:v>42301</c:v>
                </c:pt>
                <c:pt idx="5776">
                  <c:v>42302</c:v>
                </c:pt>
                <c:pt idx="5777">
                  <c:v>42303</c:v>
                </c:pt>
                <c:pt idx="5778">
                  <c:v>42304</c:v>
                </c:pt>
                <c:pt idx="5779">
                  <c:v>42305</c:v>
                </c:pt>
                <c:pt idx="5780">
                  <c:v>42306</c:v>
                </c:pt>
                <c:pt idx="5781">
                  <c:v>42307</c:v>
                </c:pt>
                <c:pt idx="5782">
                  <c:v>42308</c:v>
                </c:pt>
                <c:pt idx="5783">
                  <c:v>42309</c:v>
                </c:pt>
                <c:pt idx="5784">
                  <c:v>42310</c:v>
                </c:pt>
                <c:pt idx="5785">
                  <c:v>42311</c:v>
                </c:pt>
                <c:pt idx="5786">
                  <c:v>42312</c:v>
                </c:pt>
                <c:pt idx="5787">
                  <c:v>42313</c:v>
                </c:pt>
                <c:pt idx="5788">
                  <c:v>42314</c:v>
                </c:pt>
                <c:pt idx="5789">
                  <c:v>42315</c:v>
                </c:pt>
                <c:pt idx="5790">
                  <c:v>42316</c:v>
                </c:pt>
                <c:pt idx="5791">
                  <c:v>42317</c:v>
                </c:pt>
                <c:pt idx="5792">
                  <c:v>42318</c:v>
                </c:pt>
                <c:pt idx="5793">
                  <c:v>42319</c:v>
                </c:pt>
                <c:pt idx="5794">
                  <c:v>42320</c:v>
                </c:pt>
                <c:pt idx="5795">
                  <c:v>42321</c:v>
                </c:pt>
                <c:pt idx="5796">
                  <c:v>42322</c:v>
                </c:pt>
                <c:pt idx="5797">
                  <c:v>42323</c:v>
                </c:pt>
                <c:pt idx="5798">
                  <c:v>42324</c:v>
                </c:pt>
                <c:pt idx="5799">
                  <c:v>42325</c:v>
                </c:pt>
                <c:pt idx="5800">
                  <c:v>42326</c:v>
                </c:pt>
                <c:pt idx="5801">
                  <c:v>42327</c:v>
                </c:pt>
                <c:pt idx="5802">
                  <c:v>42328</c:v>
                </c:pt>
                <c:pt idx="5803">
                  <c:v>42329</c:v>
                </c:pt>
                <c:pt idx="5804">
                  <c:v>42330</c:v>
                </c:pt>
                <c:pt idx="5805">
                  <c:v>42331</c:v>
                </c:pt>
                <c:pt idx="5806">
                  <c:v>42332</c:v>
                </c:pt>
                <c:pt idx="5807">
                  <c:v>42333</c:v>
                </c:pt>
                <c:pt idx="5808">
                  <c:v>42334</c:v>
                </c:pt>
                <c:pt idx="5809">
                  <c:v>42335</c:v>
                </c:pt>
                <c:pt idx="5810">
                  <c:v>42336</c:v>
                </c:pt>
                <c:pt idx="5811">
                  <c:v>42337</c:v>
                </c:pt>
                <c:pt idx="5812">
                  <c:v>42338</c:v>
                </c:pt>
                <c:pt idx="5813">
                  <c:v>42339</c:v>
                </c:pt>
                <c:pt idx="5814">
                  <c:v>42340</c:v>
                </c:pt>
                <c:pt idx="5815">
                  <c:v>42341</c:v>
                </c:pt>
                <c:pt idx="5816">
                  <c:v>42342</c:v>
                </c:pt>
                <c:pt idx="5817">
                  <c:v>42343</c:v>
                </c:pt>
                <c:pt idx="5818">
                  <c:v>42344</c:v>
                </c:pt>
                <c:pt idx="5819">
                  <c:v>42345</c:v>
                </c:pt>
                <c:pt idx="5820">
                  <c:v>42346</c:v>
                </c:pt>
                <c:pt idx="5821">
                  <c:v>42347</c:v>
                </c:pt>
                <c:pt idx="5822">
                  <c:v>42348</c:v>
                </c:pt>
                <c:pt idx="5823">
                  <c:v>42349</c:v>
                </c:pt>
                <c:pt idx="5824">
                  <c:v>42350</c:v>
                </c:pt>
                <c:pt idx="5825">
                  <c:v>42351</c:v>
                </c:pt>
                <c:pt idx="5826">
                  <c:v>42352</c:v>
                </c:pt>
                <c:pt idx="5827">
                  <c:v>42353</c:v>
                </c:pt>
                <c:pt idx="5828">
                  <c:v>42354</c:v>
                </c:pt>
                <c:pt idx="5829">
                  <c:v>42355</c:v>
                </c:pt>
                <c:pt idx="5830">
                  <c:v>42356</c:v>
                </c:pt>
                <c:pt idx="5831">
                  <c:v>42357</c:v>
                </c:pt>
                <c:pt idx="5832">
                  <c:v>42358</c:v>
                </c:pt>
                <c:pt idx="5833">
                  <c:v>42359</c:v>
                </c:pt>
                <c:pt idx="5834">
                  <c:v>42360</c:v>
                </c:pt>
                <c:pt idx="5835">
                  <c:v>42361</c:v>
                </c:pt>
                <c:pt idx="5836">
                  <c:v>42362</c:v>
                </c:pt>
                <c:pt idx="5837">
                  <c:v>42363</c:v>
                </c:pt>
                <c:pt idx="5838">
                  <c:v>42364</c:v>
                </c:pt>
                <c:pt idx="5839">
                  <c:v>42365</c:v>
                </c:pt>
                <c:pt idx="5840">
                  <c:v>42366</c:v>
                </c:pt>
                <c:pt idx="5841">
                  <c:v>42367</c:v>
                </c:pt>
                <c:pt idx="5842">
                  <c:v>42368</c:v>
                </c:pt>
                <c:pt idx="5843">
                  <c:v>42369</c:v>
                </c:pt>
                <c:pt idx="5844">
                  <c:v>42370</c:v>
                </c:pt>
                <c:pt idx="5845">
                  <c:v>42371</c:v>
                </c:pt>
                <c:pt idx="5846">
                  <c:v>42372</c:v>
                </c:pt>
                <c:pt idx="5847">
                  <c:v>42373</c:v>
                </c:pt>
                <c:pt idx="5848">
                  <c:v>42374</c:v>
                </c:pt>
                <c:pt idx="5849">
                  <c:v>42375</c:v>
                </c:pt>
                <c:pt idx="5850">
                  <c:v>42376</c:v>
                </c:pt>
                <c:pt idx="5851">
                  <c:v>42377</c:v>
                </c:pt>
                <c:pt idx="5852">
                  <c:v>42378</c:v>
                </c:pt>
                <c:pt idx="5853">
                  <c:v>42379</c:v>
                </c:pt>
                <c:pt idx="5854">
                  <c:v>42380</c:v>
                </c:pt>
                <c:pt idx="5855">
                  <c:v>42381</c:v>
                </c:pt>
                <c:pt idx="5856">
                  <c:v>42382</c:v>
                </c:pt>
                <c:pt idx="5857">
                  <c:v>42383</c:v>
                </c:pt>
                <c:pt idx="5858">
                  <c:v>42384</c:v>
                </c:pt>
                <c:pt idx="5859">
                  <c:v>42385</c:v>
                </c:pt>
                <c:pt idx="5860">
                  <c:v>42386</c:v>
                </c:pt>
                <c:pt idx="5861">
                  <c:v>42387</c:v>
                </c:pt>
                <c:pt idx="5862">
                  <c:v>42388</c:v>
                </c:pt>
                <c:pt idx="5863">
                  <c:v>42389</c:v>
                </c:pt>
                <c:pt idx="5864">
                  <c:v>42390</c:v>
                </c:pt>
                <c:pt idx="5865">
                  <c:v>42391</c:v>
                </c:pt>
                <c:pt idx="5866">
                  <c:v>42392</c:v>
                </c:pt>
                <c:pt idx="5867">
                  <c:v>42393</c:v>
                </c:pt>
                <c:pt idx="5868">
                  <c:v>42394</c:v>
                </c:pt>
                <c:pt idx="5869">
                  <c:v>42395</c:v>
                </c:pt>
                <c:pt idx="5870">
                  <c:v>42396</c:v>
                </c:pt>
                <c:pt idx="5871">
                  <c:v>42397</c:v>
                </c:pt>
                <c:pt idx="5872">
                  <c:v>42398</c:v>
                </c:pt>
                <c:pt idx="5873">
                  <c:v>42399</c:v>
                </c:pt>
                <c:pt idx="5874">
                  <c:v>42400</c:v>
                </c:pt>
                <c:pt idx="5875">
                  <c:v>42401</c:v>
                </c:pt>
                <c:pt idx="5876">
                  <c:v>42402</c:v>
                </c:pt>
                <c:pt idx="5877">
                  <c:v>42403</c:v>
                </c:pt>
                <c:pt idx="5878">
                  <c:v>42404</c:v>
                </c:pt>
                <c:pt idx="5879">
                  <c:v>42405</c:v>
                </c:pt>
                <c:pt idx="5880">
                  <c:v>42406</c:v>
                </c:pt>
                <c:pt idx="5881">
                  <c:v>42407</c:v>
                </c:pt>
                <c:pt idx="5882">
                  <c:v>42408</c:v>
                </c:pt>
                <c:pt idx="5883">
                  <c:v>42409</c:v>
                </c:pt>
                <c:pt idx="5884">
                  <c:v>42410</c:v>
                </c:pt>
                <c:pt idx="5885">
                  <c:v>42411</c:v>
                </c:pt>
                <c:pt idx="5886">
                  <c:v>42412</c:v>
                </c:pt>
                <c:pt idx="5887">
                  <c:v>42413</c:v>
                </c:pt>
                <c:pt idx="5888">
                  <c:v>42414</c:v>
                </c:pt>
                <c:pt idx="5889">
                  <c:v>42415</c:v>
                </c:pt>
                <c:pt idx="5890">
                  <c:v>42416</c:v>
                </c:pt>
                <c:pt idx="5891">
                  <c:v>42417</c:v>
                </c:pt>
                <c:pt idx="5892">
                  <c:v>42418</c:v>
                </c:pt>
                <c:pt idx="5893">
                  <c:v>42419</c:v>
                </c:pt>
                <c:pt idx="5894">
                  <c:v>42420</c:v>
                </c:pt>
                <c:pt idx="5895">
                  <c:v>42421</c:v>
                </c:pt>
                <c:pt idx="5896">
                  <c:v>42422</c:v>
                </c:pt>
                <c:pt idx="5897">
                  <c:v>42423</c:v>
                </c:pt>
                <c:pt idx="5898">
                  <c:v>42424</c:v>
                </c:pt>
                <c:pt idx="5899">
                  <c:v>42425</c:v>
                </c:pt>
                <c:pt idx="5900">
                  <c:v>42426</c:v>
                </c:pt>
                <c:pt idx="5901">
                  <c:v>42427</c:v>
                </c:pt>
                <c:pt idx="5902">
                  <c:v>42428</c:v>
                </c:pt>
                <c:pt idx="5903">
                  <c:v>42429</c:v>
                </c:pt>
                <c:pt idx="5904">
                  <c:v>42430</c:v>
                </c:pt>
                <c:pt idx="5905">
                  <c:v>42431</c:v>
                </c:pt>
                <c:pt idx="5906">
                  <c:v>42432</c:v>
                </c:pt>
                <c:pt idx="5907">
                  <c:v>42433</c:v>
                </c:pt>
                <c:pt idx="5908">
                  <c:v>42434</c:v>
                </c:pt>
                <c:pt idx="5909">
                  <c:v>42435</c:v>
                </c:pt>
                <c:pt idx="5910">
                  <c:v>42436</c:v>
                </c:pt>
                <c:pt idx="5911">
                  <c:v>42437</c:v>
                </c:pt>
                <c:pt idx="5912">
                  <c:v>42438</c:v>
                </c:pt>
                <c:pt idx="5913">
                  <c:v>42439</c:v>
                </c:pt>
                <c:pt idx="5914">
                  <c:v>42440</c:v>
                </c:pt>
                <c:pt idx="5915">
                  <c:v>42441</c:v>
                </c:pt>
                <c:pt idx="5916">
                  <c:v>42442</c:v>
                </c:pt>
                <c:pt idx="5917">
                  <c:v>42443</c:v>
                </c:pt>
                <c:pt idx="5918">
                  <c:v>42444</c:v>
                </c:pt>
                <c:pt idx="5919">
                  <c:v>42445</c:v>
                </c:pt>
                <c:pt idx="5920">
                  <c:v>42446</c:v>
                </c:pt>
                <c:pt idx="5921">
                  <c:v>42447</c:v>
                </c:pt>
                <c:pt idx="5922">
                  <c:v>42448</c:v>
                </c:pt>
                <c:pt idx="5923">
                  <c:v>42449</c:v>
                </c:pt>
                <c:pt idx="5924">
                  <c:v>42450</c:v>
                </c:pt>
                <c:pt idx="5925">
                  <c:v>42451</c:v>
                </c:pt>
                <c:pt idx="5926">
                  <c:v>42452</c:v>
                </c:pt>
                <c:pt idx="5927">
                  <c:v>42453</c:v>
                </c:pt>
                <c:pt idx="5928">
                  <c:v>42454</c:v>
                </c:pt>
                <c:pt idx="5929">
                  <c:v>42455</c:v>
                </c:pt>
                <c:pt idx="5930">
                  <c:v>42456</c:v>
                </c:pt>
                <c:pt idx="5931">
                  <c:v>42457</c:v>
                </c:pt>
                <c:pt idx="5932">
                  <c:v>42458</c:v>
                </c:pt>
                <c:pt idx="5933">
                  <c:v>42459</c:v>
                </c:pt>
                <c:pt idx="5934">
                  <c:v>42460</c:v>
                </c:pt>
                <c:pt idx="5935">
                  <c:v>42461</c:v>
                </c:pt>
                <c:pt idx="5936">
                  <c:v>42462</c:v>
                </c:pt>
                <c:pt idx="5937">
                  <c:v>42463</c:v>
                </c:pt>
                <c:pt idx="5938">
                  <c:v>42464</c:v>
                </c:pt>
                <c:pt idx="5939">
                  <c:v>42465</c:v>
                </c:pt>
                <c:pt idx="5940">
                  <c:v>42466</c:v>
                </c:pt>
                <c:pt idx="5941">
                  <c:v>42467</c:v>
                </c:pt>
                <c:pt idx="5942">
                  <c:v>42468</c:v>
                </c:pt>
                <c:pt idx="5943">
                  <c:v>42469</c:v>
                </c:pt>
                <c:pt idx="5944">
                  <c:v>42470</c:v>
                </c:pt>
                <c:pt idx="5945">
                  <c:v>42471</c:v>
                </c:pt>
                <c:pt idx="5946">
                  <c:v>42472</c:v>
                </c:pt>
                <c:pt idx="5947">
                  <c:v>42473</c:v>
                </c:pt>
                <c:pt idx="5948">
                  <c:v>42474</c:v>
                </c:pt>
                <c:pt idx="5949">
                  <c:v>42475</c:v>
                </c:pt>
                <c:pt idx="5950">
                  <c:v>42476</c:v>
                </c:pt>
                <c:pt idx="5951">
                  <c:v>42477</c:v>
                </c:pt>
                <c:pt idx="5952">
                  <c:v>42478</c:v>
                </c:pt>
                <c:pt idx="5953">
                  <c:v>42479</c:v>
                </c:pt>
                <c:pt idx="5954">
                  <c:v>42480</c:v>
                </c:pt>
                <c:pt idx="5955">
                  <c:v>42481</c:v>
                </c:pt>
                <c:pt idx="5956">
                  <c:v>42482</c:v>
                </c:pt>
                <c:pt idx="5957">
                  <c:v>42483</c:v>
                </c:pt>
                <c:pt idx="5958">
                  <c:v>42484</c:v>
                </c:pt>
                <c:pt idx="5959">
                  <c:v>42485</c:v>
                </c:pt>
                <c:pt idx="5960">
                  <c:v>42486</c:v>
                </c:pt>
                <c:pt idx="5961">
                  <c:v>42487</c:v>
                </c:pt>
                <c:pt idx="5962">
                  <c:v>42488</c:v>
                </c:pt>
                <c:pt idx="5963">
                  <c:v>42489</c:v>
                </c:pt>
                <c:pt idx="5964">
                  <c:v>42490</c:v>
                </c:pt>
                <c:pt idx="5965">
                  <c:v>42491</c:v>
                </c:pt>
                <c:pt idx="5966">
                  <c:v>42492</c:v>
                </c:pt>
                <c:pt idx="5967">
                  <c:v>42493</c:v>
                </c:pt>
                <c:pt idx="5968">
                  <c:v>42494</c:v>
                </c:pt>
                <c:pt idx="5969">
                  <c:v>42495</c:v>
                </c:pt>
                <c:pt idx="5970">
                  <c:v>42496</c:v>
                </c:pt>
                <c:pt idx="5971">
                  <c:v>42497</c:v>
                </c:pt>
                <c:pt idx="5972">
                  <c:v>42498</c:v>
                </c:pt>
                <c:pt idx="5973">
                  <c:v>42499</c:v>
                </c:pt>
                <c:pt idx="5974">
                  <c:v>42500</c:v>
                </c:pt>
                <c:pt idx="5975">
                  <c:v>42501</c:v>
                </c:pt>
                <c:pt idx="5976">
                  <c:v>42502</c:v>
                </c:pt>
                <c:pt idx="5977">
                  <c:v>42503</c:v>
                </c:pt>
                <c:pt idx="5978">
                  <c:v>42504</c:v>
                </c:pt>
                <c:pt idx="5979">
                  <c:v>42505</c:v>
                </c:pt>
                <c:pt idx="5980">
                  <c:v>42506</c:v>
                </c:pt>
                <c:pt idx="5981">
                  <c:v>42507</c:v>
                </c:pt>
                <c:pt idx="5982">
                  <c:v>42508</c:v>
                </c:pt>
                <c:pt idx="5983">
                  <c:v>42509</c:v>
                </c:pt>
                <c:pt idx="5984">
                  <c:v>42510</c:v>
                </c:pt>
                <c:pt idx="5985">
                  <c:v>42511</c:v>
                </c:pt>
                <c:pt idx="5986">
                  <c:v>42512</c:v>
                </c:pt>
                <c:pt idx="5987">
                  <c:v>42513</c:v>
                </c:pt>
                <c:pt idx="5988">
                  <c:v>42514</c:v>
                </c:pt>
                <c:pt idx="5989">
                  <c:v>42515</c:v>
                </c:pt>
                <c:pt idx="5990">
                  <c:v>42516</c:v>
                </c:pt>
                <c:pt idx="5991">
                  <c:v>42517</c:v>
                </c:pt>
                <c:pt idx="5992">
                  <c:v>42518</c:v>
                </c:pt>
                <c:pt idx="5993">
                  <c:v>42519</c:v>
                </c:pt>
                <c:pt idx="5994">
                  <c:v>42520</c:v>
                </c:pt>
                <c:pt idx="5995">
                  <c:v>42521</c:v>
                </c:pt>
                <c:pt idx="5996">
                  <c:v>42522</c:v>
                </c:pt>
                <c:pt idx="5997">
                  <c:v>42523</c:v>
                </c:pt>
                <c:pt idx="5998">
                  <c:v>42524</c:v>
                </c:pt>
                <c:pt idx="5999">
                  <c:v>42525</c:v>
                </c:pt>
                <c:pt idx="6000">
                  <c:v>42526</c:v>
                </c:pt>
                <c:pt idx="6001">
                  <c:v>42527</c:v>
                </c:pt>
                <c:pt idx="6002">
                  <c:v>42528</c:v>
                </c:pt>
                <c:pt idx="6003">
                  <c:v>42529</c:v>
                </c:pt>
                <c:pt idx="6004">
                  <c:v>42530</c:v>
                </c:pt>
                <c:pt idx="6005">
                  <c:v>42531</c:v>
                </c:pt>
                <c:pt idx="6006">
                  <c:v>42532</c:v>
                </c:pt>
                <c:pt idx="6007">
                  <c:v>42533</c:v>
                </c:pt>
                <c:pt idx="6008">
                  <c:v>42534</c:v>
                </c:pt>
                <c:pt idx="6009">
                  <c:v>42535</c:v>
                </c:pt>
                <c:pt idx="6010">
                  <c:v>42536</c:v>
                </c:pt>
                <c:pt idx="6011">
                  <c:v>42537</c:v>
                </c:pt>
                <c:pt idx="6012">
                  <c:v>42538</c:v>
                </c:pt>
                <c:pt idx="6013">
                  <c:v>42539</c:v>
                </c:pt>
                <c:pt idx="6014">
                  <c:v>42540</c:v>
                </c:pt>
                <c:pt idx="6015">
                  <c:v>42541</c:v>
                </c:pt>
                <c:pt idx="6016">
                  <c:v>42542</c:v>
                </c:pt>
                <c:pt idx="6017">
                  <c:v>42543</c:v>
                </c:pt>
                <c:pt idx="6018">
                  <c:v>42544</c:v>
                </c:pt>
                <c:pt idx="6019">
                  <c:v>42545</c:v>
                </c:pt>
                <c:pt idx="6020">
                  <c:v>42546</c:v>
                </c:pt>
                <c:pt idx="6021">
                  <c:v>42547</c:v>
                </c:pt>
                <c:pt idx="6022">
                  <c:v>42548</c:v>
                </c:pt>
                <c:pt idx="6023">
                  <c:v>42549</c:v>
                </c:pt>
                <c:pt idx="6024">
                  <c:v>42550</c:v>
                </c:pt>
                <c:pt idx="6025">
                  <c:v>42551</c:v>
                </c:pt>
                <c:pt idx="6026">
                  <c:v>42552</c:v>
                </c:pt>
                <c:pt idx="6027">
                  <c:v>42553</c:v>
                </c:pt>
                <c:pt idx="6028">
                  <c:v>42554</c:v>
                </c:pt>
                <c:pt idx="6029">
                  <c:v>42555</c:v>
                </c:pt>
                <c:pt idx="6030">
                  <c:v>42556</c:v>
                </c:pt>
                <c:pt idx="6031">
                  <c:v>42557</c:v>
                </c:pt>
                <c:pt idx="6032">
                  <c:v>42558</c:v>
                </c:pt>
                <c:pt idx="6033">
                  <c:v>42559</c:v>
                </c:pt>
                <c:pt idx="6034">
                  <c:v>42560</c:v>
                </c:pt>
                <c:pt idx="6035">
                  <c:v>42561</c:v>
                </c:pt>
                <c:pt idx="6036">
                  <c:v>42562</c:v>
                </c:pt>
                <c:pt idx="6037">
                  <c:v>42563</c:v>
                </c:pt>
                <c:pt idx="6038">
                  <c:v>42564</c:v>
                </c:pt>
                <c:pt idx="6039">
                  <c:v>42565</c:v>
                </c:pt>
                <c:pt idx="6040">
                  <c:v>42566</c:v>
                </c:pt>
                <c:pt idx="6041">
                  <c:v>42567</c:v>
                </c:pt>
                <c:pt idx="6042">
                  <c:v>42568</c:v>
                </c:pt>
                <c:pt idx="6043">
                  <c:v>42569</c:v>
                </c:pt>
                <c:pt idx="6044">
                  <c:v>42570</c:v>
                </c:pt>
                <c:pt idx="6045">
                  <c:v>42571</c:v>
                </c:pt>
                <c:pt idx="6046">
                  <c:v>42572</c:v>
                </c:pt>
                <c:pt idx="6047">
                  <c:v>42573</c:v>
                </c:pt>
                <c:pt idx="6048">
                  <c:v>42574</c:v>
                </c:pt>
                <c:pt idx="6049">
                  <c:v>42575</c:v>
                </c:pt>
                <c:pt idx="6050">
                  <c:v>42576</c:v>
                </c:pt>
                <c:pt idx="6051">
                  <c:v>42577</c:v>
                </c:pt>
                <c:pt idx="6052">
                  <c:v>42578</c:v>
                </c:pt>
                <c:pt idx="6053">
                  <c:v>42579</c:v>
                </c:pt>
                <c:pt idx="6054">
                  <c:v>42580</c:v>
                </c:pt>
                <c:pt idx="6055">
                  <c:v>42581</c:v>
                </c:pt>
                <c:pt idx="6056">
                  <c:v>42582</c:v>
                </c:pt>
                <c:pt idx="6057">
                  <c:v>42583</c:v>
                </c:pt>
                <c:pt idx="6058">
                  <c:v>42584</c:v>
                </c:pt>
                <c:pt idx="6059">
                  <c:v>42585</c:v>
                </c:pt>
                <c:pt idx="6060">
                  <c:v>42586</c:v>
                </c:pt>
                <c:pt idx="6061">
                  <c:v>42587</c:v>
                </c:pt>
                <c:pt idx="6062">
                  <c:v>42588</c:v>
                </c:pt>
                <c:pt idx="6063">
                  <c:v>42589</c:v>
                </c:pt>
                <c:pt idx="6064">
                  <c:v>42590</c:v>
                </c:pt>
                <c:pt idx="6065">
                  <c:v>42591</c:v>
                </c:pt>
                <c:pt idx="6066">
                  <c:v>42592</c:v>
                </c:pt>
                <c:pt idx="6067">
                  <c:v>42593</c:v>
                </c:pt>
                <c:pt idx="6068">
                  <c:v>42594</c:v>
                </c:pt>
                <c:pt idx="6069">
                  <c:v>42595</c:v>
                </c:pt>
                <c:pt idx="6070">
                  <c:v>42596</c:v>
                </c:pt>
                <c:pt idx="6071">
                  <c:v>42597</c:v>
                </c:pt>
                <c:pt idx="6072">
                  <c:v>42598</c:v>
                </c:pt>
                <c:pt idx="6073">
                  <c:v>42599</c:v>
                </c:pt>
                <c:pt idx="6074">
                  <c:v>42600</c:v>
                </c:pt>
                <c:pt idx="6075">
                  <c:v>42601</c:v>
                </c:pt>
                <c:pt idx="6076">
                  <c:v>42602</c:v>
                </c:pt>
                <c:pt idx="6077">
                  <c:v>42603</c:v>
                </c:pt>
                <c:pt idx="6078">
                  <c:v>42604</c:v>
                </c:pt>
                <c:pt idx="6079">
                  <c:v>42605</c:v>
                </c:pt>
                <c:pt idx="6080">
                  <c:v>42606</c:v>
                </c:pt>
                <c:pt idx="6081">
                  <c:v>42607</c:v>
                </c:pt>
                <c:pt idx="6082">
                  <c:v>42608</c:v>
                </c:pt>
                <c:pt idx="6083">
                  <c:v>42609</c:v>
                </c:pt>
                <c:pt idx="6084">
                  <c:v>42610</c:v>
                </c:pt>
                <c:pt idx="6085">
                  <c:v>42611</c:v>
                </c:pt>
                <c:pt idx="6086">
                  <c:v>42612</c:v>
                </c:pt>
                <c:pt idx="6087">
                  <c:v>42613</c:v>
                </c:pt>
                <c:pt idx="6088">
                  <c:v>42614</c:v>
                </c:pt>
                <c:pt idx="6089">
                  <c:v>42615</c:v>
                </c:pt>
                <c:pt idx="6090">
                  <c:v>42616</c:v>
                </c:pt>
                <c:pt idx="6091">
                  <c:v>42617</c:v>
                </c:pt>
                <c:pt idx="6092">
                  <c:v>42618</c:v>
                </c:pt>
                <c:pt idx="6093">
                  <c:v>42619</c:v>
                </c:pt>
                <c:pt idx="6094">
                  <c:v>42620</c:v>
                </c:pt>
                <c:pt idx="6095">
                  <c:v>42621</c:v>
                </c:pt>
                <c:pt idx="6096">
                  <c:v>42622</c:v>
                </c:pt>
                <c:pt idx="6097">
                  <c:v>42623</c:v>
                </c:pt>
                <c:pt idx="6098">
                  <c:v>42624</c:v>
                </c:pt>
                <c:pt idx="6099">
                  <c:v>42625</c:v>
                </c:pt>
                <c:pt idx="6100">
                  <c:v>42626</c:v>
                </c:pt>
                <c:pt idx="6101">
                  <c:v>42627</c:v>
                </c:pt>
                <c:pt idx="6102">
                  <c:v>42628</c:v>
                </c:pt>
                <c:pt idx="6103">
                  <c:v>42629</c:v>
                </c:pt>
                <c:pt idx="6104">
                  <c:v>42630</c:v>
                </c:pt>
                <c:pt idx="6105">
                  <c:v>42631</c:v>
                </c:pt>
                <c:pt idx="6106">
                  <c:v>42632</c:v>
                </c:pt>
                <c:pt idx="6107">
                  <c:v>42633</c:v>
                </c:pt>
                <c:pt idx="6108">
                  <c:v>42634</c:v>
                </c:pt>
                <c:pt idx="6109">
                  <c:v>42635</c:v>
                </c:pt>
                <c:pt idx="6110">
                  <c:v>42636</c:v>
                </c:pt>
                <c:pt idx="6111">
                  <c:v>42637</c:v>
                </c:pt>
                <c:pt idx="6112">
                  <c:v>42638</c:v>
                </c:pt>
                <c:pt idx="6113">
                  <c:v>42639</c:v>
                </c:pt>
                <c:pt idx="6114">
                  <c:v>42640</c:v>
                </c:pt>
                <c:pt idx="6115">
                  <c:v>42641</c:v>
                </c:pt>
                <c:pt idx="6116">
                  <c:v>42642</c:v>
                </c:pt>
                <c:pt idx="6117">
                  <c:v>42643</c:v>
                </c:pt>
                <c:pt idx="6118">
                  <c:v>42644</c:v>
                </c:pt>
                <c:pt idx="6119">
                  <c:v>42645</c:v>
                </c:pt>
                <c:pt idx="6120">
                  <c:v>42646</c:v>
                </c:pt>
                <c:pt idx="6121">
                  <c:v>42647</c:v>
                </c:pt>
                <c:pt idx="6122">
                  <c:v>42648</c:v>
                </c:pt>
                <c:pt idx="6123">
                  <c:v>42649</c:v>
                </c:pt>
                <c:pt idx="6124">
                  <c:v>42650</c:v>
                </c:pt>
                <c:pt idx="6125">
                  <c:v>42651</c:v>
                </c:pt>
                <c:pt idx="6126">
                  <c:v>42652</c:v>
                </c:pt>
                <c:pt idx="6127">
                  <c:v>42653</c:v>
                </c:pt>
                <c:pt idx="6128">
                  <c:v>42654</c:v>
                </c:pt>
                <c:pt idx="6129">
                  <c:v>42655</c:v>
                </c:pt>
                <c:pt idx="6130">
                  <c:v>42656</c:v>
                </c:pt>
                <c:pt idx="6131">
                  <c:v>42657</c:v>
                </c:pt>
                <c:pt idx="6132">
                  <c:v>42658</c:v>
                </c:pt>
                <c:pt idx="6133">
                  <c:v>42659</c:v>
                </c:pt>
                <c:pt idx="6134">
                  <c:v>42660</c:v>
                </c:pt>
                <c:pt idx="6135">
                  <c:v>42661</c:v>
                </c:pt>
                <c:pt idx="6136">
                  <c:v>42662</c:v>
                </c:pt>
                <c:pt idx="6137">
                  <c:v>42663</c:v>
                </c:pt>
                <c:pt idx="6138">
                  <c:v>42664</c:v>
                </c:pt>
                <c:pt idx="6139">
                  <c:v>42665</c:v>
                </c:pt>
                <c:pt idx="6140">
                  <c:v>42666</c:v>
                </c:pt>
                <c:pt idx="6141">
                  <c:v>42667</c:v>
                </c:pt>
                <c:pt idx="6142">
                  <c:v>42668</c:v>
                </c:pt>
                <c:pt idx="6143">
                  <c:v>42669</c:v>
                </c:pt>
                <c:pt idx="6144">
                  <c:v>42670</c:v>
                </c:pt>
                <c:pt idx="6145">
                  <c:v>42671</c:v>
                </c:pt>
                <c:pt idx="6146">
                  <c:v>42672</c:v>
                </c:pt>
                <c:pt idx="6147">
                  <c:v>42673</c:v>
                </c:pt>
                <c:pt idx="6148">
                  <c:v>42674</c:v>
                </c:pt>
                <c:pt idx="6149">
                  <c:v>42675</c:v>
                </c:pt>
                <c:pt idx="6150">
                  <c:v>42676</c:v>
                </c:pt>
                <c:pt idx="6151">
                  <c:v>42677</c:v>
                </c:pt>
                <c:pt idx="6152">
                  <c:v>42678</c:v>
                </c:pt>
                <c:pt idx="6153">
                  <c:v>42679</c:v>
                </c:pt>
                <c:pt idx="6154">
                  <c:v>42680</c:v>
                </c:pt>
                <c:pt idx="6155">
                  <c:v>42681</c:v>
                </c:pt>
                <c:pt idx="6156">
                  <c:v>42682</c:v>
                </c:pt>
                <c:pt idx="6157">
                  <c:v>42683</c:v>
                </c:pt>
                <c:pt idx="6158">
                  <c:v>42684</c:v>
                </c:pt>
                <c:pt idx="6159">
                  <c:v>42685</c:v>
                </c:pt>
                <c:pt idx="6160">
                  <c:v>42686</c:v>
                </c:pt>
                <c:pt idx="6161">
                  <c:v>42687</c:v>
                </c:pt>
                <c:pt idx="6162">
                  <c:v>42688</c:v>
                </c:pt>
                <c:pt idx="6163">
                  <c:v>42689</c:v>
                </c:pt>
                <c:pt idx="6164">
                  <c:v>42690</c:v>
                </c:pt>
                <c:pt idx="6165">
                  <c:v>42691</c:v>
                </c:pt>
                <c:pt idx="6166">
                  <c:v>42692</c:v>
                </c:pt>
                <c:pt idx="6167">
                  <c:v>42693</c:v>
                </c:pt>
                <c:pt idx="6168">
                  <c:v>42694</c:v>
                </c:pt>
                <c:pt idx="6169">
                  <c:v>42695</c:v>
                </c:pt>
                <c:pt idx="6170">
                  <c:v>42696</c:v>
                </c:pt>
                <c:pt idx="6171">
                  <c:v>42697</c:v>
                </c:pt>
                <c:pt idx="6172">
                  <c:v>42698</c:v>
                </c:pt>
                <c:pt idx="6173">
                  <c:v>42699</c:v>
                </c:pt>
                <c:pt idx="6174">
                  <c:v>42700</c:v>
                </c:pt>
                <c:pt idx="6175">
                  <c:v>42701</c:v>
                </c:pt>
                <c:pt idx="6176">
                  <c:v>42702</c:v>
                </c:pt>
                <c:pt idx="6177">
                  <c:v>42703</c:v>
                </c:pt>
                <c:pt idx="6178">
                  <c:v>42704</c:v>
                </c:pt>
                <c:pt idx="6179">
                  <c:v>42705</c:v>
                </c:pt>
                <c:pt idx="6180">
                  <c:v>42706</c:v>
                </c:pt>
                <c:pt idx="6181">
                  <c:v>42707</c:v>
                </c:pt>
                <c:pt idx="6182">
                  <c:v>42708</c:v>
                </c:pt>
                <c:pt idx="6183">
                  <c:v>42709</c:v>
                </c:pt>
                <c:pt idx="6184">
                  <c:v>42710</c:v>
                </c:pt>
                <c:pt idx="6185">
                  <c:v>42711</c:v>
                </c:pt>
                <c:pt idx="6186">
                  <c:v>42712</c:v>
                </c:pt>
                <c:pt idx="6187">
                  <c:v>42713</c:v>
                </c:pt>
                <c:pt idx="6188">
                  <c:v>42714</c:v>
                </c:pt>
                <c:pt idx="6189">
                  <c:v>42715</c:v>
                </c:pt>
                <c:pt idx="6190">
                  <c:v>42716</c:v>
                </c:pt>
                <c:pt idx="6191">
                  <c:v>42717</c:v>
                </c:pt>
                <c:pt idx="6192">
                  <c:v>42718</c:v>
                </c:pt>
                <c:pt idx="6193">
                  <c:v>42719</c:v>
                </c:pt>
                <c:pt idx="6194">
                  <c:v>42720</c:v>
                </c:pt>
                <c:pt idx="6195">
                  <c:v>42721</c:v>
                </c:pt>
                <c:pt idx="6196">
                  <c:v>42722</c:v>
                </c:pt>
                <c:pt idx="6197">
                  <c:v>42723</c:v>
                </c:pt>
                <c:pt idx="6198">
                  <c:v>42724</c:v>
                </c:pt>
                <c:pt idx="6199">
                  <c:v>42725</c:v>
                </c:pt>
                <c:pt idx="6200">
                  <c:v>42726</c:v>
                </c:pt>
                <c:pt idx="6201">
                  <c:v>42727</c:v>
                </c:pt>
                <c:pt idx="6202">
                  <c:v>42728</c:v>
                </c:pt>
                <c:pt idx="6203">
                  <c:v>42729</c:v>
                </c:pt>
                <c:pt idx="6204">
                  <c:v>42730</c:v>
                </c:pt>
                <c:pt idx="6205">
                  <c:v>42731</c:v>
                </c:pt>
                <c:pt idx="6206">
                  <c:v>42732</c:v>
                </c:pt>
                <c:pt idx="6207">
                  <c:v>42733</c:v>
                </c:pt>
                <c:pt idx="6208">
                  <c:v>42734</c:v>
                </c:pt>
                <c:pt idx="6209">
                  <c:v>42735</c:v>
                </c:pt>
                <c:pt idx="6210">
                  <c:v>42736</c:v>
                </c:pt>
                <c:pt idx="6211">
                  <c:v>42737</c:v>
                </c:pt>
                <c:pt idx="6212">
                  <c:v>42738</c:v>
                </c:pt>
                <c:pt idx="6213">
                  <c:v>42739</c:v>
                </c:pt>
                <c:pt idx="6214">
                  <c:v>42740</c:v>
                </c:pt>
                <c:pt idx="6215">
                  <c:v>42741</c:v>
                </c:pt>
                <c:pt idx="6216">
                  <c:v>42742</c:v>
                </c:pt>
                <c:pt idx="6217">
                  <c:v>42743</c:v>
                </c:pt>
                <c:pt idx="6218">
                  <c:v>42744</c:v>
                </c:pt>
                <c:pt idx="6219">
                  <c:v>42745</c:v>
                </c:pt>
                <c:pt idx="6220">
                  <c:v>42746</c:v>
                </c:pt>
                <c:pt idx="6221">
                  <c:v>42747</c:v>
                </c:pt>
                <c:pt idx="6222">
                  <c:v>42748</c:v>
                </c:pt>
                <c:pt idx="6223">
                  <c:v>42749</c:v>
                </c:pt>
                <c:pt idx="6224">
                  <c:v>42750</c:v>
                </c:pt>
                <c:pt idx="6225">
                  <c:v>42751</c:v>
                </c:pt>
                <c:pt idx="6226">
                  <c:v>42752</c:v>
                </c:pt>
                <c:pt idx="6227">
                  <c:v>42753</c:v>
                </c:pt>
                <c:pt idx="6228">
                  <c:v>42754</c:v>
                </c:pt>
                <c:pt idx="6229">
                  <c:v>42755</c:v>
                </c:pt>
                <c:pt idx="6230">
                  <c:v>42756</c:v>
                </c:pt>
                <c:pt idx="6231">
                  <c:v>42757</c:v>
                </c:pt>
                <c:pt idx="6232">
                  <c:v>42758</c:v>
                </c:pt>
                <c:pt idx="6233">
                  <c:v>42759</c:v>
                </c:pt>
                <c:pt idx="6234">
                  <c:v>42760</c:v>
                </c:pt>
                <c:pt idx="6235">
                  <c:v>42761</c:v>
                </c:pt>
                <c:pt idx="6236">
                  <c:v>42762</c:v>
                </c:pt>
                <c:pt idx="6237">
                  <c:v>42763</c:v>
                </c:pt>
                <c:pt idx="6238">
                  <c:v>42764</c:v>
                </c:pt>
                <c:pt idx="6239">
                  <c:v>42765</c:v>
                </c:pt>
                <c:pt idx="6240">
                  <c:v>42766</c:v>
                </c:pt>
                <c:pt idx="6241">
                  <c:v>42767</c:v>
                </c:pt>
                <c:pt idx="6242">
                  <c:v>42768</c:v>
                </c:pt>
                <c:pt idx="6243">
                  <c:v>42769</c:v>
                </c:pt>
                <c:pt idx="6244">
                  <c:v>42770</c:v>
                </c:pt>
                <c:pt idx="6245">
                  <c:v>42771</c:v>
                </c:pt>
                <c:pt idx="6246">
                  <c:v>42772</c:v>
                </c:pt>
                <c:pt idx="6247">
                  <c:v>42773</c:v>
                </c:pt>
                <c:pt idx="6248">
                  <c:v>42774</c:v>
                </c:pt>
                <c:pt idx="6249">
                  <c:v>42775</c:v>
                </c:pt>
                <c:pt idx="6250">
                  <c:v>42776</c:v>
                </c:pt>
                <c:pt idx="6251">
                  <c:v>42777</c:v>
                </c:pt>
                <c:pt idx="6252">
                  <c:v>42778</c:v>
                </c:pt>
                <c:pt idx="6253">
                  <c:v>42779</c:v>
                </c:pt>
                <c:pt idx="6254">
                  <c:v>42780</c:v>
                </c:pt>
                <c:pt idx="6255">
                  <c:v>42781</c:v>
                </c:pt>
                <c:pt idx="6256">
                  <c:v>42782</c:v>
                </c:pt>
                <c:pt idx="6257">
                  <c:v>42783</c:v>
                </c:pt>
                <c:pt idx="6258">
                  <c:v>42784</c:v>
                </c:pt>
                <c:pt idx="6259">
                  <c:v>42785</c:v>
                </c:pt>
                <c:pt idx="6260">
                  <c:v>42786</c:v>
                </c:pt>
                <c:pt idx="6261">
                  <c:v>42787</c:v>
                </c:pt>
                <c:pt idx="6262">
                  <c:v>42788</c:v>
                </c:pt>
                <c:pt idx="6263">
                  <c:v>42789</c:v>
                </c:pt>
                <c:pt idx="6264">
                  <c:v>42790</c:v>
                </c:pt>
                <c:pt idx="6265">
                  <c:v>42791</c:v>
                </c:pt>
                <c:pt idx="6266">
                  <c:v>42792</c:v>
                </c:pt>
                <c:pt idx="6267">
                  <c:v>42793</c:v>
                </c:pt>
                <c:pt idx="6268">
                  <c:v>42794</c:v>
                </c:pt>
                <c:pt idx="6269">
                  <c:v>42795</c:v>
                </c:pt>
                <c:pt idx="6270">
                  <c:v>42796</c:v>
                </c:pt>
                <c:pt idx="6271">
                  <c:v>42797</c:v>
                </c:pt>
                <c:pt idx="6272">
                  <c:v>42798</c:v>
                </c:pt>
                <c:pt idx="6273">
                  <c:v>42799</c:v>
                </c:pt>
                <c:pt idx="6274">
                  <c:v>42800</c:v>
                </c:pt>
                <c:pt idx="6275">
                  <c:v>42801</c:v>
                </c:pt>
                <c:pt idx="6276">
                  <c:v>42802</c:v>
                </c:pt>
                <c:pt idx="6277">
                  <c:v>42803</c:v>
                </c:pt>
                <c:pt idx="6278">
                  <c:v>42804</c:v>
                </c:pt>
                <c:pt idx="6279">
                  <c:v>42805</c:v>
                </c:pt>
                <c:pt idx="6280">
                  <c:v>42806</c:v>
                </c:pt>
                <c:pt idx="6281">
                  <c:v>42807</c:v>
                </c:pt>
                <c:pt idx="6282">
                  <c:v>42808</c:v>
                </c:pt>
                <c:pt idx="6283">
                  <c:v>42809</c:v>
                </c:pt>
                <c:pt idx="6284">
                  <c:v>42810</c:v>
                </c:pt>
                <c:pt idx="6285">
                  <c:v>42811</c:v>
                </c:pt>
                <c:pt idx="6286">
                  <c:v>42812</c:v>
                </c:pt>
                <c:pt idx="6287">
                  <c:v>42813</c:v>
                </c:pt>
                <c:pt idx="6288">
                  <c:v>42814</c:v>
                </c:pt>
                <c:pt idx="6289">
                  <c:v>42815</c:v>
                </c:pt>
                <c:pt idx="6290">
                  <c:v>42816</c:v>
                </c:pt>
                <c:pt idx="6291">
                  <c:v>42817</c:v>
                </c:pt>
                <c:pt idx="6292">
                  <c:v>42818</c:v>
                </c:pt>
                <c:pt idx="6293">
                  <c:v>42819</c:v>
                </c:pt>
                <c:pt idx="6294">
                  <c:v>42820</c:v>
                </c:pt>
                <c:pt idx="6295">
                  <c:v>42821</c:v>
                </c:pt>
                <c:pt idx="6296">
                  <c:v>42822</c:v>
                </c:pt>
                <c:pt idx="6297">
                  <c:v>42823</c:v>
                </c:pt>
                <c:pt idx="6298">
                  <c:v>42824</c:v>
                </c:pt>
                <c:pt idx="6299">
                  <c:v>42825</c:v>
                </c:pt>
                <c:pt idx="6300">
                  <c:v>42826</c:v>
                </c:pt>
                <c:pt idx="6301">
                  <c:v>42827</c:v>
                </c:pt>
                <c:pt idx="6302">
                  <c:v>42828</c:v>
                </c:pt>
                <c:pt idx="6303">
                  <c:v>42829</c:v>
                </c:pt>
                <c:pt idx="6304">
                  <c:v>42830</c:v>
                </c:pt>
                <c:pt idx="6305">
                  <c:v>42831</c:v>
                </c:pt>
                <c:pt idx="6306">
                  <c:v>42832</c:v>
                </c:pt>
                <c:pt idx="6307">
                  <c:v>42833</c:v>
                </c:pt>
                <c:pt idx="6308">
                  <c:v>42834</c:v>
                </c:pt>
                <c:pt idx="6309">
                  <c:v>42835</c:v>
                </c:pt>
                <c:pt idx="6310">
                  <c:v>42836</c:v>
                </c:pt>
                <c:pt idx="6311">
                  <c:v>42837</c:v>
                </c:pt>
                <c:pt idx="6312">
                  <c:v>42838</c:v>
                </c:pt>
                <c:pt idx="6313">
                  <c:v>42839</c:v>
                </c:pt>
                <c:pt idx="6314">
                  <c:v>42840</c:v>
                </c:pt>
                <c:pt idx="6315">
                  <c:v>42841</c:v>
                </c:pt>
                <c:pt idx="6316">
                  <c:v>42842</c:v>
                </c:pt>
                <c:pt idx="6317">
                  <c:v>42843</c:v>
                </c:pt>
                <c:pt idx="6318">
                  <c:v>42844</c:v>
                </c:pt>
                <c:pt idx="6319">
                  <c:v>42845</c:v>
                </c:pt>
                <c:pt idx="6320">
                  <c:v>42846</c:v>
                </c:pt>
                <c:pt idx="6321">
                  <c:v>42847</c:v>
                </c:pt>
                <c:pt idx="6322">
                  <c:v>42848</c:v>
                </c:pt>
                <c:pt idx="6323">
                  <c:v>42849</c:v>
                </c:pt>
                <c:pt idx="6324">
                  <c:v>42850</c:v>
                </c:pt>
                <c:pt idx="6325">
                  <c:v>42851</c:v>
                </c:pt>
                <c:pt idx="6326">
                  <c:v>42852</c:v>
                </c:pt>
                <c:pt idx="6327">
                  <c:v>42853</c:v>
                </c:pt>
                <c:pt idx="6328">
                  <c:v>42854</c:v>
                </c:pt>
                <c:pt idx="6329">
                  <c:v>42855</c:v>
                </c:pt>
                <c:pt idx="6330">
                  <c:v>42856</c:v>
                </c:pt>
                <c:pt idx="6331">
                  <c:v>42857</c:v>
                </c:pt>
                <c:pt idx="6332">
                  <c:v>42858</c:v>
                </c:pt>
                <c:pt idx="6333">
                  <c:v>42859</c:v>
                </c:pt>
                <c:pt idx="6334">
                  <c:v>42860</c:v>
                </c:pt>
                <c:pt idx="6335">
                  <c:v>42861</c:v>
                </c:pt>
                <c:pt idx="6336">
                  <c:v>42862</c:v>
                </c:pt>
                <c:pt idx="6337">
                  <c:v>42863</c:v>
                </c:pt>
                <c:pt idx="6338">
                  <c:v>42864</c:v>
                </c:pt>
                <c:pt idx="6339">
                  <c:v>42865</c:v>
                </c:pt>
                <c:pt idx="6340">
                  <c:v>42866</c:v>
                </c:pt>
                <c:pt idx="6341">
                  <c:v>42867</c:v>
                </c:pt>
                <c:pt idx="6342">
                  <c:v>42868</c:v>
                </c:pt>
                <c:pt idx="6343">
                  <c:v>42869</c:v>
                </c:pt>
                <c:pt idx="6344">
                  <c:v>42870</c:v>
                </c:pt>
                <c:pt idx="6345">
                  <c:v>42871</c:v>
                </c:pt>
                <c:pt idx="6346">
                  <c:v>42872</c:v>
                </c:pt>
                <c:pt idx="6347">
                  <c:v>42873</c:v>
                </c:pt>
                <c:pt idx="6348">
                  <c:v>42874</c:v>
                </c:pt>
                <c:pt idx="6349">
                  <c:v>42875</c:v>
                </c:pt>
                <c:pt idx="6350">
                  <c:v>42876</c:v>
                </c:pt>
                <c:pt idx="6351">
                  <c:v>42877</c:v>
                </c:pt>
                <c:pt idx="6352">
                  <c:v>42878</c:v>
                </c:pt>
                <c:pt idx="6353">
                  <c:v>42879</c:v>
                </c:pt>
                <c:pt idx="6354">
                  <c:v>42880</c:v>
                </c:pt>
                <c:pt idx="6355">
                  <c:v>42881</c:v>
                </c:pt>
                <c:pt idx="6356">
                  <c:v>42882</c:v>
                </c:pt>
                <c:pt idx="6357">
                  <c:v>42883</c:v>
                </c:pt>
                <c:pt idx="6358">
                  <c:v>42884</c:v>
                </c:pt>
                <c:pt idx="6359">
                  <c:v>42885</c:v>
                </c:pt>
                <c:pt idx="6360">
                  <c:v>42886</c:v>
                </c:pt>
                <c:pt idx="6361">
                  <c:v>42887</c:v>
                </c:pt>
                <c:pt idx="6362">
                  <c:v>42888</c:v>
                </c:pt>
                <c:pt idx="6363">
                  <c:v>42889</c:v>
                </c:pt>
                <c:pt idx="6364">
                  <c:v>42890</c:v>
                </c:pt>
                <c:pt idx="6365">
                  <c:v>42891</c:v>
                </c:pt>
                <c:pt idx="6366">
                  <c:v>42892</c:v>
                </c:pt>
                <c:pt idx="6367">
                  <c:v>42893</c:v>
                </c:pt>
                <c:pt idx="6368">
                  <c:v>42894</c:v>
                </c:pt>
                <c:pt idx="6369">
                  <c:v>42895</c:v>
                </c:pt>
                <c:pt idx="6370">
                  <c:v>42896</c:v>
                </c:pt>
                <c:pt idx="6371">
                  <c:v>42897</c:v>
                </c:pt>
                <c:pt idx="6372">
                  <c:v>42898</c:v>
                </c:pt>
                <c:pt idx="6373">
                  <c:v>42899</c:v>
                </c:pt>
                <c:pt idx="6374">
                  <c:v>42900</c:v>
                </c:pt>
                <c:pt idx="6375">
                  <c:v>42901</c:v>
                </c:pt>
                <c:pt idx="6376">
                  <c:v>42902</c:v>
                </c:pt>
                <c:pt idx="6377">
                  <c:v>42903</c:v>
                </c:pt>
                <c:pt idx="6378">
                  <c:v>42904</c:v>
                </c:pt>
                <c:pt idx="6379">
                  <c:v>42905</c:v>
                </c:pt>
                <c:pt idx="6380">
                  <c:v>42906</c:v>
                </c:pt>
                <c:pt idx="6381">
                  <c:v>42907</c:v>
                </c:pt>
                <c:pt idx="6382">
                  <c:v>42908</c:v>
                </c:pt>
                <c:pt idx="6383">
                  <c:v>42909</c:v>
                </c:pt>
                <c:pt idx="6384">
                  <c:v>42910</c:v>
                </c:pt>
                <c:pt idx="6385">
                  <c:v>42911</c:v>
                </c:pt>
                <c:pt idx="6386">
                  <c:v>42912</c:v>
                </c:pt>
                <c:pt idx="6387">
                  <c:v>42913</c:v>
                </c:pt>
                <c:pt idx="6388">
                  <c:v>42914</c:v>
                </c:pt>
                <c:pt idx="6389">
                  <c:v>42915</c:v>
                </c:pt>
                <c:pt idx="6390">
                  <c:v>42916</c:v>
                </c:pt>
                <c:pt idx="6391">
                  <c:v>42917</c:v>
                </c:pt>
                <c:pt idx="6392">
                  <c:v>42918</c:v>
                </c:pt>
                <c:pt idx="6393">
                  <c:v>42919</c:v>
                </c:pt>
                <c:pt idx="6394">
                  <c:v>42920</c:v>
                </c:pt>
                <c:pt idx="6395">
                  <c:v>42921</c:v>
                </c:pt>
                <c:pt idx="6396">
                  <c:v>42922</c:v>
                </c:pt>
                <c:pt idx="6397">
                  <c:v>42923</c:v>
                </c:pt>
                <c:pt idx="6398">
                  <c:v>42924</c:v>
                </c:pt>
                <c:pt idx="6399">
                  <c:v>42925</c:v>
                </c:pt>
                <c:pt idx="6400">
                  <c:v>42926</c:v>
                </c:pt>
                <c:pt idx="6401">
                  <c:v>42927</c:v>
                </c:pt>
                <c:pt idx="6402">
                  <c:v>42928</c:v>
                </c:pt>
                <c:pt idx="6403">
                  <c:v>42929</c:v>
                </c:pt>
                <c:pt idx="6404">
                  <c:v>42930</c:v>
                </c:pt>
                <c:pt idx="6405">
                  <c:v>42931</c:v>
                </c:pt>
                <c:pt idx="6406">
                  <c:v>42932</c:v>
                </c:pt>
                <c:pt idx="6407">
                  <c:v>42933</c:v>
                </c:pt>
                <c:pt idx="6408">
                  <c:v>42934</c:v>
                </c:pt>
                <c:pt idx="6409">
                  <c:v>42935</c:v>
                </c:pt>
                <c:pt idx="6410">
                  <c:v>42936</c:v>
                </c:pt>
                <c:pt idx="6411">
                  <c:v>42937</c:v>
                </c:pt>
                <c:pt idx="6412">
                  <c:v>42938</c:v>
                </c:pt>
                <c:pt idx="6413">
                  <c:v>42939</c:v>
                </c:pt>
                <c:pt idx="6414">
                  <c:v>42940</c:v>
                </c:pt>
                <c:pt idx="6415">
                  <c:v>42941</c:v>
                </c:pt>
                <c:pt idx="6416">
                  <c:v>42942</c:v>
                </c:pt>
                <c:pt idx="6417">
                  <c:v>42943</c:v>
                </c:pt>
                <c:pt idx="6418">
                  <c:v>42944</c:v>
                </c:pt>
                <c:pt idx="6419">
                  <c:v>42945</c:v>
                </c:pt>
                <c:pt idx="6420">
                  <c:v>42946</c:v>
                </c:pt>
                <c:pt idx="6421">
                  <c:v>42947</c:v>
                </c:pt>
                <c:pt idx="6422">
                  <c:v>42948</c:v>
                </c:pt>
                <c:pt idx="6423">
                  <c:v>42949</c:v>
                </c:pt>
                <c:pt idx="6424">
                  <c:v>42950</c:v>
                </c:pt>
                <c:pt idx="6425">
                  <c:v>42951</c:v>
                </c:pt>
                <c:pt idx="6426">
                  <c:v>42952</c:v>
                </c:pt>
                <c:pt idx="6427">
                  <c:v>42953</c:v>
                </c:pt>
                <c:pt idx="6428">
                  <c:v>42954</c:v>
                </c:pt>
                <c:pt idx="6429">
                  <c:v>42955</c:v>
                </c:pt>
                <c:pt idx="6430">
                  <c:v>42956</c:v>
                </c:pt>
                <c:pt idx="6431">
                  <c:v>42957</c:v>
                </c:pt>
                <c:pt idx="6432">
                  <c:v>42958</c:v>
                </c:pt>
                <c:pt idx="6433">
                  <c:v>42959</c:v>
                </c:pt>
                <c:pt idx="6434">
                  <c:v>42960</c:v>
                </c:pt>
                <c:pt idx="6435">
                  <c:v>42961</c:v>
                </c:pt>
                <c:pt idx="6436">
                  <c:v>42962</c:v>
                </c:pt>
                <c:pt idx="6437">
                  <c:v>42963</c:v>
                </c:pt>
                <c:pt idx="6438">
                  <c:v>42964</c:v>
                </c:pt>
                <c:pt idx="6439">
                  <c:v>42965</c:v>
                </c:pt>
                <c:pt idx="6440">
                  <c:v>42966</c:v>
                </c:pt>
                <c:pt idx="6441">
                  <c:v>42967</c:v>
                </c:pt>
                <c:pt idx="6442">
                  <c:v>42968</c:v>
                </c:pt>
                <c:pt idx="6443">
                  <c:v>42969</c:v>
                </c:pt>
                <c:pt idx="6444">
                  <c:v>42970</c:v>
                </c:pt>
                <c:pt idx="6445">
                  <c:v>42971</c:v>
                </c:pt>
                <c:pt idx="6446">
                  <c:v>42972</c:v>
                </c:pt>
                <c:pt idx="6447">
                  <c:v>42973</c:v>
                </c:pt>
                <c:pt idx="6448">
                  <c:v>42974</c:v>
                </c:pt>
                <c:pt idx="6449">
                  <c:v>42975</c:v>
                </c:pt>
                <c:pt idx="6450">
                  <c:v>42976</c:v>
                </c:pt>
                <c:pt idx="6451">
                  <c:v>42977</c:v>
                </c:pt>
                <c:pt idx="6452">
                  <c:v>42978</c:v>
                </c:pt>
                <c:pt idx="6453">
                  <c:v>42979</c:v>
                </c:pt>
                <c:pt idx="6454">
                  <c:v>42980</c:v>
                </c:pt>
                <c:pt idx="6455">
                  <c:v>42981</c:v>
                </c:pt>
                <c:pt idx="6456">
                  <c:v>42982</c:v>
                </c:pt>
                <c:pt idx="6457">
                  <c:v>42983</c:v>
                </c:pt>
                <c:pt idx="6458">
                  <c:v>42984</c:v>
                </c:pt>
                <c:pt idx="6459">
                  <c:v>42985</c:v>
                </c:pt>
                <c:pt idx="6460">
                  <c:v>42986</c:v>
                </c:pt>
                <c:pt idx="6461">
                  <c:v>42987</c:v>
                </c:pt>
                <c:pt idx="6462">
                  <c:v>42988</c:v>
                </c:pt>
                <c:pt idx="6463">
                  <c:v>42989</c:v>
                </c:pt>
                <c:pt idx="6464">
                  <c:v>42990</c:v>
                </c:pt>
                <c:pt idx="6465">
                  <c:v>42991</c:v>
                </c:pt>
                <c:pt idx="6466">
                  <c:v>42992</c:v>
                </c:pt>
                <c:pt idx="6467">
                  <c:v>42993</c:v>
                </c:pt>
                <c:pt idx="6468">
                  <c:v>42994</c:v>
                </c:pt>
                <c:pt idx="6469">
                  <c:v>42995</c:v>
                </c:pt>
                <c:pt idx="6470">
                  <c:v>42996</c:v>
                </c:pt>
                <c:pt idx="6471">
                  <c:v>42997</c:v>
                </c:pt>
                <c:pt idx="6472">
                  <c:v>42998</c:v>
                </c:pt>
                <c:pt idx="6473">
                  <c:v>42999</c:v>
                </c:pt>
                <c:pt idx="6474">
                  <c:v>43000</c:v>
                </c:pt>
                <c:pt idx="6475">
                  <c:v>43001</c:v>
                </c:pt>
                <c:pt idx="6476">
                  <c:v>43002</c:v>
                </c:pt>
                <c:pt idx="6477">
                  <c:v>43003</c:v>
                </c:pt>
                <c:pt idx="6478">
                  <c:v>43004</c:v>
                </c:pt>
                <c:pt idx="6479">
                  <c:v>43005</c:v>
                </c:pt>
                <c:pt idx="6480">
                  <c:v>43006</c:v>
                </c:pt>
                <c:pt idx="6481">
                  <c:v>43007</c:v>
                </c:pt>
                <c:pt idx="6482">
                  <c:v>43008</c:v>
                </c:pt>
                <c:pt idx="6483">
                  <c:v>43009</c:v>
                </c:pt>
                <c:pt idx="6484">
                  <c:v>43010</c:v>
                </c:pt>
                <c:pt idx="6485">
                  <c:v>43011</c:v>
                </c:pt>
                <c:pt idx="6486">
                  <c:v>43012</c:v>
                </c:pt>
                <c:pt idx="6487">
                  <c:v>43013</c:v>
                </c:pt>
                <c:pt idx="6488">
                  <c:v>43014</c:v>
                </c:pt>
                <c:pt idx="6489">
                  <c:v>43015</c:v>
                </c:pt>
                <c:pt idx="6490">
                  <c:v>43016</c:v>
                </c:pt>
                <c:pt idx="6491">
                  <c:v>43017</c:v>
                </c:pt>
                <c:pt idx="6492">
                  <c:v>43018</c:v>
                </c:pt>
                <c:pt idx="6493">
                  <c:v>43019</c:v>
                </c:pt>
                <c:pt idx="6494">
                  <c:v>43020</c:v>
                </c:pt>
                <c:pt idx="6495">
                  <c:v>43021</c:v>
                </c:pt>
                <c:pt idx="6496">
                  <c:v>43022</c:v>
                </c:pt>
                <c:pt idx="6497">
                  <c:v>43023</c:v>
                </c:pt>
                <c:pt idx="6498">
                  <c:v>43024</c:v>
                </c:pt>
                <c:pt idx="6499">
                  <c:v>43025</c:v>
                </c:pt>
                <c:pt idx="6500">
                  <c:v>43026</c:v>
                </c:pt>
                <c:pt idx="6501">
                  <c:v>43027</c:v>
                </c:pt>
                <c:pt idx="6502">
                  <c:v>43028</c:v>
                </c:pt>
                <c:pt idx="6503">
                  <c:v>43029</c:v>
                </c:pt>
                <c:pt idx="6504">
                  <c:v>43030</c:v>
                </c:pt>
                <c:pt idx="6505">
                  <c:v>43031</c:v>
                </c:pt>
                <c:pt idx="6506">
                  <c:v>43032</c:v>
                </c:pt>
                <c:pt idx="6507">
                  <c:v>43033</c:v>
                </c:pt>
                <c:pt idx="6508">
                  <c:v>43034</c:v>
                </c:pt>
                <c:pt idx="6509">
                  <c:v>43035</c:v>
                </c:pt>
                <c:pt idx="6510">
                  <c:v>43036</c:v>
                </c:pt>
                <c:pt idx="6511">
                  <c:v>43037</c:v>
                </c:pt>
                <c:pt idx="6512">
                  <c:v>43038</c:v>
                </c:pt>
                <c:pt idx="6513">
                  <c:v>43039</c:v>
                </c:pt>
                <c:pt idx="6514">
                  <c:v>43040</c:v>
                </c:pt>
                <c:pt idx="6515">
                  <c:v>43041</c:v>
                </c:pt>
                <c:pt idx="6516">
                  <c:v>43042</c:v>
                </c:pt>
                <c:pt idx="6517">
                  <c:v>43043</c:v>
                </c:pt>
                <c:pt idx="6518">
                  <c:v>43044</c:v>
                </c:pt>
                <c:pt idx="6519">
                  <c:v>43045</c:v>
                </c:pt>
                <c:pt idx="6520">
                  <c:v>43046</c:v>
                </c:pt>
                <c:pt idx="6521">
                  <c:v>43047</c:v>
                </c:pt>
                <c:pt idx="6522">
                  <c:v>43048</c:v>
                </c:pt>
                <c:pt idx="6523">
                  <c:v>43049</c:v>
                </c:pt>
                <c:pt idx="6524">
                  <c:v>43050</c:v>
                </c:pt>
                <c:pt idx="6525">
                  <c:v>43051</c:v>
                </c:pt>
                <c:pt idx="6526">
                  <c:v>43052</c:v>
                </c:pt>
                <c:pt idx="6527">
                  <c:v>43053</c:v>
                </c:pt>
                <c:pt idx="6528">
                  <c:v>43054</c:v>
                </c:pt>
                <c:pt idx="6529">
                  <c:v>43055</c:v>
                </c:pt>
                <c:pt idx="6530">
                  <c:v>43056</c:v>
                </c:pt>
                <c:pt idx="6531">
                  <c:v>43057</c:v>
                </c:pt>
                <c:pt idx="6532">
                  <c:v>43058</c:v>
                </c:pt>
                <c:pt idx="6533">
                  <c:v>43059</c:v>
                </c:pt>
                <c:pt idx="6534">
                  <c:v>43060</c:v>
                </c:pt>
                <c:pt idx="6535">
                  <c:v>43061</c:v>
                </c:pt>
                <c:pt idx="6536">
                  <c:v>43062</c:v>
                </c:pt>
                <c:pt idx="6537">
                  <c:v>43063</c:v>
                </c:pt>
                <c:pt idx="6538">
                  <c:v>43064</c:v>
                </c:pt>
                <c:pt idx="6539">
                  <c:v>43065</c:v>
                </c:pt>
                <c:pt idx="6540">
                  <c:v>43066</c:v>
                </c:pt>
                <c:pt idx="6541">
                  <c:v>43067</c:v>
                </c:pt>
                <c:pt idx="6542">
                  <c:v>43068</c:v>
                </c:pt>
                <c:pt idx="6543">
                  <c:v>43069</c:v>
                </c:pt>
                <c:pt idx="6544">
                  <c:v>43070</c:v>
                </c:pt>
                <c:pt idx="6545">
                  <c:v>43071</c:v>
                </c:pt>
                <c:pt idx="6546">
                  <c:v>43072</c:v>
                </c:pt>
                <c:pt idx="6547">
                  <c:v>43073</c:v>
                </c:pt>
                <c:pt idx="6548">
                  <c:v>43074</c:v>
                </c:pt>
                <c:pt idx="6549">
                  <c:v>43075</c:v>
                </c:pt>
                <c:pt idx="6550">
                  <c:v>43076</c:v>
                </c:pt>
                <c:pt idx="6551">
                  <c:v>43077</c:v>
                </c:pt>
                <c:pt idx="6552">
                  <c:v>43078</c:v>
                </c:pt>
                <c:pt idx="6553">
                  <c:v>43079</c:v>
                </c:pt>
                <c:pt idx="6554">
                  <c:v>43080</c:v>
                </c:pt>
                <c:pt idx="6555">
                  <c:v>43081</c:v>
                </c:pt>
                <c:pt idx="6556">
                  <c:v>43082</c:v>
                </c:pt>
                <c:pt idx="6557">
                  <c:v>43083</c:v>
                </c:pt>
                <c:pt idx="6558">
                  <c:v>43084</c:v>
                </c:pt>
                <c:pt idx="6559">
                  <c:v>43085</c:v>
                </c:pt>
                <c:pt idx="6560">
                  <c:v>43086</c:v>
                </c:pt>
                <c:pt idx="6561">
                  <c:v>43087</c:v>
                </c:pt>
                <c:pt idx="6562">
                  <c:v>43088</c:v>
                </c:pt>
                <c:pt idx="6563">
                  <c:v>43089</c:v>
                </c:pt>
                <c:pt idx="6564">
                  <c:v>43090</c:v>
                </c:pt>
                <c:pt idx="6565">
                  <c:v>43091</c:v>
                </c:pt>
                <c:pt idx="6566">
                  <c:v>43092</c:v>
                </c:pt>
                <c:pt idx="6567">
                  <c:v>43093</c:v>
                </c:pt>
                <c:pt idx="6568">
                  <c:v>43094</c:v>
                </c:pt>
                <c:pt idx="6569">
                  <c:v>43095</c:v>
                </c:pt>
                <c:pt idx="6570">
                  <c:v>43096</c:v>
                </c:pt>
                <c:pt idx="6571">
                  <c:v>43097</c:v>
                </c:pt>
                <c:pt idx="6572">
                  <c:v>43098</c:v>
                </c:pt>
                <c:pt idx="6573">
                  <c:v>43099</c:v>
                </c:pt>
                <c:pt idx="6574">
                  <c:v>43100</c:v>
                </c:pt>
                <c:pt idx="6575">
                  <c:v>43101</c:v>
                </c:pt>
                <c:pt idx="6576">
                  <c:v>43102</c:v>
                </c:pt>
                <c:pt idx="6577">
                  <c:v>43103</c:v>
                </c:pt>
                <c:pt idx="6578">
                  <c:v>43104</c:v>
                </c:pt>
                <c:pt idx="6579">
                  <c:v>43105</c:v>
                </c:pt>
                <c:pt idx="6580">
                  <c:v>43106</c:v>
                </c:pt>
                <c:pt idx="6581">
                  <c:v>43107</c:v>
                </c:pt>
                <c:pt idx="6582">
                  <c:v>43108</c:v>
                </c:pt>
                <c:pt idx="6583">
                  <c:v>43109</c:v>
                </c:pt>
                <c:pt idx="6584">
                  <c:v>43110</c:v>
                </c:pt>
                <c:pt idx="6585">
                  <c:v>43111</c:v>
                </c:pt>
                <c:pt idx="6586">
                  <c:v>43112</c:v>
                </c:pt>
                <c:pt idx="6587">
                  <c:v>43113</c:v>
                </c:pt>
                <c:pt idx="6588">
                  <c:v>43114</c:v>
                </c:pt>
                <c:pt idx="6589">
                  <c:v>43115</c:v>
                </c:pt>
                <c:pt idx="6590">
                  <c:v>43116</c:v>
                </c:pt>
                <c:pt idx="6591">
                  <c:v>43117</c:v>
                </c:pt>
                <c:pt idx="6592">
                  <c:v>43118</c:v>
                </c:pt>
                <c:pt idx="6593">
                  <c:v>43119</c:v>
                </c:pt>
                <c:pt idx="6594">
                  <c:v>43120</c:v>
                </c:pt>
                <c:pt idx="6595">
                  <c:v>43121</c:v>
                </c:pt>
                <c:pt idx="6596">
                  <c:v>43122</c:v>
                </c:pt>
                <c:pt idx="6597">
                  <c:v>43123</c:v>
                </c:pt>
                <c:pt idx="6598">
                  <c:v>43124</c:v>
                </c:pt>
                <c:pt idx="6599">
                  <c:v>43125</c:v>
                </c:pt>
                <c:pt idx="6600">
                  <c:v>43126</c:v>
                </c:pt>
                <c:pt idx="6601">
                  <c:v>43127</c:v>
                </c:pt>
                <c:pt idx="6602">
                  <c:v>43128</c:v>
                </c:pt>
                <c:pt idx="6603">
                  <c:v>43129</c:v>
                </c:pt>
                <c:pt idx="6604">
                  <c:v>43130</c:v>
                </c:pt>
                <c:pt idx="6605">
                  <c:v>43131</c:v>
                </c:pt>
                <c:pt idx="6606">
                  <c:v>43132</c:v>
                </c:pt>
                <c:pt idx="6607">
                  <c:v>43133</c:v>
                </c:pt>
                <c:pt idx="6608">
                  <c:v>43134</c:v>
                </c:pt>
                <c:pt idx="6609">
                  <c:v>43135</c:v>
                </c:pt>
                <c:pt idx="6610">
                  <c:v>43136</c:v>
                </c:pt>
                <c:pt idx="6611">
                  <c:v>43137</c:v>
                </c:pt>
                <c:pt idx="6612">
                  <c:v>43138</c:v>
                </c:pt>
                <c:pt idx="6613">
                  <c:v>43139</c:v>
                </c:pt>
                <c:pt idx="6614">
                  <c:v>43140</c:v>
                </c:pt>
                <c:pt idx="6615">
                  <c:v>43141</c:v>
                </c:pt>
                <c:pt idx="6616">
                  <c:v>43142</c:v>
                </c:pt>
                <c:pt idx="6617">
                  <c:v>43143</c:v>
                </c:pt>
                <c:pt idx="6618">
                  <c:v>43144</c:v>
                </c:pt>
                <c:pt idx="6619">
                  <c:v>43145</c:v>
                </c:pt>
                <c:pt idx="6620">
                  <c:v>43146</c:v>
                </c:pt>
                <c:pt idx="6621">
                  <c:v>43147</c:v>
                </c:pt>
                <c:pt idx="6622">
                  <c:v>43148</c:v>
                </c:pt>
                <c:pt idx="6623">
                  <c:v>43149</c:v>
                </c:pt>
                <c:pt idx="6624">
                  <c:v>43150</c:v>
                </c:pt>
                <c:pt idx="6625">
                  <c:v>43151</c:v>
                </c:pt>
                <c:pt idx="6626">
                  <c:v>43152</c:v>
                </c:pt>
                <c:pt idx="6627">
                  <c:v>43153</c:v>
                </c:pt>
                <c:pt idx="6628">
                  <c:v>43154</c:v>
                </c:pt>
                <c:pt idx="6629">
                  <c:v>43155</c:v>
                </c:pt>
                <c:pt idx="6630">
                  <c:v>43156</c:v>
                </c:pt>
                <c:pt idx="6631">
                  <c:v>43157</c:v>
                </c:pt>
                <c:pt idx="6632">
                  <c:v>43158</c:v>
                </c:pt>
                <c:pt idx="6633">
                  <c:v>43159</c:v>
                </c:pt>
                <c:pt idx="6634">
                  <c:v>43160</c:v>
                </c:pt>
                <c:pt idx="6635">
                  <c:v>43161</c:v>
                </c:pt>
                <c:pt idx="6636">
                  <c:v>43162</c:v>
                </c:pt>
                <c:pt idx="6637">
                  <c:v>43163</c:v>
                </c:pt>
                <c:pt idx="6638">
                  <c:v>43164</c:v>
                </c:pt>
                <c:pt idx="6639">
                  <c:v>43165</c:v>
                </c:pt>
                <c:pt idx="6640">
                  <c:v>43166</c:v>
                </c:pt>
                <c:pt idx="6641">
                  <c:v>43167</c:v>
                </c:pt>
                <c:pt idx="6642">
                  <c:v>43168</c:v>
                </c:pt>
                <c:pt idx="6643">
                  <c:v>43169</c:v>
                </c:pt>
                <c:pt idx="6644">
                  <c:v>43170</c:v>
                </c:pt>
                <c:pt idx="6645">
                  <c:v>43171</c:v>
                </c:pt>
                <c:pt idx="6646">
                  <c:v>43172</c:v>
                </c:pt>
                <c:pt idx="6647">
                  <c:v>43173</c:v>
                </c:pt>
                <c:pt idx="6648">
                  <c:v>43174</c:v>
                </c:pt>
                <c:pt idx="6649">
                  <c:v>43175</c:v>
                </c:pt>
                <c:pt idx="6650">
                  <c:v>43176</c:v>
                </c:pt>
                <c:pt idx="6651">
                  <c:v>43177</c:v>
                </c:pt>
                <c:pt idx="6652">
                  <c:v>43178</c:v>
                </c:pt>
                <c:pt idx="6653">
                  <c:v>43179</c:v>
                </c:pt>
                <c:pt idx="6654">
                  <c:v>43180</c:v>
                </c:pt>
                <c:pt idx="6655">
                  <c:v>43181</c:v>
                </c:pt>
                <c:pt idx="6656">
                  <c:v>43182</c:v>
                </c:pt>
                <c:pt idx="6657">
                  <c:v>43183</c:v>
                </c:pt>
                <c:pt idx="6658">
                  <c:v>43184</c:v>
                </c:pt>
                <c:pt idx="6659">
                  <c:v>43185</c:v>
                </c:pt>
                <c:pt idx="6660">
                  <c:v>43186</c:v>
                </c:pt>
                <c:pt idx="6661">
                  <c:v>43187</c:v>
                </c:pt>
                <c:pt idx="6662">
                  <c:v>43188</c:v>
                </c:pt>
                <c:pt idx="6663">
                  <c:v>43189</c:v>
                </c:pt>
                <c:pt idx="6664">
                  <c:v>43190</c:v>
                </c:pt>
                <c:pt idx="6665">
                  <c:v>43191</c:v>
                </c:pt>
                <c:pt idx="6666">
                  <c:v>43192</c:v>
                </c:pt>
                <c:pt idx="6667">
                  <c:v>43193</c:v>
                </c:pt>
                <c:pt idx="6668">
                  <c:v>43194</c:v>
                </c:pt>
                <c:pt idx="6669">
                  <c:v>43195</c:v>
                </c:pt>
                <c:pt idx="6670">
                  <c:v>43196</c:v>
                </c:pt>
                <c:pt idx="6671">
                  <c:v>43197</c:v>
                </c:pt>
                <c:pt idx="6672">
                  <c:v>43198</c:v>
                </c:pt>
                <c:pt idx="6673">
                  <c:v>43199</c:v>
                </c:pt>
                <c:pt idx="6674">
                  <c:v>43200</c:v>
                </c:pt>
                <c:pt idx="6675">
                  <c:v>43201</c:v>
                </c:pt>
                <c:pt idx="6676">
                  <c:v>43202</c:v>
                </c:pt>
                <c:pt idx="6677">
                  <c:v>43203</c:v>
                </c:pt>
                <c:pt idx="6678">
                  <c:v>43204</c:v>
                </c:pt>
                <c:pt idx="6679">
                  <c:v>43205</c:v>
                </c:pt>
                <c:pt idx="6680">
                  <c:v>43206</c:v>
                </c:pt>
                <c:pt idx="6681">
                  <c:v>43207</c:v>
                </c:pt>
                <c:pt idx="6682">
                  <c:v>43208</c:v>
                </c:pt>
                <c:pt idx="6683">
                  <c:v>43209</c:v>
                </c:pt>
                <c:pt idx="6684">
                  <c:v>43210</c:v>
                </c:pt>
                <c:pt idx="6685">
                  <c:v>43211</c:v>
                </c:pt>
                <c:pt idx="6686">
                  <c:v>43212</c:v>
                </c:pt>
                <c:pt idx="6687">
                  <c:v>43213</c:v>
                </c:pt>
                <c:pt idx="6688">
                  <c:v>43214</c:v>
                </c:pt>
                <c:pt idx="6689">
                  <c:v>43215</c:v>
                </c:pt>
                <c:pt idx="6690">
                  <c:v>43216</c:v>
                </c:pt>
                <c:pt idx="6691">
                  <c:v>43217</c:v>
                </c:pt>
                <c:pt idx="6692">
                  <c:v>43218</c:v>
                </c:pt>
                <c:pt idx="6693">
                  <c:v>43219</c:v>
                </c:pt>
                <c:pt idx="6694">
                  <c:v>43220</c:v>
                </c:pt>
                <c:pt idx="6695">
                  <c:v>43221</c:v>
                </c:pt>
                <c:pt idx="6696">
                  <c:v>43222</c:v>
                </c:pt>
                <c:pt idx="6697">
                  <c:v>43223</c:v>
                </c:pt>
                <c:pt idx="6698">
                  <c:v>43224</c:v>
                </c:pt>
                <c:pt idx="6699">
                  <c:v>43225</c:v>
                </c:pt>
                <c:pt idx="6700">
                  <c:v>43226</c:v>
                </c:pt>
                <c:pt idx="6701">
                  <c:v>43227</c:v>
                </c:pt>
                <c:pt idx="6702">
                  <c:v>43228</c:v>
                </c:pt>
                <c:pt idx="6703">
                  <c:v>43229</c:v>
                </c:pt>
                <c:pt idx="6704">
                  <c:v>43230</c:v>
                </c:pt>
                <c:pt idx="6705">
                  <c:v>43231</c:v>
                </c:pt>
                <c:pt idx="6706">
                  <c:v>43232</c:v>
                </c:pt>
                <c:pt idx="6707">
                  <c:v>43233</c:v>
                </c:pt>
                <c:pt idx="6708">
                  <c:v>43234</c:v>
                </c:pt>
                <c:pt idx="6709">
                  <c:v>43235</c:v>
                </c:pt>
                <c:pt idx="6710">
                  <c:v>43236</c:v>
                </c:pt>
                <c:pt idx="6711">
                  <c:v>43237</c:v>
                </c:pt>
                <c:pt idx="6712">
                  <c:v>43238</c:v>
                </c:pt>
                <c:pt idx="6713">
                  <c:v>43239</c:v>
                </c:pt>
                <c:pt idx="6714">
                  <c:v>43240</c:v>
                </c:pt>
                <c:pt idx="6715">
                  <c:v>43241</c:v>
                </c:pt>
                <c:pt idx="6716">
                  <c:v>43242</c:v>
                </c:pt>
                <c:pt idx="6717">
                  <c:v>43243</c:v>
                </c:pt>
                <c:pt idx="6718">
                  <c:v>43244</c:v>
                </c:pt>
                <c:pt idx="6719">
                  <c:v>43245</c:v>
                </c:pt>
                <c:pt idx="6720">
                  <c:v>43246</c:v>
                </c:pt>
                <c:pt idx="6721">
                  <c:v>43247</c:v>
                </c:pt>
                <c:pt idx="6722">
                  <c:v>43248</c:v>
                </c:pt>
                <c:pt idx="6723">
                  <c:v>43249</c:v>
                </c:pt>
                <c:pt idx="6724">
                  <c:v>43250</c:v>
                </c:pt>
                <c:pt idx="6725">
                  <c:v>43251</c:v>
                </c:pt>
                <c:pt idx="6726">
                  <c:v>43252</c:v>
                </c:pt>
                <c:pt idx="6727">
                  <c:v>43253</c:v>
                </c:pt>
                <c:pt idx="6728">
                  <c:v>43254</c:v>
                </c:pt>
                <c:pt idx="6729">
                  <c:v>43255</c:v>
                </c:pt>
                <c:pt idx="6730">
                  <c:v>43256</c:v>
                </c:pt>
                <c:pt idx="6731">
                  <c:v>43257</c:v>
                </c:pt>
                <c:pt idx="6732">
                  <c:v>43258</c:v>
                </c:pt>
                <c:pt idx="6733">
                  <c:v>43259</c:v>
                </c:pt>
                <c:pt idx="6734">
                  <c:v>43260</c:v>
                </c:pt>
                <c:pt idx="6735">
                  <c:v>43261</c:v>
                </c:pt>
                <c:pt idx="6736">
                  <c:v>43262</c:v>
                </c:pt>
                <c:pt idx="6737">
                  <c:v>43263</c:v>
                </c:pt>
                <c:pt idx="6738">
                  <c:v>43264</c:v>
                </c:pt>
                <c:pt idx="6739">
                  <c:v>43265</c:v>
                </c:pt>
                <c:pt idx="6740">
                  <c:v>43266</c:v>
                </c:pt>
                <c:pt idx="6741">
                  <c:v>43267</c:v>
                </c:pt>
                <c:pt idx="6742">
                  <c:v>43268</c:v>
                </c:pt>
                <c:pt idx="6743">
                  <c:v>43269</c:v>
                </c:pt>
                <c:pt idx="6744">
                  <c:v>43270</c:v>
                </c:pt>
                <c:pt idx="6745">
                  <c:v>43271</c:v>
                </c:pt>
                <c:pt idx="6746">
                  <c:v>43272</c:v>
                </c:pt>
                <c:pt idx="6747">
                  <c:v>43273</c:v>
                </c:pt>
                <c:pt idx="6748">
                  <c:v>43274</c:v>
                </c:pt>
                <c:pt idx="6749">
                  <c:v>43275</c:v>
                </c:pt>
                <c:pt idx="6750">
                  <c:v>43276</c:v>
                </c:pt>
                <c:pt idx="6751">
                  <c:v>43277</c:v>
                </c:pt>
                <c:pt idx="6752">
                  <c:v>43278</c:v>
                </c:pt>
                <c:pt idx="6753">
                  <c:v>43279</c:v>
                </c:pt>
                <c:pt idx="6754">
                  <c:v>43280</c:v>
                </c:pt>
                <c:pt idx="6755">
                  <c:v>43281</c:v>
                </c:pt>
                <c:pt idx="6756">
                  <c:v>43282</c:v>
                </c:pt>
                <c:pt idx="6757">
                  <c:v>43283</c:v>
                </c:pt>
                <c:pt idx="6758">
                  <c:v>43284</c:v>
                </c:pt>
                <c:pt idx="6759">
                  <c:v>43285</c:v>
                </c:pt>
                <c:pt idx="6760">
                  <c:v>43286</c:v>
                </c:pt>
                <c:pt idx="6761">
                  <c:v>43287</c:v>
                </c:pt>
                <c:pt idx="6762">
                  <c:v>43288</c:v>
                </c:pt>
                <c:pt idx="6763">
                  <c:v>43289</c:v>
                </c:pt>
                <c:pt idx="6764">
                  <c:v>43290</c:v>
                </c:pt>
                <c:pt idx="6765">
                  <c:v>43291</c:v>
                </c:pt>
                <c:pt idx="6766">
                  <c:v>43292</c:v>
                </c:pt>
                <c:pt idx="6767">
                  <c:v>43293</c:v>
                </c:pt>
                <c:pt idx="6768">
                  <c:v>43294</c:v>
                </c:pt>
                <c:pt idx="6769">
                  <c:v>43295</c:v>
                </c:pt>
                <c:pt idx="6770">
                  <c:v>43296</c:v>
                </c:pt>
                <c:pt idx="6771">
                  <c:v>43297</c:v>
                </c:pt>
                <c:pt idx="6772">
                  <c:v>43298</c:v>
                </c:pt>
                <c:pt idx="6773">
                  <c:v>43299</c:v>
                </c:pt>
                <c:pt idx="6774">
                  <c:v>43300</c:v>
                </c:pt>
                <c:pt idx="6775">
                  <c:v>43301</c:v>
                </c:pt>
                <c:pt idx="6776">
                  <c:v>43302</c:v>
                </c:pt>
                <c:pt idx="6777">
                  <c:v>43303</c:v>
                </c:pt>
                <c:pt idx="6778">
                  <c:v>43304</c:v>
                </c:pt>
                <c:pt idx="6779">
                  <c:v>43305</c:v>
                </c:pt>
                <c:pt idx="6780">
                  <c:v>43306</c:v>
                </c:pt>
                <c:pt idx="6781">
                  <c:v>43307</c:v>
                </c:pt>
                <c:pt idx="6782">
                  <c:v>43308</c:v>
                </c:pt>
                <c:pt idx="6783">
                  <c:v>43309</c:v>
                </c:pt>
                <c:pt idx="6784">
                  <c:v>43310</c:v>
                </c:pt>
                <c:pt idx="6785">
                  <c:v>43311</c:v>
                </c:pt>
                <c:pt idx="6786">
                  <c:v>43312</c:v>
                </c:pt>
                <c:pt idx="6787">
                  <c:v>43313</c:v>
                </c:pt>
                <c:pt idx="6788">
                  <c:v>43314</c:v>
                </c:pt>
                <c:pt idx="6789">
                  <c:v>43315</c:v>
                </c:pt>
                <c:pt idx="6790">
                  <c:v>43316</c:v>
                </c:pt>
                <c:pt idx="6791">
                  <c:v>43317</c:v>
                </c:pt>
                <c:pt idx="6792">
                  <c:v>43318</c:v>
                </c:pt>
                <c:pt idx="6793">
                  <c:v>43319</c:v>
                </c:pt>
                <c:pt idx="6794">
                  <c:v>43320</c:v>
                </c:pt>
                <c:pt idx="6795">
                  <c:v>43321</c:v>
                </c:pt>
                <c:pt idx="6796">
                  <c:v>43322</c:v>
                </c:pt>
                <c:pt idx="6797">
                  <c:v>43323</c:v>
                </c:pt>
                <c:pt idx="6798">
                  <c:v>43324</c:v>
                </c:pt>
                <c:pt idx="6799">
                  <c:v>43325</c:v>
                </c:pt>
                <c:pt idx="6800">
                  <c:v>43326</c:v>
                </c:pt>
                <c:pt idx="6801">
                  <c:v>43327</c:v>
                </c:pt>
                <c:pt idx="6802">
                  <c:v>43328</c:v>
                </c:pt>
                <c:pt idx="6803">
                  <c:v>43329</c:v>
                </c:pt>
                <c:pt idx="6804">
                  <c:v>43330</c:v>
                </c:pt>
                <c:pt idx="6805">
                  <c:v>43331</c:v>
                </c:pt>
                <c:pt idx="6806">
                  <c:v>43332</c:v>
                </c:pt>
                <c:pt idx="6807">
                  <c:v>43333</c:v>
                </c:pt>
                <c:pt idx="6808">
                  <c:v>43334</c:v>
                </c:pt>
                <c:pt idx="6809">
                  <c:v>43335</c:v>
                </c:pt>
                <c:pt idx="6810">
                  <c:v>43336</c:v>
                </c:pt>
                <c:pt idx="6811">
                  <c:v>43337</c:v>
                </c:pt>
                <c:pt idx="6812">
                  <c:v>43338</c:v>
                </c:pt>
                <c:pt idx="6813">
                  <c:v>43339</c:v>
                </c:pt>
                <c:pt idx="6814">
                  <c:v>43340</c:v>
                </c:pt>
                <c:pt idx="6815">
                  <c:v>43341</c:v>
                </c:pt>
                <c:pt idx="6816">
                  <c:v>43342</c:v>
                </c:pt>
                <c:pt idx="6817">
                  <c:v>43343</c:v>
                </c:pt>
                <c:pt idx="6818">
                  <c:v>43344</c:v>
                </c:pt>
                <c:pt idx="6819">
                  <c:v>43345</c:v>
                </c:pt>
                <c:pt idx="6820">
                  <c:v>43346</c:v>
                </c:pt>
                <c:pt idx="6821">
                  <c:v>43347</c:v>
                </c:pt>
                <c:pt idx="6822">
                  <c:v>43348</c:v>
                </c:pt>
                <c:pt idx="6823">
                  <c:v>43349</c:v>
                </c:pt>
                <c:pt idx="6824">
                  <c:v>43350</c:v>
                </c:pt>
                <c:pt idx="6825">
                  <c:v>43351</c:v>
                </c:pt>
                <c:pt idx="6826">
                  <c:v>43352</c:v>
                </c:pt>
                <c:pt idx="6827">
                  <c:v>43353</c:v>
                </c:pt>
                <c:pt idx="6828">
                  <c:v>43354</c:v>
                </c:pt>
                <c:pt idx="6829">
                  <c:v>43355</c:v>
                </c:pt>
                <c:pt idx="6830">
                  <c:v>43356</c:v>
                </c:pt>
                <c:pt idx="6831">
                  <c:v>43357</c:v>
                </c:pt>
                <c:pt idx="6832">
                  <c:v>43358</c:v>
                </c:pt>
                <c:pt idx="6833">
                  <c:v>43359</c:v>
                </c:pt>
                <c:pt idx="6834">
                  <c:v>43360</c:v>
                </c:pt>
                <c:pt idx="6835">
                  <c:v>43361</c:v>
                </c:pt>
                <c:pt idx="6836">
                  <c:v>43362</c:v>
                </c:pt>
                <c:pt idx="6837">
                  <c:v>43363</c:v>
                </c:pt>
                <c:pt idx="6838">
                  <c:v>43364</c:v>
                </c:pt>
                <c:pt idx="6839">
                  <c:v>43365</c:v>
                </c:pt>
                <c:pt idx="6840">
                  <c:v>43366</c:v>
                </c:pt>
                <c:pt idx="6841">
                  <c:v>43367</c:v>
                </c:pt>
                <c:pt idx="6842">
                  <c:v>43368</c:v>
                </c:pt>
                <c:pt idx="6843">
                  <c:v>43369</c:v>
                </c:pt>
                <c:pt idx="6844">
                  <c:v>43370</c:v>
                </c:pt>
                <c:pt idx="6845">
                  <c:v>43371</c:v>
                </c:pt>
                <c:pt idx="6846">
                  <c:v>43372</c:v>
                </c:pt>
                <c:pt idx="6847">
                  <c:v>43373</c:v>
                </c:pt>
                <c:pt idx="6848">
                  <c:v>43374</c:v>
                </c:pt>
                <c:pt idx="6849">
                  <c:v>43375</c:v>
                </c:pt>
                <c:pt idx="6850">
                  <c:v>43376</c:v>
                </c:pt>
                <c:pt idx="6851">
                  <c:v>43377</c:v>
                </c:pt>
                <c:pt idx="6852">
                  <c:v>43378</c:v>
                </c:pt>
                <c:pt idx="6853">
                  <c:v>43379</c:v>
                </c:pt>
                <c:pt idx="6854">
                  <c:v>43380</c:v>
                </c:pt>
                <c:pt idx="6855">
                  <c:v>43381</c:v>
                </c:pt>
                <c:pt idx="6856">
                  <c:v>43382</c:v>
                </c:pt>
                <c:pt idx="6857">
                  <c:v>43383</c:v>
                </c:pt>
                <c:pt idx="6858">
                  <c:v>43384</c:v>
                </c:pt>
                <c:pt idx="6859">
                  <c:v>43385</c:v>
                </c:pt>
                <c:pt idx="6860">
                  <c:v>43386</c:v>
                </c:pt>
                <c:pt idx="6861">
                  <c:v>43387</c:v>
                </c:pt>
                <c:pt idx="6862">
                  <c:v>43388</c:v>
                </c:pt>
                <c:pt idx="6863">
                  <c:v>43389</c:v>
                </c:pt>
                <c:pt idx="6864">
                  <c:v>43390</c:v>
                </c:pt>
                <c:pt idx="6865">
                  <c:v>43391</c:v>
                </c:pt>
                <c:pt idx="6866">
                  <c:v>43392</c:v>
                </c:pt>
                <c:pt idx="6867">
                  <c:v>43393</c:v>
                </c:pt>
                <c:pt idx="6868">
                  <c:v>43394</c:v>
                </c:pt>
                <c:pt idx="6869">
                  <c:v>43395</c:v>
                </c:pt>
                <c:pt idx="6870">
                  <c:v>43396</c:v>
                </c:pt>
                <c:pt idx="6871">
                  <c:v>43397</c:v>
                </c:pt>
                <c:pt idx="6872">
                  <c:v>43398</c:v>
                </c:pt>
                <c:pt idx="6873">
                  <c:v>43399</c:v>
                </c:pt>
                <c:pt idx="6874">
                  <c:v>43400</c:v>
                </c:pt>
                <c:pt idx="6875">
                  <c:v>43401</c:v>
                </c:pt>
                <c:pt idx="6876">
                  <c:v>43402</c:v>
                </c:pt>
                <c:pt idx="6877">
                  <c:v>43403</c:v>
                </c:pt>
                <c:pt idx="6878">
                  <c:v>43404</c:v>
                </c:pt>
                <c:pt idx="6879">
                  <c:v>43405</c:v>
                </c:pt>
                <c:pt idx="6880">
                  <c:v>43406</c:v>
                </c:pt>
                <c:pt idx="6881">
                  <c:v>43407</c:v>
                </c:pt>
                <c:pt idx="6882">
                  <c:v>43408</c:v>
                </c:pt>
                <c:pt idx="6883">
                  <c:v>43409</c:v>
                </c:pt>
                <c:pt idx="6884">
                  <c:v>43410</c:v>
                </c:pt>
                <c:pt idx="6885">
                  <c:v>43411</c:v>
                </c:pt>
                <c:pt idx="6886">
                  <c:v>43412</c:v>
                </c:pt>
                <c:pt idx="6887">
                  <c:v>43413</c:v>
                </c:pt>
                <c:pt idx="6888">
                  <c:v>43414</c:v>
                </c:pt>
                <c:pt idx="6889">
                  <c:v>43415</c:v>
                </c:pt>
                <c:pt idx="6890">
                  <c:v>43416</c:v>
                </c:pt>
                <c:pt idx="6891">
                  <c:v>43417</c:v>
                </c:pt>
                <c:pt idx="6892">
                  <c:v>43418</c:v>
                </c:pt>
                <c:pt idx="6893">
                  <c:v>43419</c:v>
                </c:pt>
                <c:pt idx="6894">
                  <c:v>43420</c:v>
                </c:pt>
                <c:pt idx="6895">
                  <c:v>43421</c:v>
                </c:pt>
                <c:pt idx="6896">
                  <c:v>43422</c:v>
                </c:pt>
                <c:pt idx="6897">
                  <c:v>43423</c:v>
                </c:pt>
                <c:pt idx="6898">
                  <c:v>43424</c:v>
                </c:pt>
                <c:pt idx="6899">
                  <c:v>43425</c:v>
                </c:pt>
                <c:pt idx="6900">
                  <c:v>43426</c:v>
                </c:pt>
                <c:pt idx="6901">
                  <c:v>43427</c:v>
                </c:pt>
                <c:pt idx="6902">
                  <c:v>43428</c:v>
                </c:pt>
                <c:pt idx="6903">
                  <c:v>43429</c:v>
                </c:pt>
                <c:pt idx="6904">
                  <c:v>43430</c:v>
                </c:pt>
                <c:pt idx="6905">
                  <c:v>43431</c:v>
                </c:pt>
                <c:pt idx="6906">
                  <c:v>43432</c:v>
                </c:pt>
                <c:pt idx="6907">
                  <c:v>43433</c:v>
                </c:pt>
                <c:pt idx="6908">
                  <c:v>43434</c:v>
                </c:pt>
                <c:pt idx="6909">
                  <c:v>43435</c:v>
                </c:pt>
                <c:pt idx="6910">
                  <c:v>43436</c:v>
                </c:pt>
                <c:pt idx="6911">
                  <c:v>43437</c:v>
                </c:pt>
                <c:pt idx="6912">
                  <c:v>43438</c:v>
                </c:pt>
                <c:pt idx="6913">
                  <c:v>43439</c:v>
                </c:pt>
                <c:pt idx="6914">
                  <c:v>43440</c:v>
                </c:pt>
                <c:pt idx="6915">
                  <c:v>43441</c:v>
                </c:pt>
                <c:pt idx="6916">
                  <c:v>43442</c:v>
                </c:pt>
                <c:pt idx="6917">
                  <c:v>43443</c:v>
                </c:pt>
                <c:pt idx="6918">
                  <c:v>43444</c:v>
                </c:pt>
                <c:pt idx="6919">
                  <c:v>43445</c:v>
                </c:pt>
                <c:pt idx="6920">
                  <c:v>43446</c:v>
                </c:pt>
                <c:pt idx="6921">
                  <c:v>43447</c:v>
                </c:pt>
                <c:pt idx="6922">
                  <c:v>43448</c:v>
                </c:pt>
                <c:pt idx="6923">
                  <c:v>43449</c:v>
                </c:pt>
                <c:pt idx="6924">
                  <c:v>43450</c:v>
                </c:pt>
                <c:pt idx="6925">
                  <c:v>43451</c:v>
                </c:pt>
                <c:pt idx="6926">
                  <c:v>43452</c:v>
                </c:pt>
                <c:pt idx="6927">
                  <c:v>43453</c:v>
                </c:pt>
                <c:pt idx="6928">
                  <c:v>43454</c:v>
                </c:pt>
                <c:pt idx="6929">
                  <c:v>43455</c:v>
                </c:pt>
                <c:pt idx="6930">
                  <c:v>43456</c:v>
                </c:pt>
                <c:pt idx="6931">
                  <c:v>43457</c:v>
                </c:pt>
                <c:pt idx="6932">
                  <c:v>43458</c:v>
                </c:pt>
                <c:pt idx="6933">
                  <c:v>43459</c:v>
                </c:pt>
                <c:pt idx="6934">
                  <c:v>43460</c:v>
                </c:pt>
                <c:pt idx="6935">
                  <c:v>43461</c:v>
                </c:pt>
                <c:pt idx="6936">
                  <c:v>43462</c:v>
                </c:pt>
                <c:pt idx="6937">
                  <c:v>43463</c:v>
                </c:pt>
                <c:pt idx="6938">
                  <c:v>43464</c:v>
                </c:pt>
                <c:pt idx="6939">
                  <c:v>43465</c:v>
                </c:pt>
                <c:pt idx="6940">
                  <c:v>43466</c:v>
                </c:pt>
                <c:pt idx="6941">
                  <c:v>43467</c:v>
                </c:pt>
                <c:pt idx="6942">
                  <c:v>43468</c:v>
                </c:pt>
                <c:pt idx="6943">
                  <c:v>43469</c:v>
                </c:pt>
                <c:pt idx="6944">
                  <c:v>43470</c:v>
                </c:pt>
                <c:pt idx="6945">
                  <c:v>43471</c:v>
                </c:pt>
                <c:pt idx="6946">
                  <c:v>43472</c:v>
                </c:pt>
                <c:pt idx="6947">
                  <c:v>43473</c:v>
                </c:pt>
                <c:pt idx="6948">
                  <c:v>43474</c:v>
                </c:pt>
                <c:pt idx="6949">
                  <c:v>43475</c:v>
                </c:pt>
                <c:pt idx="6950">
                  <c:v>43476</c:v>
                </c:pt>
                <c:pt idx="6951">
                  <c:v>43477</c:v>
                </c:pt>
                <c:pt idx="6952">
                  <c:v>43478</c:v>
                </c:pt>
                <c:pt idx="6953">
                  <c:v>43479</c:v>
                </c:pt>
                <c:pt idx="6954">
                  <c:v>43480</c:v>
                </c:pt>
                <c:pt idx="6955">
                  <c:v>43481</c:v>
                </c:pt>
                <c:pt idx="6956">
                  <c:v>43482</c:v>
                </c:pt>
                <c:pt idx="6957">
                  <c:v>43483</c:v>
                </c:pt>
                <c:pt idx="6958">
                  <c:v>43484</c:v>
                </c:pt>
                <c:pt idx="6959">
                  <c:v>43485</c:v>
                </c:pt>
                <c:pt idx="6960">
                  <c:v>43486</c:v>
                </c:pt>
                <c:pt idx="6961">
                  <c:v>43487</c:v>
                </c:pt>
                <c:pt idx="6962">
                  <c:v>43488</c:v>
                </c:pt>
                <c:pt idx="6963">
                  <c:v>43489</c:v>
                </c:pt>
                <c:pt idx="6964">
                  <c:v>43490</c:v>
                </c:pt>
                <c:pt idx="6965">
                  <c:v>43491</c:v>
                </c:pt>
                <c:pt idx="6966">
                  <c:v>43492</c:v>
                </c:pt>
                <c:pt idx="6967">
                  <c:v>43493</c:v>
                </c:pt>
                <c:pt idx="6968">
                  <c:v>43494</c:v>
                </c:pt>
                <c:pt idx="6969">
                  <c:v>43495</c:v>
                </c:pt>
                <c:pt idx="6970">
                  <c:v>43496</c:v>
                </c:pt>
                <c:pt idx="6971">
                  <c:v>43497</c:v>
                </c:pt>
                <c:pt idx="6972">
                  <c:v>43498</c:v>
                </c:pt>
                <c:pt idx="6973">
                  <c:v>43499</c:v>
                </c:pt>
                <c:pt idx="6974">
                  <c:v>43500</c:v>
                </c:pt>
                <c:pt idx="6975">
                  <c:v>43501</c:v>
                </c:pt>
                <c:pt idx="6976">
                  <c:v>43502</c:v>
                </c:pt>
                <c:pt idx="6977">
                  <c:v>43503</c:v>
                </c:pt>
                <c:pt idx="6978">
                  <c:v>43504</c:v>
                </c:pt>
                <c:pt idx="6979">
                  <c:v>43505</c:v>
                </c:pt>
                <c:pt idx="6980">
                  <c:v>43506</c:v>
                </c:pt>
                <c:pt idx="6981">
                  <c:v>43507</c:v>
                </c:pt>
                <c:pt idx="6982">
                  <c:v>43508</c:v>
                </c:pt>
                <c:pt idx="6983">
                  <c:v>43509</c:v>
                </c:pt>
                <c:pt idx="6984">
                  <c:v>43510</c:v>
                </c:pt>
                <c:pt idx="6985">
                  <c:v>43511</c:v>
                </c:pt>
                <c:pt idx="6986">
                  <c:v>43512</c:v>
                </c:pt>
                <c:pt idx="6987">
                  <c:v>43513</c:v>
                </c:pt>
                <c:pt idx="6988">
                  <c:v>43514</c:v>
                </c:pt>
                <c:pt idx="6989">
                  <c:v>43515</c:v>
                </c:pt>
                <c:pt idx="6990">
                  <c:v>43516</c:v>
                </c:pt>
                <c:pt idx="6991">
                  <c:v>43517</c:v>
                </c:pt>
                <c:pt idx="6992">
                  <c:v>43518</c:v>
                </c:pt>
                <c:pt idx="6993">
                  <c:v>43519</c:v>
                </c:pt>
                <c:pt idx="6994">
                  <c:v>43520</c:v>
                </c:pt>
                <c:pt idx="6995">
                  <c:v>43521</c:v>
                </c:pt>
                <c:pt idx="6996">
                  <c:v>43522</c:v>
                </c:pt>
                <c:pt idx="6997">
                  <c:v>43523</c:v>
                </c:pt>
                <c:pt idx="6998">
                  <c:v>43524</c:v>
                </c:pt>
                <c:pt idx="6999">
                  <c:v>43525</c:v>
                </c:pt>
                <c:pt idx="7000">
                  <c:v>43526</c:v>
                </c:pt>
                <c:pt idx="7001">
                  <c:v>43527</c:v>
                </c:pt>
                <c:pt idx="7002">
                  <c:v>43528</c:v>
                </c:pt>
                <c:pt idx="7003">
                  <c:v>43529</c:v>
                </c:pt>
                <c:pt idx="7004">
                  <c:v>43530</c:v>
                </c:pt>
                <c:pt idx="7005">
                  <c:v>43531</c:v>
                </c:pt>
                <c:pt idx="7006">
                  <c:v>43532</c:v>
                </c:pt>
                <c:pt idx="7007">
                  <c:v>43533</c:v>
                </c:pt>
                <c:pt idx="7008">
                  <c:v>43534</c:v>
                </c:pt>
                <c:pt idx="7009">
                  <c:v>43535</c:v>
                </c:pt>
                <c:pt idx="7010">
                  <c:v>43536</c:v>
                </c:pt>
                <c:pt idx="7011">
                  <c:v>43537</c:v>
                </c:pt>
                <c:pt idx="7012">
                  <c:v>43538</c:v>
                </c:pt>
                <c:pt idx="7013">
                  <c:v>43539</c:v>
                </c:pt>
                <c:pt idx="7014">
                  <c:v>43540</c:v>
                </c:pt>
                <c:pt idx="7015">
                  <c:v>43541</c:v>
                </c:pt>
                <c:pt idx="7016">
                  <c:v>43542</c:v>
                </c:pt>
                <c:pt idx="7017">
                  <c:v>43543</c:v>
                </c:pt>
                <c:pt idx="7018">
                  <c:v>43544</c:v>
                </c:pt>
                <c:pt idx="7019">
                  <c:v>43545</c:v>
                </c:pt>
                <c:pt idx="7020">
                  <c:v>43546</c:v>
                </c:pt>
                <c:pt idx="7021">
                  <c:v>43547</c:v>
                </c:pt>
                <c:pt idx="7022">
                  <c:v>43548</c:v>
                </c:pt>
                <c:pt idx="7023">
                  <c:v>43549</c:v>
                </c:pt>
                <c:pt idx="7024">
                  <c:v>43550</c:v>
                </c:pt>
                <c:pt idx="7025">
                  <c:v>43551</c:v>
                </c:pt>
                <c:pt idx="7026">
                  <c:v>43552</c:v>
                </c:pt>
                <c:pt idx="7027">
                  <c:v>43553</c:v>
                </c:pt>
                <c:pt idx="7028">
                  <c:v>43554</c:v>
                </c:pt>
                <c:pt idx="7029">
                  <c:v>43555</c:v>
                </c:pt>
                <c:pt idx="7030">
                  <c:v>43556</c:v>
                </c:pt>
                <c:pt idx="7031">
                  <c:v>43557</c:v>
                </c:pt>
                <c:pt idx="7032">
                  <c:v>43558</c:v>
                </c:pt>
                <c:pt idx="7033">
                  <c:v>43559</c:v>
                </c:pt>
                <c:pt idx="7034">
                  <c:v>43560</c:v>
                </c:pt>
                <c:pt idx="7035">
                  <c:v>43561</c:v>
                </c:pt>
                <c:pt idx="7036">
                  <c:v>43562</c:v>
                </c:pt>
                <c:pt idx="7037">
                  <c:v>43563</c:v>
                </c:pt>
                <c:pt idx="7038">
                  <c:v>43564</c:v>
                </c:pt>
                <c:pt idx="7039">
                  <c:v>43565</c:v>
                </c:pt>
                <c:pt idx="7040">
                  <c:v>43566</c:v>
                </c:pt>
                <c:pt idx="7041">
                  <c:v>43567</c:v>
                </c:pt>
                <c:pt idx="7042">
                  <c:v>43568</c:v>
                </c:pt>
                <c:pt idx="7043">
                  <c:v>43569</c:v>
                </c:pt>
                <c:pt idx="7044">
                  <c:v>43570</c:v>
                </c:pt>
                <c:pt idx="7045">
                  <c:v>43571</c:v>
                </c:pt>
                <c:pt idx="7046">
                  <c:v>43572</c:v>
                </c:pt>
                <c:pt idx="7047">
                  <c:v>43573</c:v>
                </c:pt>
                <c:pt idx="7048">
                  <c:v>43574</c:v>
                </c:pt>
                <c:pt idx="7049">
                  <c:v>43575</c:v>
                </c:pt>
                <c:pt idx="7050">
                  <c:v>43576</c:v>
                </c:pt>
                <c:pt idx="7051">
                  <c:v>43577</c:v>
                </c:pt>
                <c:pt idx="7052">
                  <c:v>43578</c:v>
                </c:pt>
                <c:pt idx="7053">
                  <c:v>43579</c:v>
                </c:pt>
                <c:pt idx="7054">
                  <c:v>43580</c:v>
                </c:pt>
                <c:pt idx="7055">
                  <c:v>43581</c:v>
                </c:pt>
                <c:pt idx="7056">
                  <c:v>43582</c:v>
                </c:pt>
                <c:pt idx="7057">
                  <c:v>43583</c:v>
                </c:pt>
                <c:pt idx="7058">
                  <c:v>43584</c:v>
                </c:pt>
                <c:pt idx="7059">
                  <c:v>43585</c:v>
                </c:pt>
                <c:pt idx="7060">
                  <c:v>43586</c:v>
                </c:pt>
                <c:pt idx="7061">
                  <c:v>43587</c:v>
                </c:pt>
                <c:pt idx="7062">
                  <c:v>43588</c:v>
                </c:pt>
                <c:pt idx="7063">
                  <c:v>43589</c:v>
                </c:pt>
                <c:pt idx="7064">
                  <c:v>43590</c:v>
                </c:pt>
                <c:pt idx="7065">
                  <c:v>43591</c:v>
                </c:pt>
                <c:pt idx="7066">
                  <c:v>43592</c:v>
                </c:pt>
                <c:pt idx="7067">
                  <c:v>43593</c:v>
                </c:pt>
                <c:pt idx="7068">
                  <c:v>43594</c:v>
                </c:pt>
                <c:pt idx="7069">
                  <c:v>43595</c:v>
                </c:pt>
                <c:pt idx="7070">
                  <c:v>43596</c:v>
                </c:pt>
                <c:pt idx="7071">
                  <c:v>43597</c:v>
                </c:pt>
                <c:pt idx="7072">
                  <c:v>43598</c:v>
                </c:pt>
                <c:pt idx="7073">
                  <c:v>43599</c:v>
                </c:pt>
                <c:pt idx="7074">
                  <c:v>43600</c:v>
                </c:pt>
                <c:pt idx="7075">
                  <c:v>43601</c:v>
                </c:pt>
                <c:pt idx="7076">
                  <c:v>43602</c:v>
                </c:pt>
                <c:pt idx="7077">
                  <c:v>43603</c:v>
                </c:pt>
                <c:pt idx="7078">
                  <c:v>43604</c:v>
                </c:pt>
                <c:pt idx="7079">
                  <c:v>43605</c:v>
                </c:pt>
                <c:pt idx="7080">
                  <c:v>43606</c:v>
                </c:pt>
                <c:pt idx="7081">
                  <c:v>43607</c:v>
                </c:pt>
                <c:pt idx="7082">
                  <c:v>43608</c:v>
                </c:pt>
                <c:pt idx="7083">
                  <c:v>43609</c:v>
                </c:pt>
                <c:pt idx="7084">
                  <c:v>43610</c:v>
                </c:pt>
                <c:pt idx="7085">
                  <c:v>43611</c:v>
                </c:pt>
                <c:pt idx="7086">
                  <c:v>43612</c:v>
                </c:pt>
                <c:pt idx="7087">
                  <c:v>43613</c:v>
                </c:pt>
                <c:pt idx="7088">
                  <c:v>43614</c:v>
                </c:pt>
                <c:pt idx="7089">
                  <c:v>43615</c:v>
                </c:pt>
                <c:pt idx="7090">
                  <c:v>43616</c:v>
                </c:pt>
                <c:pt idx="7091">
                  <c:v>43617</c:v>
                </c:pt>
                <c:pt idx="7092">
                  <c:v>43618</c:v>
                </c:pt>
                <c:pt idx="7093">
                  <c:v>43619</c:v>
                </c:pt>
                <c:pt idx="7094">
                  <c:v>43620</c:v>
                </c:pt>
                <c:pt idx="7095">
                  <c:v>43621</c:v>
                </c:pt>
                <c:pt idx="7096">
                  <c:v>43622</c:v>
                </c:pt>
                <c:pt idx="7097">
                  <c:v>43623</c:v>
                </c:pt>
                <c:pt idx="7098">
                  <c:v>43624</c:v>
                </c:pt>
                <c:pt idx="7099">
                  <c:v>43625</c:v>
                </c:pt>
                <c:pt idx="7100">
                  <c:v>43626</c:v>
                </c:pt>
                <c:pt idx="7101">
                  <c:v>43627</c:v>
                </c:pt>
                <c:pt idx="7102">
                  <c:v>43628</c:v>
                </c:pt>
                <c:pt idx="7103">
                  <c:v>43629</c:v>
                </c:pt>
                <c:pt idx="7104">
                  <c:v>43630</c:v>
                </c:pt>
                <c:pt idx="7105">
                  <c:v>43631</c:v>
                </c:pt>
                <c:pt idx="7106">
                  <c:v>43632</c:v>
                </c:pt>
                <c:pt idx="7107">
                  <c:v>43633</c:v>
                </c:pt>
                <c:pt idx="7108">
                  <c:v>43634</c:v>
                </c:pt>
                <c:pt idx="7109">
                  <c:v>43635</c:v>
                </c:pt>
                <c:pt idx="7110">
                  <c:v>43636</c:v>
                </c:pt>
                <c:pt idx="7111">
                  <c:v>43637</c:v>
                </c:pt>
                <c:pt idx="7112">
                  <c:v>43638</c:v>
                </c:pt>
                <c:pt idx="7113">
                  <c:v>43639</c:v>
                </c:pt>
                <c:pt idx="7114">
                  <c:v>43640</c:v>
                </c:pt>
                <c:pt idx="7115">
                  <c:v>43641</c:v>
                </c:pt>
                <c:pt idx="7116">
                  <c:v>43642</c:v>
                </c:pt>
                <c:pt idx="7117">
                  <c:v>43643</c:v>
                </c:pt>
                <c:pt idx="7118">
                  <c:v>43644</c:v>
                </c:pt>
                <c:pt idx="7119">
                  <c:v>43645</c:v>
                </c:pt>
                <c:pt idx="7120">
                  <c:v>43646</c:v>
                </c:pt>
                <c:pt idx="7121">
                  <c:v>43647</c:v>
                </c:pt>
                <c:pt idx="7122">
                  <c:v>43648</c:v>
                </c:pt>
                <c:pt idx="7123">
                  <c:v>43649</c:v>
                </c:pt>
                <c:pt idx="7124">
                  <c:v>43650</c:v>
                </c:pt>
                <c:pt idx="7125">
                  <c:v>43651</c:v>
                </c:pt>
                <c:pt idx="7126">
                  <c:v>43652</c:v>
                </c:pt>
                <c:pt idx="7127">
                  <c:v>43653</c:v>
                </c:pt>
                <c:pt idx="7128">
                  <c:v>43654</c:v>
                </c:pt>
                <c:pt idx="7129">
                  <c:v>43655</c:v>
                </c:pt>
                <c:pt idx="7130">
                  <c:v>43656</c:v>
                </c:pt>
                <c:pt idx="7131">
                  <c:v>43657</c:v>
                </c:pt>
                <c:pt idx="7132">
                  <c:v>43658</c:v>
                </c:pt>
                <c:pt idx="7133">
                  <c:v>43659</c:v>
                </c:pt>
                <c:pt idx="7134">
                  <c:v>43660</c:v>
                </c:pt>
                <c:pt idx="7135">
                  <c:v>43661</c:v>
                </c:pt>
                <c:pt idx="7136">
                  <c:v>43662</c:v>
                </c:pt>
                <c:pt idx="7137">
                  <c:v>43663</c:v>
                </c:pt>
                <c:pt idx="7138">
                  <c:v>43664</c:v>
                </c:pt>
                <c:pt idx="7139">
                  <c:v>43665</c:v>
                </c:pt>
                <c:pt idx="7140">
                  <c:v>43666</c:v>
                </c:pt>
                <c:pt idx="7141">
                  <c:v>43667</c:v>
                </c:pt>
                <c:pt idx="7142">
                  <c:v>43668</c:v>
                </c:pt>
                <c:pt idx="7143">
                  <c:v>43669</c:v>
                </c:pt>
                <c:pt idx="7144">
                  <c:v>43670</c:v>
                </c:pt>
                <c:pt idx="7145">
                  <c:v>43671</c:v>
                </c:pt>
                <c:pt idx="7146">
                  <c:v>43672</c:v>
                </c:pt>
                <c:pt idx="7147">
                  <c:v>43673</c:v>
                </c:pt>
                <c:pt idx="7148">
                  <c:v>43674</c:v>
                </c:pt>
                <c:pt idx="7149">
                  <c:v>43675</c:v>
                </c:pt>
                <c:pt idx="7150">
                  <c:v>43676</c:v>
                </c:pt>
                <c:pt idx="7151">
                  <c:v>43677</c:v>
                </c:pt>
                <c:pt idx="7152">
                  <c:v>43678</c:v>
                </c:pt>
                <c:pt idx="7153">
                  <c:v>43679</c:v>
                </c:pt>
                <c:pt idx="7154">
                  <c:v>43680</c:v>
                </c:pt>
                <c:pt idx="7155">
                  <c:v>43681</c:v>
                </c:pt>
                <c:pt idx="7156">
                  <c:v>43682</c:v>
                </c:pt>
                <c:pt idx="7157">
                  <c:v>43683</c:v>
                </c:pt>
                <c:pt idx="7158">
                  <c:v>43684</c:v>
                </c:pt>
                <c:pt idx="7159">
                  <c:v>43685</c:v>
                </c:pt>
                <c:pt idx="7160">
                  <c:v>43686</c:v>
                </c:pt>
                <c:pt idx="7161">
                  <c:v>43687</c:v>
                </c:pt>
                <c:pt idx="7162">
                  <c:v>43688</c:v>
                </c:pt>
                <c:pt idx="7163">
                  <c:v>43689</c:v>
                </c:pt>
                <c:pt idx="7164">
                  <c:v>43690</c:v>
                </c:pt>
                <c:pt idx="7165">
                  <c:v>43691</c:v>
                </c:pt>
                <c:pt idx="7166">
                  <c:v>43692</c:v>
                </c:pt>
                <c:pt idx="7167">
                  <c:v>43693</c:v>
                </c:pt>
                <c:pt idx="7168">
                  <c:v>43694</c:v>
                </c:pt>
                <c:pt idx="7169">
                  <c:v>43695</c:v>
                </c:pt>
                <c:pt idx="7170">
                  <c:v>43696</c:v>
                </c:pt>
                <c:pt idx="7171">
                  <c:v>43697</c:v>
                </c:pt>
                <c:pt idx="7172">
                  <c:v>43698</c:v>
                </c:pt>
                <c:pt idx="7173">
                  <c:v>43699</c:v>
                </c:pt>
                <c:pt idx="7174">
                  <c:v>43700</c:v>
                </c:pt>
                <c:pt idx="7175">
                  <c:v>43701</c:v>
                </c:pt>
                <c:pt idx="7176">
                  <c:v>43702</c:v>
                </c:pt>
                <c:pt idx="7177">
                  <c:v>43703</c:v>
                </c:pt>
                <c:pt idx="7178">
                  <c:v>43704</c:v>
                </c:pt>
                <c:pt idx="7179">
                  <c:v>43705</c:v>
                </c:pt>
                <c:pt idx="7180">
                  <c:v>43706</c:v>
                </c:pt>
                <c:pt idx="7181">
                  <c:v>43707</c:v>
                </c:pt>
                <c:pt idx="7182">
                  <c:v>43708</c:v>
                </c:pt>
                <c:pt idx="7183">
                  <c:v>43709</c:v>
                </c:pt>
                <c:pt idx="7184">
                  <c:v>43710</c:v>
                </c:pt>
                <c:pt idx="7185">
                  <c:v>43711</c:v>
                </c:pt>
                <c:pt idx="7186">
                  <c:v>43712</c:v>
                </c:pt>
                <c:pt idx="7187">
                  <c:v>43713</c:v>
                </c:pt>
                <c:pt idx="7188">
                  <c:v>43714</c:v>
                </c:pt>
                <c:pt idx="7189">
                  <c:v>43715</c:v>
                </c:pt>
                <c:pt idx="7190">
                  <c:v>43716</c:v>
                </c:pt>
                <c:pt idx="7191">
                  <c:v>43717</c:v>
                </c:pt>
                <c:pt idx="7192">
                  <c:v>43718</c:v>
                </c:pt>
                <c:pt idx="7193">
                  <c:v>43719</c:v>
                </c:pt>
                <c:pt idx="7194">
                  <c:v>43720</c:v>
                </c:pt>
                <c:pt idx="7195">
                  <c:v>43721</c:v>
                </c:pt>
                <c:pt idx="7196">
                  <c:v>43722</c:v>
                </c:pt>
                <c:pt idx="7197">
                  <c:v>43723</c:v>
                </c:pt>
                <c:pt idx="7198">
                  <c:v>43724</c:v>
                </c:pt>
                <c:pt idx="7199">
                  <c:v>43725</c:v>
                </c:pt>
                <c:pt idx="7200">
                  <c:v>43726</c:v>
                </c:pt>
                <c:pt idx="7201">
                  <c:v>43727</c:v>
                </c:pt>
                <c:pt idx="7202">
                  <c:v>43728</c:v>
                </c:pt>
                <c:pt idx="7203">
                  <c:v>43729</c:v>
                </c:pt>
                <c:pt idx="7204">
                  <c:v>43730</c:v>
                </c:pt>
                <c:pt idx="7205">
                  <c:v>43731</c:v>
                </c:pt>
                <c:pt idx="7206">
                  <c:v>43732</c:v>
                </c:pt>
                <c:pt idx="7207">
                  <c:v>43733</c:v>
                </c:pt>
                <c:pt idx="7208">
                  <c:v>43734</c:v>
                </c:pt>
                <c:pt idx="7209">
                  <c:v>43735</c:v>
                </c:pt>
                <c:pt idx="7210">
                  <c:v>43736</c:v>
                </c:pt>
                <c:pt idx="7211">
                  <c:v>43737</c:v>
                </c:pt>
                <c:pt idx="7212">
                  <c:v>43738</c:v>
                </c:pt>
                <c:pt idx="7213">
                  <c:v>43739</c:v>
                </c:pt>
                <c:pt idx="7214">
                  <c:v>43740</c:v>
                </c:pt>
                <c:pt idx="7215">
                  <c:v>43741</c:v>
                </c:pt>
                <c:pt idx="7216">
                  <c:v>43742</c:v>
                </c:pt>
                <c:pt idx="7217">
                  <c:v>43743</c:v>
                </c:pt>
                <c:pt idx="7218">
                  <c:v>43744</c:v>
                </c:pt>
                <c:pt idx="7219">
                  <c:v>43745</c:v>
                </c:pt>
                <c:pt idx="7220">
                  <c:v>43746</c:v>
                </c:pt>
                <c:pt idx="7221">
                  <c:v>43747</c:v>
                </c:pt>
                <c:pt idx="7222">
                  <c:v>43748</c:v>
                </c:pt>
                <c:pt idx="7223">
                  <c:v>43749</c:v>
                </c:pt>
                <c:pt idx="7224">
                  <c:v>43750</c:v>
                </c:pt>
                <c:pt idx="7225">
                  <c:v>43751</c:v>
                </c:pt>
                <c:pt idx="7226">
                  <c:v>43752</c:v>
                </c:pt>
                <c:pt idx="7227">
                  <c:v>43753</c:v>
                </c:pt>
                <c:pt idx="7228">
                  <c:v>43754</c:v>
                </c:pt>
                <c:pt idx="7229">
                  <c:v>43755</c:v>
                </c:pt>
                <c:pt idx="7230">
                  <c:v>43756</c:v>
                </c:pt>
                <c:pt idx="7231">
                  <c:v>43757</c:v>
                </c:pt>
                <c:pt idx="7232">
                  <c:v>43758</c:v>
                </c:pt>
                <c:pt idx="7233">
                  <c:v>43759</c:v>
                </c:pt>
                <c:pt idx="7234">
                  <c:v>43760</c:v>
                </c:pt>
                <c:pt idx="7235">
                  <c:v>43761</c:v>
                </c:pt>
                <c:pt idx="7236">
                  <c:v>43762</c:v>
                </c:pt>
                <c:pt idx="7237">
                  <c:v>43763</c:v>
                </c:pt>
                <c:pt idx="7238">
                  <c:v>43764</c:v>
                </c:pt>
                <c:pt idx="7239">
                  <c:v>43765</c:v>
                </c:pt>
                <c:pt idx="7240">
                  <c:v>43766</c:v>
                </c:pt>
                <c:pt idx="7241">
                  <c:v>43767</c:v>
                </c:pt>
                <c:pt idx="7242">
                  <c:v>43768</c:v>
                </c:pt>
                <c:pt idx="7243">
                  <c:v>43769</c:v>
                </c:pt>
                <c:pt idx="7244">
                  <c:v>43770</c:v>
                </c:pt>
                <c:pt idx="7245">
                  <c:v>43771</c:v>
                </c:pt>
                <c:pt idx="7246">
                  <c:v>43772</c:v>
                </c:pt>
                <c:pt idx="7247">
                  <c:v>43773</c:v>
                </c:pt>
                <c:pt idx="7248">
                  <c:v>43774</c:v>
                </c:pt>
                <c:pt idx="7249">
                  <c:v>43775</c:v>
                </c:pt>
                <c:pt idx="7250">
                  <c:v>43776</c:v>
                </c:pt>
                <c:pt idx="7251">
                  <c:v>43777</c:v>
                </c:pt>
                <c:pt idx="7252">
                  <c:v>43778</c:v>
                </c:pt>
                <c:pt idx="7253">
                  <c:v>43779</c:v>
                </c:pt>
                <c:pt idx="7254">
                  <c:v>43780</c:v>
                </c:pt>
                <c:pt idx="7255">
                  <c:v>43781</c:v>
                </c:pt>
                <c:pt idx="7256">
                  <c:v>43782</c:v>
                </c:pt>
                <c:pt idx="7257">
                  <c:v>43783</c:v>
                </c:pt>
                <c:pt idx="7258">
                  <c:v>43784</c:v>
                </c:pt>
                <c:pt idx="7259">
                  <c:v>43785</c:v>
                </c:pt>
                <c:pt idx="7260">
                  <c:v>43786</c:v>
                </c:pt>
                <c:pt idx="7261">
                  <c:v>43787</c:v>
                </c:pt>
                <c:pt idx="7262">
                  <c:v>43788</c:v>
                </c:pt>
                <c:pt idx="7263">
                  <c:v>43789</c:v>
                </c:pt>
                <c:pt idx="7264">
                  <c:v>43790</c:v>
                </c:pt>
                <c:pt idx="7265">
                  <c:v>43791</c:v>
                </c:pt>
                <c:pt idx="7266">
                  <c:v>43792</c:v>
                </c:pt>
                <c:pt idx="7267">
                  <c:v>43793</c:v>
                </c:pt>
                <c:pt idx="7268">
                  <c:v>43794</c:v>
                </c:pt>
                <c:pt idx="7269">
                  <c:v>43795</c:v>
                </c:pt>
                <c:pt idx="7270">
                  <c:v>43796</c:v>
                </c:pt>
                <c:pt idx="7271">
                  <c:v>43797</c:v>
                </c:pt>
                <c:pt idx="7272">
                  <c:v>43798</c:v>
                </c:pt>
                <c:pt idx="7273">
                  <c:v>43799</c:v>
                </c:pt>
                <c:pt idx="7274">
                  <c:v>43800</c:v>
                </c:pt>
                <c:pt idx="7275">
                  <c:v>43801</c:v>
                </c:pt>
                <c:pt idx="7276">
                  <c:v>43802</c:v>
                </c:pt>
                <c:pt idx="7277">
                  <c:v>43803</c:v>
                </c:pt>
                <c:pt idx="7278">
                  <c:v>43804</c:v>
                </c:pt>
                <c:pt idx="7279">
                  <c:v>43805</c:v>
                </c:pt>
                <c:pt idx="7280">
                  <c:v>43806</c:v>
                </c:pt>
                <c:pt idx="7281">
                  <c:v>43807</c:v>
                </c:pt>
                <c:pt idx="7282">
                  <c:v>43808</c:v>
                </c:pt>
                <c:pt idx="7283">
                  <c:v>43809</c:v>
                </c:pt>
                <c:pt idx="7284">
                  <c:v>43810</c:v>
                </c:pt>
                <c:pt idx="7285">
                  <c:v>43811</c:v>
                </c:pt>
                <c:pt idx="7286">
                  <c:v>43812</c:v>
                </c:pt>
                <c:pt idx="7287">
                  <c:v>43813</c:v>
                </c:pt>
                <c:pt idx="7288">
                  <c:v>43814</c:v>
                </c:pt>
                <c:pt idx="7289">
                  <c:v>43815</c:v>
                </c:pt>
                <c:pt idx="7290">
                  <c:v>43816</c:v>
                </c:pt>
                <c:pt idx="7291">
                  <c:v>43817</c:v>
                </c:pt>
                <c:pt idx="7292">
                  <c:v>43818</c:v>
                </c:pt>
                <c:pt idx="7293">
                  <c:v>43819</c:v>
                </c:pt>
                <c:pt idx="7294">
                  <c:v>43820</c:v>
                </c:pt>
                <c:pt idx="7295">
                  <c:v>43821</c:v>
                </c:pt>
                <c:pt idx="7296">
                  <c:v>43822</c:v>
                </c:pt>
                <c:pt idx="7297">
                  <c:v>43823</c:v>
                </c:pt>
                <c:pt idx="7298">
                  <c:v>43824</c:v>
                </c:pt>
                <c:pt idx="7299">
                  <c:v>43825</c:v>
                </c:pt>
                <c:pt idx="7300">
                  <c:v>43826</c:v>
                </c:pt>
                <c:pt idx="7301">
                  <c:v>43827</c:v>
                </c:pt>
                <c:pt idx="7302">
                  <c:v>43828</c:v>
                </c:pt>
                <c:pt idx="7303">
                  <c:v>43829</c:v>
                </c:pt>
                <c:pt idx="7304">
                  <c:v>43830</c:v>
                </c:pt>
                <c:pt idx="7305">
                  <c:v>43831</c:v>
                </c:pt>
                <c:pt idx="7306">
                  <c:v>43832</c:v>
                </c:pt>
                <c:pt idx="7307">
                  <c:v>43833</c:v>
                </c:pt>
                <c:pt idx="7308">
                  <c:v>43834</c:v>
                </c:pt>
                <c:pt idx="7309">
                  <c:v>43835</c:v>
                </c:pt>
                <c:pt idx="7310">
                  <c:v>43836</c:v>
                </c:pt>
                <c:pt idx="7311">
                  <c:v>43837</c:v>
                </c:pt>
                <c:pt idx="7312">
                  <c:v>43838</c:v>
                </c:pt>
                <c:pt idx="7313">
                  <c:v>43839</c:v>
                </c:pt>
                <c:pt idx="7314">
                  <c:v>43840</c:v>
                </c:pt>
                <c:pt idx="7315">
                  <c:v>43841</c:v>
                </c:pt>
                <c:pt idx="7316">
                  <c:v>43842</c:v>
                </c:pt>
                <c:pt idx="7317">
                  <c:v>43843</c:v>
                </c:pt>
                <c:pt idx="7318">
                  <c:v>43844</c:v>
                </c:pt>
                <c:pt idx="7319">
                  <c:v>43845</c:v>
                </c:pt>
                <c:pt idx="7320">
                  <c:v>43846</c:v>
                </c:pt>
                <c:pt idx="7321">
                  <c:v>43847</c:v>
                </c:pt>
                <c:pt idx="7322">
                  <c:v>43848</c:v>
                </c:pt>
                <c:pt idx="7323">
                  <c:v>43849</c:v>
                </c:pt>
                <c:pt idx="7324">
                  <c:v>43850</c:v>
                </c:pt>
                <c:pt idx="7325">
                  <c:v>43851</c:v>
                </c:pt>
                <c:pt idx="7326">
                  <c:v>43852</c:v>
                </c:pt>
                <c:pt idx="7327">
                  <c:v>43853</c:v>
                </c:pt>
                <c:pt idx="7328">
                  <c:v>43854</c:v>
                </c:pt>
                <c:pt idx="7329">
                  <c:v>43855</c:v>
                </c:pt>
                <c:pt idx="7330">
                  <c:v>43856</c:v>
                </c:pt>
                <c:pt idx="7331">
                  <c:v>43857</c:v>
                </c:pt>
                <c:pt idx="7332">
                  <c:v>43858</c:v>
                </c:pt>
                <c:pt idx="7333">
                  <c:v>43859</c:v>
                </c:pt>
                <c:pt idx="7334">
                  <c:v>43860</c:v>
                </c:pt>
                <c:pt idx="7335">
                  <c:v>43861</c:v>
                </c:pt>
                <c:pt idx="7336">
                  <c:v>43862</c:v>
                </c:pt>
                <c:pt idx="7337">
                  <c:v>43863</c:v>
                </c:pt>
                <c:pt idx="7338">
                  <c:v>43864</c:v>
                </c:pt>
                <c:pt idx="7339">
                  <c:v>43865</c:v>
                </c:pt>
                <c:pt idx="7340">
                  <c:v>43866</c:v>
                </c:pt>
                <c:pt idx="7341">
                  <c:v>43867</c:v>
                </c:pt>
                <c:pt idx="7342">
                  <c:v>43868</c:v>
                </c:pt>
                <c:pt idx="7343">
                  <c:v>43869</c:v>
                </c:pt>
                <c:pt idx="7344">
                  <c:v>43870</c:v>
                </c:pt>
                <c:pt idx="7345">
                  <c:v>43871</c:v>
                </c:pt>
                <c:pt idx="7346">
                  <c:v>43872</c:v>
                </c:pt>
                <c:pt idx="7347">
                  <c:v>43873</c:v>
                </c:pt>
                <c:pt idx="7348">
                  <c:v>43874</c:v>
                </c:pt>
                <c:pt idx="7349">
                  <c:v>43875</c:v>
                </c:pt>
                <c:pt idx="7350">
                  <c:v>43876</c:v>
                </c:pt>
                <c:pt idx="7351">
                  <c:v>43877</c:v>
                </c:pt>
                <c:pt idx="7352">
                  <c:v>43878</c:v>
                </c:pt>
                <c:pt idx="7353">
                  <c:v>43879</c:v>
                </c:pt>
                <c:pt idx="7354">
                  <c:v>43880</c:v>
                </c:pt>
                <c:pt idx="7355">
                  <c:v>43881</c:v>
                </c:pt>
                <c:pt idx="7356">
                  <c:v>43882</c:v>
                </c:pt>
                <c:pt idx="7357">
                  <c:v>43883</c:v>
                </c:pt>
                <c:pt idx="7358">
                  <c:v>43884</c:v>
                </c:pt>
                <c:pt idx="7359">
                  <c:v>43885</c:v>
                </c:pt>
                <c:pt idx="7360">
                  <c:v>43886</c:v>
                </c:pt>
                <c:pt idx="7361">
                  <c:v>43887</c:v>
                </c:pt>
                <c:pt idx="7362">
                  <c:v>43888</c:v>
                </c:pt>
                <c:pt idx="7363">
                  <c:v>43889</c:v>
                </c:pt>
                <c:pt idx="7364">
                  <c:v>43890</c:v>
                </c:pt>
                <c:pt idx="7365">
                  <c:v>43891</c:v>
                </c:pt>
                <c:pt idx="7366">
                  <c:v>43892</c:v>
                </c:pt>
                <c:pt idx="7367">
                  <c:v>43893</c:v>
                </c:pt>
                <c:pt idx="7368">
                  <c:v>43894</c:v>
                </c:pt>
                <c:pt idx="7369">
                  <c:v>43895</c:v>
                </c:pt>
                <c:pt idx="7370">
                  <c:v>43896</c:v>
                </c:pt>
                <c:pt idx="7371">
                  <c:v>43897</c:v>
                </c:pt>
                <c:pt idx="7372">
                  <c:v>43898</c:v>
                </c:pt>
                <c:pt idx="7373">
                  <c:v>43899</c:v>
                </c:pt>
                <c:pt idx="7374">
                  <c:v>43900</c:v>
                </c:pt>
                <c:pt idx="7375">
                  <c:v>43901</c:v>
                </c:pt>
                <c:pt idx="7376">
                  <c:v>43902</c:v>
                </c:pt>
                <c:pt idx="7377">
                  <c:v>43903</c:v>
                </c:pt>
                <c:pt idx="7378">
                  <c:v>43904</c:v>
                </c:pt>
                <c:pt idx="7379">
                  <c:v>43905</c:v>
                </c:pt>
                <c:pt idx="7380">
                  <c:v>43906</c:v>
                </c:pt>
                <c:pt idx="7381">
                  <c:v>43907</c:v>
                </c:pt>
                <c:pt idx="7382">
                  <c:v>43908</c:v>
                </c:pt>
                <c:pt idx="7383">
                  <c:v>43909</c:v>
                </c:pt>
                <c:pt idx="7384">
                  <c:v>43910</c:v>
                </c:pt>
                <c:pt idx="7385">
                  <c:v>43911</c:v>
                </c:pt>
                <c:pt idx="7386">
                  <c:v>43912</c:v>
                </c:pt>
                <c:pt idx="7387">
                  <c:v>43913</c:v>
                </c:pt>
                <c:pt idx="7388">
                  <c:v>43914</c:v>
                </c:pt>
                <c:pt idx="7389">
                  <c:v>43915</c:v>
                </c:pt>
                <c:pt idx="7390">
                  <c:v>43916</c:v>
                </c:pt>
                <c:pt idx="7391">
                  <c:v>43917</c:v>
                </c:pt>
                <c:pt idx="7392">
                  <c:v>43918</c:v>
                </c:pt>
                <c:pt idx="7393">
                  <c:v>43919</c:v>
                </c:pt>
                <c:pt idx="7394">
                  <c:v>43920</c:v>
                </c:pt>
                <c:pt idx="7395">
                  <c:v>43921</c:v>
                </c:pt>
                <c:pt idx="7396">
                  <c:v>43922</c:v>
                </c:pt>
                <c:pt idx="7397">
                  <c:v>43923</c:v>
                </c:pt>
                <c:pt idx="7398">
                  <c:v>43924</c:v>
                </c:pt>
                <c:pt idx="7399">
                  <c:v>43925</c:v>
                </c:pt>
                <c:pt idx="7400">
                  <c:v>43926</c:v>
                </c:pt>
                <c:pt idx="7401">
                  <c:v>43927</c:v>
                </c:pt>
                <c:pt idx="7402">
                  <c:v>43928</c:v>
                </c:pt>
                <c:pt idx="7403">
                  <c:v>43929</c:v>
                </c:pt>
                <c:pt idx="7404">
                  <c:v>43930</c:v>
                </c:pt>
                <c:pt idx="7405">
                  <c:v>43931</c:v>
                </c:pt>
                <c:pt idx="7406">
                  <c:v>43932</c:v>
                </c:pt>
                <c:pt idx="7407">
                  <c:v>43933</c:v>
                </c:pt>
                <c:pt idx="7408">
                  <c:v>43934</c:v>
                </c:pt>
                <c:pt idx="7409">
                  <c:v>43935</c:v>
                </c:pt>
                <c:pt idx="7410">
                  <c:v>43936</c:v>
                </c:pt>
                <c:pt idx="7411">
                  <c:v>43937</c:v>
                </c:pt>
                <c:pt idx="7412">
                  <c:v>43938</c:v>
                </c:pt>
                <c:pt idx="7413">
                  <c:v>43939</c:v>
                </c:pt>
                <c:pt idx="7414">
                  <c:v>43940</c:v>
                </c:pt>
                <c:pt idx="7415">
                  <c:v>43941</c:v>
                </c:pt>
                <c:pt idx="7416">
                  <c:v>43942</c:v>
                </c:pt>
                <c:pt idx="7417">
                  <c:v>43943</c:v>
                </c:pt>
                <c:pt idx="7418">
                  <c:v>43944</c:v>
                </c:pt>
                <c:pt idx="7419">
                  <c:v>43945</c:v>
                </c:pt>
                <c:pt idx="7420">
                  <c:v>43946</c:v>
                </c:pt>
                <c:pt idx="7421">
                  <c:v>43947</c:v>
                </c:pt>
                <c:pt idx="7422">
                  <c:v>43948</c:v>
                </c:pt>
                <c:pt idx="7423">
                  <c:v>43949</c:v>
                </c:pt>
                <c:pt idx="7424">
                  <c:v>43950</c:v>
                </c:pt>
                <c:pt idx="7425">
                  <c:v>43951</c:v>
                </c:pt>
                <c:pt idx="7426">
                  <c:v>43952</c:v>
                </c:pt>
                <c:pt idx="7427">
                  <c:v>43953</c:v>
                </c:pt>
                <c:pt idx="7428">
                  <c:v>43954</c:v>
                </c:pt>
                <c:pt idx="7429">
                  <c:v>43955</c:v>
                </c:pt>
                <c:pt idx="7430">
                  <c:v>43956</c:v>
                </c:pt>
                <c:pt idx="7431">
                  <c:v>43957</c:v>
                </c:pt>
                <c:pt idx="7432">
                  <c:v>43958</c:v>
                </c:pt>
                <c:pt idx="7433">
                  <c:v>43959</c:v>
                </c:pt>
                <c:pt idx="7434">
                  <c:v>43960</c:v>
                </c:pt>
                <c:pt idx="7435">
                  <c:v>43961</c:v>
                </c:pt>
                <c:pt idx="7436">
                  <c:v>43962</c:v>
                </c:pt>
                <c:pt idx="7437">
                  <c:v>43963</c:v>
                </c:pt>
                <c:pt idx="7438">
                  <c:v>43964</c:v>
                </c:pt>
                <c:pt idx="7439">
                  <c:v>43965</c:v>
                </c:pt>
                <c:pt idx="7440">
                  <c:v>43966</c:v>
                </c:pt>
                <c:pt idx="7441">
                  <c:v>43967</c:v>
                </c:pt>
                <c:pt idx="7442">
                  <c:v>43968</c:v>
                </c:pt>
                <c:pt idx="7443">
                  <c:v>43969</c:v>
                </c:pt>
                <c:pt idx="7444">
                  <c:v>43970</c:v>
                </c:pt>
                <c:pt idx="7445">
                  <c:v>43971</c:v>
                </c:pt>
                <c:pt idx="7446">
                  <c:v>43972</c:v>
                </c:pt>
                <c:pt idx="7447">
                  <c:v>43973</c:v>
                </c:pt>
                <c:pt idx="7448">
                  <c:v>43974</c:v>
                </c:pt>
                <c:pt idx="7449">
                  <c:v>43975</c:v>
                </c:pt>
                <c:pt idx="7450">
                  <c:v>43976</c:v>
                </c:pt>
                <c:pt idx="7451">
                  <c:v>43977</c:v>
                </c:pt>
                <c:pt idx="7452">
                  <c:v>43978</c:v>
                </c:pt>
                <c:pt idx="7453">
                  <c:v>43979</c:v>
                </c:pt>
                <c:pt idx="7454">
                  <c:v>43980</c:v>
                </c:pt>
                <c:pt idx="7455">
                  <c:v>43981</c:v>
                </c:pt>
                <c:pt idx="7456">
                  <c:v>43982</c:v>
                </c:pt>
                <c:pt idx="7457">
                  <c:v>43983</c:v>
                </c:pt>
                <c:pt idx="7458">
                  <c:v>43984</c:v>
                </c:pt>
                <c:pt idx="7459">
                  <c:v>43985</c:v>
                </c:pt>
                <c:pt idx="7460">
                  <c:v>43986</c:v>
                </c:pt>
                <c:pt idx="7461">
                  <c:v>43987</c:v>
                </c:pt>
                <c:pt idx="7462">
                  <c:v>43988</c:v>
                </c:pt>
                <c:pt idx="7463">
                  <c:v>43989</c:v>
                </c:pt>
                <c:pt idx="7464">
                  <c:v>43990</c:v>
                </c:pt>
                <c:pt idx="7465">
                  <c:v>43991</c:v>
                </c:pt>
                <c:pt idx="7466">
                  <c:v>43992</c:v>
                </c:pt>
                <c:pt idx="7467">
                  <c:v>43993</c:v>
                </c:pt>
                <c:pt idx="7468">
                  <c:v>43994</c:v>
                </c:pt>
                <c:pt idx="7469">
                  <c:v>43995</c:v>
                </c:pt>
                <c:pt idx="7470">
                  <c:v>43996</c:v>
                </c:pt>
                <c:pt idx="7471">
                  <c:v>43997</c:v>
                </c:pt>
                <c:pt idx="7472">
                  <c:v>43998</c:v>
                </c:pt>
                <c:pt idx="7473">
                  <c:v>43999</c:v>
                </c:pt>
                <c:pt idx="7474">
                  <c:v>44000</c:v>
                </c:pt>
                <c:pt idx="7475">
                  <c:v>44001</c:v>
                </c:pt>
                <c:pt idx="7476">
                  <c:v>44002</c:v>
                </c:pt>
                <c:pt idx="7477">
                  <c:v>44003</c:v>
                </c:pt>
                <c:pt idx="7478">
                  <c:v>44004</c:v>
                </c:pt>
                <c:pt idx="7479">
                  <c:v>44005</c:v>
                </c:pt>
                <c:pt idx="7480">
                  <c:v>44006</c:v>
                </c:pt>
                <c:pt idx="7481">
                  <c:v>44007</c:v>
                </c:pt>
                <c:pt idx="7482">
                  <c:v>44008</c:v>
                </c:pt>
                <c:pt idx="7483">
                  <c:v>44009</c:v>
                </c:pt>
                <c:pt idx="7484">
                  <c:v>44010</c:v>
                </c:pt>
                <c:pt idx="7485">
                  <c:v>44011</c:v>
                </c:pt>
                <c:pt idx="7486">
                  <c:v>44012</c:v>
                </c:pt>
                <c:pt idx="7487">
                  <c:v>44013</c:v>
                </c:pt>
                <c:pt idx="7488">
                  <c:v>44014</c:v>
                </c:pt>
                <c:pt idx="7489">
                  <c:v>44015</c:v>
                </c:pt>
                <c:pt idx="7490">
                  <c:v>44016</c:v>
                </c:pt>
                <c:pt idx="7491">
                  <c:v>44017</c:v>
                </c:pt>
                <c:pt idx="7492">
                  <c:v>44018</c:v>
                </c:pt>
                <c:pt idx="7493">
                  <c:v>44019</c:v>
                </c:pt>
                <c:pt idx="7494">
                  <c:v>44020</c:v>
                </c:pt>
                <c:pt idx="7495">
                  <c:v>44021</c:v>
                </c:pt>
                <c:pt idx="7496">
                  <c:v>44022</c:v>
                </c:pt>
                <c:pt idx="7497">
                  <c:v>44023</c:v>
                </c:pt>
                <c:pt idx="7498">
                  <c:v>44024</c:v>
                </c:pt>
                <c:pt idx="7499">
                  <c:v>44025</c:v>
                </c:pt>
                <c:pt idx="7500">
                  <c:v>44026</c:v>
                </c:pt>
                <c:pt idx="7501">
                  <c:v>44027</c:v>
                </c:pt>
                <c:pt idx="7502">
                  <c:v>44028</c:v>
                </c:pt>
                <c:pt idx="7503">
                  <c:v>44029</c:v>
                </c:pt>
                <c:pt idx="7504">
                  <c:v>44030</c:v>
                </c:pt>
                <c:pt idx="7505">
                  <c:v>44031</c:v>
                </c:pt>
                <c:pt idx="7506">
                  <c:v>44032</c:v>
                </c:pt>
                <c:pt idx="7507">
                  <c:v>44033</c:v>
                </c:pt>
                <c:pt idx="7508">
                  <c:v>44034</c:v>
                </c:pt>
                <c:pt idx="7509">
                  <c:v>44035</c:v>
                </c:pt>
                <c:pt idx="7510">
                  <c:v>44036</c:v>
                </c:pt>
                <c:pt idx="7511">
                  <c:v>44037</c:v>
                </c:pt>
                <c:pt idx="7512">
                  <c:v>44038</c:v>
                </c:pt>
                <c:pt idx="7513">
                  <c:v>44039</c:v>
                </c:pt>
                <c:pt idx="7514">
                  <c:v>44040</c:v>
                </c:pt>
                <c:pt idx="7515">
                  <c:v>44041</c:v>
                </c:pt>
                <c:pt idx="7516">
                  <c:v>44042</c:v>
                </c:pt>
                <c:pt idx="7517">
                  <c:v>44043</c:v>
                </c:pt>
                <c:pt idx="7518">
                  <c:v>44044</c:v>
                </c:pt>
                <c:pt idx="7519">
                  <c:v>44045</c:v>
                </c:pt>
                <c:pt idx="7520">
                  <c:v>44046</c:v>
                </c:pt>
                <c:pt idx="7521">
                  <c:v>44047</c:v>
                </c:pt>
                <c:pt idx="7522">
                  <c:v>44048</c:v>
                </c:pt>
                <c:pt idx="7523">
                  <c:v>44049</c:v>
                </c:pt>
                <c:pt idx="7524">
                  <c:v>44050</c:v>
                </c:pt>
                <c:pt idx="7525">
                  <c:v>44051</c:v>
                </c:pt>
                <c:pt idx="7526">
                  <c:v>44052</c:v>
                </c:pt>
                <c:pt idx="7527">
                  <c:v>44053</c:v>
                </c:pt>
                <c:pt idx="7528">
                  <c:v>44054</c:v>
                </c:pt>
                <c:pt idx="7529">
                  <c:v>44055</c:v>
                </c:pt>
                <c:pt idx="7530">
                  <c:v>44056</c:v>
                </c:pt>
                <c:pt idx="7531">
                  <c:v>44057</c:v>
                </c:pt>
                <c:pt idx="7532">
                  <c:v>44058</c:v>
                </c:pt>
                <c:pt idx="7533">
                  <c:v>44059</c:v>
                </c:pt>
                <c:pt idx="7534">
                  <c:v>44060</c:v>
                </c:pt>
                <c:pt idx="7535">
                  <c:v>44061</c:v>
                </c:pt>
                <c:pt idx="7536">
                  <c:v>44062</c:v>
                </c:pt>
                <c:pt idx="7537">
                  <c:v>44063</c:v>
                </c:pt>
                <c:pt idx="7538">
                  <c:v>44064</c:v>
                </c:pt>
                <c:pt idx="7539">
                  <c:v>44065</c:v>
                </c:pt>
                <c:pt idx="7540">
                  <c:v>44066</c:v>
                </c:pt>
                <c:pt idx="7541">
                  <c:v>44067</c:v>
                </c:pt>
                <c:pt idx="7542">
                  <c:v>44068</c:v>
                </c:pt>
                <c:pt idx="7543">
                  <c:v>44069</c:v>
                </c:pt>
                <c:pt idx="7544">
                  <c:v>44070</c:v>
                </c:pt>
                <c:pt idx="7545">
                  <c:v>44071</c:v>
                </c:pt>
                <c:pt idx="7546">
                  <c:v>44072</c:v>
                </c:pt>
                <c:pt idx="7547">
                  <c:v>44073</c:v>
                </c:pt>
                <c:pt idx="7548">
                  <c:v>44074</c:v>
                </c:pt>
                <c:pt idx="7549">
                  <c:v>44075</c:v>
                </c:pt>
                <c:pt idx="7550">
                  <c:v>44076</c:v>
                </c:pt>
                <c:pt idx="7551">
                  <c:v>44077</c:v>
                </c:pt>
                <c:pt idx="7552">
                  <c:v>44078</c:v>
                </c:pt>
                <c:pt idx="7553">
                  <c:v>44079</c:v>
                </c:pt>
                <c:pt idx="7554">
                  <c:v>44080</c:v>
                </c:pt>
                <c:pt idx="7555">
                  <c:v>44081</c:v>
                </c:pt>
                <c:pt idx="7556">
                  <c:v>44082</c:v>
                </c:pt>
                <c:pt idx="7557">
                  <c:v>44083</c:v>
                </c:pt>
                <c:pt idx="7558">
                  <c:v>44084</c:v>
                </c:pt>
                <c:pt idx="7559">
                  <c:v>44085</c:v>
                </c:pt>
                <c:pt idx="7560">
                  <c:v>44086</c:v>
                </c:pt>
                <c:pt idx="7561">
                  <c:v>44087</c:v>
                </c:pt>
                <c:pt idx="7562">
                  <c:v>44088</c:v>
                </c:pt>
                <c:pt idx="7563">
                  <c:v>44089</c:v>
                </c:pt>
                <c:pt idx="7564">
                  <c:v>44090</c:v>
                </c:pt>
                <c:pt idx="7565">
                  <c:v>44091</c:v>
                </c:pt>
                <c:pt idx="7566">
                  <c:v>44092</c:v>
                </c:pt>
                <c:pt idx="7567">
                  <c:v>44093</c:v>
                </c:pt>
                <c:pt idx="7568">
                  <c:v>44094</c:v>
                </c:pt>
                <c:pt idx="7569">
                  <c:v>44095</c:v>
                </c:pt>
                <c:pt idx="7570">
                  <c:v>44096</c:v>
                </c:pt>
                <c:pt idx="7571">
                  <c:v>44097</c:v>
                </c:pt>
                <c:pt idx="7572">
                  <c:v>44098</c:v>
                </c:pt>
                <c:pt idx="7573">
                  <c:v>44099</c:v>
                </c:pt>
                <c:pt idx="7574">
                  <c:v>44100</c:v>
                </c:pt>
                <c:pt idx="7575">
                  <c:v>44101</c:v>
                </c:pt>
                <c:pt idx="7576">
                  <c:v>44102</c:v>
                </c:pt>
                <c:pt idx="7577">
                  <c:v>44103</c:v>
                </c:pt>
                <c:pt idx="7578">
                  <c:v>44104</c:v>
                </c:pt>
                <c:pt idx="7579">
                  <c:v>44105</c:v>
                </c:pt>
                <c:pt idx="7580">
                  <c:v>44106</c:v>
                </c:pt>
                <c:pt idx="7581">
                  <c:v>44107</c:v>
                </c:pt>
                <c:pt idx="7582">
                  <c:v>44108</c:v>
                </c:pt>
                <c:pt idx="7583">
                  <c:v>44109</c:v>
                </c:pt>
                <c:pt idx="7584">
                  <c:v>44110</c:v>
                </c:pt>
                <c:pt idx="7585">
                  <c:v>44111</c:v>
                </c:pt>
                <c:pt idx="7586">
                  <c:v>44112</c:v>
                </c:pt>
                <c:pt idx="7587">
                  <c:v>44113</c:v>
                </c:pt>
                <c:pt idx="7588">
                  <c:v>44114</c:v>
                </c:pt>
                <c:pt idx="7589">
                  <c:v>44115</c:v>
                </c:pt>
                <c:pt idx="7590">
                  <c:v>44116</c:v>
                </c:pt>
                <c:pt idx="7591">
                  <c:v>44117</c:v>
                </c:pt>
                <c:pt idx="7592">
                  <c:v>44118</c:v>
                </c:pt>
                <c:pt idx="7593">
                  <c:v>44119</c:v>
                </c:pt>
                <c:pt idx="7594">
                  <c:v>44120</c:v>
                </c:pt>
                <c:pt idx="7595">
                  <c:v>44121</c:v>
                </c:pt>
                <c:pt idx="7596">
                  <c:v>44122</c:v>
                </c:pt>
                <c:pt idx="7597">
                  <c:v>44123</c:v>
                </c:pt>
                <c:pt idx="7598">
                  <c:v>44124</c:v>
                </c:pt>
                <c:pt idx="7599">
                  <c:v>44125</c:v>
                </c:pt>
                <c:pt idx="7600">
                  <c:v>44126</c:v>
                </c:pt>
                <c:pt idx="7601">
                  <c:v>44127</c:v>
                </c:pt>
                <c:pt idx="7602">
                  <c:v>44128</c:v>
                </c:pt>
                <c:pt idx="7603">
                  <c:v>44129</c:v>
                </c:pt>
                <c:pt idx="7604">
                  <c:v>44130</c:v>
                </c:pt>
                <c:pt idx="7605">
                  <c:v>44131</c:v>
                </c:pt>
                <c:pt idx="7606">
                  <c:v>44132</c:v>
                </c:pt>
                <c:pt idx="7607">
                  <c:v>44133</c:v>
                </c:pt>
                <c:pt idx="7608">
                  <c:v>44134</c:v>
                </c:pt>
                <c:pt idx="7609">
                  <c:v>44135</c:v>
                </c:pt>
                <c:pt idx="7610">
                  <c:v>44136</c:v>
                </c:pt>
                <c:pt idx="7611">
                  <c:v>44137</c:v>
                </c:pt>
                <c:pt idx="7612">
                  <c:v>44138</c:v>
                </c:pt>
                <c:pt idx="7613">
                  <c:v>44139</c:v>
                </c:pt>
                <c:pt idx="7614">
                  <c:v>44140</c:v>
                </c:pt>
                <c:pt idx="7615">
                  <c:v>44141</c:v>
                </c:pt>
                <c:pt idx="7616">
                  <c:v>44142</c:v>
                </c:pt>
                <c:pt idx="7617">
                  <c:v>44143</c:v>
                </c:pt>
                <c:pt idx="7618">
                  <c:v>44144</c:v>
                </c:pt>
                <c:pt idx="7619">
                  <c:v>44145</c:v>
                </c:pt>
                <c:pt idx="7620">
                  <c:v>44146</c:v>
                </c:pt>
                <c:pt idx="7621">
                  <c:v>44147</c:v>
                </c:pt>
                <c:pt idx="7622">
                  <c:v>44148</c:v>
                </c:pt>
                <c:pt idx="7623">
                  <c:v>44149</c:v>
                </c:pt>
                <c:pt idx="7624">
                  <c:v>44150</c:v>
                </c:pt>
                <c:pt idx="7625">
                  <c:v>44151</c:v>
                </c:pt>
                <c:pt idx="7626">
                  <c:v>44152</c:v>
                </c:pt>
                <c:pt idx="7627">
                  <c:v>44153</c:v>
                </c:pt>
                <c:pt idx="7628">
                  <c:v>44154</c:v>
                </c:pt>
                <c:pt idx="7629">
                  <c:v>44155</c:v>
                </c:pt>
                <c:pt idx="7630">
                  <c:v>44156</c:v>
                </c:pt>
                <c:pt idx="7631">
                  <c:v>44157</c:v>
                </c:pt>
                <c:pt idx="7632">
                  <c:v>44158</c:v>
                </c:pt>
                <c:pt idx="7633">
                  <c:v>44159</c:v>
                </c:pt>
                <c:pt idx="7634">
                  <c:v>44160</c:v>
                </c:pt>
                <c:pt idx="7635">
                  <c:v>44161</c:v>
                </c:pt>
                <c:pt idx="7636">
                  <c:v>44162</c:v>
                </c:pt>
                <c:pt idx="7637">
                  <c:v>44163</c:v>
                </c:pt>
                <c:pt idx="7638">
                  <c:v>44164</c:v>
                </c:pt>
                <c:pt idx="7639">
                  <c:v>44165</c:v>
                </c:pt>
                <c:pt idx="7640">
                  <c:v>44166</c:v>
                </c:pt>
                <c:pt idx="7641">
                  <c:v>44167</c:v>
                </c:pt>
                <c:pt idx="7642">
                  <c:v>44168</c:v>
                </c:pt>
                <c:pt idx="7643">
                  <c:v>44169</c:v>
                </c:pt>
                <c:pt idx="7644">
                  <c:v>44170</c:v>
                </c:pt>
                <c:pt idx="7645">
                  <c:v>44171</c:v>
                </c:pt>
                <c:pt idx="7646">
                  <c:v>44172</c:v>
                </c:pt>
                <c:pt idx="7647">
                  <c:v>44173</c:v>
                </c:pt>
                <c:pt idx="7648">
                  <c:v>44174</c:v>
                </c:pt>
                <c:pt idx="7649">
                  <c:v>44175</c:v>
                </c:pt>
                <c:pt idx="7650">
                  <c:v>44176</c:v>
                </c:pt>
                <c:pt idx="7651">
                  <c:v>44177</c:v>
                </c:pt>
                <c:pt idx="7652">
                  <c:v>44178</c:v>
                </c:pt>
                <c:pt idx="7653">
                  <c:v>44179</c:v>
                </c:pt>
                <c:pt idx="7654">
                  <c:v>44180</c:v>
                </c:pt>
                <c:pt idx="7655">
                  <c:v>44181</c:v>
                </c:pt>
                <c:pt idx="7656">
                  <c:v>44182</c:v>
                </c:pt>
                <c:pt idx="7657">
                  <c:v>44183</c:v>
                </c:pt>
                <c:pt idx="7658">
                  <c:v>44184</c:v>
                </c:pt>
                <c:pt idx="7659">
                  <c:v>44185</c:v>
                </c:pt>
                <c:pt idx="7660">
                  <c:v>44186</c:v>
                </c:pt>
                <c:pt idx="7661">
                  <c:v>44187</c:v>
                </c:pt>
                <c:pt idx="7662">
                  <c:v>44188</c:v>
                </c:pt>
                <c:pt idx="7663">
                  <c:v>44189</c:v>
                </c:pt>
                <c:pt idx="7664">
                  <c:v>44190</c:v>
                </c:pt>
                <c:pt idx="7665">
                  <c:v>44191</c:v>
                </c:pt>
                <c:pt idx="7666">
                  <c:v>44192</c:v>
                </c:pt>
                <c:pt idx="7667">
                  <c:v>44193</c:v>
                </c:pt>
                <c:pt idx="7668">
                  <c:v>44194</c:v>
                </c:pt>
                <c:pt idx="7669">
                  <c:v>44195</c:v>
                </c:pt>
                <c:pt idx="7670">
                  <c:v>44196</c:v>
                </c:pt>
                <c:pt idx="7671">
                  <c:v>44197</c:v>
                </c:pt>
                <c:pt idx="7672">
                  <c:v>44198</c:v>
                </c:pt>
                <c:pt idx="7673">
                  <c:v>44199</c:v>
                </c:pt>
                <c:pt idx="7674">
                  <c:v>44200</c:v>
                </c:pt>
                <c:pt idx="7675">
                  <c:v>44201</c:v>
                </c:pt>
                <c:pt idx="7676">
                  <c:v>44202</c:v>
                </c:pt>
                <c:pt idx="7677">
                  <c:v>44203</c:v>
                </c:pt>
                <c:pt idx="7678">
                  <c:v>44204</c:v>
                </c:pt>
                <c:pt idx="7679">
                  <c:v>44205</c:v>
                </c:pt>
                <c:pt idx="7680">
                  <c:v>44206</c:v>
                </c:pt>
                <c:pt idx="7681">
                  <c:v>44207</c:v>
                </c:pt>
                <c:pt idx="7682">
                  <c:v>44208</c:v>
                </c:pt>
                <c:pt idx="7683">
                  <c:v>44209</c:v>
                </c:pt>
                <c:pt idx="7684">
                  <c:v>44210</c:v>
                </c:pt>
                <c:pt idx="7685">
                  <c:v>44211</c:v>
                </c:pt>
                <c:pt idx="7686">
                  <c:v>44212</c:v>
                </c:pt>
                <c:pt idx="7687">
                  <c:v>44213</c:v>
                </c:pt>
                <c:pt idx="7688">
                  <c:v>44214</c:v>
                </c:pt>
                <c:pt idx="7689">
                  <c:v>44215</c:v>
                </c:pt>
                <c:pt idx="7690">
                  <c:v>44216</c:v>
                </c:pt>
                <c:pt idx="7691">
                  <c:v>44217</c:v>
                </c:pt>
                <c:pt idx="7692">
                  <c:v>44218</c:v>
                </c:pt>
                <c:pt idx="7693">
                  <c:v>44219</c:v>
                </c:pt>
                <c:pt idx="7694">
                  <c:v>44220</c:v>
                </c:pt>
                <c:pt idx="7695">
                  <c:v>44221</c:v>
                </c:pt>
                <c:pt idx="7696">
                  <c:v>44222</c:v>
                </c:pt>
                <c:pt idx="7697">
                  <c:v>44223</c:v>
                </c:pt>
                <c:pt idx="7698">
                  <c:v>44224</c:v>
                </c:pt>
                <c:pt idx="7699">
                  <c:v>44225</c:v>
                </c:pt>
                <c:pt idx="7700">
                  <c:v>44226</c:v>
                </c:pt>
                <c:pt idx="7701">
                  <c:v>44227</c:v>
                </c:pt>
                <c:pt idx="7702">
                  <c:v>44228</c:v>
                </c:pt>
                <c:pt idx="7703">
                  <c:v>44229</c:v>
                </c:pt>
                <c:pt idx="7704">
                  <c:v>44230</c:v>
                </c:pt>
                <c:pt idx="7705">
                  <c:v>44231</c:v>
                </c:pt>
                <c:pt idx="7706">
                  <c:v>44232</c:v>
                </c:pt>
                <c:pt idx="7707">
                  <c:v>44233</c:v>
                </c:pt>
                <c:pt idx="7708">
                  <c:v>44234</c:v>
                </c:pt>
                <c:pt idx="7709">
                  <c:v>44235</c:v>
                </c:pt>
                <c:pt idx="7710">
                  <c:v>44236</c:v>
                </c:pt>
                <c:pt idx="7711">
                  <c:v>44237</c:v>
                </c:pt>
                <c:pt idx="7712">
                  <c:v>44238</c:v>
                </c:pt>
                <c:pt idx="7713">
                  <c:v>44239</c:v>
                </c:pt>
                <c:pt idx="7714">
                  <c:v>44240</c:v>
                </c:pt>
                <c:pt idx="7715">
                  <c:v>44241</c:v>
                </c:pt>
                <c:pt idx="7716">
                  <c:v>44242</c:v>
                </c:pt>
                <c:pt idx="7717">
                  <c:v>44243</c:v>
                </c:pt>
                <c:pt idx="7718">
                  <c:v>44244</c:v>
                </c:pt>
                <c:pt idx="7719">
                  <c:v>44245</c:v>
                </c:pt>
                <c:pt idx="7720">
                  <c:v>44246</c:v>
                </c:pt>
                <c:pt idx="7721">
                  <c:v>44247</c:v>
                </c:pt>
                <c:pt idx="7722">
                  <c:v>44248</c:v>
                </c:pt>
                <c:pt idx="7723">
                  <c:v>44249</c:v>
                </c:pt>
                <c:pt idx="7724">
                  <c:v>44250</c:v>
                </c:pt>
                <c:pt idx="7725">
                  <c:v>44251</c:v>
                </c:pt>
                <c:pt idx="7726">
                  <c:v>44252</c:v>
                </c:pt>
                <c:pt idx="7727">
                  <c:v>44253</c:v>
                </c:pt>
                <c:pt idx="7728">
                  <c:v>44254</c:v>
                </c:pt>
                <c:pt idx="7729">
                  <c:v>44255</c:v>
                </c:pt>
                <c:pt idx="7730">
                  <c:v>44256</c:v>
                </c:pt>
                <c:pt idx="7731">
                  <c:v>44257</c:v>
                </c:pt>
                <c:pt idx="7732">
                  <c:v>44258</c:v>
                </c:pt>
                <c:pt idx="7733">
                  <c:v>44259</c:v>
                </c:pt>
                <c:pt idx="7734">
                  <c:v>44260</c:v>
                </c:pt>
                <c:pt idx="7735">
                  <c:v>44261</c:v>
                </c:pt>
                <c:pt idx="7736">
                  <c:v>44262</c:v>
                </c:pt>
                <c:pt idx="7737">
                  <c:v>44263</c:v>
                </c:pt>
                <c:pt idx="7738">
                  <c:v>44264</c:v>
                </c:pt>
                <c:pt idx="7739">
                  <c:v>44265</c:v>
                </c:pt>
                <c:pt idx="7740">
                  <c:v>44266</c:v>
                </c:pt>
                <c:pt idx="7741">
                  <c:v>44267</c:v>
                </c:pt>
                <c:pt idx="7742">
                  <c:v>44268</c:v>
                </c:pt>
                <c:pt idx="7743">
                  <c:v>44269</c:v>
                </c:pt>
                <c:pt idx="7744">
                  <c:v>44270</c:v>
                </c:pt>
                <c:pt idx="7745">
                  <c:v>44271</c:v>
                </c:pt>
                <c:pt idx="7746">
                  <c:v>44272</c:v>
                </c:pt>
                <c:pt idx="7747">
                  <c:v>44273</c:v>
                </c:pt>
                <c:pt idx="7748">
                  <c:v>44274</c:v>
                </c:pt>
                <c:pt idx="7749">
                  <c:v>44275</c:v>
                </c:pt>
                <c:pt idx="7750">
                  <c:v>44276</c:v>
                </c:pt>
                <c:pt idx="7751">
                  <c:v>44277</c:v>
                </c:pt>
                <c:pt idx="7752">
                  <c:v>44278</c:v>
                </c:pt>
                <c:pt idx="7753">
                  <c:v>44279</c:v>
                </c:pt>
                <c:pt idx="7754">
                  <c:v>44280</c:v>
                </c:pt>
                <c:pt idx="7755">
                  <c:v>44281</c:v>
                </c:pt>
                <c:pt idx="7756">
                  <c:v>44282</c:v>
                </c:pt>
                <c:pt idx="7757">
                  <c:v>44283</c:v>
                </c:pt>
                <c:pt idx="7758">
                  <c:v>44284</c:v>
                </c:pt>
                <c:pt idx="7759">
                  <c:v>44285</c:v>
                </c:pt>
                <c:pt idx="7760">
                  <c:v>44286</c:v>
                </c:pt>
                <c:pt idx="7761">
                  <c:v>44287</c:v>
                </c:pt>
                <c:pt idx="7762">
                  <c:v>44288</c:v>
                </c:pt>
                <c:pt idx="7763">
                  <c:v>44289</c:v>
                </c:pt>
                <c:pt idx="7764">
                  <c:v>44290</c:v>
                </c:pt>
                <c:pt idx="7765">
                  <c:v>44291</c:v>
                </c:pt>
                <c:pt idx="7766">
                  <c:v>44292</c:v>
                </c:pt>
                <c:pt idx="7767">
                  <c:v>44293</c:v>
                </c:pt>
                <c:pt idx="7768">
                  <c:v>44294</c:v>
                </c:pt>
                <c:pt idx="7769">
                  <c:v>44295</c:v>
                </c:pt>
                <c:pt idx="7770">
                  <c:v>44296</c:v>
                </c:pt>
                <c:pt idx="7771">
                  <c:v>44297</c:v>
                </c:pt>
                <c:pt idx="7772">
                  <c:v>44298</c:v>
                </c:pt>
                <c:pt idx="7773">
                  <c:v>44299</c:v>
                </c:pt>
                <c:pt idx="7774">
                  <c:v>44300</c:v>
                </c:pt>
                <c:pt idx="7775">
                  <c:v>44301</c:v>
                </c:pt>
                <c:pt idx="7776">
                  <c:v>44302</c:v>
                </c:pt>
                <c:pt idx="7777">
                  <c:v>44303</c:v>
                </c:pt>
                <c:pt idx="7778">
                  <c:v>44304</c:v>
                </c:pt>
                <c:pt idx="7779">
                  <c:v>44305</c:v>
                </c:pt>
                <c:pt idx="7780">
                  <c:v>44306</c:v>
                </c:pt>
                <c:pt idx="7781">
                  <c:v>44307</c:v>
                </c:pt>
                <c:pt idx="7782">
                  <c:v>44308</c:v>
                </c:pt>
                <c:pt idx="7783">
                  <c:v>44309</c:v>
                </c:pt>
                <c:pt idx="7784">
                  <c:v>44310</c:v>
                </c:pt>
                <c:pt idx="7785">
                  <c:v>44311</c:v>
                </c:pt>
                <c:pt idx="7786">
                  <c:v>44312</c:v>
                </c:pt>
                <c:pt idx="7787">
                  <c:v>44313</c:v>
                </c:pt>
                <c:pt idx="7788">
                  <c:v>44314</c:v>
                </c:pt>
                <c:pt idx="7789">
                  <c:v>44315</c:v>
                </c:pt>
                <c:pt idx="7790">
                  <c:v>44316</c:v>
                </c:pt>
                <c:pt idx="7791">
                  <c:v>44317</c:v>
                </c:pt>
                <c:pt idx="7792">
                  <c:v>44318</c:v>
                </c:pt>
                <c:pt idx="7793">
                  <c:v>44319</c:v>
                </c:pt>
                <c:pt idx="7794">
                  <c:v>44320</c:v>
                </c:pt>
                <c:pt idx="7795">
                  <c:v>44321</c:v>
                </c:pt>
                <c:pt idx="7796">
                  <c:v>44322</c:v>
                </c:pt>
                <c:pt idx="7797">
                  <c:v>44323</c:v>
                </c:pt>
                <c:pt idx="7798">
                  <c:v>44324</c:v>
                </c:pt>
                <c:pt idx="7799">
                  <c:v>44325</c:v>
                </c:pt>
                <c:pt idx="7800">
                  <c:v>44326</c:v>
                </c:pt>
                <c:pt idx="7801">
                  <c:v>44327</c:v>
                </c:pt>
                <c:pt idx="7802">
                  <c:v>44328</c:v>
                </c:pt>
                <c:pt idx="7803">
                  <c:v>44329</c:v>
                </c:pt>
                <c:pt idx="7804">
                  <c:v>44330</c:v>
                </c:pt>
                <c:pt idx="7805">
                  <c:v>44331</c:v>
                </c:pt>
                <c:pt idx="7806">
                  <c:v>44332</c:v>
                </c:pt>
                <c:pt idx="7807">
                  <c:v>44333</c:v>
                </c:pt>
                <c:pt idx="7808">
                  <c:v>44334</c:v>
                </c:pt>
                <c:pt idx="7809">
                  <c:v>44335</c:v>
                </c:pt>
                <c:pt idx="7810">
                  <c:v>44336</c:v>
                </c:pt>
                <c:pt idx="7811">
                  <c:v>44337</c:v>
                </c:pt>
                <c:pt idx="7812">
                  <c:v>44338</c:v>
                </c:pt>
                <c:pt idx="7813">
                  <c:v>44339</c:v>
                </c:pt>
                <c:pt idx="7814">
                  <c:v>44340</c:v>
                </c:pt>
                <c:pt idx="7815">
                  <c:v>44341</c:v>
                </c:pt>
                <c:pt idx="7816">
                  <c:v>44342</c:v>
                </c:pt>
                <c:pt idx="7817">
                  <c:v>44343</c:v>
                </c:pt>
                <c:pt idx="7818">
                  <c:v>44344</c:v>
                </c:pt>
                <c:pt idx="7819">
                  <c:v>44345</c:v>
                </c:pt>
                <c:pt idx="7820">
                  <c:v>44346</c:v>
                </c:pt>
                <c:pt idx="7821">
                  <c:v>44347</c:v>
                </c:pt>
                <c:pt idx="7822">
                  <c:v>44348</c:v>
                </c:pt>
                <c:pt idx="7823">
                  <c:v>44349</c:v>
                </c:pt>
                <c:pt idx="7824">
                  <c:v>44350</c:v>
                </c:pt>
                <c:pt idx="7825">
                  <c:v>44351</c:v>
                </c:pt>
                <c:pt idx="7826">
                  <c:v>44352</c:v>
                </c:pt>
                <c:pt idx="7827">
                  <c:v>44353</c:v>
                </c:pt>
                <c:pt idx="7828">
                  <c:v>44354</c:v>
                </c:pt>
                <c:pt idx="7829">
                  <c:v>44355</c:v>
                </c:pt>
                <c:pt idx="7830">
                  <c:v>44356</c:v>
                </c:pt>
                <c:pt idx="7831">
                  <c:v>44357</c:v>
                </c:pt>
                <c:pt idx="7832">
                  <c:v>44358</c:v>
                </c:pt>
                <c:pt idx="7833">
                  <c:v>44359</c:v>
                </c:pt>
                <c:pt idx="7834">
                  <c:v>44360</c:v>
                </c:pt>
                <c:pt idx="7835">
                  <c:v>44361</c:v>
                </c:pt>
                <c:pt idx="7836">
                  <c:v>44362</c:v>
                </c:pt>
                <c:pt idx="7837">
                  <c:v>44363</c:v>
                </c:pt>
                <c:pt idx="7838">
                  <c:v>44364</c:v>
                </c:pt>
                <c:pt idx="7839">
                  <c:v>44365</c:v>
                </c:pt>
                <c:pt idx="7840">
                  <c:v>44366</c:v>
                </c:pt>
                <c:pt idx="7841">
                  <c:v>44367</c:v>
                </c:pt>
                <c:pt idx="7842">
                  <c:v>44368</c:v>
                </c:pt>
                <c:pt idx="7843">
                  <c:v>44369</c:v>
                </c:pt>
                <c:pt idx="7844">
                  <c:v>44370</c:v>
                </c:pt>
                <c:pt idx="7845">
                  <c:v>44371</c:v>
                </c:pt>
                <c:pt idx="7846">
                  <c:v>44372</c:v>
                </c:pt>
                <c:pt idx="7847">
                  <c:v>44373</c:v>
                </c:pt>
                <c:pt idx="7848">
                  <c:v>44374</c:v>
                </c:pt>
                <c:pt idx="7849">
                  <c:v>44375</c:v>
                </c:pt>
                <c:pt idx="7850">
                  <c:v>44376</c:v>
                </c:pt>
                <c:pt idx="7851">
                  <c:v>44377</c:v>
                </c:pt>
                <c:pt idx="7852">
                  <c:v>44378</c:v>
                </c:pt>
                <c:pt idx="7853">
                  <c:v>44379</c:v>
                </c:pt>
                <c:pt idx="7854">
                  <c:v>44380</c:v>
                </c:pt>
                <c:pt idx="7855">
                  <c:v>44381</c:v>
                </c:pt>
                <c:pt idx="7856">
                  <c:v>44382</c:v>
                </c:pt>
                <c:pt idx="7857">
                  <c:v>44383</c:v>
                </c:pt>
                <c:pt idx="7858">
                  <c:v>44384</c:v>
                </c:pt>
                <c:pt idx="7859">
                  <c:v>44385</c:v>
                </c:pt>
                <c:pt idx="7860">
                  <c:v>44386</c:v>
                </c:pt>
                <c:pt idx="7861">
                  <c:v>44387</c:v>
                </c:pt>
                <c:pt idx="7862">
                  <c:v>44388</c:v>
                </c:pt>
                <c:pt idx="7863">
                  <c:v>44389</c:v>
                </c:pt>
                <c:pt idx="7864">
                  <c:v>44390</c:v>
                </c:pt>
                <c:pt idx="7865">
                  <c:v>44391</c:v>
                </c:pt>
                <c:pt idx="7866">
                  <c:v>44392</c:v>
                </c:pt>
                <c:pt idx="7867">
                  <c:v>44393</c:v>
                </c:pt>
                <c:pt idx="7868">
                  <c:v>44394</c:v>
                </c:pt>
                <c:pt idx="7869">
                  <c:v>44395</c:v>
                </c:pt>
                <c:pt idx="7870">
                  <c:v>44396</c:v>
                </c:pt>
                <c:pt idx="7871">
                  <c:v>44397</c:v>
                </c:pt>
                <c:pt idx="7872">
                  <c:v>44398</c:v>
                </c:pt>
                <c:pt idx="7873">
                  <c:v>44399</c:v>
                </c:pt>
                <c:pt idx="7874">
                  <c:v>44400</c:v>
                </c:pt>
                <c:pt idx="7875">
                  <c:v>44401</c:v>
                </c:pt>
                <c:pt idx="7876">
                  <c:v>44402</c:v>
                </c:pt>
                <c:pt idx="7877">
                  <c:v>44403</c:v>
                </c:pt>
                <c:pt idx="7878">
                  <c:v>44404</c:v>
                </c:pt>
                <c:pt idx="7879">
                  <c:v>44405</c:v>
                </c:pt>
                <c:pt idx="7880">
                  <c:v>44406</c:v>
                </c:pt>
                <c:pt idx="7881">
                  <c:v>44407</c:v>
                </c:pt>
                <c:pt idx="7882">
                  <c:v>44408</c:v>
                </c:pt>
                <c:pt idx="7883">
                  <c:v>44409</c:v>
                </c:pt>
                <c:pt idx="7884">
                  <c:v>44410</c:v>
                </c:pt>
                <c:pt idx="7885">
                  <c:v>44411</c:v>
                </c:pt>
                <c:pt idx="7886">
                  <c:v>44412</c:v>
                </c:pt>
                <c:pt idx="7887">
                  <c:v>44413</c:v>
                </c:pt>
                <c:pt idx="7888">
                  <c:v>44414</c:v>
                </c:pt>
                <c:pt idx="7889">
                  <c:v>44415</c:v>
                </c:pt>
                <c:pt idx="7890">
                  <c:v>44416</c:v>
                </c:pt>
                <c:pt idx="7891">
                  <c:v>44417</c:v>
                </c:pt>
                <c:pt idx="7892">
                  <c:v>44418</c:v>
                </c:pt>
                <c:pt idx="7893">
                  <c:v>44419</c:v>
                </c:pt>
                <c:pt idx="7894">
                  <c:v>44420</c:v>
                </c:pt>
                <c:pt idx="7895">
                  <c:v>44421</c:v>
                </c:pt>
                <c:pt idx="7896">
                  <c:v>44422</c:v>
                </c:pt>
                <c:pt idx="7897">
                  <c:v>44423</c:v>
                </c:pt>
                <c:pt idx="7898">
                  <c:v>44424</c:v>
                </c:pt>
                <c:pt idx="7899">
                  <c:v>44425</c:v>
                </c:pt>
                <c:pt idx="7900">
                  <c:v>44426</c:v>
                </c:pt>
                <c:pt idx="7901">
                  <c:v>44427</c:v>
                </c:pt>
                <c:pt idx="7902">
                  <c:v>44428</c:v>
                </c:pt>
                <c:pt idx="7903">
                  <c:v>44429</c:v>
                </c:pt>
                <c:pt idx="7904">
                  <c:v>44430</c:v>
                </c:pt>
                <c:pt idx="7905">
                  <c:v>44431</c:v>
                </c:pt>
                <c:pt idx="7906">
                  <c:v>44432</c:v>
                </c:pt>
                <c:pt idx="7907">
                  <c:v>44433</c:v>
                </c:pt>
                <c:pt idx="7908">
                  <c:v>44434</c:v>
                </c:pt>
                <c:pt idx="7909">
                  <c:v>44435</c:v>
                </c:pt>
                <c:pt idx="7910">
                  <c:v>44436</c:v>
                </c:pt>
                <c:pt idx="7911">
                  <c:v>44437</c:v>
                </c:pt>
                <c:pt idx="7912">
                  <c:v>44438</c:v>
                </c:pt>
                <c:pt idx="7913">
                  <c:v>44439</c:v>
                </c:pt>
                <c:pt idx="7914">
                  <c:v>44440</c:v>
                </c:pt>
                <c:pt idx="7915">
                  <c:v>44441</c:v>
                </c:pt>
                <c:pt idx="7916">
                  <c:v>44442</c:v>
                </c:pt>
                <c:pt idx="7917">
                  <c:v>44443</c:v>
                </c:pt>
                <c:pt idx="7918">
                  <c:v>44444</c:v>
                </c:pt>
                <c:pt idx="7919">
                  <c:v>44445</c:v>
                </c:pt>
                <c:pt idx="7920">
                  <c:v>44446</c:v>
                </c:pt>
                <c:pt idx="7921">
                  <c:v>44447</c:v>
                </c:pt>
                <c:pt idx="7922">
                  <c:v>44448</c:v>
                </c:pt>
                <c:pt idx="7923">
                  <c:v>44449</c:v>
                </c:pt>
                <c:pt idx="7924">
                  <c:v>44450</c:v>
                </c:pt>
                <c:pt idx="7925">
                  <c:v>44451</c:v>
                </c:pt>
                <c:pt idx="7926">
                  <c:v>44452</c:v>
                </c:pt>
                <c:pt idx="7927">
                  <c:v>44453</c:v>
                </c:pt>
                <c:pt idx="7928">
                  <c:v>44454</c:v>
                </c:pt>
                <c:pt idx="7929">
                  <c:v>44455</c:v>
                </c:pt>
                <c:pt idx="7930">
                  <c:v>44456</c:v>
                </c:pt>
                <c:pt idx="7931">
                  <c:v>44457</c:v>
                </c:pt>
                <c:pt idx="7932">
                  <c:v>44458</c:v>
                </c:pt>
                <c:pt idx="7933">
                  <c:v>44459</c:v>
                </c:pt>
                <c:pt idx="7934">
                  <c:v>44460</c:v>
                </c:pt>
                <c:pt idx="7935">
                  <c:v>44461</c:v>
                </c:pt>
                <c:pt idx="7936">
                  <c:v>44462</c:v>
                </c:pt>
                <c:pt idx="7937">
                  <c:v>44463</c:v>
                </c:pt>
                <c:pt idx="7938">
                  <c:v>44464</c:v>
                </c:pt>
                <c:pt idx="7939">
                  <c:v>44465</c:v>
                </c:pt>
                <c:pt idx="7940">
                  <c:v>44466</c:v>
                </c:pt>
                <c:pt idx="7941">
                  <c:v>44467</c:v>
                </c:pt>
                <c:pt idx="7942">
                  <c:v>44468</c:v>
                </c:pt>
                <c:pt idx="7943">
                  <c:v>44469</c:v>
                </c:pt>
                <c:pt idx="7944">
                  <c:v>44470</c:v>
                </c:pt>
                <c:pt idx="7945">
                  <c:v>44471</c:v>
                </c:pt>
                <c:pt idx="7946">
                  <c:v>44472</c:v>
                </c:pt>
                <c:pt idx="7947">
                  <c:v>44473</c:v>
                </c:pt>
                <c:pt idx="7948">
                  <c:v>44474</c:v>
                </c:pt>
                <c:pt idx="7949">
                  <c:v>44475</c:v>
                </c:pt>
                <c:pt idx="7950">
                  <c:v>44476</c:v>
                </c:pt>
                <c:pt idx="7951">
                  <c:v>44477</c:v>
                </c:pt>
                <c:pt idx="7952">
                  <c:v>44478</c:v>
                </c:pt>
                <c:pt idx="7953">
                  <c:v>44479</c:v>
                </c:pt>
                <c:pt idx="7954">
                  <c:v>44480</c:v>
                </c:pt>
                <c:pt idx="7955">
                  <c:v>44481</c:v>
                </c:pt>
                <c:pt idx="7956">
                  <c:v>44482</c:v>
                </c:pt>
                <c:pt idx="7957">
                  <c:v>44483</c:v>
                </c:pt>
                <c:pt idx="7958">
                  <c:v>44484</c:v>
                </c:pt>
                <c:pt idx="7959">
                  <c:v>44485</c:v>
                </c:pt>
                <c:pt idx="7960">
                  <c:v>44486</c:v>
                </c:pt>
                <c:pt idx="7961">
                  <c:v>44487</c:v>
                </c:pt>
                <c:pt idx="7962">
                  <c:v>44488</c:v>
                </c:pt>
                <c:pt idx="7963">
                  <c:v>44489</c:v>
                </c:pt>
                <c:pt idx="7964">
                  <c:v>44490</c:v>
                </c:pt>
                <c:pt idx="7965">
                  <c:v>44491</c:v>
                </c:pt>
                <c:pt idx="7966">
                  <c:v>44492</c:v>
                </c:pt>
                <c:pt idx="7967">
                  <c:v>44493</c:v>
                </c:pt>
                <c:pt idx="7968">
                  <c:v>44494</c:v>
                </c:pt>
                <c:pt idx="7969">
                  <c:v>44495</c:v>
                </c:pt>
                <c:pt idx="7970">
                  <c:v>44496</c:v>
                </c:pt>
                <c:pt idx="7971">
                  <c:v>44497</c:v>
                </c:pt>
                <c:pt idx="7972">
                  <c:v>44498</c:v>
                </c:pt>
                <c:pt idx="7973">
                  <c:v>44499</c:v>
                </c:pt>
                <c:pt idx="7974">
                  <c:v>44500</c:v>
                </c:pt>
                <c:pt idx="7975">
                  <c:v>44501</c:v>
                </c:pt>
                <c:pt idx="7976">
                  <c:v>44502</c:v>
                </c:pt>
                <c:pt idx="7977">
                  <c:v>44503</c:v>
                </c:pt>
                <c:pt idx="7978">
                  <c:v>44504</c:v>
                </c:pt>
                <c:pt idx="7979">
                  <c:v>44505</c:v>
                </c:pt>
                <c:pt idx="7980">
                  <c:v>44506</c:v>
                </c:pt>
                <c:pt idx="7981">
                  <c:v>44507</c:v>
                </c:pt>
                <c:pt idx="7982">
                  <c:v>44508</c:v>
                </c:pt>
                <c:pt idx="7983">
                  <c:v>44509</c:v>
                </c:pt>
                <c:pt idx="7984">
                  <c:v>44510</c:v>
                </c:pt>
                <c:pt idx="7985">
                  <c:v>44511</c:v>
                </c:pt>
                <c:pt idx="7986">
                  <c:v>44512</c:v>
                </c:pt>
                <c:pt idx="7987">
                  <c:v>44513</c:v>
                </c:pt>
                <c:pt idx="7988">
                  <c:v>44514</c:v>
                </c:pt>
                <c:pt idx="7989">
                  <c:v>44515</c:v>
                </c:pt>
                <c:pt idx="7990">
                  <c:v>44516</c:v>
                </c:pt>
                <c:pt idx="7991">
                  <c:v>44517</c:v>
                </c:pt>
                <c:pt idx="7992">
                  <c:v>44518</c:v>
                </c:pt>
                <c:pt idx="7993">
                  <c:v>44519</c:v>
                </c:pt>
                <c:pt idx="7994">
                  <c:v>44520</c:v>
                </c:pt>
                <c:pt idx="7995">
                  <c:v>44521</c:v>
                </c:pt>
                <c:pt idx="7996">
                  <c:v>44522</c:v>
                </c:pt>
                <c:pt idx="7997">
                  <c:v>44523</c:v>
                </c:pt>
                <c:pt idx="7998">
                  <c:v>44524</c:v>
                </c:pt>
                <c:pt idx="7999">
                  <c:v>44525</c:v>
                </c:pt>
                <c:pt idx="8000">
                  <c:v>44526</c:v>
                </c:pt>
                <c:pt idx="8001">
                  <c:v>44527</c:v>
                </c:pt>
                <c:pt idx="8002">
                  <c:v>44528</c:v>
                </c:pt>
                <c:pt idx="8003">
                  <c:v>44529</c:v>
                </c:pt>
                <c:pt idx="8004">
                  <c:v>44530</c:v>
                </c:pt>
                <c:pt idx="8005">
                  <c:v>44531</c:v>
                </c:pt>
                <c:pt idx="8006">
                  <c:v>44532</c:v>
                </c:pt>
                <c:pt idx="8007">
                  <c:v>44533</c:v>
                </c:pt>
                <c:pt idx="8008">
                  <c:v>44534</c:v>
                </c:pt>
                <c:pt idx="8009">
                  <c:v>44535</c:v>
                </c:pt>
                <c:pt idx="8010">
                  <c:v>44536</c:v>
                </c:pt>
                <c:pt idx="8011">
                  <c:v>44537</c:v>
                </c:pt>
                <c:pt idx="8012">
                  <c:v>44538</c:v>
                </c:pt>
                <c:pt idx="8013">
                  <c:v>44539</c:v>
                </c:pt>
                <c:pt idx="8014">
                  <c:v>44540</c:v>
                </c:pt>
                <c:pt idx="8015">
                  <c:v>44541</c:v>
                </c:pt>
                <c:pt idx="8016">
                  <c:v>44542</c:v>
                </c:pt>
                <c:pt idx="8017">
                  <c:v>44543</c:v>
                </c:pt>
                <c:pt idx="8018">
                  <c:v>44544</c:v>
                </c:pt>
                <c:pt idx="8019">
                  <c:v>44545</c:v>
                </c:pt>
                <c:pt idx="8020">
                  <c:v>44546</c:v>
                </c:pt>
                <c:pt idx="8021">
                  <c:v>44547</c:v>
                </c:pt>
                <c:pt idx="8022">
                  <c:v>44548</c:v>
                </c:pt>
                <c:pt idx="8023">
                  <c:v>44549</c:v>
                </c:pt>
                <c:pt idx="8024">
                  <c:v>44550</c:v>
                </c:pt>
                <c:pt idx="8025">
                  <c:v>44551</c:v>
                </c:pt>
                <c:pt idx="8026">
                  <c:v>44552</c:v>
                </c:pt>
                <c:pt idx="8027">
                  <c:v>44553</c:v>
                </c:pt>
                <c:pt idx="8028">
                  <c:v>44554</c:v>
                </c:pt>
                <c:pt idx="8029">
                  <c:v>44555</c:v>
                </c:pt>
                <c:pt idx="8030">
                  <c:v>44556</c:v>
                </c:pt>
                <c:pt idx="8031">
                  <c:v>44557</c:v>
                </c:pt>
                <c:pt idx="8032">
                  <c:v>44558</c:v>
                </c:pt>
                <c:pt idx="8033">
                  <c:v>44559</c:v>
                </c:pt>
                <c:pt idx="8034">
                  <c:v>44560</c:v>
                </c:pt>
                <c:pt idx="8035">
                  <c:v>44561</c:v>
                </c:pt>
                <c:pt idx="8036">
                  <c:v>44562</c:v>
                </c:pt>
                <c:pt idx="8037">
                  <c:v>44563</c:v>
                </c:pt>
                <c:pt idx="8038">
                  <c:v>44564</c:v>
                </c:pt>
                <c:pt idx="8039">
                  <c:v>44565</c:v>
                </c:pt>
                <c:pt idx="8040">
                  <c:v>44566</c:v>
                </c:pt>
                <c:pt idx="8041">
                  <c:v>44567</c:v>
                </c:pt>
                <c:pt idx="8042">
                  <c:v>44568</c:v>
                </c:pt>
                <c:pt idx="8043">
                  <c:v>44569</c:v>
                </c:pt>
                <c:pt idx="8044">
                  <c:v>44570</c:v>
                </c:pt>
                <c:pt idx="8045">
                  <c:v>44571</c:v>
                </c:pt>
                <c:pt idx="8046">
                  <c:v>44572</c:v>
                </c:pt>
                <c:pt idx="8047">
                  <c:v>44573</c:v>
                </c:pt>
                <c:pt idx="8048">
                  <c:v>44574</c:v>
                </c:pt>
                <c:pt idx="8049">
                  <c:v>44575</c:v>
                </c:pt>
                <c:pt idx="8050">
                  <c:v>44576</c:v>
                </c:pt>
                <c:pt idx="8051">
                  <c:v>44577</c:v>
                </c:pt>
                <c:pt idx="8052">
                  <c:v>44578</c:v>
                </c:pt>
                <c:pt idx="8053">
                  <c:v>44579</c:v>
                </c:pt>
                <c:pt idx="8054">
                  <c:v>44580</c:v>
                </c:pt>
                <c:pt idx="8055">
                  <c:v>44581</c:v>
                </c:pt>
                <c:pt idx="8056">
                  <c:v>44582</c:v>
                </c:pt>
                <c:pt idx="8057">
                  <c:v>44583</c:v>
                </c:pt>
                <c:pt idx="8058">
                  <c:v>44584</c:v>
                </c:pt>
                <c:pt idx="8059">
                  <c:v>44585</c:v>
                </c:pt>
                <c:pt idx="8060">
                  <c:v>44586</c:v>
                </c:pt>
                <c:pt idx="8061">
                  <c:v>44587</c:v>
                </c:pt>
                <c:pt idx="8062">
                  <c:v>44588</c:v>
                </c:pt>
                <c:pt idx="8063">
                  <c:v>44589</c:v>
                </c:pt>
                <c:pt idx="8064">
                  <c:v>44590</c:v>
                </c:pt>
                <c:pt idx="8065">
                  <c:v>44591</c:v>
                </c:pt>
                <c:pt idx="8066">
                  <c:v>44592</c:v>
                </c:pt>
                <c:pt idx="8067">
                  <c:v>44593</c:v>
                </c:pt>
                <c:pt idx="8068">
                  <c:v>44594</c:v>
                </c:pt>
                <c:pt idx="8069">
                  <c:v>44595</c:v>
                </c:pt>
                <c:pt idx="8070">
                  <c:v>44596</c:v>
                </c:pt>
                <c:pt idx="8071">
                  <c:v>44597</c:v>
                </c:pt>
                <c:pt idx="8072">
                  <c:v>44598</c:v>
                </c:pt>
                <c:pt idx="8073">
                  <c:v>44599</c:v>
                </c:pt>
                <c:pt idx="8074">
                  <c:v>44600</c:v>
                </c:pt>
                <c:pt idx="8075">
                  <c:v>44601</c:v>
                </c:pt>
                <c:pt idx="8076">
                  <c:v>44602</c:v>
                </c:pt>
                <c:pt idx="8077">
                  <c:v>44603</c:v>
                </c:pt>
                <c:pt idx="8078">
                  <c:v>44604</c:v>
                </c:pt>
                <c:pt idx="8079">
                  <c:v>44605</c:v>
                </c:pt>
                <c:pt idx="8080">
                  <c:v>44606</c:v>
                </c:pt>
                <c:pt idx="8081">
                  <c:v>44607</c:v>
                </c:pt>
                <c:pt idx="8082">
                  <c:v>44608</c:v>
                </c:pt>
                <c:pt idx="8083">
                  <c:v>44609</c:v>
                </c:pt>
                <c:pt idx="8084">
                  <c:v>44610</c:v>
                </c:pt>
                <c:pt idx="8085">
                  <c:v>44611</c:v>
                </c:pt>
                <c:pt idx="8086">
                  <c:v>44612</c:v>
                </c:pt>
                <c:pt idx="8087">
                  <c:v>44613</c:v>
                </c:pt>
                <c:pt idx="8088">
                  <c:v>44614</c:v>
                </c:pt>
                <c:pt idx="8089">
                  <c:v>44615</c:v>
                </c:pt>
                <c:pt idx="8090">
                  <c:v>44616</c:v>
                </c:pt>
                <c:pt idx="8091">
                  <c:v>44617</c:v>
                </c:pt>
                <c:pt idx="8092">
                  <c:v>44618</c:v>
                </c:pt>
                <c:pt idx="8093">
                  <c:v>44619</c:v>
                </c:pt>
                <c:pt idx="8094">
                  <c:v>44620</c:v>
                </c:pt>
                <c:pt idx="8095">
                  <c:v>44621</c:v>
                </c:pt>
                <c:pt idx="8096">
                  <c:v>44622</c:v>
                </c:pt>
                <c:pt idx="8097">
                  <c:v>44623</c:v>
                </c:pt>
                <c:pt idx="8098">
                  <c:v>44624</c:v>
                </c:pt>
                <c:pt idx="8099">
                  <c:v>44625</c:v>
                </c:pt>
                <c:pt idx="8100">
                  <c:v>44626</c:v>
                </c:pt>
                <c:pt idx="8101">
                  <c:v>44627</c:v>
                </c:pt>
                <c:pt idx="8102">
                  <c:v>44628</c:v>
                </c:pt>
                <c:pt idx="8103">
                  <c:v>44629</c:v>
                </c:pt>
                <c:pt idx="8104">
                  <c:v>44630</c:v>
                </c:pt>
                <c:pt idx="8105">
                  <c:v>44631</c:v>
                </c:pt>
                <c:pt idx="8106">
                  <c:v>44632</c:v>
                </c:pt>
                <c:pt idx="8107">
                  <c:v>44633</c:v>
                </c:pt>
                <c:pt idx="8108">
                  <c:v>44634</c:v>
                </c:pt>
                <c:pt idx="8109">
                  <c:v>44635</c:v>
                </c:pt>
                <c:pt idx="8110">
                  <c:v>44636</c:v>
                </c:pt>
                <c:pt idx="8111">
                  <c:v>44637</c:v>
                </c:pt>
                <c:pt idx="8112">
                  <c:v>44638</c:v>
                </c:pt>
                <c:pt idx="8113">
                  <c:v>44639</c:v>
                </c:pt>
                <c:pt idx="8114">
                  <c:v>44640</c:v>
                </c:pt>
                <c:pt idx="8115">
                  <c:v>44641</c:v>
                </c:pt>
                <c:pt idx="8116">
                  <c:v>44642</c:v>
                </c:pt>
                <c:pt idx="8117">
                  <c:v>44643</c:v>
                </c:pt>
                <c:pt idx="8118">
                  <c:v>44644</c:v>
                </c:pt>
                <c:pt idx="8119">
                  <c:v>44645</c:v>
                </c:pt>
                <c:pt idx="8120">
                  <c:v>44646</c:v>
                </c:pt>
                <c:pt idx="8121">
                  <c:v>44647</c:v>
                </c:pt>
                <c:pt idx="8122">
                  <c:v>44648</c:v>
                </c:pt>
                <c:pt idx="8123">
                  <c:v>44649</c:v>
                </c:pt>
                <c:pt idx="8124">
                  <c:v>44650</c:v>
                </c:pt>
                <c:pt idx="8125">
                  <c:v>44651</c:v>
                </c:pt>
                <c:pt idx="8126">
                  <c:v>44652</c:v>
                </c:pt>
                <c:pt idx="8127">
                  <c:v>44653</c:v>
                </c:pt>
                <c:pt idx="8128">
                  <c:v>44654</c:v>
                </c:pt>
                <c:pt idx="8129">
                  <c:v>44655</c:v>
                </c:pt>
                <c:pt idx="8130">
                  <c:v>44656</c:v>
                </c:pt>
                <c:pt idx="8131">
                  <c:v>44657</c:v>
                </c:pt>
                <c:pt idx="8132">
                  <c:v>44658</c:v>
                </c:pt>
                <c:pt idx="8133">
                  <c:v>44659</c:v>
                </c:pt>
                <c:pt idx="8134">
                  <c:v>44660</c:v>
                </c:pt>
                <c:pt idx="8135">
                  <c:v>44661</c:v>
                </c:pt>
                <c:pt idx="8136">
                  <c:v>44662</c:v>
                </c:pt>
                <c:pt idx="8137">
                  <c:v>44663</c:v>
                </c:pt>
                <c:pt idx="8138">
                  <c:v>44664</c:v>
                </c:pt>
                <c:pt idx="8139">
                  <c:v>44665</c:v>
                </c:pt>
                <c:pt idx="8140">
                  <c:v>44666</c:v>
                </c:pt>
                <c:pt idx="8141">
                  <c:v>44667</c:v>
                </c:pt>
                <c:pt idx="8142">
                  <c:v>44668</c:v>
                </c:pt>
                <c:pt idx="8143">
                  <c:v>44669</c:v>
                </c:pt>
                <c:pt idx="8144">
                  <c:v>44670</c:v>
                </c:pt>
                <c:pt idx="8145">
                  <c:v>44671</c:v>
                </c:pt>
                <c:pt idx="8146">
                  <c:v>44672</c:v>
                </c:pt>
                <c:pt idx="8147">
                  <c:v>44673</c:v>
                </c:pt>
                <c:pt idx="8148">
                  <c:v>44674</c:v>
                </c:pt>
                <c:pt idx="8149">
                  <c:v>44675</c:v>
                </c:pt>
                <c:pt idx="8150">
                  <c:v>44676</c:v>
                </c:pt>
                <c:pt idx="8151">
                  <c:v>44677</c:v>
                </c:pt>
                <c:pt idx="8152">
                  <c:v>44678</c:v>
                </c:pt>
                <c:pt idx="8153">
                  <c:v>44679</c:v>
                </c:pt>
                <c:pt idx="8154">
                  <c:v>44680</c:v>
                </c:pt>
                <c:pt idx="8155">
                  <c:v>44681</c:v>
                </c:pt>
                <c:pt idx="8156">
                  <c:v>44682</c:v>
                </c:pt>
                <c:pt idx="8157">
                  <c:v>44683</c:v>
                </c:pt>
                <c:pt idx="8158">
                  <c:v>44684</c:v>
                </c:pt>
                <c:pt idx="8159">
                  <c:v>44685</c:v>
                </c:pt>
                <c:pt idx="8160">
                  <c:v>44686</c:v>
                </c:pt>
                <c:pt idx="8161">
                  <c:v>44687</c:v>
                </c:pt>
                <c:pt idx="8162">
                  <c:v>44688</c:v>
                </c:pt>
                <c:pt idx="8163">
                  <c:v>44689</c:v>
                </c:pt>
                <c:pt idx="8164">
                  <c:v>44690</c:v>
                </c:pt>
                <c:pt idx="8165">
                  <c:v>44691</c:v>
                </c:pt>
                <c:pt idx="8166">
                  <c:v>44692</c:v>
                </c:pt>
                <c:pt idx="8167">
                  <c:v>44693</c:v>
                </c:pt>
                <c:pt idx="8168">
                  <c:v>44694</c:v>
                </c:pt>
                <c:pt idx="8169">
                  <c:v>44695</c:v>
                </c:pt>
                <c:pt idx="8170">
                  <c:v>44696</c:v>
                </c:pt>
                <c:pt idx="8171">
                  <c:v>44697</c:v>
                </c:pt>
                <c:pt idx="8172">
                  <c:v>44698</c:v>
                </c:pt>
                <c:pt idx="8173">
                  <c:v>44699</c:v>
                </c:pt>
                <c:pt idx="8174">
                  <c:v>44700</c:v>
                </c:pt>
                <c:pt idx="8175">
                  <c:v>44701</c:v>
                </c:pt>
                <c:pt idx="8176">
                  <c:v>44702</c:v>
                </c:pt>
                <c:pt idx="8177">
                  <c:v>44703</c:v>
                </c:pt>
                <c:pt idx="8178">
                  <c:v>44704</c:v>
                </c:pt>
                <c:pt idx="8179">
                  <c:v>44705</c:v>
                </c:pt>
                <c:pt idx="8180">
                  <c:v>44706</c:v>
                </c:pt>
                <c:pt idx="8181">
                  <c:v>44707</c:v>
                </c:pt>
                <c:pt idx="8182">
                  <c:v>44708</c:v>
                </c:pt>
                <c:pt idx="8183">
                  <c:v>44709</c:v>
                </c:pt>
                <c:pt idx="8184">
                  <c:v>44710</c:v>
                </c:pt>
                <c:pt idx="8185">
                  <c:v>44711</c:v>
                </c:pt>
                <c:pt idx="8186">
                  <c:v>44712</c:v>
                </c:pt>
                <c:pt idx="8187">
                  <c:v>44713</c:v>
                </c:pt>
                <c:pt idx="8188">
                  <c:v>44714</c:v>
                </c:pt>
                <c:pt idx="8189">
                  <c:v>44715</c:v>
                </c:pt>
                <c:pt idx="8190">
                  <c:v>44716</c:v>
                </c:pt>
                <c:pt idx="8191">
                  <c:v>44717</c:v>
                </c:pt>
                <c:pt idx="8192">
                  <c:v>44718</c:v>
                </c:pt>
                <c:pt idx="8193">
                  <c:v>44719</c:v>
                </c:pt>
                <c:pt idx="8194">
                  <c:v>44720</c:v>
                </c:pt>
                <c:pt idx="8195">
                  <c:v>44721</c:v>
                </c:pt>
                <c:pt idx="8196">
                  <c:v>44722</c:v>
                </c:pt>
                <c:pt idx="8197">
                  <c:v>44723</c:v>
                </c:pt>
                <c:pt idx="8198">
                  <c:v>44724</c:v>
                </c:pt>
                <c:pt idx="8199">
                  <c:v>44725</c:v>
                </c:pt>
                <c:pt idx="8200">
                  <c:v>44726</c:v>
                </c:pt>
                <c:pt idx="8201">
                  <c:v>44727</c:v>
                </c:pt>
                <c:pt idx="8202">
                  <c:v>44728</c:v>
                </c:pt>
                <c:pt idx="8203">
                  <c:v>44729</c:v>
                </c:pt>
                <c:pt idx="8204">
                  <c:v>44730</c:v>
                </c:pt>
                <c:pt idx="8205">
                  <c:v>44731</c:v>
                </c:pt>
                <c:pt idx="8206">
                  <c:v>44732</c:v>
                </c:pt>
                <c:pt idx="8207">
                  <c:v>44733</c:v>
                </c:pt>
                <c:pt idx="8208">
                  <c:v>44734</c:v>
                </c:pt>
                <c:pt idx="8209">
                  <c:v>44735</c:v>
                </c:pt>
                <c:pt idx="8210">
                  <c:v>44736</c:v>
                </c:pt>
                <c:pt idx="8211">
                  <c:v>44737</c:v>
                </c:pt>
                <c:pt idx="8212">
                  <c:v>44738</c:v>
                </c:pt>
                <c:pt idx="8213">
                  <c:v>44739</c:v>
                </c:pt>
                <c:pt idx="8214">
                  <c:v>44740</c:v>
                </c:pt>
                <c:pt idx="8215">
                  <c:v>44741</c:v>
                </c:pt>
                <c:pt idx="8216">
                  <c:v>44742</c:v>
                </c:pt>
                <c:pt idx="8217">
                  <c:v>44743</c:v>
                </c:pt>
                <c:pt idx="8218">
                  <c:v>44744</c:v>
                </c:pt>
                <c:pt idx="8219">
                  <c:v>44745</c:v>
                </c:pt>
                <c:pt idx="8220">
                  <c:v>44746</c:v>
                </c:pt>
                <c:pt idx="8221">
                  <c:v>44747</c:v>
                </c:pt>
                <c:pt idx="8222">
                  <c:v>44748</c:v>
                </c:pt>
                <c:pt idx="8223">
                  <c:v>44749</c:v>
                </c:pt>
                <c:pt idx="8224">
                  <c:v>44750</c:v>
                </c:pt>
                <c:pt idx="8225">
                  <c:v>44751</c:v>
                </c:pt>
                <c:pt idx="8226">
                  <c:v>44752</c:v>
                </c:pt>
                <c:pt idx="8227">
                  <c:v>44753</c:v>
                </c:pt>
                <c:pt idx="8228">
                  <c:v>44754</c:v>
                </c:pt>
                <c:pt idx="8229">
                  <c:v>44755</c:v>
                </c:pt>
                <c:pt idx="8230">
                  <c:v>44756</c:v>
                </c:pt>
                <c:pt idx="8231">
                  <c:v>44757</c:v>
                </c:pt>
                <c:pt idx="8232">
                  <c:v>44758</c:v>
                </c:pt>
                <c:pt idx="8233">
                  <c:v>44759</c:v>
                </c:pt>
                <c:pt idx="8234">
                  <c:v>44760</c:v>
                </c:pt>
                <c:pt idx="8235">
                  <c:v>44761</c:v>
                </c:pt>
                <c:pt idx="8236">
                  <c:v>44762</c:v>
                </c:pt>
                <c:pt idx="8237">
                  <c:v>44763</c:v>
                </c:pt>
                <c:pt idx="8238">
                  <c:v>44764</c:v>
                </c:pt>
                <c:pt idx="8239">
                  <c:v>44765</c:v>
                </c:pt>
                <c:pt idx="8240">
                  <c:v>44766</c:v>
                </c:pt>
                <c:pt idx="8241">
                  <c:v>44767</c:v>
                </c:pt>
                <c:pt idx="8242">
                  <c:v>44768</c:v>
                </c:pt>
                <c:pt idx="8243">
                  <c:v>44769</c:v>
                </c:pt>
                <c:pt idx="8244">
                  <c:v>44770</c:v>
                </c:pt>
                <c:pt idx="8245">
                  <c:v>44771</c:v>
                </c:pt>
                <c:pt idx="8246">
                  <c:v>44772</c:v>
                </c:pt>
                <c:pt idx="8247">
                  <c:v>44773</c:v>
                </c:pt>
                <c:pt idx="8248">
                  <c:v>44774</c:v>
                </c:pt>
                <c:pt idx="8249">
                  <c:v>44775</c:v>
                </c:pt>
                <c:pt idx="8250">
                  <c:v>44776</c:v>
                </c:pt>
                <c:pt idx="8251">
                  <c:v>44777</c:v>
                </c:pt>
                <c:pt idx="8252">
                  <c:v>44778</c:v>
                </c:pt>
                <c:pt idx="8253">
                  <c:v>44779</c:v>
                </c:pt>
                <c:pt idx="8254">
                  <c:v>44780</c:v>
                </c:pt>
                <c:pt idx="8255">
                  <c:v>44781</c:v>
                </c:pt>
                <c:pt idx="8256">
                  <c:v>44782</c:v>
                </c:pt>
                <c:pt idx="8257">
                  <c:v>44783</c:v>
                </c:pt>
                <c:pt idx="8258">
                  <c:v>44784</c:v>
                </c:pt>
                <c:pt idx="8259">
                  <c:v>44785</c:v>
                </c:pt>
                <c:pt idx="8260">
                  <c:v>44786</c:v>
                </c:pt>
                <c:pt idx="8261">
                  <c:v>44787</c:v>
                </c:pt>
                <c:pt idx="8262">
                  <c:v>44788</c:v>
                </c:pt>
                <c:pt idx="8263">
                  <c:v>44789</c:v>
                </c:pt>
                <c:pt idx="8264">
                  <c:v>44790</c:v>
                </c:pt>
                <c:pt idx="8265">
                  <c:v>44791</c:v>
                </c:pt>
                <c:pt idx="8266">
                  <c:v>44792</c:v>
                </c:pt>
                <c:pt idx="8267">
                  <c:v>44793</c:v>
                </c:pt>
                <c:pt idx="8268">
                  <c:v>44794</c:v>
                </c:pt>
                <c:pt idx="8269">
                  <c:v>44795</c:v>
                </c:pt>
                <c:pt idx="8270">
                  <c:v>44796</c:v>
                </c:pt>
                <c:pt idx="8271">
                  <c:v>44797</c:v>
                </c:pt>
                <c:pt idx="8272">
                  <c:v>44798</c:v>
                </c:pt>
                <c:pt idx="8273">
                  <c:v>44799</c:v>
                </c:pt>
                <c:pt idx="8274">
                  <c:v>44800</c:v>
                </c:pt>
                <c:pt idx="8275">
                  <c:v>44801</c:v>
                </c:pt>
                <c:pt idx="8276">
                  <c:v>44802</c:v>
                </c:pt>
                <c:pt idx="8277">
                  <c:v>44803</c:v>
                </c:pt>
                <c:pt idx="8278">
                  <c:v>44804</c:v>
                </c:pt>
                <c:pt idx="8279">
                  <c:v>44805</c:v>
                </c:pt>
                <c:pt idx="8280">
                  <c:v>44806</c:v>
                </c:pt>
                <c:pt idx="8281">
                  <c:v>44807</c:v>
                </c:pt>
                <c:pt idx="8282">
                  <c:v>44808</c:v>
                </c:pt>
                <c:pt idx="8283">
                  <c:v>44809</c:v>
                </c:pt>
                <c:pt idx="8284">
                  <c:v>44810</c:v>
                </c:pt>
                <c:pt idx="8285">
                  <c:v>44811</c:v>
                </c:pt>
                <c:pt idx="8286">
                  <c:v>44812</c:v>
                </c:pt>
                <c:pt idx="8287">
                  <c:v>44813</c:v>
                </c:pt>
                <c:pt idx="8288">
                  <c:v>44814</c:v>
                </c:pt>
                <c:pt idx="8289">
                  <c:v>44815</c:v>
                </c:pt>
                <c:pt idx="8290">
                  <c:v>44816</c:v>
                </c:pt>
                <c:pt idx="8291">
                  <c:v>44817</c:v>
                </c:pt>
                <c:pt idx="8292">
                  <c:v>44818</c:v>
                </c:pt>
                <c:pt idx="8293">
                  <c:v>44819</c:v>
                </c:pt>
                <c:pt idx="8294">
                  <c:v>44820</c:v>
                </c:pt>
                <c:pt idx="8295">
                  <c:v>44821</c:v>
                </c:pt>
                <c:pt idx="8296">
                  <c:v>44822</c:v>
                </c:pt>
                <c:pt idx="8297">
                  <c:v>44823</c:v>
                </c:pt>
                <c:pt idx="8298">
                  <c:v>44824</c:v>
                </c:pt>
                <c:pt idx="8299">
                  <c:v>44825</c:v>
                </c:pt>
                <c:pt idx="8300">
                  <c:v>44826</c:v>
                </c:pt>
                <c:pt idx="8301">
                  <c:v>44827</c:v>
                </c:pt>
                <c:pt idx="8302">
                  <c:v>44828</c:v>
                </c:pt>
                <c:pt idx="8303">
                  <c:v>44829</c:v>
                </c:pt>
                <c:pt idx="8304">
                  <c:v>44830</c:v>
                </c:pt>
                <c:pt idx="8305">
                  <c:v>44831</c:v>
                </c:pt>
                <c:pt idx="8306">
                  <c:v>44832</c:v>
                </c:pt>
                <c:pt idx="8307">
                  <c:v>44833</c:v>
                </c:pt>
                <c:pt idx="8308">
                  <c:v>44834</c:v>
                </c:pt>
                <c:pt idx="8309">
                  <c:v>44835</c:v>
                </c:pt>
                <c:pt idx="8310">
                  <c:v>44836</c:v>
                </c:pt>
                <c:pt idx="8311">
                  <c:v>44837</c:v>
                </c:pt>
                <c:pt idx="8312">
                  <c:v>44838</c:v>
                </c:pt>
                <c:pt idx="8313">
                  <c:v>44839</c:v>
                </c:pt>
                <c:pt idx="8314">
                  <c:v>44840</c:v>
                </c:pt>
                <c:pt idx="8315">
                  <c:v>44841</c:v>
                </c:pt>
                <c:pt idx="8316">
                  <c:v>44842</c:v>
                </c:pt>
                <c:pt idx="8317">
                  <c:v>44843</c:v>
                </c:pt>
                <c:pt idx="8318">
                  <c:v>44844</c:v>
                </c:pt>
                <c:pt idx="8319">
                  <c:v>44845</c:v>
                </c:pt>
                <c:pt idx="8320">
                  <c:v>44846</c:v>
                </c:pt>
                <c:pt idx="8321">
                  <c:v>44847</c:v>
                </c:pt>
                <c:pt idx="8322">
                  <c:v>44848</c:v>
                </c:pt>
                <c:pt idx="8323">
                  <c:v>44849</c:v>
                </c:pt>
                <c:pt idx="8324">
                  <c:v>44850</c:v>
                </c:pt>
                <c:pt idx="8325">
                  <c:v>44851</c:v>
                </c:pt>
                <c:pt idx="8326">
                  <c:v>44852</c:v>
                </c:pt>
                <c:pt idx="8327">
                  <c:v>44853</c:v>
                </c:pt>
                <c:pt idx="8328">
                  <c:v>44854</c:v>
                </c:pt>
                <c:pt idx="8329">
                  <c:v>44855</c:v>
                </c:pt>
                <c:pt idx="8330">
                  <c:v>44856</c:v>
                </c:pt>
                <c:pt idx="8331">
                  <c:v>44857</c:v>
                </c:pt>
                <c:pt idx="8332">
                  <c:v>44858</c:v>
                </c:pt>
                <c:pt idx="8333">
                  <c:v>44859</c:v>
                </c:pt>
                <c:pt idx="8334">
                  <c:v>44860</c:v>
                </c:pt>
                <c:pt idx="8335">
                  <c:v>44861</c:v>
                </c:pt>
                <c:pt idx="8336">
                  <c:v>44862</c:v>
                </c:pt>
                <c:pt idx="8337">
                  <c:v>44863</c:v>
                </c:pt>
                <c:pt idx="8338">
                  <c:v>44864</c:v>
                </c:pt>
                <c:pt idx="8339">
                  <c:v>44865</c:v>
                </c:pt>
                <c:pt idx="8340">
                  <c:v>44866</c:v>
                </c:pt>
                <c:pt idx="8341">
                  <c:v>44867</c:v>
                </c:pt>
                <c:pt idx="8342">
                  <c:v>44868</c:v>
                </c:pt>
                <c:pt idx="8343">
                  <c:v>44869</c:v>
                </c:pt>
                <c:pt idx="8344">
                  <c:v>44870</c:v>
                </c:pt>
                <c:pt idx="8345">
                  <c:v>44871</c:v>
                </c:pt>
                <c:pt idx="8346">
                  <c:v>44872</c:v>
                </c:pt>
                <c:pt idx="8347">
                  <c:v>44873</c:v>
                </c:pt>
                <c:pt idx="8348">
                  <c:v>44874</c:v>
                </c:pt>
                <c:pt idx="8349">
                  <c:v>44875</c:v>
                </c:pt>
                <c:pt idx="8350">
                  <c:v>44876</c:v>
                </c:pt>
                <c:pt idx="8351">
                  <c:v>44877</c:v>
                </c:pt>
                <c:pt idx="8352">
                  <c:v>44878</c:v>
                </c:pt>
                <c:pt idx="8353">
                  <c:v>44879</c:v>
                </c:pt>
                <c:pt idx="8354">
                  <c:v>44880</c:v>
                </c:pt>
                <c:pt idx="8355">
                  <c:v>44881</c:v>
                </c:pt>
                <c:pt idx="8356">
                  <c:v>44882</c:v>
                </c:pt>
                <c:pt idx="8357">
                  <c:v>44883</c:v>
                </c:pt>
                <c:pt idx="8358">
                  <c:v>44884</c:v>
                </c:pt>
                <c:pt idx="8359">
                  <c:v>44885</c:v>
                </c:pt>
                <c:pt idx="8360">
                  <c:v>44886</c:v>
                </c:pt>
                <c:pt idx="8361">
                  <c:v>44887</c:v>
                </c:pt>
                <c:pt idx="8362">
                  <c:v>44888</c:v>
                </c:pt>
                <c:pt idx="8363">
                  <c:v>44889</c:v>
                </c:pt>
                <c:pt idx="8364">
                  <c:v>44890</c:v>
                </c:pt>
                <c:pt idx="8365">
                  <c:v>44891</c:v>
                </c:pt>
                <c:pt idx="8366">
                  <c:v>44892</c:v>
                </c:pt>
                <c:pt idx="8367">
                  <c:v>44893</c:v>
                </c:pt>
                <c:pt idx="8368">
                  <c:v>44894</c:v>
                </c:pt>
                <c:pt idx="8369">
                  <c:v>44895</c:v>
                </c:pt>
                <c:pt idx="8370">
                  <c:v>44896</c:v>
                </c:pt>
                <c:pt idx="8371">
                  <c:v>44897</c:v>
                </c:pt>
                <c:pt idx="8372">
                  <c:v>44898</c:v>
                </c:pt>
                <c:pt idx="8373">
                  <c:v>44899</c:v>
                </c:pt>
                <c:pt idx="8374">
                  <c:v>44900</c:v>
                </c:pt>
                <c:pt idx="8375">
                  <c:v>44901</c:v>
                </c:pt>
                <c:pt idx="8376">
                  <c:v>44902</c:v>
                </c:pt>
                <c:pt idx="8377">
                  <c:v>44903</c:v>
                </c:pt>
                <c:pt idx="8378">
                  <c:v>44904</c:v>
                </c:pt>
                <c:pt idx="8379">
                  <c:v>44905</c:v>
                </c:pt>
                <c:pt idx="8380">
                  <c:v>44906</c:v>
                </c:pt>
                <c:pt idx="8381">
                  <c:v>44907</c:v>
                </c:pt>
                <c:pt idx="8382">
                  <c:v>44908</c:v>
                </c:pt>
                <c:pt idx="8383">
                  <c:v>44909</c:v>
                </c:pt>
                <c:pt idx="8384">
                  <c:v>44910</c:v>
                </c:pt>
                <c:pt idx="8385">
                  <c:v>44911</c:v>
                </c:pt>
                <c:pt idx="8386">
                  <c:v>44912</c:v>
                </c:pt>
                <c:pt idx="8387">
                  <c:v>44913</c:v>
                </c:pt>
                <c:pt idx="8388">
                  <c:v>44914</c:v>
                </c:pt>
                <c:pt idx="8389">
                  <c:v>44915</c:v>
                </c:pt>
                <c:pt idx="8390">
                  <c:v>44916</c:v>
                </c:pt>
                <c:pt idx="8391">
                  <c:v>44917</c:v>
                </c:pt>
                <c:pt idx="8392">
                  <c:v>44918</c:v>
                </c:pt>
                <c:pt idx="8393">
                  <c:v>44919</c:v>
                </c:pt>
                <c:pt idx="8394">
                  <c:v>44920</c:v>
                </c:pt>
                <c:pt idx="8395">
                  <c:v>44921</c:v>
                </c:pt>
                <c:pt idx="8396">
                  <c:v>44922</c:v>
                </c:pt>
                <c:pt idx="8397">
                  <c:v>44923</c:v>
                </c:pt>
                <c:pt idx="8398">
                  <c:v>44924</c:v>
                </c:pt>
                <c:pt idx="8399">
                  <c:v>44925</c:v>
                </c:pt>
                <c:pt idx="8400">
                  <c:v>44926</c:v>
                </c:pt>
                <c:pt idx="8401">
                  <c:v>44927</c:v>
                </c:pt>
                <c:pt idx="8402">
                  <c:v>44928</c:v>
                </c:pt>
                <c:pt idx="8403">
                  <c:v>44929</c:v>
                </c:pt>
                <c:pt idx="8404">
                  <c:v>44930</c:v>
                </c:pt>
                <c:pt idx="8405">
                  <c:v>44931</c:v>
                </c:pt>
                <c:pt idx="8406">
                  <c:v>44932</c:v>
                </c:pt>
                <c:pt idx="8407">
                  <c:v>44933</c:v>
                </c:pt>
                <c:pt idx="8408">
                  <c:v>44934</c:v>
                </c:pt>
                <c:pt idx="8409">
                  <c:v>44935</c:v>
                </c:pt>
                <c:pt idx="8410">
                  <c:v>44936</c:v>
                </c:pt>
                <c:pt idx="8411">
                  <c:v>44937</c:v>
                </c:pt>
                <c:pt idx="8412">
                  <c:v>44938</c:v>
                </c:pt>
                <c:pt idx="8413">
                  <c:v>44939</c:v>
                </c:pt>
                <c:pt idx="8414">
                  <c:v>44940</c:v>
                </c:pt>
                <c:pt idx="8415">
                  <c:v>44941</c:v>
                </c:pt>
                <c:pt idx="8416">
                  <c:v>44942</c:v>
                </c:pt>
                <c:pt idx="8417">
                  <c:v>44943</c:v>
                </c:pt>
                <c:pt idx="8418">
                  <c:v>44944</c:v>
                </c:pt>
                <c:pt idx="8419">
                  <c:v>44945</c:v>
                </c:pt>
                <c:pt idx="8420">
                  <c:v>44946</c:v>
                </c:pt>
                <c:pt idx="8421">
                  <c:v>44947</c:v>
                </c:pt>
                <c:pt idx="8422">
                  <c:v>44948</c:v>
                </c:pt>
                <c:pt idx="8423">
                  <c:v>44949</c:v>
                </c:pt>
                <c:pt idx="8424">
                  <c:v>44950</c:v>
                </c:pt>
                <c:pt idx="8425">
                  <c:v>44951</c:v>
                </c:pt>
                <c:pt idx="8426">
                  <c:v>44952</c:v>
                </c:pt>
                <c:pt idx="8427">
                  <c:v>44953</c:v>
                </c:pt>
                <c:pt idx="8428">
                  <c:v>44954</c:v>
                </c:pt>
                <c:pt idx="8429">
                  <c:v>44955</c:v>
                </c:pt>
                <c:pt idx="8430">
                  <c:v>44956</c:v>
                </c:pt>
                <c:pt idx="8431">
                  <c:v>44957</c:v>
                </c:pt>
                <c:pt idx="8432">
                  <c:v>44958</c:v>
                </c:pt>
                <c:pt idx="8433">
                  <c:v>44959</c:v>
                </c:pt>
                <c:pt idx="8434">
                  <c:v>44960</c:v>
                </c:pt>
                <c:pt idx="8435">
                  <c:v>44961</c:v>
                </c:pt>
                <c:pt idx="8436">
                  <c:v>44962</c:v>
                </c:pt>
                <c:pt idx="8437">
                  <c:v>44963</c:v>
                </c:pt>
                <c:pt idx="8438">
                  <c:v>44964</c:v>
                </c:pt>
                <c:pt idx="8439">
                  <c:v>44965</c:v>
                </c:pt>
                <c:pt idx="8440">
                  <c:v>44966</c:v>
                </c:pt>
                <c:pt idx="8441">
                  <c:v>44967</c:v>
                </c:pt>
                <c:pt idx="8442">
                  <c:v>44968</c:v>
                </c:pt>
                <c:pt idx="8443">
                  <c:v>44969</c:v>
                </c:pt>
                <c:pt idx="8444">
                  <c:v>44970</c:v>
                </c:pt>
                <c:pt idx="8445">
                  <c:v>44971</c:v>
                </c:pt>
                <c:pt idx="8446">
                  <c:v>44972</c:v>
                </c:pt>
                <c:pt idx="8447">
                  <c:v>44973</c:v>
                </c:pt>
                <c:pt idx="8448">
                  <c:v>44974</c:v>
                </c:pt>
                <c:pt idx="8449">
                  <c:v>44975</c:v>
                </c:pt>
                <c:pt idx="8450">
                  <c:v>44976</c:v>
                </c:pt>
                <c:pt idx="8451">
                  <c:v>44977</c:v>
                </c:pt>
                <c:pt idx="8452">
                  <c:v>44978</c:v>
                </c:pt>
                <c:pt idx="8453">
                  <c:v>44979</c:v>
                </c:pt>
                <c:pt idx="8454">
                  <c:v>44980</c:v>
                </c:pt>
                <c:pt idx="8455">
                  <c:v>44981</c:v>
                </c:pt>
                <c:pt idx="8456">
                  <c:v>44982</c:v>
                </c:pt>
                <c:pt idx="8457">
                  <c:v>44983</c:v>
                </c:pt>
                <c:pt idx="8458">
                  <c:v>44984</c:v>
                </c:pt>
                <c:pt idx="8459">
                  <c:v>44985</c:v>
                </c:pt>
                <c:pt idx="8460">
                  <c:v>44986</c:v>
                </c:pt>
                <c:pt idx="8461">
                  <c:v>44987</c:v>
                </c:pt>
                <c:pt idx="8462">
                  <c:v>44988</c:v>
                </c:pt>
                <c:pt idx="8463">
                  <c:v>44989</c:v>
                </c:pt>
                <c:pt idx="8464">
                  <c:v>44990</c:v>
                </c:pt>
                <c:pt idx="8465">
                  <c:v>44991</c:v>
                </c:pt>
                <c:pt idx="8466">
                  <c:v>44992</c:v>
                </c:pt>
                <c:pt idx="8467">
                  <c:v>44993</c:v>
                </c:pt>
                <c:pt idx="8468">
                  <c:v>44994</c:v>
                </c:pt>
                <c:pt idx="8469">
                  <c:v>44995</c:v>
                </c:pt>
                <c:pt idx="8470">
                  <c:v>44996</c:v>
                </c:pt>
                <c:pt idx="8471">
                  <c:v>44997</c:v>
                </c:pt>
                <c:pt idx="8472">
                  <c:v>44998</c:v>
                </c:pt>
                <c:pt idx="8473">
                  <c:v>44999</c:v>
                </c:pt>
                <c:pt idx="8474">
                  <c:v>45000</c:v>
                </c:pt>
                <c:pt idx="8475">
                  <c:v>45001</c:v>
                </c:pt>
                <c:pt idx="8476">
                  <c:v>45002</c:v>
                </c:pt>
                <c:pt idx="8477">
                  <c:v>45003</c:v>
                </c:pt>
                <c:pt idx="8478">
                  <c:v>45004</c:v>
                </c:pt>
                <c:pt idx="8479">
                  <c:v>45005</c:v>
                </c:pt>
                <c:pt idx="8480">
                  <c:v>45006</c:v>
                </c:pt>
                <c:pt idx="8481">
                  <c:v>45007</c:v>
                </c:pt>
                <c:pt idx="8482">
                  <c:v>45008</c:v>
                </c:pt>
                <c:pt idx="8483">
                  <c:v>45009</c:v>
                </c:pt>
                <c:pt idx="8484">
                  <c:v>45010</c:v>
                </c:pt>
                <c:pt idx="8485">
                  <c:v>45011</c:v>
                </c:pt>
                <c:pt idx="8486">
                  <c:v>45012</c:v>
                </c:pt>
                <c:pt idx="8487">
                  <c:v>45013</c:v>
                </c:pt>
                <c:pt idx="8488">
                  <c:v>45014</c:v>
                </c:pt>
                <c:pt idx="8489">
                  <c:v>45015</c:v>
                </c:pt>
                <c:pt idx="8490">
                  <c:v>45016</c:v>
                </c:pt>
                <c:pt idx="8491">
                  <c:v>45017</c:v>
                </c:pt>
                <c:pt idx="8492">
                  <c:v>45018</c:v>
                </c:pt>
                <c:pt idx="8493">
                  <c:v>45019</c:v>
                </c:pt>
                <c:pt idx="8494">
                  <c:v>45020</c:v>
                </c:pt>
                <c:pt idx="8495">
                  <c:v>45021</c:v>
                </c:pt>
                <c:pt idx="8496">
                  <c:v>45022</c:v>
                </c:pt>
                <c:pt idx="8497">
                  <c:v>45023</c:v>
                </c:pt>
                <c:pt idx="8498">
                  <c:v>45024</c:v>
                </c:pt>
                <c:pt idx="8499">
                  <c:v>45025</c:v>
                </c:pt>
                <c:pt idx="8500">
                  <c:v>45026</c:v>
                </c:pt>
                <c:pt idx="8501">
                  <c:v>45027</c:v>
                </c:pt>
                <c:pt idx="8502">
                  <c:v>45028</c:v>
                </c:pt>
                <c:pt idx="8503">
                  <c:v>45029</c:v>
                </c:pt>
                <c:pt idx="8504">
                  <c:v>45030</c:v>
                </c:pt>
                <c:pt idx="8505">
                  <c:v>45031</c:v>
                </c:pt>
                <c:pt idx="8506">
                  <c:v>45032</c:v>
                </c:pt>
                <c:pt idx="8507">
                  <c:v>45033</c:v>
                </c:pt>
                <c:pt idx="8508">
                  <c:v>45034</c:v>
                </c:pt>
                <c:pt idx="8509">
                  <c:v>45035</c:v>
                </c:pt>
                <c:pt idx="8510">
                  <c:v>45036</c:v>
                </c:pt>
                <c:pt idx="8511">
                  <c:v>45037</c:v>
                </c:pt>
                <c:pt idx="8512">
                  <c:v>45038</c:v>
                </c:pt>
                <c:pt idx="8513">
                  <c:v>45039</c:v>
                </c:pt>
                <c:pt idx="8514">
                  <c:v>45040</c:v>
                </c:pt>
                <c:pt idx="8515">
                  <c:v>45041</c:v>
                </c:pt>
                <c:pt idx="8516">
                  <c:v>45042</c:v>
                </c:pt>
                <c:pt idx="8517">
                  <c:v>45043</c:v>
                </c:pt>
                <c:pt idx="8518">
                  <c:v>45044</c:v>
                </c:pt>
                <c:pt idx="8519">
                  <c:v>45045</c:v>
                </c:pt>
                <c:pt idx="8520">
                  <c:v>45046</c:v>
                </c:pt>
                <c:pt idx="8521">
                  <c:v>45047</c:v>
                </c:pt>
                <c:pt idx="8522">
                  <c:v>45048</c:v>
                </c:pt>
                <c:pt idx="8523">
                  <c:v>45049</c:v>
                </c:pt>
                <c:pt idx="8524">
                  <c:v>45050</c:v>
                </c:pt>
                <c:pt idx="8525">
                  <c:v>45051</c:v>
                </c:pt>
                <c:pt idx="8526">
                  <c:v>45052</c:v>
                </c:pt>
                <c:pt idx="8527">
                  <c:v>45053</c:v>
                </c:pt>
                <c:pt idx="8528">
                  <c:v>45054</c:v>
                </c:pt>
                <c:pt idx="8529">
                  <c:v>45055</c:v>
                </c:pt>
                <c:pt idx="8530">
                  <c:v>45056</c:v>
                </c:pt>
                <c:pt idx="8531">
                  <c:v>45057</c:v>
                </c:pt>
                <c:pt idx="8532">
                  <c:v>45058</c:v>
                </c:pt>
                <c:pt idx="8533">
                  <c:v>45059</c:v>
                </c:pt>
                <c:pt idx="8534">
                  <c:v>45060</c:v>
                </c:pt>
                <c:pt idx="8535">
                  <c:v>45061</c:v>
                </c:pt>
                <c:pt idx="8536">
                  <c:v>45062</c:v>
                </c:pt>
                <c:pt idx="8537">
                  <c:v>45063</c:v>
                </c:pt>
                <c:pt idx="8538">
                  <c:v>45064</c:v>
                </c:pt>
                <c:pt idx="8539">
                  <c:v>45065</c:v>
                </c:pt>
                <c:pt idx="8540">
                  <c:v>45066</c:v>
                </c:pt>
                <c:pt idx="8541">
                  <c:v>45067</c:v>
                </c:pt>
                <c:pt idx="8542">
                  <c:v>45068</c:v>
                </c:pt>
                <c:pt idx="8543">
                  <c:v>45069</c:v>
                </c:pt>
                <c:pt idx="8544">
                  <c:v>45070</c:v>
                </c:pt>
                <c:pt idx="8545">
                  <c:v>45071</c:v>
                </c:pt>
                <c:pt idx="8546">
                  <c:v>45072</c:v>
                </c:pt>
                <c:pt idx="8547">
                  <c:v>45073</c:v>
                </c:pt>
                <c:pt idx="8548">
                  <c:v>45074</c:v>
                </c:pt>
                <c:pt idx="8549">
                  <c:v>45075</c:v>
                </c:pt>
                <c:pt idx="8550">
                  <c:v>45076</c:v>
                </c:pt>
                <c:pt idx="8551">
                  <c:v>45077</c:v>
                </c:pt>
                <c:pt idx="8552">
                  <c:v>45078</c:v>
                </c:pt>
                <c:pt idx="8553">
                  <c:v>45079</c:v>
                </c:pt>
                <c:pt idx="8554">
                  <c:v>45080</c:v>
                </c:pt>
                <c:pt idx="8555">
                  <c:v>45081</c:v>
                </c:pt>
                <c:pt idx="8556">
                  <c:v>45082</c:v>
                </c:pt>
                <c:pt idx="8557">
                  <c:v>45083</c:v>
                </c:pt>
                <c:pt idx="8558">
                  <c:v>45084</c:v>
                </c:pt>
                <c:pt idx="8559">
                  <c:v>45085</c:v>
                </c:pt>
                <c:pt idx="8560">
                  <c:v>45086</c:v>
                </c:pt>
                <c:pt idx="8561">
                  <c:v>45087</c:v>
                </c:pt>
                <c:pt idx="8562">
                  <c:v>45088</c:v>
                </c:pt>
                <c:pt idx="8563">
                  <c:v>45089</c:v>
                </c:pt>
                <c:pt idx="8564">
                  <c:v>45090</c:v>
                </c:pt>
                <c:pt idx="8565">
                  <c:v>45091</c:v>
                </c:pt>
                <c:pt idx="8566">
                  <c:v>45092</c:v>
                </c:pt>
                <c:pt idx="8567">
                  <c:v>45093</c:v>
                </c:pt>
                <c:pt idx="8568">
                  <c:v>45094</c:v>
                </c:pt>
                <c:pt idx="8569">
                  <c:v>45095</c:v>
                </c:pt>
                <c:pt idx="8570">
                  <c:v>45096</c:v>
                </c:pt>
                <c:pt idx="8571">
                  <c:v>45097</c:v>
                </c:pt>
                <c:pt idx="8572">
                  <c:v>45098</c:v>
                </c:pt>
                <c:pt idx="8573">
                  <c:v>45099</c:v>
                </c:pt>
                <c:pt idx="8574">
                  <c:v>45100</c:v>
                </c:pt>
                <c:pt idx="8575">
                  <c:v>45101</c:v>
                </c:pt>
                <c:pt idx="8576">
                  <c:v>45102</c:v>
                </c:pt>
                <c:pt idx="8577">
                  <c:v>45103</c:v>
                </c:pt>
                <c:pt idx="8578">
                  <c:v>45104</c:v>
                </c:pt>
                <c:pt idx="8579">
                  <c:v>45105</c:v>
                </c:pt>
                <c:pt idx="8580">
                  <c:v>45106</c:v>
                </c:pt>
                <c:pt idx="8581">
                  <c:v>45107</c:v>
                </c:pt>
                <c:pt idx="8582">
                  <c:v>45108</c:v>
                </c:pt>
                <c:pt idx="8583">
                  <c:v>45109</c:v>
                </c:pt>
                <c:pt idx="8584">
                  <c:v>45110</c:v>
                </c:pt>
                <c:pt idx="8585">
                  <c:v>45111</c:v>
                </c:pt>
                <c:pt idx="8586">
                  <c:v>45112</c:v>
                </c:pt>
                <c:pt idx="8587">
                  <c:v>45113</c:v>
                </c:pt>
                <c:pt idx="8588">
                  <c:v>45114</c:v>
                </c:pt>
                <c:pt idx="8589">
                  <c:v>45115</c:v>
                </c:pt>
                <c:pt idx="8590">
                  <c:v>45116</c:v>
                </c:pt>
                <c:pt idx="8591">
                  <c:v>45117</c:v>
                </c:pt>
                <c:pt idx="8592">
                  <c:v>45118</c:v>
                </c:pt>
                <c:pt idx="8593">
                  <c:v>45119</c:v>
                </c:pt>
                <c:pt idx="8594">
                  <c:v>45120</c:v>
                </c:pt>
                <c:pt idx="8595">
                  <c:v>45121</c:v>
                </c:pt>
                <c:pt idx="8596">
                  <c:v>45122</c:v>
                </c:pt>
                <c:pt idx="8597">
                  <c:v>45123</c:v>
                </c:pt>
                <c:pt idx="8598">
                  <c:v>45124</c:v>
                </c:pt>
                <c:pt idx="8599">
                  <c:v>45125</c:v>
                </c:pt>
                <c:pt idx="8600">
                  <c:v>45126</c:v>
                </c:pt>
                <c:pt idx="8601">
                  <c:v>45127</c:v>
                </c:pt>
                <c:pt idx="8602">
                  <c:v>45128</c:v>
                </c:pt>
                <c:pt idx="8603">
                  <c:v>45129</c:v>
                </c:pt>
                <c:pt idx="8604">
                  <c:v>45130</c:v>
                </c:pt>
                <c:pt idx="8605">
                  <c:v>45131</c:v>
                </c:pt>
                <c:pt idx="8606">
                  <c:v>45132</c:v>
                </c:pt>
                <c:pt idx="8607">
                  <c:v>45133</c:v>
                </c:pt>
                <c:pt idx="8608">
                  <c:v>45134</c:v>
                </c:pt>
                <c:pt idx="8609">
                  <c:v>45135</c:v>
                </c:pt>
                <c:pt idx="8610">
                  <c:v>45136</c:v>
                </c:pt>
                <c:pt idx="8611">
                  <c:v>45137</c:v>
                </c:pt>
                <c:pt idx="8612">
                  <c:v>45138</c:v>
                </c:pt>
                <c:pt idx="8613">
                  <c:v>45139</c:v>
                </c:pt>
                <c:pt idx="8614">
                  <c:v>45140</c:v>
                </c:pt>
                <c:pt idx="8615">
                  <c:v>45141</c:v>
                </c:pt>
                <c:pt idx="8616">
                  <c:v>45142</c:v>
                </c:pt>
                <c:pt idx="8617">
                  <c:v>45143</c:v>
                </c:pt>
                <c:pt idx="8618">
                  <c:v>45144</c:v>
                </c:pt>
                <c:pt idx="8619">
                  <c:v>45145</c:v>
                </c:pt>
                <c:pt idx="8620">
                  <c:v>45146</c:v>
                </c:pt>
                <c:pt idx="8621">
                  <c:v>45147</c:v>
                </c:pt>
                <c:pt idx="8622">
                  <c:v>45148</c:v>
                </c:pt>
                <c:pt idx="8623">
                  <c:v>45149</c:v>
                </c:pt>
                <c:pt idx="8624">
                  <c:v>45150</c:v>
                </c:pt>
                <c:pt idx="8625">
                  <c:v>45151</c:v>
                </c:pt>
                <c:pt idx="8626">
                  <c:v>45152</c:v>
                </c:pt>
                <c:pt idx="8627">
                  <c:v>45153</c:v>
                </c:pt>
                <c:pt idx="8628">
                  <c:v>45154</c:v>
                </c:pt>
                <c:pt idx="8629">
                  <c:v>45155</c:v>
                </c:pt>
                <c:pt idx="8630">
                  <c:v>45156</c:v>
                </c:pt>
                <c:pt idx="8631">
                  <c:v>45157</c:v>
                </c:pt>
                <c:pt idx="8632">
                  <c:v>45158</c:v>
                </c:pt>
                <c:pt idx="8633">
                  <c:v>45159</c:v>
                </c:pt>
                <c:pt idx="8634">
                  <c:v>45160</c:v>
                </c:pt>
                <c:pt idx="8635">
                  <c:v>45161</c:v>
                </c:pt>
                <c:pt idx="8636">
                  <c:v>45162</c:v>
                </c:pt>
                <c:pt idx="8637">
                  <c:v>45163</c:v>
                </c:pt>
                <c:pt idx="8638">
                  <c:v>45164</c:v>
                </c:pt>
                <c:pt idx="8639">
                  <c:v>45165</c:v>
                </c:pt>
                <c:pt idx="8640">
                  <c:v>45166</c:v>
                </c:pt>
                <c:pt idx="8641">
                  <c:v>45167</c:v>
                </c:pt>
                <c:pt idx="8642">
                  <c:v>45168</c:v>
                </c:pt>
                <c:pt idx="8643">
                  <c:v>45169</c:v>
                </c:pt>
                <c:pt idx="8644">
                  <c:v>45170</c:v>
                </c:pt>
                <c:pt idx="8645">
                  <c:v>45171</c:v>
                </c:pt>
                <c:pt idx="8646">
                  <c:v>45172</c:v>
                </c:pt>
                <c:pt idx="8647">
                  <c:v>45173</c:v>
                </c:pt>
                <c:pt idx="8648">
                  <c:v>45174</c:v>
                </c:pt>
                <c:pt idx="8649">
                  <c:v>45175</c:v>
                </c:pt>
                <c:pt idx="8650">
                  <c:v>45176</c:v>
                </c:pt>
                <c:pt idx="8651">
                  <c:v>45177</c:v>
                </c:pt>
                <c:pt idx="8652">
                  <c:v>45178</c:v>
                </c:pt>
                <c:pt idx="8653">
                  <c:v>45179</c:v>
                </c:pt>
                <c:pt idx="8654">
                  <c:v>45180</c:v>
                </c:pt>
                <c:pt idx="8655">
                  <c:v>45181</c:v>
                </c:pt>
                <c:pt idx="8656">
                  <c:v>45182</c:v>
                </c:pt>
                <c:pt idx="8657">
                  <c:v>45183</c:v>
                </c:pt>
                <c:pt idx="8658">
                  <c:v>45184</c:v>
                </c:pt>
                <c:pt idx="8659">
                  <c:v>45185</c:v>
                </c:pt>
                <c:pt idx="8660">
                  <c:v>45186</c:v>
                </c:pt>
                <c:pt idx="8661">
                  <c:v>45187</c:v>
                </c:pt>
                <c:pt idx="8662">
                  <c:v>45188</c:v>
                </c:pt>
                <c:pt idx="8663">
                  <c:v>45189</c:v>
                </c:pt>
                <c:pt idx="8664">
                  <c:v>45190</c:v>
                </c:pt>
                <c:pt idx="8665">
                  <c:v>45191</c:v>
                </c:pt>
                <c:pt idx="8666">
                  <c:v>45192</c:v>
                </c:pt>
                <c:pt idx="8667">
                  <c:v>45193</c:v>
                </c:pt>
                <c:pt idx="8668">
                  <c:v>45194</c:v>
                </c:pt>
                <c:pt idx="8669">
                  <c:v>45195</c:v>
                </c:pt>
                <c:pt idx="8670">
                  <c:v>45196</c:v>
                </c:pt>
                <c:pt idx="8671">
                  <c:v>45197</c:v>
                </c:pt>
                <c:pt idx="8672">
                  <c:v>45198</c:v>
                </c:pt>
                <c:pt idx="8673">
                  <c:v>45199</c:v>
                </c:pt>
                <c:pt idx="8674">
                  <c:v>45200</c:v>
                </c:pt>
                <c:pt idx="8675">
                  <c:v>45201</c:v>
                </c:pt>
                <c:pt idx="8676">
                  <c:v>45202</c:v>
                </c:pt>
                <c:pt idx="8677">
                  <c:v>45203</c:v>
                </c:pt>
                <c:pt idx="8678">
                  <c:v>45204</c:v>
                </c:pt>
                <c:pt idx="8679">
                  <c:v>45205</c:v>
                </c:pt>
                <c:pt idx="8680">
                  <c:v>45206</c:v>
                </c:pt>
                <c:pt idx="8681">
                  <c:v>45207</c:v>
                </c:pt>
                <c:pt idx="8682">
                  <c:v>45208</c:v>
                </c:pt>
                <c:pt idx="8683">
                  <c:v>45209</c:v>
                </c:pt>
                <c:pt idx="8684">
                  <c:v>45210</c:v>
                </c:pt>
                <c:pt idx="8685">
                  <c:v>45211</c:v>
                </c:pt>
                <c:pt idx="8686">
                  <c:v>45212</c:v>
                </c:pt>
                <c:pt idx="8687">
                  <c:v>45213</c:v>
                </c:pt>
                <c:pt idx="8688">
                  <c:v>45214</c:v>
                </c:pt>
                <c:pt idx="8689">
                  <c:v>45215</c:v>
                </c:pt>
                <c:pt idx="8690">
                  <c:v>45216</c:v>
                </c:pt>
                <c:pt idx="8691">
                  <c:v>45217</c:v>
                </c:pt>
                <c:pt idx="8692">
                  <c:v>45218</c:v>
                </c:pt>
                <c:pt idx="8693">
                  <c:v>45219</c:v>
                </c:pt>
                <c:pt idx="8694">
                  <c:v>45220</c:v>
                </c:pt>
                <c:pt idx="8695">
                  <c:v>45221</c:v>
                </c:pt>
                <c:pt idx="8696">
                  <c:v>45222</c:v>
                </c:pt>
                <c:pt idx="8697">
                  <c:v>45223</c:v>
                </c:pt>
                <c:pt idx="8698">
                  <c:v>45224</c:v>
                </c:pt>
                <c:pt idx="8699">
                  <c:v>45225</c:v>
                </c:pt>
                <c:pt idx="8700">
                  <c:v>45226</c:v>
                </c:pt>
                <c:pt idx="8701">
                  <c:v>45227</c:v>
                </c:pt>
                <c:pt idx="8702">
                  <c:v>45228</c:v>
                </c:pt>
                <c:pt idx="8703">
                  <c:v>45229</c:v>
                </c:pt>
                <c:pt idx="8704">
                  <c:v>45230</c:v>
                </c:pt>
                <c:pt idx="8705">
                  <c:v>45231</c:v>
                </c:pt>
                <c:pt idx="8706">
                  <c:v>45232</c:v>
                </c:pt>
                <c:pt idx="8707">
                  <c:v>45233</c:v>
                </c:pt>
                <c:pt idx="8708">
                  <c:v>45234</c:v>
                </c:pt>
                <c:pt idx="8709">
                  <c:v>45235</c:v>
                </c:pt>
                <c:pt idx="8710">
                  <c:v>45236</c:v>
                </c:pt>
                <c:pt idx="8711">
                  <c:v>45237</c:v>
                </c:pt>
                <c:pt idx="8712">
                  <c:v>45238</c:v>
                </c:pt>
                <c:pt idx="8713">
                  <c:v>45239</c:v>
                </c:pt>
                <c:pt idx="8714">
                  <c:v>45240</c:v>
                </c:pt>
                <c:pt idx="8715">
                  <c:v>45241</c:v>
                </c:pt>
                <c:pt idx="8716">
                  <c:v>45242</c:v>
                </c:pt>
                <c:pt idx="8717">
                  <c:v>45243</c:v>
                </c:pt>
                <c:pt idx="8718">
                  <c:v>45244</c:v>
                </c:pt>
                <c:pt idx="8719">
                  <c:v>45245</c:v>
                </c:pt>
                <c:pt idx="8720">
                  <c:v>45246</c:v>
                </c:pt>
                <c:pt idx="8721">
                  <c:v>45247</c:v>
                </c:pt>
                <c:pt idx="8722">
                  <c:v>45248</c:v>
                </c:pt>
                <c:pt idx="8723">
                  <c:v>45249</c:v>
                </c:pt>
                <c:pt idx="8724">
                  <c:v>45250</c:v>
                </c:pt>
                <c:pt idx="8725">
                  <c:v>45251</c:v>
                </c:pt>
                <c:pt idx="8726">
                  <c:v>45252</c:v>
                </c:pt>
                <c:pt idx="8727">
                  <c:v>45253</c:v>
                </c:pt>
                <c:pt idx="8728">
                  <c:v>45254</c:v>
                </c:pt>
                <c:pt idx="8729">
                  <c:v>45255</c:v>
                </c:pt>
                <c:pt idx="8730">
                  <c:v>45256</c:v>
                </c:pt>
                <c:pt idx="8731">
                  <c:v>45257</c:v>
                </c:pt>
                <c:pt idx="8732">
                  <c:v>45258</c:v>
                </c:pt>
                <c:pt idx="8733">
                  <c:v>45259</c:v>
                </c:pt>
                <c:pt idx="8734">
                  <c:v>45260</c:v>
                </c:pt>
                <c:pt idx="8735">
                  <c:v>45261</c:v>
                </c:pt>
                <c:pt idx="8736">
                  <c:v>45262</c:v>
                </c:pt>
                <c:pt idx="8737">
                  <c:v>45263</c:v>
                </c:pt>
                <c:pt idx="8738">
                  <c:v>45264</c:v>
                </c:pt>
                <c:pt idx="8739">
                  <c:v>45265</c:v>
                </c:pt>
                <c:pt idx="8740">
                  <c:v>45266</c:v>
                </c:pt>
                <c:pt idx="8741">
                  <c:v>45267</c:v>
                </c:pt>
                <c:pt idx="8742">
                  <c:v>45268</c:v>
                </c:pt>
                <c:pt idx="8743">
                  <c:v>45269</c:v>
                </c:pt>
                <c:pt idx="8744">
                  <c:v>45270</c:v>
                </c:pt>
                <c:pt idx="8745">
                  <c:v>45271</c:v>
                </c:pt>
                <c:pt idx="8746">
                  <c:v>45272</c:v>
                </c:pt>
                <c:pt idx="8747">
                  <c:v>45273</c:v>
                </c:pt>
                <c:pt idx="8748">
                  <c:v>45274</c:v>
                </c:pt>
                <c:pt idx="8749">
                  <c:v>45275</c:v>
                </c:pt>
                <c:pt idx="8750">
                  <c:v>45276</c:v>
                </c:pt>
                <c:pt idx="8751">
                  <c:v>45277</c:v>
                </c:pt>
                <c:pt idx="8752">
                  <c:v>45278</c:v>
                </c:pt>
                <c:pt idx="8753">
                  <c:v>45279</c:v>
                </c:pt>
                <c:pt idx="8754">
                  <c:v>45280</c:v>
                </c:pt>
                <c:pt idx="8755">
                  <c:v>45281</c:v>
                </c:pt>
                <c:pt idx="8756">
                  <c:v>45282</c:v>
                </c:pt>
                <c:pt idx="8757">
                  <c:v>45283</c:v>
                </c:pt>
                <c:pt idx="8758">
                  <c:v>45284</c:v>
                </c:pt>
                <c:pt idx="8759">
                  <c:v>45285</c:v>
                </c:pt>
                <c:pt idx="8760">
                  <c:v>45286</c:v>
                </c:pt>
                <c:pt idx="8761">
                  <c:v>45287</c:v>
                </c:pt>
                <c:pt idx="8762">
                  <c:v>45288</c:v>
                </c:pt>
                <c:pt idx="8763">
                  <c:v>45289</c:v>
                </c:pt>
                <c:pt idx="8764">
                  <c:v>45290</c:v>
                </c:pt>
                <c:pt idx="8765">
                  <c:v>45291</c:v>
                </c:pt>
                <c:pt idx="8766">
                  <c:v>45292</c:v>
                </c:pt>
                <c:pt idx="8767">
                  <c:v>45293</c:v>
                </c:pt>
                <c:pt idx="8768">
                  <c:v>45294</c:v>
                </c:pt>
                <c:pt idx="8769">
                  <c:v>45295</c:v>
                </c:pt>
                <c:pt idx="8770">
                  <c:v>45296</c:v>
                </c:pt>
                <c:pt idx="8771">
                  <c:v>45297</c:v>
                </c:pt>
                <c:pt idx="8772">
                  <c:v>45298</c:v>
                </c:pt>
                <c:pt idx="8773">
                  <c:v>45299</c:v>
                </c:pt>
                <c:pt idx="8774">
                  <c:v>45300</c:v>
                </c:pt>
                <c:pt idx="8775">
                  <c:v>45301</c:v>
                </c:pt>
                <c:pt idx="8776">
                  <c:v>45302</c:v>
                </c:pt>
                <c:pt idx="8777">
                  <c:v>45303</c:v>
                </c:pt>
                <c:pt idx="8778">
                  <c:v>45304</c:v>
                </c:pt>
                <c:pt idx="8779">
                  <c:v>45305</c:v>
                </c:pt>
                <c:pt idx="8780">
                  <c:v>45306</c:v>
                </c:pt>
                <c:pt idx="8781">
                  <c:v>45307</c:v>
                </c:pt>
                <c:pt idx="8782">
                  <c:v>45308</c:v>
                </c:pt>
                <c:pt idx="8783">
                  <c:v>45309</c:v>
                </c:pt>
                <c:pt idx="8784">
                  <c:v>45310</c:v>
                </c:pt>
                <c:pt idx="8785">
                  <c:v>45311</c:v>
                </c:pt>
                <c:pt idx="8786">
                  <c:v>45312</c:v>
                </c:pt>
                <c:pt idx="8787">
                  <c:v>45313</c:v>
                </c:pt>
                <c:pt idx="8788">
                  <c:v>45314</c:v>
                </c:pt>
                <c:pt idx="8789">
                  <c:v>45315</c:v>
                </c:pt>
                <c:pt idx="8790">
                  <c:v>45316</c:v>
                </c:pt>
                <c:pt idx="8791">
                  <c:v>45317</c:v>
                </c:pt>
                <c:pt idx="8792">
                  <c:v>45318</c:v>
                </c:pt>
                <c:pt idx="8793">
                  <c:v>45319</c:v>
                </c:pt>
                <c:pt idx="8794">
                  <c:v>45320</c:v>
                </c:pt>
                <c:pt idx="8795">
                  <c:v>45321</c:v>
                </c:pt>
                <c:pt idx="8796">
                  <c:v>45322</c:v>
                </c:pt>
                <c:pt idx="8797">
                  <c:v>45323</c:v>
                </c:pt>
                <c:pt idx="8798">
                  <c:v>45324</c:v>
                </c:pt>
                <c:pt idx="8799">
                  <c:v>45325</c:v>
                </c:pt>
                <c:pt idx="8800">
                  <c:v>45326</c:v>
                </c:pt>
                <c:pt idx="8801">
                  <c:v>45327</c:v>
                </c:pt>
                <c:pt idx="8802">
                  <c:v>45328</c:v>
                </c:pt>
                <c:pt idx="8803">
                  <c:v>45329</c:v>
                </c:pt>
                <c:pt idx="8804">
                  <c:v>45330</c:v>
                </c:pt>
                <c:pt idx="8805">
                  <c:v>45331</c:v>
                </c:pt>
                <c:pt idx="8806">
                  <c:v>45332</c:v>
                </c:pt>
                <c:pt idx="8807">
                  <c:v>45333</c:v>
                </c:pt>
                <c:pt idx="8808">
                  <c:v>45334</c:v>
                </c:pt>
                <c:pt idx="8809">
                  <c:v>45335</c:v>
                </c:pt>
                <c:pt idx="8810">
                  <c:v>45336</c:v>
                </c:pt>
                <c:pt idx="8811">
                  <c:v>45337</c:v>
                </c:pt>
                <c:pt idx="8812">
                  <c:v>45338</c:v>
                </c:pt>
                <c:pt idx="8813">
                  <c:v>45339</c:v>
                </c:pt>
                <c:pt idx="8814">
                  <c:v>45340</c:v>
                </c:pt>
                <c:pt idx="8815">
                  <c:v>45341</c:v>
                </c:pt>
                <c:pt idx="8816">
                  <c:v>45342</c:v>
                </c:pt>
                <c:pt idx="8817">
                  <c:v>45343</c:v>
                </c:pt>
                <c:pt idx="8818">
                  <c:v>45344</c:v>
                </c:pt>
                <c:pt idx="8819">
                  <c:v>45345</c:v>
                </c:pt>
                <c:pt idx="8820">
                  <c:v>45346</c:v>
                </c:pt>
                <c:pt idx="8821">
                  <c:v>45347</c:v>
                </c:pt>
                <c:pt idx="8822">
                  <c:v>45348</c:v>
                </c:pt>
                <c:pt idx="8823">
                  <c:v>45349</c:v>
                </c:pt>
                <c:pt idx="8824">
                  <c:v>45350</c:v>
                </c:pt>
                <c:pt idx="8825">
                  <c:v>45351</c:v>
                </c:pt>
                <c:pt idx="8826">
                  <c:v>45352</c:v>
                </c:pt>
                <c:pt idx="8827">
                  <c:v>45353</c:v>
                </c:pt>
                <c:pt idx="8828">
                  <c:v>45354</c:v>
                </c:pt>
                <c:pt idx="8829">
                  <c:v>45355</c:v>
                </c:pt>
                <c:pt idx="8830">
                  <c:v>45356</c:v>
                </c:pt>
                <c:pt idx="8831">
                  <c:v>45357</c:v>
                </c:pt>
                <c:pt idx="8832">
                  <c:v>45358</c:v>
                </c:pt>
                <c:pt idx="8833">
                  <c:v>45359</c:v>
                </c:pt>
                <c:pt idx="8834">
                  <c:v>45360</c:v>
                </c:pt>
                <c:pt idx="8835">
                  <c:v>45361</c:v>
                </c:pt>
                <c:pt idx="8836">
                  <c:v>45362</c:v>
                </c:pt>
                <c:pt idx="8837">
                  <c:v>45363</c:v>
                </c:pt>
                <c:pt idx="8838">
                  <c:v>45364</c:v>
                </c:pt>
                <c:pt idx="8839">
                  <c:v>45365</c:v>
                </c:pt>
                <c:pt idx="8840">
                  <c:v>45366</c:v>
                </c:pt>
                <c:pt idx="8841">
                  <c:v>45367</c:v>
                </c:pt>
                <c:pt idx="8842">
                  <c:v>45368</c:v>
                </c:pt>
                <c:pt idx="8843">
                  <c:v>45369</c:v>
                </c:pt>
                <c:pt idx="8844">
                  <c:v>45370</c:v>
                </c:pt>
                <c:pt idx="8845">
                  <c:v>45371</c:v>
                </c:pt>
                <c:pt idx="8846">
                  <c:v>45372</c:v>
                </c:pt>
                <c:pt idx="8847">
                  <c:v>45373</c:v>
                </c:pt>
                <c:pt idx="8848">
                  <c:v>45374</c:v>
                </c:pt>
                <c:pt idx="8849">
                  <c:v>45375</c:v>
                </c:pt>
                <c:pt idx="8850">
                  <c:v>45376</c:v>
                </c:pt>
                <c:pt idx="8851">
                  <c:v>45377</c:v>
                </c:pt>
                <c:pt idx="8852">
                  <c:v>45378</c:v>
                </c:pt>
                <c:pt idx="8853">
                  <c:v>45379</c:v>
                </c:pt>
                <c:pt idx="8854">
                  <c:v>45380</c:v>
                </c:pt>
                <c:pt idx="8855">
                  <c:v>45381</c:v>
                </c:pt>
                <c:pt idx="8856">
                  <c:v>45382</c:v>
                </c:pt>
                <c:pt idx="8857">
                  <c:v>45383</c:v>
                </c:pt>
                <c:pt idx="8858">
                  <c:v>45384</c:v>
                </c:pt>
                <c:pt idx="8859">
                  <c:v>45385</c:v>
                </c:pt>
                <c:pt idx="8860">
                  <c:v>45386</c:v>
                </c:pt>
                <c:pt idx="8861">
                  <c:v>45387</c:v>
                </c:pt>
                <c:pt idx="8862">
                  <c:v>45388</c:v>
                </c:pt>
                <c:pt idx="8863">
                  <c:v>45389</c:v>
                </c:pt>
                <c:pt idx="8864">
                  <c:v>45390</c:v>
                </c:pt>
                <c:pt idx="8865">
                  <c:v>45391</c:v>
                </c:pt>
                <c:pt idx="8866">
                  <c:v>45392</c:v>
                </c:pt>
                <c:pt idx="8867">
                  <c:v>45393</c:v>
                </c:pt>
                <c:pt idx="8868">
                  <c:v>45394</c:v>
                </c:pt>
                <c:pt idx="8869">
                  <c:v>45395</c:v>
                </c:pt>
                <c:pt idx="8870">
                  <c:v>45396</c:v>
                </c:pt>
                <c:pt idx="8871">
                  <c:v>45397</c:v>
                </c:pt>
                <c:pt idx="8872">
                  <c:v>45398</c:v>
                </c:pt>
                <c:pt idx="8873">
                  <c:v>45399</c:v>
                </c:pt>
                <c:pt idx="8874">
                  <c:v>45400</c:v>
                </c:pt>
                <c:pt idx="8875">
                  <c:v>45401</c:v>
                </c:pt>
                <c:pt idx="8876">
                  <c:v>45402</c:v>
                </c:pt>
                <c:pt idx="8877">
                  <c:v>45403</c:v>
                </c:pt>
                <c:pt idx="8878">
                  <c:v>45404</c:v>
                </c:pt>
                <c:pt idx="8879">
                  <c:v>45405</c:v>
                </c:pt>
                <c:pt idx="8880">
                  <c:v>45406</c:v>
                </c:pt>
                <c:pt idx="8881">
                  <c:v>45407</c:v>
                </c:pt>
                <c:pt idx="8882">
                  <c:v>45408</c:v>
                </c:pt>
                <c:pt idx="8883">
                  <c:v>45409</c:v>
                </c:pt>
                <c:pt idx="8884">
                  <c:v>45410</c:v>
                </c:pt>
                <c:pt idx="8885">
                  <c:v>45411</c:v>
                </c:pt>
                <c:pt idx="8886">
                  <c:v>45412</c:v>
                </c:pt>
                <c:pt idx="8887">
                  <c:v>45413</c:v>
                </c:pt>
                <c:pt idx="8888">
                  <c:v>45414</c:v>
                </c:pt>
                <c:pt idx="8889">
                  <c:v>45415</c:v>
                </c:pt>
                <c:pt idx="8890">
                  <c:v>45416</c:v>
                </c:pt>
                <c:pt idx="8891">
                  <c:v>45417</c:v>
                </c:pt>
                <c:pt idx="8892">
                  <c:v>45418</c:v>
                </c:pt>
                <c:pt idx="8893">
                  <c:v>45419</c:v>
                </c:pt>
                <c:pt idx="8894">
                  <c:v>45420</c:v>
                </c:pt>
                <c:pt idx="8895">
                  <c:v>45421</c:v>
                </c:pt>
                <c:pt idx="8896">
                  <c:v>45422</c:v>
                </c:pt>
                <c:pt idx="8897">
                  <c:v>45423</c:v>
                </c:pt>
                <c:pt idx="8898">
                  <c:v>45424</c:v>
                </c:pt>
                <c:pt idx="8899">
                  <c:v>45425</c:v>
                </c:pt>
                <c:pt idx="8900">
                  <c:v>45426</c:v>
                </c:pt>
                <c:pt idx="8901">
                  <c:v>45427</c:v>
                </c:pt>
                <c:pt idx="8902">
                  <c:v>45428</c:v>
                </c:pt>
                <c:pt idx="8903">
                  <c:v>45429</c:v>
                </c:pt>
                <c:pt idx="8904">
                  <c:v>45430</c:v>
                </c:pt>
                <c:pt idx="8905">
                  <c:v>45431</c:v>
                </c:pt>
                <c:pt idx="8906">
                  <c:v>45432</c:v>
                </c:pt>
                <c:pt idx="8907">
                  <c:v>45433</c:v>
                </c:pt>
                <c:pt idx="8908">
                  <c:v>45434</c:v>
                </c:pt>
                <c:pt idx="8909">
                  <c:v>45435</c:v>
                </c:pt>
                <c:pt idx="8910">
                  <c:v>45436</c:v>
                </c:pt>
                <c:pt idx="8911">
                  <c:v>45437</c:v>
                </c:pt>
                <c:pt idx="8912">
                  <c:v>45438</c:v>
                </c:pt>
                <c:pt idx="8913">
                  <c:v>45439</c:v>
                </c:pt>
                <c:pt idx="8914">
                  <c:v>45440</c:v>
                </c:pt>
                <c:pt idx="8915">
                  <c:v>45441</c:v>
                </c:pt>
                <c:pt idx="8916">
                  <c:v>45442</c:v>
                </c:pt>
                <c:pt idx="8917">
                  <c:v>45443</c:v>
                </c:pt>
                <c:pt idx="8918">
                  <c:v>45444</c:v>
                </c:pt>
                <c:pt idx="8919">
                  <c:v>45445</c:v>
                </c:pt>
                <c:pt idx="8920">
                  <c:v>45446</c:v>
                </c:pt>
                <c:pt idx="8921">
                  <c:v>45447</c:v>
                </c:pt>
                <c:pt idx="8922">
                  <c:v>45448</c:v>
                </c:pt>
                <c:pt idx="8923">
                  <c:v>45449</c:v>
                </c:pt>
                <c:pt idx="8924">
                  <c:v>45450</c:v>
                </c:pt>
                <c:pt idx="8925">
                  <c:v>45451</c:v>
                </c:pt>
                <c:pt idx="8926">
                  <c:v>45452</c:v>
                </c:pt>
                <c:pt idx="8927">
                  <c:v>45453</c:v>
                </c:pt>
                <c:pt idx="8928">
                  <c:v>45454</c:v>
                </c:pt>
                <c:pt idx="8929">
                  <c:v>45455</c:v>
                </c:pt>
                <c:pt idx="8930">
                  <c:v>45456</c:v>
                </c:pt>
                <c:pt idx="8931">
                  <c:v>45457</c:v>
                </c:pt>
                <c:pt idx="8932">
                  <c:v>45458</c:v>
                </c:pt>
                <c:pt idx="8933">
                  <c:v>45459</c:v>
                </c:pt>
                <c:pt idx="8934">
                  <c:v>45460</c:v>
                </c:pt>
                <c:pt idx="8935">
                  <c:v>45461</c:v>
                </c:pt>
                <c:pt idx="8936">
                  <c:v>45462</c:v>
                </c:pt>
                <c:pt idx="8937">
                  <c:v>45463</c:v>
                </c:pt>
                <c:pt idx="8938">
                  <c:v>45464</c:v>
                </c:pt>
                <c:pt idx="8939">
                  <c:v>45465</c:v>
                </c:pt>
                <c:pt idx="8940">
                  <c:v>45466</c:v>
                </c:pt>
                <c:pt idx="8941">
                  <c:v>45467</c:v>
                </c:pt>
                <c:pt idx="8942">
                  <c:v>45468</c:v>
                </c:pt>
                <c:pt idx="8943">
                  <c:v>45469</c:v>
                </c:pt>
                <c:pt idx="8944">
                  <c:v>45470</c:v>
                </c:pt>
                <c:pt idx="8945">
                  <c:v>45471</c:v>
                </c:pt>
                <c:pt idx="8946">
                  <c:v>45472</c:v>
                </c:pt>
                <c:pt idx="8947">
                  <c:v>45473</c:v>
                </c:pt>
                <c:pt idx="8948">
                  <c:v>45474</c:v>
                </c:pt>
                <c:pt idx="8949">
                  <c:v>45475</c:v>
                </c:pt>
                <c:pt idx="8950">
                  <c:v>45476</c:v>
                </c:pt>
                <c:pt idx="8951">
                  <c:v>45477</c:v>
                </c:pt>
                <c:pt idx="8952">
                  <c:v>45478</c:v>
                </c:pt>
                <c:pt idx="8953">
                  <c:v>45479</c:v>
                </c:pt>
                <c:pt idx="8954">
                  <c:v>45480</c:v>
                </c:pt>
                <c:pt idx="8955">
                  <c:v>45481</c:v>
                </c:pt>
                <c:pt idx="8956">
                  <c:v>45482</c:v>
                </c:pt>
                <c:pt idx="8957">
                  <c:v>45483</c:v>
                </c:pt>
                <c:pt idx="8958">
                  <c:v>45484</c:v>
                </c:pt>
                <c:pt idx="8959">
                  <c:v>45485</c:v>
                </c:pt>
                <c:pt idx="8960">
                  <c:v>45486</c:v>
                </c:pt>
                <c:pt idx="8961">
                  <c:v>45487</c:v>
                </c:pt>
                <c:pt idx="8962">
                  <c:v>45488</c:v>
                </c:pt>
                <c:pt idx="8963">
                  <c:v>45489</c:v>
                </c:pt>
                <c:pt idx="8964">
                  <c:v>45490</c:v>
                </c:pt>
                <c:pt idx="8965">
                  <c:v>45491</c:v>
                </c:pt>
                <c:pt idx="8966">
                  <c:v>45492</c:v>
                </c:pt>
                <c:pt idx="8967">
                  <c:v>45493</c:v>
                </c:pt>
                <c:pt idx="8968">
                  <c:v>45494</c:v>
                </c:pt>
                <c:pt idx="8969">
                  <c:v>45495</c:v>
                </c:pt>
                <c:pt idx="8970">
                  <c:v>45496</c:v>
                </c:pt>
                <c:pt idx="8971">
                  <c:v>45497</c:v>
                </c:pt>
                <c:pt idx="8972">
                  <c:v>45498</c:v>
                </c:pt>
                <c:pt idx="8973">
                  <c:v>45499</c:v>
                </c:pt>
                <c:pt idx="8974">
                  <c:v>45500</c:v>
                </c:pt>
                <c:pt idx="8975">
                  <c:v>45501</c:v>
                </c:pt>
                <c:pt idx="8976">
                  <c:v>45502</c:v>
                </c:pt>
                <c:pt idx="8977">
                  <c:v>45503</c:v>
                </c:pt>
                <c:pt idx="8978">
                  <c:v>45504</c:v>
                </c:pt>
                <c:pt idx="8979">
                  <c:v>45505</c:v>
                </c:pt>
                <c:pt idx="8980">
                  <c:v>45506</c:v>
                </c:pt>
                <c:pt idx="8981">
                  <c:v>45507</c:v>
                </c:pt>
                <c:pt idx="8982">
                  <c:v>45508</c:v>
                </c:pt>
                <c:pt idx="8983">
                  <c:v>45509</c:v>
                </c:pt>
                <c:pt idx="8984">
                  <c:v>45510</c:v>
                </c:pt>
                <c:pt idx="8985">
                  <c:v>45511</c:v>
                </c:pt>
                <c:pt idx="8986">
                  <c:v>45512</c:v>
                </c:pt>
                <c:pt idx="8987">
                  <c:v>45513</c:v>
                </c:pt>
                <c:pt idx="8988">
                  <c:v>45514</c:v>
                </c:pt>
                <c:pt idx="8989">
                  <c:v>45515</c:v>
                </c:pt>
                <c:pt idx="8990">
                  <c:v>45516</c:v>
                </c:pt>
                <c:pt idx="8991">
                  <c:v>45517</c:v>
                </c:pt>
                <c:pt idx="8992">
                  <c:v>45518</c:v>
                </c:pt>
                <c:pt idx="8993">
                  <c:v>45519</c:v>
                </c:pt>
                <c:pt idx="8994">
                  <c:v>45520</c:v>
                </c:pt>
                <c:pt idx="8995">
                  <c:v>45521</c:v>
                </c:pt>
                <c:pt idx="8996">
                  <c:v>45522</c:v>
                </c:pt>
                <c:pt idx="8997">
                  <c:v>45523</c:v>
                </c:pt>
                <c:pt idx="8998">
                  <c:v>45524</c:v>
                </c:pt>
                <c:pt idx="8999">
                  <c:v>45525</c:v>
                </c:pt>
                <c:pt idx="9000">
                  <c:v>45526</c:v>
                </c:pt>
                <c:pt idx="9001">
                  <c:v>45527</c:v>
                </c:pt>
                <c:pt idx="9002">
                  <c:v>45528</c:v>
                </c:pt>
                <c:pt idx="9003">
                  <c:v>45529</c:v>
                </c:pt>
                <c:pt idx="9004">
                  <c:v>45530</c:v>
                </c:pt>
                <c:pt idx="9005">
                  <c:v>45531</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cat>
          <c:val>
            <c:numRef>
              <c:f>'Gold &amp; Fed First Cut 24M'!$L$19:$L$9642</c:f>
              <c:numCache>
                <c:formatCode>0.00</c:formatCode>
                <c:ptCount val="962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c:v>
                </c:pt>
                <c:pt idx="399">
                  <c:v>1</c:v>
                </c:pt>
                <c:pt idx="400">
                  <c:v>1</c:v>
                </c:pt>
                <c:pt idx="401">
                  <c:v>1</c:v>
                </c:pt>
                <c:pt idx="402">
                  <c:v>1</c:v>
                </c:pt>
                <c:pt idx="403">
                  <c:v>1</c:v>
                </c:pt>
                <c:pt idx="404">
                  <c:v>1</c:v>
                </c:pt>
                <c:pt idx="405">
                  <c:v>1</c:v>
                </c:pt>
                <c:pt idx="406">
                  <c:v>1</c:v>
                </c:pt>
                <c:pt idx="407">
                  <c:v>1</c:v>
                </c:pt>
                <c:pt idx="408">
                  <c:v>1</c:v>
                </c:pt>
                <c:pt idx="409">
                  <c:v>1</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c:v>
                </c:pt>
                <c:pt idx="426">
                  <c:v>1</c:v>
                </c:pt>
                <c:pt idx="427">
                  <c:v>1</c:v>
                </c:pt>
                <c:pt idx="428">
                  <c:v>1</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1</c:v>
                </c:pt>
                <c:pt idx="446">
                  <c:v>1</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c:v>
                </c:pt>
                <c:pt idx="496">
                  <c:v>1</c:v>
                </c:pt>
                <c:pt idx="497">
                  <c:v>1</c:v>
                </c:pt>
                <c:pt idx="498">
                  <c:v>1</c:v>
                </c:pt>
                <c:pt idx="499">
                  <c:v>1</c:v>
                </c:pt>
                <c:pt idx="500">
                  <c:v>1</c:v>
                </c:pt>
                <c:pt idx="501">
                  <c:v>1</c:v>
                </c:pt>
                <c:pt idx="502">
                  <c:v>1</c:v>
                </c:pt>
                <c:pt idx="503">
                  <c:v>1</c:v>
                </c:pt>
                <c:pt idx="504">
                  <c:v>1</c:v>
                </c:pt>
                <c:pt idx="505">
                  <c:v>1</c:v>
                </c:pt>
                <c:pt idx="506">
                  <c:v>1</c:v>
                </c:pt>
                <c:pt idx="507">
                  <c:v>1</c:v>
                </c:pt>
                <c:pt idx="508">
                  <c:v>1</c:v>
                </c:pt>
                <c:pt idx="509">
                  <c:v>1</c:v>
                </c:pt>
                <c:pt idx="510">
                  <c:v>1</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1</c:v>
                </c:pt>
                <c:pt idx="606">
                  <c:v>1</c:v>
                </c:pt>
                <c:pt idx="607">
                  <c:v>1</c:v>
                </c:pt>
                <c:pt idx="608">
                  <c:v>1</c:v>
                </c:pt>
                <c:pt idx="609">
                  <c:v>1</c:v>
                </c:pt>
                <c:pt idx="610">
                  <c:v>1</c:v>
                </c:pt>
                <c:pt idx="611">
                  <c:v>1</c:v>
                </c:pt>
                <c:pt idx="612">
                  <c:v>1</c:v>
                </c:pt>
                <c:pt idx="613">
                  <c:v>1</c:v>
                </c:pt>
                <c:pt idx="614">
                  <c:v>1</c:v>
                </c:pt>
                <c:pt idx="615">
                  <c:v>1</c:v>
                </c:pt>
                <c:pt idx="616">
                  <c:v>1</c:v>
                </c:pt>
                <c:pt idx="617">
                  <c:v>1</c:v>
                </c:pt>
                <c:pt idx="618">
                  <c:v>1</c:v>
                </c:pt>
                <c:pt idx="619">
                  <c:v>1</c:v>
                </c:pt>
                <c:pt idx="620">
                  <c:v>1</c:v>
                </c:pt>
                <c:pt idx="621">
                  <c:v>1</c:v>
                </c:pt>
                <c:pt idx="622">
                  <c:v>1</c:v>
                </c:pt>
                <c:pt idx="623">
                  <c:v>1</c:v>
                </c:pt>
                <c:pt idx="624">
                  <c:v>1</c:v>
                </c:pt>
                <c:pt idx="625">
                  <c:v>1</c:v>
                </c:pt>
                <c:pt idx="626">
                  <c:v>1</c:v>
                </c:pt>
                <c:pt idx="627">
                  <c:v>1</c:v>
                </c:pt>
                <c:pt idx="628">
                  <c:v>1</c:v>
                </c:pt>
                <c:pt idx="629">
                  <c:v>1</c:v>
                </c:pt>
                <c:pt idx="630">
                  <c:v>1</c:v>
                </c:pt>
                <c:pt idx="631">
                  <c:v>1</c:v>
                </c:pt>
                <c:pt idx="632">
                  <c:v>1</c:v>
                </c:pt>
                <c:pt idx="633">
                  <c:v>1</c:v>
                </c:pt>
                <c:pt idx="634">
                  <c:v>1</c:v>
                </c:pt>
                <c:pt idx="635">
                  <c:v>1</c:v>
                </c:pt>
                <c:pt idx="636">
                  <c:v>1</c:v>
                </c:pt>
                <c:pt idx="637">
                  <c:v>1</c:v>
                </c:pt>
                <c:pt idx="638">
                  <c:v>1</c:v>
                </c:pt>
                <c:pt idx="639">
                  <c:v>1</c:v>
                </c:pt>
                <c:pt idx="640">
                  <c:v>1</c:v>
                </c:pt>
                <c:pt idx="641">
                  <c:v>1</c:v>
                </c:pt>
                <c:pt idx="642">
                  <c:v>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1</c:v>
                </c:pt>
                <c:pt idx="873">
                  <c:v>1</c:v>
                </c:pt>
                <c:pt idx="874">
                  <c:v>1</c:v>
                </c:pt>
                <c:pt idx="875">
                  <c:v>1</c:v>
                </c:pt>
                <c:pt idx="876">
                  <c:v>1</c:v>
                </c:pt>
                <c:pt idx="877">
                  <c:v>1</c:v>
                </c:pt>
                <c:pt idx="878">
                  <c:v>1</c:v>
                </c:pt>
                <c:pt idx="879">
                  <c:v>1</c:v>
                </c:pt>
                <c:pt idx="880">
                  <c:v>1</c:v>
                </c:pt>
                <c:pt idx="881">
                  <c:v>1</c:v>
                </c:pt>
                <c:pt idx="882">
                  <c:v>1</c:v>
                </c:pt>
                <c:pt idx="883">
                  <c:v>1</c:v>
                </c:pt>
                <c:pt idx="884">
                  <c:v>1</c:v>
                </c:pt>
                <c:pt idx="885">
                  <c:v>1</c:v>
                </c:pt>
                <c:pt idx="886">
                  <c:v>1</c:v>
                </c:pt>
                <c:pt idx="887">
                  <c:v>1</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c:v>
                </c:pt>
                <c:pt idx="946">
                  <c:v>1</c:v>
                </c:pt>
                <c:pt idx="947">
                  <c:v>1</c:v>
                </c:pt>
                <c:pt idx="948">
                  <c:v>1</c:v>
                </c:pt>
                <c:pt idx="949">
                  <c:v>1</c:v>
                </c:pt>
                <c:pt idx="950">
                  <c:v>1</c:v>
                </c:pt>
                <c:pt idx="951">
                  <c:v>1</c:v>
                </c:pt>
                <c:pt idx="952">
                  <c:v>1</c:v>
                </c:pt>
                <c:pt idx="953">
                  <c:v>1</c:v>
                </c:pt>
                <c:pt idx="954">
                  <c:v>1</c:v>
                </c:pt>
                <c:pt idx="955">
                  <c:v>1</c:v>
                </c:pt>
                <c:pt idx="956">
                  <c:v>1</c:v>
                </c:pt>
                <c:pt idx="957">
                  <c:v>1</c:v>
                </c:pt>
                <c:pt idx="958">
                  <c:v>1</c:v>
                </c:pt>
                <c:pt idx="959">
                  <c:v>1</c:v>
                </c:pt>
                <c:pt idx="960">
                  <c:v>1</c:v>
                </c:pt>
                <c:pt idx="961">
                  <c:v>1</c:v>
                </c:pt>
                <c:pt idx="962">
                  <c:v>1</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1</c:v>
                </c:pt>
                <c:pt idx="999">
                  <c:v>1</c:v>
                </c:pt>
                <c:pt idx="1000">
                  <c:v>1</c:v>
                </c:pt>
                <c:pt idx="1001">
                  <c:v>1</c:v>
                </c:pt>
                <c:pt idx="1002">
                  <c:v>1</c:v>
                </c:pt>
                <c:pt idx="1003">
                  <c:v>1</c:v>
                </c:pt>
                <c:pt idx="1004">
                  <c:v>1</c:v>
                </c:pt>
                <c:pt idx="1005">
                  <c:v>1</c:v>
                </c:pt>
                <c:pt idx="1006">
                  <c:v>1</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1</c:v>
                </c:pt>
                <c:pt idx="1031">
                  <c:v>1</c:v>
                </c:pt>
                <c:pt idx="1032">
                  <c:v>1</c:v>
                </c:pt>
                <c:pt idx="1033">
                  <c:v>1</c:v>
                </c:pt>
                <c:pt idx="1034">
                  <c:v>1</c:v>
                </c:pt>
                <c:pt idx="1035">
                  <c:v>1</c:v>
                </c:pt>
                <c:pt idx="1036">
                  <c:v>1</c:v>
                </c:pt>
                <c:pt idx="1037">
                  <c:v>1</c:v>
                </c:pt>
                <c:pt idx="1038">
                  <c:v>1</c:v>
                </c:pt>
                <c:pt idx="1039">
                  <c:v>1</c:v>
                </c:pt>
                <c:pt idx="1040">
                  <c:v>1</c:v>
                </c:pt>
                <c:pt idx="1041">
                  <c:v>1</c:v>
                </c:pt>
                <c:pt idx="1042">
                  <c:v>1</c:v>
                </c:pt>
                <c:pt idx="1043">
                  <c:v>1</c:v>
                </c:pt>
                <c:pt idx="1044">
                  <c:v>1</c:v>
                </c:pt>
                <c:pt idx="1045">
                  <c:v>1</c:v>
                </c:pt>
                <c:pt idx="1046">
                  <c:v>1</c:v>
                </c:pt>
                <c:pt idx="1047">
                  <c:v>1</c:v>
                </c:pt>
                <c:pt idx="1048">
                  <c:v>1</c:v>
                </c:pt>
                <c:pt idx="1049">
                  <c:v>1</c:v>
                </c:pt>
                <c:pt idx="1050">
                  <c:v>1</c:v>
                </c:pt>
                <c:pt idx="1051">
                  <c:v>1</c:v>
                </c:pt>
                <c:pt idx="1052">
                  <c:v>1</c:v>
                </c:pt>
                <c:pt idx="1053">
                  <c:v>1</c:v>
                </c:pt>
                <c:pt idx="1054">
                  <c:v>1</c:v>
                </c:pt>
                <c:pt idx="1055">
                  <c:v>1</c:v>
                </c:pt>
                <c:pt idx="1056">
                  <c:v>1</c:v>
                </c:pt>
                <c:pt idx="1057">
                  <c:v>1</c:v>
                </c:pt>
                <c:pt idx="1058">
                  <c:v>1</c:v>
                </c:pt>
                <c:pt idx="1059">
                  <c:v>1</c:v>
                </c:pt>
                <c:pt idx="1060">
                  <c:v>1</c:v>
                </c:pt>
                <c:pt idx="1061">
                  <c:v>1</c:v>
                </c:pt>
                <c:pt idx="1062">
                  <c:v>1</c:v>
                </c:pt>
                <c:pt idx="1063">
                  <c:v>1</c:v>
                </c:pt>
                <c:pt idx="1064">
                  <c:v>1</c:v>
                </c:pt>
                <c:pt idx="1065">
                  <c:v>1</c:v>
                </c:pt>
                <c:pt idx="1066">
                  <c:v>1</c:v>
                </c:pt>
                <c:pt idx="1067">
                  <c:v>1</c:v>
                </c:pt>
                <c:pt idx="1068">
                  <c:v>1</c:v>
                </c:pt>
                <c:pt idx="1069">
                  <c:v>1</c:v>
                </c:pt>
                <c:pt idx="1070">
                  <c:v>1</c:v>
                </c:pt>
                <c:pt idx="1071">
                  <c:v>1</c:v>
                </c:pt>
                <c:pt idx="1072">
                  <c:v>1</c:v>
                </c:pt>
                <c:pt idx="1073">
                  <c:v>1</c:v>
                </c:pt>
                <c:pt idx="1074">
                  <c:v>1</c:v>
                </c:pt>
                <c:pt idx="1075">
                  <c:v>1</c:v>
                </c:pt>
                <c:pt idx="1076">
                  <c:v>1</c:v>
                </c:pt>
                <c:pt idx="1077">
                  <c:v>1</c:v>
                </c:pt>
                <c:pt idx="1078">
                  <c:v>1</c:v>
                </c:pt>
                <c:pt idx="1079">
                  <c:v>1</c:v>
                </c:pt>
                <c:pt idx="1080">
                  <c:v>1</c:v>
                </c:pt>
                <c:pt idx="1081">
                  <c:v>1</c:v>
                </c:pt>
                <c:pt idx="1082">
                  <c:v>1</c:v>
                </c:pt>
                <c:pt idx="1083">
                  <c:v>1</c:v>
                </c:pt>
                <c:pt idx="1084">
                  <c:v>1</c:v>
                </c:pt>
                <c:pt idx="1085">
                  <c:v>1</c:v>
                </c:pt>
                <c:pt idx="1086">
                  <c:v>1</c:v>
                </c:pt>
                <c:pt idx="1087">
                  <c:v>1</c:v>
                </c:pt>
                <c:pt idx="1088">
                  <c:v>1</c:v>
                </c:pt>
                <c:pt idx="1089">
                  <c:v>1</c:v>
                </c:pt>
                <c:pt idx="1090">
                  <c:v>1</c:v>
                </c:pt>
                <c:pt idx="1091">
                  <c:v>1</c:v>
                </c:pt>
                <c:pt idx="1092">
                  <c:v>1</c:v>
                </c:pt>
                <c:pt idx="1093">
                  <c:v>1</c:v>
                </c:pt>
                <c:pt idx="1094">
                  <c:v>1</c:v>
                </c:pt>
                <c:pt idx="1095">
                  <c:v>1</c:v>
                </c:pt>
                <c:pt idx="1096">
                  <c:v>1</c:v>
                </c:pt>
                <c:pt idx="1097">
                  <c:v>1</c:v>
                </c:pt>
                <c:pt idx="1098">
                  <c:v>1</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#N/A</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#N/A</c:v>
                </c:pt>
                <c:pt idx="2368">
                  <c:v>#N/A</c:v>
                </c:pt>
                <c:pt idx="2369">
                  <c:v>#N/A</c:v>
                </c:pt>
                <c:pt idx="2370">
                  <c:v>#N/A</c:v>
                </c:pt>
                <c:pt idx="2371">
                  <c:v>#N/A</c:v>
                </c:pt>
                <c:pt idx="2372">
                  <c:v>#N/A</c:v>
                </c:pt>
                <c:pt idx="2373">
                  <c:v>#N/A</c:v>
                </c:pt>
                <c:pt idx="2374">
                  <c:v>#N/A</c:v>
                </c:pt>
                <c:pt idx="2375">
                  <c:v>#N/A</c:v>
                </c:pt>
                <c:pt idx="2376">
                  <c:v>#N/A</c:v>
                </c:pt>
                <c:pt idx="2377">
                  <c:v>#N/A</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#N/A</c:v>
                </c:pt>
                <c:pt idx="2415">
                  <c:v>#N/A</c:v>
                </c:pt>
                <c:pt idx="2416">
                  <c:v>#N/A</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#N/A</c:v>
                </c:pt>
                <c:pt idx="2536">
                  <c:v>#N/A</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1</c:v>
                </c:pt>
                <c:pt idx="2818">
                  <c:v>1</c:v>
                </c:pt>
                <c:pt idx="2819">
                  <c:v>1</c:v>
                </c:pt>
                <c:pt idx="2820">
                  <c:v>1</c:v>
                </c:pt>
                <c:pt idx="2821">
                  <c:v>1</c:v>
                </c:pt>
                <c:pt idx="2822">
                  <c:v>1</c:v>
                </c:pt>
                <c:pt idx="2823">
                  <c:v>1</c:v>
                </c:pt>
                <c:pt idx="2824">
                  <c:v>1</c:v>
                </c:pt>
                <c:pt idx="2825">
                  <c:v>1</c:v>
                </c:pt>
                <c:pt idx="2826">
                  <c:v>1</c:v>
                </c:pt>
                <c:pt idx="2827">
                  <c:v>1</c:v>
                </c:pt>
                <c:pt idx="2828">
                  <c:v>1</c:v>
                </c:pt>
                <c:pt idx="2829">
                  <c:v>1</c:v>
                </c:pt>
                <c:pt idx="2830">
                  <c:v>1</c:v>
                </c:pt>
                <c:pt idx="2831">
                  <c:v>1</c:v>
                </c:pt>
                <c:pt idx="2832">
                  <c:v>1</c:v>
                </c:pt>
                <c:pt idx="2833">
                  <c:v>1</c:v>
                </c:pt>
                <c:pt idx="2834">
                  <c:v>1</c:v>
                </c:pt>
                <c:pt idx="2835">
                  <c:v>1</c:v>
                </c:pt>
                <c:pt idx="2836">
                  <c:v>1</c:v>
                </c:pt>
                <c:pt idx="2837">
                  <c:v>1</c:v>
                </c:pt>
                <c:pt idx="2838">
                  <c:v>1</c:v>
                </c:pt>
                <c:pt idx="2839">
                  <c:v>1</c:v>
                </c:pt>
                <c:pt idx="2840">
                  <c:v>1</c:v>
                </c:pt>
                <c:pt idx="2841">
                  <c:v>1</c:v>
                </c:pt>
                <c:pt idx="2842">
                  <c:v>1</c:v>
                </c:pt>
                <c:pt idx="2843">
                  <c:v>1</c:v>
                </c:pt>
                <c:pt idx="2844">
                  <c:v>1</c:v>
                </c:pt>
                <c:pt idx="2845">
                  <c:v>1</c:v>
                </c:pt>
                <c:pt idx="2846">
                  <c:v>1</c:v>
                </c:pt>
                <c:pt idx="2847">
                  <c:v>1</c:v>
                </c:pt>
                <c:pt idx="2848">
                  <c:v>1</c:v>
                </c:pt>
                <c:pt idx="2849">
                  <c:v>1</c:v>
                </c:pt>
                <c:pt idx="2850">
                  <c:v>1</c:v>
                </c:pt>
                <c:pt idx="2851">
                  <c:v>1</c:v>
                </c:pt>
                <c:pt idx="2852">
                  <c:v>1</c:v>
                </c:pt>
                <c:pt idx="2853">
                  <c:v>1</c:v>
                </c:pt>
                <c:pt idx="2854">
                  <c:v>1</c:v>
                </c:pt>
                <c:pt idx="2855">
                  <c:v>1</c:v>
                </c:pt>
                <c:pt idx="2856">
                  <c:v>1</c:v>
                </c:pt>
                <c:pt idx="2857">
                  <c:v>1</c:v>
                </c:pt>
                <c:pt idx="2858">
                  <c:v>1</c:v>
                </c:pt>
                <c:pt idx="2859">
                  <c:v>1</c:v>
                </c:pt>
                <c:pt idx="2860">
                  <c:v>1</c:v>
                </c:pt>
                <c:pt idx="2861">
                  <c:v>1</c:v>
                </c:pt>
                <c:pt idx="2862">
                  <c:v>1</c:v>
                </c:pt>
                <c:pt idx="2863">
                  <c:v>1</c:v>
                </c:pt>
                <c:pt idx="2864">
                  <c:v>1</c:v>
                </c:pt>
                <c:pt idx="2865">
                  <c:v>1</c:v>
                </c:pt>
                <c:pt idx="2866">
                  <c:v>1</c:v>
                </c:pt>
                <c:pt idx="2867">
                  <c:v>1</c:v>
                </c:pt>
                <c:pt idx="2868">
                  <c:v>1</c:v>
                </c:pt>
                <c:pt idx="2869">
                  <c:v>1</c:v>
                </c:pt>
                <c:pt idx="2870">
                  <c:v>1</c:v>
                </c:pt>
                <c:pt idx="2871">
                  <c:v>1</c:v>
                </c:pt>
                <c:pt idx="2872">
                  <c:v>1</c:v>
                </c:pt>
                <c:pt idx="2873">
                  <c:v>1</c:v>
                </c:pt>
                <c:pt idx="2874">
                  <c:v>1</c:v>
                </c:pt>
                <c:pt idx="2875">
                  <c:v>1</c:v>
                </c:pt>
                <c:pt idx="2876">
                  <c:v>1</c:v>
                </c:pt>
                <c:pt idx="2877">
                  <c:v>1</c:v>
                </c:pt>
                <c:pt idx="2878">
                  <c:v>1</c:v>
                </c:pt>
                <c:pt idx="2879">
                  <c:v>1</c:v>
                </c:pt>
                <c:pt idx="2880">
                  <c:v>1</c:v>
                </c:pt>
                <c:pt idx="2881">
                  <c:v>1</c:v>
                </c:pt>
                <c:pt idx="2882">
                  <c:v>1</c:v>
                </c:pt>
                <c:pt idx="2883">
                  <c:v>1</c:v>
                </c:pt>
                <c:pt idx="2884">
                  <c:v>1</c:v>
                </c:pt>
                <c:pt idx="2885">
                  <c:v>1</c:v>
                </c:pt>
                <c:pt idx="2886">
                  <c:v>1</c:v>
                </c:pt>
                <c:pt idx="2887">
                  <c:v>1</c:v>
                </c:pt>
                <c:pt idx="2888">
                  <c:v>1</c:v>
                </c:pt>
                <c:pt idx="2889">
                  <c:v>1</c:v>
                </c:pt>
                <c:pt idx="2890">
                  <c:v>1</c:v>
                </c:pt>
                <c:pt idx="2891">
                  <c:v>1</c:v>
                </c:pt>
                <c:pt idx="2892">
                  <c:v>1</c:v>
                </c:pt>
                <c:pt idx="2893">
                  <c:v>1</c:v>
                </c:pt>
                <c:pt idx="2894">
                  <c:v>1</c:v>
                </c:pt>
                <c:pt idx="2895">
                  <c:v>1</c:v>
                </c:pt>
                <c:pt idx="2896">
                  <c:v>1</c:v>
                </c:pt>
                <c:pt idx="2897">
                  <c:v>1</c:v>
                </c:pt>
                <c:pt idx="2898">
                  <c:v>1</c:v>
                </c:pt>
                <c:pt idx="2899">
                  <c:v>1</c:v>
                </c:pt>
                <c:pt idx="2900">
                  <c:v>1</c:v>
                </c:pt>
                <c:pt idx="2901">
                  <c:v>1</c:v>
                </c:pt>
                <c:pt idx="2902">
                  <c:v>1</c:v>
                </c:pt>
                <c:pt idx="2903">
                  <c:v>1</c:v>
                </c:pt>
                <c:pt idx="2904">
                  <c:v>1</c:v>
                </c:pt>
                <c:pt idx="2905">
                  <c:v>1</c:v>
                </c:pt>
                <c:pt idx="2906">
                  <c:v>1</c:v>
                </c:pt>
                <c:pt idx="2907">
                  <c:v>1</c:v>
                </c:pt>
                <c:pt idx="2908">
                  <c:v>1</c:v>
                </c:pt>
                <c:pt idx="2909">
                  <c:v>1</c:v>
                </c:pt>
                <c:pt idx="2910">
                  <c:v>1</c:v>
                </c:pt>
                <c:pt idx="2911">
                  <c:v>1</c:v>
                </c:pt>
                <c:pt idx="2912">
                  <c:v>1</c:v>
                </c:pt>
                <c:pt idx="2913">
                  <c:v>1</c:v>
                </c:pt>
                <c:pt idx="2914">
                  <c:v>1</c:v>
                </c:pt>
                <c:pt idx="2915">
                  <c:v>1</c:v>
                </c:pt>
                <c:pt idx="2916">
                  <c:v>1</c:v>
                </c:pt>
                <c:pt idx="2917">
                  <c:v>1</c:v>
                </c:pt>
                <c:pt idx="2918">
                  <c:v>1</c:v>
                </c:pt>
                <c:pt idx="2919">
                  <c:v>1</c:v>
                </c:pt>
                <c:pt idx="2920">
                  <c:v>1</c:v>
                </c:pt>
                <c:pt idx="2921">
                  <c:v>1</c:v>
                </c:pt>
                <c:pt idx="2922">
                  <c:v>1</c:v>
                </c:pt>
                <c:pt idx="2923">
                  <c:v>1</c:v>
                </c:pt>
                <c:pt idx="2924">
                  <c:v>1</c:v>
                </c:pt>
                <c:pt idx="2925">
                  <c:v>1</c:v>
                </c:pt>
                <c:pt idx="2926">
                  <c:v>1</c:v>
                </c:pt>
                <c:pt idx="2927">
                  <c:v>1</c:v>
                </c:pt>
                <c:pt idx="2928">
                  <c:v>1</c:v>
                </c:pt>
                <c:pt idx="2929">
                  <c:v>1</c:v>
                </c:pt>
                <c:pt idx="2930">
                  <c:v>1</c:v>
                </c:pt>
                <c:pt idx="2931">
                  <c:v>1</c:v>
                </c:pt>
                <c:pt idx="2932">
                  <c:v>1</c:v>
                </c:pt>
                <c:pt idx="2933">
                  <c:v>1</c:v>
                </c:pt>
                <c:pt idx="2934">
                  <c:v>1</c:v>
                </c:pt>
                <c:pt idx="2935">
                  <c:v>1</c:v>
                </c:pt>
                <c:pt idx="2936">
                  <c:v>1</c:v>
                </c:pt>
                <c:pt idx="2937">
                  <c:v>1</c:v>
                </c:pt>
                <c:pt idx="2938">
                  <c:v>1</c:v>
                </c:pt>
                <c:pt idx="2939">
                  <c:v>1</c:v>
                </c:pt>
                <c:pt idx="2940">
                  <c:v>1</c:v>
                </c:pt>
                <c:pt idx="2941">
                  <c:v>1</c:v>
                </c:pt>
                <c:pt idx="2942">
                  <c:v>1</c:v>
                </c:pt>
                <c:pt idx="2943">
                  <c:v>1</c:v>
                </c:pt>
                <c:pt idx="2944">
                  <c:v>1</c:v>
                </c:pt>
                <c:pt idx="2945">
                  <c:v>1</c:v>
                </c:pt>
                <c:pt idx="2946">
                  <c:v>1</c:v>
                </c:pt>
                <c:pt idx="2947">
                  <c:v>1</c:v>
                </c:pt>
                <c:pt idx="2948">
                  <c:v>1</c:v>
                </c:pt>
                <c:pt idx="2949">
                  <c:v>1</c:v>
                </c:pt>
                <c:pt idx="2950">
                  <c:v>1</c:v>
                </c:pt>
                <c:pt idx="2951">
                  <c:v>1</c:v>
                </c:pt>
                <c:pt idx="2952">
                  <c:v>1</c:v>
                </c:pt>
                <c:pt idx="2953">
                  <c:v>1</c:v>
                </c:pt>
                <c:pt idx="2954">
                  <c:v>1</c:v>
                </c:pt>
                <c:pt idx="2955">
                  <c:v>1</c:v>
                </c:pt>
                <c:pt idx="2956">
                  <c:v>1</c:v>
                </c:pt>
                <c:pt idx="2957">
                  <c:v>1</c:v>
                </c:pt>
                <c:pt idx="2958">
                  <c:v>1</c:v>
                </c:pt>
                <c:pt idx="2959">
                  <c:v>1</c:v>
                </c:pt>
                <c:pt idx="2960">
                  <c:v>1</c:v>
                </c:pt>
                <c:pt idx="2961">
                  <c:v>1</c:v>
                </c:pt>
                <c:pt idx="2962">
                  <c:v>1</c:v>
                </c:pt>
                <c:pt idx="2963">
                  <c:v>1</c:v>
                </c:pt>
                <c:pt idx="2964">
                  <c:v>1</c:v>
                </c:pt>
                <c:pt idx="2965">
                  <c:v>1</c:v>
                </c:pt>
                <c:pt idx="2966">
                  <c:v>1</c:v>
                </c:pt>
                <c:pt idx="2967">
                  <c:v>1</c:v>
                </c:pt>
                <c:pt idx="2968">
                  <c:v>1</c:v>
                </c:pt>
                <c:pt idx="2969">
                  <c:v>1</c:v>
                </c:pt>
                <c:pt idx="2970">
                  <c:v>1</c:v>
                </c:pt>
                <c:pt idx="2971">
                  <c:v>1</c:v>
                </c:pt>
                <c:pt idx="2972">
                  <c:v>1</c:v>
                </c:pt>
                <c:pt idx="2973">
                  <c:v>1</c:v>
                </c:pt>
                <c:pt idx="2974">
                  <c:v>1</c:v>
                </c:pt>
                <c:pt idx="2975">
                  <c:v>1</c:v>
                </c:pt>
                <c:pt idx="2976">
                  <c:v>1</c:v>
                </c:pt>
                <c:pt idx="2977">
                  <c:v>1</c:v>
                </c:pt>
                <c:pt idx="2978">
                  <c:v>1</c:v>
                </c:pt>
                <c:pt idx="2979">
                  <c:v>1</c:v>
                </c:pt>
                <c:pt idx="2980">
                  <c:v>1</c:v>
                </c:pt>
                <c:pt idx="2981">
                  <c:v>1</c:v>
                </c:pt>
                <c:pt idx="2982">
                  <c:v>1</c:v>
                </c:pt>
                <c:pt idx="2983">
                  <c:v>1</c:v>
                </c:pt>
                <c:pt idx="2984">
                  <c:v>1</c:v>
                </c:pt>
                <c:pt idx="2985">
                  <c:v>1</c:v>
                </c:pt>
                <c:pt idx="2986">
                  <c:v>1</c:v>
                </c:pt>
                <c:pt idx="2987">
                  <c:v>1</c:v>
                </c:pt>
                <c:pt idx="2988">
                  <c:v>1</c:v>
                </c:pt>
                <c:pt idx="2989">
                  <c:v>1</c:v>
                </c:pt>
                <c:pt idx="2990">
                  <c:v>1</c:v>
                </c:pt>
                <c:pt idx="2991">
                  <c:v>1</c:v>
                </c:pt>
                <c:pt idx="2992">
                  <c:v>1</c:v>
                </c:pt>
                <c:pt idx="2993">
                  <c:v>1</c:v>
                </c:pt>
                <c:pt idx="2994">
                  <c:v>1</c:v>
                </c:pt>
                <c:pt idx="2995">
                  <c:v>1</c:v>
                </c:pt>
                <c:pt idx="2996">
                  <c:v>1</c:v>
                </c:pt>
                <c:pt idx="2997">
                  <c:v>1</c:v>
                </c:pt>
                <c:pt idx="2998">
                  <c:v>1</c:v>
                </c:pt>
                <c:pt idx="2999">
                  <c:v>1</c:v>
                </c:pt>
                <c:pt idx="3000">
                  <c:v>1</c:v>
                </c:pt>
                <c:pt idx="3001">
                  <c:v>1</c:v>
                </c:pt>
                <c:pt idx="3002">
                  <c:v>1</c:v>
                </c:pt>
                <c:pt idx="3003">
                  <c:v>1</c:v>
                </c:pt>
                <c:pt idx="3004">
                  <c:v>1</c:v>
                </c:pt>
                <c:pt idx="3005">
                  <c:v>1</c:v>
                </c:pt>
                <c:pt idx="3006">
                  <c:v>1</c:v>
                </c:pt>
                <c:pt idx="3007">
                  <c:v>1</c:v>
                </c:pt>
                <c:pt idx="3008">
                  <c:v>1</c:v>
                </c:pt>
                <c:pt idx="3009">
                  <c:v>1</c:v>
                </c:pt>
                <c:pt idx="3010">
                  <c:v>1</c:v>
                </c:pt>
                <c:pt idx="3011">
                  <c:v>1</c:v>
                </c:pt>
                <c:pt idx="3012">
                  <c:v>1</c:v>
                </c:pt>
                <c:pt idx="3013">
                  <c:v>1</c:v>
                </c:pt>
                <c:pt idx="3014">
                  <c:v>1</c:v>
                </c:pt>
                <c:pt idx="3015">
                  <c:v>1</c:v>
                </c:pt>
                <c:pt idx="3016">
                  <c:v>1</c:v>
                </c:pt>
                <c:pt idx="3017">
                  <c:v>1</c:v>
                </c:pt>
                <c:pt idx="3018">
                  <c:v>1</c:v>
                </c:pt>
                <c:pt idx="3019">
                  <c:v>1</c:v>
                </c:pt>
                <c:pt idx="3020">
                  <c:v>1</c:v>
                </c:pt>
                <c:pt idx="3021">
                  <c:v>1</c:v>
                </c:pt>
                <c:pt idx="3022">
                  <c:v>1</c:v>
                </c:pt>
                <c:pt idx="3023">
                  <c:v>1</c:v>
                </c:pt>
                <c:pt idx="3024">
                  <c:v>1</c:v>
                </c:pt>
                <c:pt idx="3025">
                  <c:v>1</c:v>
                </c:pt>
                <c:pt idx="3026">
                  <c:v>1</c:v>
                </c:pt>
                <c:pt idx="3027">
                  <c:v>1</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1</c:v>
                </c:pt>
                <c:pt idx="3043">
                  <c:v>1</c:v>
                </c:pt>
                <c:pt idx="3044">
                  <c:v>1</c:v>
                </c:pt>
                <c:pt idx="3045">
                  <c:v>1</c:v>
                </c:pt>
                <c:pt idx="3046">
                  <c:v>1</c:v>
                </c:pt>
                <c:pt idx="3047">
                  <c:v>1</c:v>
                </c:pt>
                <c:pt idx="3048">
                  <c:v>1</c:v>
                </c:pt>
                <c:pt idx="3049">
                  <c:v>1</c:v>
                </c:pt>
                <c:pt idx="3050">
                  <c:v>1</c:v>
                </c:pt>
                <c:pt idx="3051">
                  <c:v>1</c:v>
                </c:pt>
                <c:pt idx="3052">
                  <c:v>1</c:v>
                </c:pt>
                <c:pt idx="3053">
                  <c:v>1</c:v>
                </c:pt>
                <c:pt idx="3054">
                  <c:v>1</c:v>
                </c:pt>
                <c:pt idx="3055">
                  <c:v>1</c:v>
                </c:pt>
                <c:pt idx="3056">
                  <c:v>1</c:v>
                </c:pt>
                <c:pt idx="3057">
                  <c:v>1</c:v>
                </c:pt>
                <c:pt idx="3058">
                  <c:v>1</c:v>
                </c:pt>
                <c:pt idx="3059">
                  <c:v>1</c:v>
                </c:pt>
                <c:pt idx="3060">
                  <c:v>1</c:v>
                </c:pt>
                <c:pt idx="3061">
                  <c:v>1</c:v>
                </c:pt>
                <c:pt idx="3062">
                  <c:v>1</c:v>
                </c:pt>
                <c:pt idx="3063">
                  <c:v>1</c:v>
                </c:pt>
                <c:pt idx="3064">
                  <c:v>1</c:v>
                </c:pt>
                <c:pt idx="3065">
                  <c:v>1</c:v>
                </c:pt>
                <c:pt idx="3066">
                  <c:v>1</c:v>
                </c:pt>
                <c:pt idx="3067">
                  <c:v>1</c:v>
                </c:pt>
                <c:pt idx="3068">
                  <c:v>1</c:v>
                </c:pt>
                <c:pt idx="3069">
                  <c:v>1</c:v>
                </c:pt>
                <c:pt idx="3070">
                  <c:v>1</c:v>
                </c:pt>
                <c:pt idx="3071">
                  <c:v>1</c:v>
                </c:pt>
                <c:pt idx="3072">
                  <c:v>1</c:v>
                </c:pt>
                <c:pt idx="3073">
                  <c:v>1</c:v>
                </c:pt>
                <c:pt idx="3074">
                  <c:v>1</c:v>
                </c:pt>
                <c:pt idx="3075">
                  <c:v>1</c:v>
                </c:pt>
                <c:pt idx="3076">
                  <c:v>1</c:v>
                </c:pt>
                <c:pt idx="3077">
                  <c:v>1</c:v>
                </c:pt>
                <c:pt idx="3078">
                  <c:v>1</c:v>
                </c:pt>
                <c:pt idx="3079">
                  <c:v>1</c:v>
                </c:pt>
                <c:pt idx="3080">
                  <c:v>1</c:v>
                </c:pt>
                <c:pt idx="3081">
                  <c:v>1</c:v>
                </c:pt>
                <c:pt idx="3082">
                  <c:v>1</c:v>
                </c:pt>
                <c:pt idx="3083">
                  <c:v>1</c:v>
                </c:pt>
                <c:pt idx="3084">
                  <c:v>1</c:v>
                </c:pt>
                <c:pt idx="3085">
                  <c:v>1</c:v>
                </c:pt>
                <c:pt idx="3086">
                  <c:v>1</c:v>
                </c:pt>
                <c:pt idx="3087">
                  <c:v>1</c:v>
                </c:pt>
                <c:pt idx="3088">
                  <c:v>1</c:v>
                </c:pt>
                <c:pt idx="3089">
                  <c:v>1</c:v>
                </c:pt>
                <c:pt idx="3090">
                  <c:v>1</c:v>
                </c:pt>
                <c:pt idx="3091">
                  <c:v>1</c:v>
                </c:pt>
                <c:pt idx="3092">
                  <c:v>1</c:v>
                </c:pt>
                <c:pt idx="3093">
                  <c:v>1</c:v>
                </c:pt>
                <c:pt idx="3094">
                  <c:v>1</c:v>
                </c:pt>
                <c:pt idx="3095">
                  <c:v>1</c:v>
                </c:pt>
                <c:pt idx="3096">
                  <c:v>1</c:v>
                </c:pt>
                <c:pt idx="3097">
                  <c:v>1</c:v>
                </c:pt>
                <c:pt idx="3098">
                  <c:v>1</c:v>
                </c:pt>
                <c:pt idx="3099">
                  <c:v>1</c:v>
                </c:pt>
                <c:pt idx="3100">
                  <c:v>1</c:v>
                </c:pt>
                <c:pt idx="3101">
                  <c:v>1</c:v>
                </c:pt>
                <c:pt idx="3102">
                  <c:v>1</c:v>
                </c:pt>
                <c:pt idx="3103">
                  <c:v>1</c:v>
                </c:pt>
                <c:pt idx="3104">
                  <c:v>1</c:v>
                </c:pt>
                <c:pt idx="3105">
                  <c:v>1</c:v>
                </c:pt>
                <c:pt idx="3106">
                  <c:v>1</c:v>
                </c:pt>
                <c:pt idx="3107">
                  <c:v>1</c:v>
                </c:pt>
                <c:pt idx="3108">
                  <c:v>1</c:v>
                </c:pt>
                <c:pt idx="3109">
                  <c:v>1</c:v>
                </c:pt>
                <c:pt idx="3110">
                  <c:v>1</c:v>
                </c:pt>
                <c:pt idx="3111">
                  <c:v>1</c:v>
                </c:pt>
                <c:pt idx="3112">
                  <c:v>1</c:v>
                </c:pt>
                <c:pt idx="3113">
                  <c:v>1</c:v>
                </c:pt>
                <c:pt idx="3114">
                  <c:v>1</c:v>
                </c:pt>
                <c:pt idx="3115">
                  <c:v>1</c:v>
                </c:pt>
                <c:pt idx="3116">
                  <c:v>1</c:v>
                </c:pt>
                <c:pt idx="3117">
                  <c:v>1</c:v>
                </c:pt>
                <c:pt idx="3118">
                  <c:v>1</c:v>
                </c:pt>
                <c:pt idx="3119">
                  <c:v>1</c:v>
                </c:pt>
                <c:pt idx="3120">
                  <c:v>1</c:v>
                </c:pt>
                <c:pt idx="3121">
                  <c:v>1</c:v>
                </c:pt>
                <c:pt idx="3122">
                  <c:v>1</c:v>
                </c:pt>
                <c:pt idx="3123">
                  <c:v>1</c:v>
                </c:pt>
                <c:pt idx="3124">
                  <c:v>1</c:v>
                </c:pt>
                <c:pt idx="3125">
                  <c:v>1</c:v>
                </c:pt>
                <c:pt idx="3126">
                  <c:v>1</c:v>
                </c:pt>
                <c:pt idx="3127">
                  <c:v>1</c:v>
                </c:pt>
                <c:pt idx="3128">
                  <c:v>1</c:v>
                </c:pt>
                <c:pt idx="3129">
                  <c:v>1</c:v>
                </c:pt>
                <c:pt idx="3130">
                  <c:v>1</c:v>
                </c:pt>
                <c:pt idx="3131">
                  <c:v>1</c:v>
                </c:pt>
                <c:pt idx="3132">
                  <c:v>1</c:v>
                </c:pt>
                <c:pt idx="3133">
                  <c:v>1</c:v>
                </c:pt>
                <c:pt idx="3134">
                  <c:v>1</c:v>
                </c:pt>
                <c:pt idx="3135">
                  <c:v>1</c:v>
                </c:pt>
                <c:pt idx="3136">
                  <c:v>1</c:v>
                </c:pt>
                <c:pt idx="3137">
                  <c:v>1</c:v>
                </c:pt>
                <c:pt idx="3138">
                  <c:v>1</c:v>
                </c:pt>
                <c:pt idx="3139">
                  <c:v>1</c:v>
                </c:pt>
                <c:pt idx="3140">
                  <c:v>1</c:v>
                </c:pt>
                <c:pt idx="3141">
                  <c:v>1</c:v>
                </c:pt>
                <c:pt idx="3142">
                  <c:v>1</c:v>
                </c:pt>
                <c:pt idx="3143">
                  <c:v>1</c:v>
                </c:pt>
                <c:pt idx="3144">
                  <c:v>1</c:v>
                </c:pt>
                <c:pt idx="3145">
                  <c:v>1</c:v>
                </c:pt>
                <c:pt idx="3146">
                  <c:v>1</c:v>
                </c:pt>
                <c:pt idx="3147">
                  <c:v>1</c:v>
                </c:pt>
                <c:pt idx="3148">
                  <c:v>1</c:v>
                </c:pt>
                <c:pt idx="3149">
                  <c:v>1</c:v>
                </c:pt>
                <c:pt idx="3150">
                  <c:v>1</c:v>
                </c:pt>
                <c:pt idx="3151">
                  <c:v>1</c:v>
                </c:pt>
                <c:pt idx="3152">
                  <c:v>1</c:v>
                </c:pt>
                <c:pt idx="3153">
                  <c:v>1</c:v>
                </c:pt>
                <c:pt idx="3154">
                  <c:v>1</c:v>
                </c:pt>
                <c:pt idx="3155">
                  <c:v>1</c:v>
                </c:pt>
                <c:pt idx="3156">
                  <c:v>1</c:v>
                </c:pt>
                <c:pt idx="3157">
                  <c:v>1</c:v>
                </c:pt>
                <c:pt idx="3158">
                  <c:v>1</c:v>
                </c:pt>
                <c:pt idx="3159">
                  <c:v>1</c:v>
                </c:pt>
                <c:pt idx="3160">
                  <c:v>1</c:v>
                </c:pt>
                <c:pt idx="3161">
                  <c:v>1</c:v>
                </c:pt>
                <c:pt idx="3162">
                  <c:v>1</c:v>
                </c:pt>
                <c:pt idx="3163">
                  <c:v>1</c:v>
                </c:pt>
                <c:pt idx="3164">
                  <c:v>1</c:v>
                </c:pt>
                <c:pt idx="3165">
                  <c:v>1</c:v>
                </c:pt>
                <c:pt idx="3166">
                  <c:v>1</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1</c:v>
                </c:pt>
                <c:pt idx="3191">
                  <c:v>1</c:v>
                </c:pt>
                <c:pt idx="3192">
                  <c:v>1</c:v>
                </c:pt>
                <c:pt idx="3193">
                  <c:v>1</c:v>
                </c:pt>
                <c:pt idx="3194">
                  <c:v>1</c:v>
                </c:pt>
                <c:pt idx="3195">
                  <c:v>1</c:v>
                </c:pt>
                <c:pt idx="3196">
                  <c:v>1</c:v>
                </c:pt>
                <c:pt idx="3197">
                  <c:v>1</c:v>
                </c:pt>
                <c:pt idx="3198">
                  <c:v>1</c:v>
                </c:pt>
                <c:pt idx="3199">
                  <c:v>1</c:v>
                </c:pt>
                <c:pt idx="3200">
                  <c:v>1</c:v>
                </c:pt>
                <c:pt idx="3201">
                  <c:v>1</c:v>
                </c:pt>
                <c:pt idx="3202">
                  <c:v>1</c:v>
                </c:pt>
                <c:pt idx="3203">
                  <c:v>1</c:v>
                </c:pt>
                <c:pt idx="3204">
                  <c:v>1</c:v>
                </c:pt>
                <c:pt idx="3205">
                  <c:v>1</c:v>
                </c:pt>
                <c:pt idx="3206">
                  <c:v>1</c:v>
                </c:pt>
                <c:pt idx="3207">
                  <c:v>1</c:v>
                </c:pt>
                <c:pt idx="3208">
                  <c:v>1</c:v>
                </c:pt>
                <c:pt idx="3209">
                  <c:v>1</c:v>
                </c:pt>
                <c:pt idx="3210">
                  <c:v>1</c:v>
                </c:pt>
                <c:pt idx="3211">
                  <c:v>1</c:v>
                </c:pt>
                <c:pt idx="3212">
                  <c:v>1</c:v>
                </c:pt>
                <c:pt idx="3213">
                  <c:v>1</c:v>
                </c:pt>
                <c:pt idx="3214">
                  <c:v>1</c:v>
                </c:pt>
                <c:pt idx="3215">
                  <c:v>1</c:v>
                </c:pt>
                <c:pt idx="3216">
                  <c:v>1</c:v>
                </c:pt>
                <c:pt idx="3217">
                  <c:v>1</c:v>
                </c:pt>
                <c:pt idx="3218">
                  <c:v>1</c:v>
                </c:pt>
                <c:pt idx="3219">
                  <c:v>1</c:v>
                </c:pt>
                <c:pt idx="3220">
                  <c:v>1</c:v>
                </c:pt>
                <c:pt idx="3221">
                  <c:v>1</c:v>
                </c:pt>
                <c:pt idx="3222">
                  <c:v>1</c:v>
                </c:pt>
                <c:pt idx="3223">
                  <c:v>1</c:v>
                </c:pt>
                <c:pt idx="3224">
                  <c:v>1</c:v>
                </c:pt>
                <c:pt idx="3225">
                  <c:v>1</c:v>
                </c:pt>
                <c:pt idx="3226">
                  <c:v>1</c:v>
                </c:pt>
                <c:pt idx="3227">
                  <c:v>1</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1</c:v>
                </c:pt>
                <c:pt idx="3246">
                  <c:v>1</c:v>
                </c:pt>
                <c:pt idx="3247">
                  <c:v>1</c:v>
                </c:pt>
                <c:pt idx="3248">
                  <c:v>1</c:v>
                </c:pt>
                <c:pt idx="3249">
                  <c:v>1</c:v>
                </c:pt>
                <c:pt idx="3250">
                  <c:v>1</c:v>
                </c:pt>
                <c:pt idx="3251">
                  <c:v>1</c:v>
                </c:pt>
                <c:pt idx="3252">
                  <c:v>1</c:v>
                </c:pt>
                <c:pt idx="3253">
                  <c:v>1</c:v>
                </c:pt>
                <c:pt idx="3254">
                  <c:v>1</c:v>
                </c:pt>
                <c:pt idx="3255">
                  <c:v>1</c:v>
                </c:pt>
                <c:pt idx="3256">
                  <c:v>1</c:v>
                </c:pt>
                <c:pt idx="3257">
                  <c:v>1</c:v>
                </c:pt>
                <c:pt idx="3258">
                  <c:v>1</c:v>
                </c:pt>
                <c:pt idx="3259">
                  <c:v>1</c:v>
                </c:pt>
                <c:pt idx="3260">
                  <c:v>1</c:v>
                </c:pt>
                <c:pt idx="3261">
                  <c:v>1</c:v>
                </c:pt>
                <c:pt idx="3262">
                  <c:v>1</c:v>
                </c:pt>
                <c:pt idx="3263">
                  <c:v>1</c:v>
                </c:pt>
                <c:pt idx="3264">
                  <c:v>1</c:v>
                </c:pt>
                <c:pt idx="3265">
                  <c:v>1</c:v>
                </c:pt>
                <c:pt idx="3266">
                  <c:v>1</c:v>
                </c:pt>
                <c:pt idx="3267">
                  <c:v>1</c:v>
                </c:pt>
                <c:pt idx="3268">
                  <c:v>1</c:v>
                </c:pt>
                <c:pt idx="3269">
                  <c:v>1</c:v>
                </c:pt>
                <c:pt idx="3270">
                  <c:v>1</c:v>
                </c:pt>
                <c:pt idx="3271">
                  <c:v>1</c:v>
                </c:pt>
                <c:pt idx="3272">
                  <c:v>1</c:v>
                </c:pt>
                <c:pt idx="3273">
                  <c:v>1</c:v>
                </c:pt>
                <c:pt idx="3274">
                  <c:v>1</c:v>
                </c:pt>
                <c:pt idx="3275">
                  <c:v>1</c:v>
                </c:pt>
                <c:pt idx="3276">
                  <c:v>1</c:v>
                </c:pt>
                <c:pt idx="3277">
                  <c:v>1</c:v>
                </c:pt>
                <c:pt idx="3278">
                  <c:v>1</c:v>
                </c:pt>
                <c:pt idx="3279">
                  <c:v>1</c:v>
                </c:pt>
                <c:pt idx="3280">
                  <c:v>1</c:v>
                </c:pt>
                <c:pt idx="3281">
                  <c:v>1</c:v>
                </c:pt>
                <c:pt idx="3282">
                  <c:v>1</c:v>
                </c:pt>
                <c:pt idx="3283">
                  <c:v>1</c:v>
                </c:pt>
                <c:pt idx="3284">
                  <c:v>1</c:v>
                </c:pt>
                <c:pt idx="3285">
                  <c:v>1</c:v>
                </c:pt>
                <c:pt idx="3286">
                  <c:v>1</c:v>
                </c:pt>
                <c:pt idx="3287">
                  <c:v>1</c:v>
                </c:pt>
                <c:pt idx="3288">
                  <c:v>1</c:v>
                </c:pt>
                <c:pt idx="3289">
                  <c:v>1</c:v>
                </c:pt>
                <c:pt idx="3290">
                  <c:v>1</c:v>
                </c:pt>
                <c:pt idx="3291">
                  <c:v>1</c:v>
                </c:pt>
                <c:pt idx="3292">
                  <c:v>1</c:v>
                </c:pt>
                <c:pt idx="3293">
                  <c:v>1</c:v>
                </c:pt>
                <c:pt idx="3294">
                  <c:v>1</c:v>
                </c:pt>
                <c:pt idx="3295">
                  <c:v>1</c:v>
                </c:pt>
                <c:pt idx="3296">
                  <c:v>1</c:v>
                </c:pt>
                <c:pt idx="3297">
                  <c:v>1</c:v>
                </c:pt>
                <c:pt idx="3298">
                  <c:v>1</c:v>
                </c:pt>
                <c:pt idx="3299">
                  <c:v>1</c:v>
                </c:pt>
                <c:pt idx="3300">
                  <c:v>1</c:v>
                </c:pt>
                <c:pt idx="3301">
                  <c:v>1</c:v>
                </c:pt>
                <c:pt idx="3302">
                  <c:v>1</c:v>
                </c:pt>
                <c:pt idx="3303">
                  <c:v>1</c:v>
                </c:pt>
                <c:pt idx="3304">
                  <c:v>1</c:v>
                </c:pt>
                <c:pt idx="3305">
                  <c:v>1</c:v>
                </c:pt>
                <c:pt idx="3306">
                  <c:v>1</c:v>
                </c:pt>
                <c:pt idx="3307">
                  <c:v>1</c:v>
                </c:pt>
                <c:pt idx="3308">
                  <c:v>1</c:v>
                </c:pt>
                <c:pt idx="3309">
                  <c:v>1</c:v>
                </c:pt>
                <c:pt idx="3310">
                  <c:v>1</c:v>
                </c:pt>
                <c:pt idx="3311">
                  <c:v>1</c:v>
                </c:pt>
                <c:pt idx="3312">
                  <c:v>1</c:v>
                </c:pt>
                <c:pt idx="3313">
                  <c:v>1</c:v>
                </c:pt>
                <c:pt idx="3314">
                  <c:v>1</c:v>
                </c:pt>
                <c:pt idx="3315">
                  <c:v>1</c:v>
                </c:pt>
                <c:pt idx="3316">
                  <c:v>1</c:v>
                </c:pt>
                <c:pt idx="3317">
                  <c:v>1</c:v>
                </c:pt>
                <c:pt idx="3318">
                  <c:v>1</c:v>
                </c:pt>
                <c:pt idx="3319">
                  <c:v>1</c:v>
                </c:pt>
                <c:pt idx="3320">
                  <c:v>1</c:v>
                </c:pt>
                <c:pt idx="3321">
                  <c:v>1</c:v>
                </c:pt>
                <c:pt idx="3322">
                  <c:v>1</c:v>
                </c:pt>
                <c:pt idx="3323">
                  <c:v>1</c:v>
                </c:pt>
                <c:pt idx="3324">
                  <c:v>1</c:v>
                </c:pt>
                <c:pt idx="3325">
                  <c:v>1</c:v>
                </c:pt>
                <c:pt idx="3326">
                  <c:v>1</c:v>
                </c:pt>
                <c:pt idx="3327">
                  <c:v>1</c:v>
                </c:pt>
                <c:pt idx="3328">
                  <c:v>1</c:v>
                </c:pt>
                <c:pt idx="3329">
                  <c:v>1</c:v>
                </c:pt>
                <c:pt idx="3330">
                  <c:v>1</c:v>
                </c:pt>
                <c:pt idx="3331">
                  <c:v>1</c:v>
                </c:pt>
                <c:pt idx="3332">
                  <c:v>1</c:v>
                </c:pt>
                <c:pt idx="3333">
                  <c:v>1</c:v>
                </c:pt>
                <c:pt idx="3334">
                  <c:v>1</c:v>
                </c:pt>
                <c:pt idx="3335">
                  <c:v>1</c:v>
                </c:pt>
                <c:pt idx="3336">
                  <c:v>1</c:v>
                </c:pt>
                <c:pt idx="3337">
                  <c:v>1</c:v>
                </c:pt>
                <c:pt idx="3338">
                  <c:v>1</c:v>
                </c:pt>
                <c:pt idx="3339">
                  <c:v>1</c:v>
                </c:pt>
                <c:pt idx="3340">
                  <c:v>1</c:v>
                </c:pt>
                <c:pt idx="3341">
                  <c:v>1</c:v>
                </c:pt>
                <c:pt idx="3342">
                  <c:v>1</c:v>
                </c:pt>
                <c:pt idx="3343">
                  <c:v>1</c:v>
                </c:pt>
                <c:pt idx="3344">
                  <c:v>1</c:v>
                </c:pt>
                <c:pt idx="3345">
                  <c:v>1</c:v>
                </c:pt>
                <c:pt idx="3346">
                  <c:v>1</c:v>
                </c:pt>
                <c:pt idx="3347">
                  <c:v>1</c:v>
                </c:pt>
                <c:pt idx="3348">
                  <c:v>1</c:v>
                </c:pt>
                <c:pt idx="3349">
                  <c:v>1</c:v>
                </c:pt>
                <c:pt idx="3350">
                  <c:v>1</c:v>
                </c:pt>
                <c:pt idx="3351">
                  <c:v>1</c:v>
                </c:pt>
                <c:pt idx="3352">
                  <c:v>1</c:v>
                </c:pt>
                <c:pt idx="3353">
                  <c:v>1</c:v>
                </c:pt>
                <c:pt idx="3354">
                  <c:v>1</c:v>
                </c:pt>
                <c:pt idx="3355">
                  <c:v>1</c:v>
                </c:pt>
                <c:pt idx="3356">
                  <c:v>1</c:v>
                </c:pt>
                <c:pt idx="3357">
                  <c:v>1</c:v>
                </c:pt>
                <c:pt idx="3358">
                  <c:v>1</c:v>
                </c:pt>
                <c:pt idx="3359">
                  <c:v>1</c:v>
                </c:pt>
                <c:pt idx="3360">
                  <c:v>1</c:v>
                </c:pt>
                <c:pt idx="3361">
                  <c:v>1</c:v>
                </c:pt>
                <c:pt idx="3362">
                  <c:v>1</c:v>
                </c:pt>
                <c:pt idx="3363">
                  <c:v>1</c:v>
                </c:pt>
                <c:pt idx="3364">
                  <c:v>1</c:v>
                </c:pt>
                <c:pt idx="3365">
                  <c:v>1</c:v>
                </c:pt>
                <c:pt idx="3366">
                  <c:v>1</c:v>
                </c:pt>
                <c:pt idx="3367">
                  <c:v>1</c:v>
                </c:pt>
                <c:pt idx="3368">
                  <c:v>1</c:v>
                </c:pt>
                <c:pt idx="3369">
                  <c:v>1</c:v>
                </c:pt>
                <c:pt idx="3370">
                  <c:v>1</c:v>
                </c:pt>
                <c:pt idx="3371">
                  <c:v>1</c:v>
                </c:pt>
                <c:pt idx="3372">
                  <c:v>1</c:v>
                </c:pt>
                <c:pt idx="3373">
                  <c:v>1</c:v>
                </c:pt>
                <c:pt idx="3374">
                  <c:v>1</c:v>
                </c:pt>
                <c:pt idx="3375">
                  <c:v>1</c:v>
                </c:pt>
                <c:pt idx="3376">
                  <c:v>1</c:v>
                </c:pt>
                <c:pt idx="3377">
                  <c:v>1</c:v>
                </c:pt>
                <c:pt idx="3378">
                  <c:v>1</c:v>
                </c:pt>
                <c:pt idx="3379">
                  <c:v>1</c:v>
                </c:pt>
                <c:pt idx="3380">
                  <c:v>1</c:v>
                </c:pt>
                <c:pt idx="3381">
                  <c:v>1</c:v>
                </c:pt>
                <c:pt idx="3382">
                  <c:v>1</c:v>
                </c:pt>
                <c:pt idx="3383">
                  <c:v>1</c:v>
                </c:pt>
                <c:pt idx="3384">
                  <c:v>1</c:v>
                </c:pt>
                <c:pt idx="3385">
                  <c:v>1</c:v>
                </c:pt>
                <c:pt idx="3386">
                  <c:v>1</c:v>
                </c:pt>
                <c:pt idx="3387">
                  <c:v>1</c:v>
                </c:pt>
                <c:pt idx="3388">
                  <c:v>1</c:v>
                </c:pt>
                <c:pt idx="3389">
                  <c:v>1</c:v>
                </c:pt>
                <c:pt idx="3390">
                  <c:v>1</c:v>
                </c:pt>
                <c:pt idx="3391">
                  <c:v>1</c:v>
                </c:pt>
                <c:pt idx="3392">
                  <c:v>1</c:v>
                </c:pt>
                <c:pt idx="3393">
                  <c:v>1</c:v>
                </c:pt>
                <c:pt idx="3394">
                  <c:v>1</c:v>
                </c:pt>
                <c:pt idx="3395">
                  <c:v>1</c:v>
                </c:pt>
                <c:pt idx="3396">
                  <c:v>1</c:v>
                </c:pt>
                <c:pt idx="3397">
                  <c:v>1</c:v>
                </c:pt>
                <c:pt idx="3398">
                  <c:v>1</c:v>
                </c:pt>
                <c:pt idx="3399">
                  <c:v>1</c:v>
                </c:pt>
                <c:pt idx="3400">
                  <c:v>1</c:v>
                </c:pt>
                <c:pt idx="3401">
                  <c:v>1</c:v>
                </c:pt>
                <c:pt idx="3402">
                  <c:v>1</c:v>
                </c:pt>
                <c:pt idx="3403">
                  <c:v>1</c:v>
                </c:pt>
                <c:pt idx="3404">
                  <c:v>1</c:v>
                </c:pt>
                <c:pt idx="3405">
                  <c:v>1</c:v>
                </c:pt>
                <c:pt idx="3406">
                  <c:v>1</c:v>
                </c:pt>
                <c:pt idx="3407">
                  <c:v>1</c:v>
                </c:pt>
                <c:pt idx="3408">
                  <c:v>1</c:v>
                </c:pt>
                <c:pt idx="3409">
                  <c:v>1</c:v>
                </c:pt>
                <c:pt idx="3410">
                  <c:v>1</c:v>
                </c:pt>
                <c:pt idx="3411">
                  <c:v>1</c:v>
                </c:pt>
                <c:pt idx="3412">
                  <c:v>1</c:v>
                </c:pt>
                <c:pt idx="3413">
                  <c:v>1</c:v>
                </c:pt>
                <c:pt idx="3414">
                  <c:v>1</c:v>
                </c:pt>
                <c:pt idx="3415">
                  <c:v>1</c:v>
                </c:pt>
                <c:pt idx="3416">
                  <c:v>1</c:v>
                </c:pt>
                <c:pt idx="3417">
                  <c:v>1</c:v>
                </c:pt>
                <c:pt idx="3418">
                  <c:v>1</c:v>
                </c:pt>
                <c:pt idx="3419">
                  <c:v>1</c:v>
                </c:pt>
                <c:pt idx="3420">
                  <c:v>1</c:v>
                </c:pt>
                <c:pt idx="3421">
                  <c:v>1</c:v>
                </c:pt>
                <c:pt idx="3422">
                  <c:v>1</c:v>
                </c:pt>
                <c:pt idx="3423">
                  <c:v>1</c:v>
                </c:pt>
                <c:pt idx="3424">
                  <c:v>1</c:v>
                </c:pt>
                <c:pt idx="3425">
                  <c:v>1</c:v>
                </c:pt>
                <c:pt idx="3426">
                  <c:v>1</c:v>
                </c:pt>
                <c:pt idx="3427">
                  <c:v>1</c:v>
                </c:pt>
                <c:pt idx="3428">
                  <c:v>1</c:v>
                </c:pt>
                <c:pt idx="3429">
                  <c:v>1</c:v>
                </c:pt>
                <c:pt idx="3430">
                  <c:v>1</c:v>
                </c:pt>
                <c:pt idx="3431">
                  <c:v>1</c:v>
                </c:pt>
                <c:pt idx="3432">
                  <c:v>1</c:v>
                </c:pt>
                <c:pt idx="3433">
                  <c:v>1</c:v>
                </c:pt>
                <c:pt idx="3434">
                  <c:v>1</c:v>
                </c:pt>
                <c:pt idx="3435">
                  <c:v>1</c:v>
                </c:pt>
                <c:pt idx="3436">
                  <c:v>1</c:v>
                </c:pt>
                <c:pt idx="3437">
                  <c:v>1</c:v>
                </c:pt>
                <c:pt idx="3438">
                  <c:v>1</c:v>
                </c:pt>
                <c:pt idx="3439">
                  <c:v>1</c:v>
                </c:pt>
                <c:pt idx="3440">
                  <c:v>1</c:v>
                </c:pt>
                <c:pt idx="3441">
                  <c:v>1</c:v>
                </c:pt>
                <c:pt idx="3442">
                  <c:v>1</c:v>
                </c:pt>
                <c:pt idx="3443">
                  <c:v>1</c:v>
                </c:pt>
                <c:pt idx="3444">
                  <c:v>1</c:v>
                </c:pt>
                <c:pt idx="3445">
                  <c:v>1</c:v>
                </c:pt>
                <c:pt idx="3446">
                  <c:v>1</c:v>
                </c:pt>
                <c:pt idx="3447">
                  <c:v>1</c:v>
                </c:pt>
                <c:pt idx="3448">
                  <c:v>1</c:v>
                </c:pt>
                <c:pt idx="3449">
                  <c:v>1</c:v>
                </c:pt>
                <c:pt idx="3450">
                  <c:v>1</c:v>
                </c:pt>
                <c:pt idx="3451">
                  <c:v>1</c:v>
                </c:pt>
                <c:pt idx="3452">
                  <c:v>1</c:v>
                </c:pt>
                <c:pt idx="3453">
                  <c:v>1</c:v>
                </c:pt>
                <c:pt idx="3454">
                  <c:v>1</c:v>
                </c:pt>
                <c:pt idx="3455">
                  <c:v>1</c:v>
                </c:pt>
                <c:pt idx="3456">
                  <c:v>1</c:v>
                </c:pt>
                <c:pt idx="3457">
                  <c:v>1</c:v>
                </c:pt>
                <c:pt idx="3458">
                  <c:v>1</c:v>
                </c:pt>
                <c:pt idx="3459">
                  <c:v>1</c:v>
                </c:pt>
                <c:pt idx="3460">
                  <c:v>1</c:v>
                </c:pt>
                <c:pt idx="3461">
                  <c:v>1</c:v>
                </c:pt>
                <c:pt idx="3462">
                  <c:v>1</c:v>
                </c:pt>
                <c:pt idx="3463">
                  <c:v>1</c:v>
                </c:pt>
                <c:pt idx="3464">
                  <c:v>1</c:v>
                </c:pt>
                <c:pt idx="3465">
                  <c:v>1</c:v>
                </c:pt>
                <c:pt idx="3466">
                  <c:v>1</c:v>
                </c:pt>
                <c:pt idx="3467">
                  <c:v>1</c:v>
                </c:pt>
                <c:pt idx="3468">
                  <c:v>1</c:v>
                </c:pt>
                <c:pt idx="3469">
                  <c:v>1</c:v>
                </c:pt>
                <c:pt idx="3470">
                  <c:v>1</c:v>
                </c:pt>
                <c:pt idx="3471">
                  <c:v>1</c:v>
                </c:pt>
                <c:pt idx="3472">
                  <c:v>1</c:v>
                </c:pt>
                <c:pt idx="3473">
                  <c:v>1</c:v>
                </c:pt>
                <c:pt idx="3474">
                  <c:v>1</c:v>
                </c:pt>
                <c:pt idx="3475">
                  <c:v>1</c:v>
                </c:pt>
                <c:pt idx="3476">
                  <c:v>1</c:v>
                </c:pt>
                <c:pt idx="3477">
                  <c:v>1</c:v>
                </c:pt>
                <c:pt idx="3478">
                  <c:v>1</c:v>
                </c:pt>
                <c:pt idx="3479">
                  <c:v>1</c:v>
                </c:pt>
                <c:pt idx="3480">
                  <c:v>1</c:v>
                </c:pt>
                <c:pt idx="3481">
                  <c:v>1</c:v>
                </c:pt>
                <c:pt idx="3482">
                  <c:v>1</c:v>
                </c:pt>
                <c:pt idx="3483">
                  <c:v>1</c:v>
                </c:pt>
                <c:pt idx="3484">
                  <c:v>1</c:v>
                </c:pt>
                <c:pt idx="3485">
                  <c:v>1</c:v>
                </c:pt>
                <c:pt idx="3486">
                  <c:v>1</c:v>
                </c:pt>
                <c:pt idx="3487">
                  <c:v>1</c:v>
                </c:pt>
                <c:pt idx="3488">
                  <c:v>1</c:v>
                </c:pt>
                <c:pt idx="3489">
                  <c:v>1</c:v>
                </c:pt>
                <c:pt idx="3490">
                  <c:v>1</c:v>
                </c:pt>
                <c:pt idx="3491">
                  <c:v>1</c:v>
                </c:pt>
                <c:pt idx="3492">
                  <c:v>1</c:v>
                </c:pt>
                <c:pt idx="3493">
                  <c:v>1</c:v>
                </c:pt>
                <c:pt idx="3494">
                  <c:v>1</c:v>
                </c:pt>
                <c:pt idx="3495">
                  <c:v>1</c:v>
                </c:pt>
                <c:pt idx="3496">
                  <c:v>1</c:v>
                </c:pt>
                <c:pt idx="3497">
                  <c:v>1</c:v>
                </c:pt>
                <c:pt idx="3498">
                  <c:v>1</c:v>
                </c:pt>
                <c:pt idx="3499">
                  <c:v>1</c:v>
                </c:pt>
                <c:pt idx="3500">
                  <c:v>1</c:v>
                </c:pt>
                <c:pt idx="3501">
                  <c:v>1</c:v>
                </c:pt>
                <c:pt idx="3502">
                  <c:v>1</c:v>
                </c:pt>
                <c:pt idx="3503">
                  <c:v>1</c:v>
                </c:pt>
                <c:pt idx="3504">
                  <c:v>1</c:v>
                </c:pt>
                <c:pt idx="3505">
                  <c:v>1</c:v>
                </c:pt>
                <c:pt idx="3506">
                  <c:v>1</c:v>
                </c:pt>
                <c:pt idx="3507">
                  <c:v>1</c:v>
                </c:pt>
                <c:pt idx="3508">
                  <c:v>1</c:v>
                </c:pt>
                <c:pt idx="3509">
                  <c:v>1</c:v>
                </c:pt>
                <c:pt idx="3510">
                  <c:v>1</c:v>
                </c:pt>
                <c:pt idx="3511">
                  <c:v>1</c:v>
                </c:pt>
                <c:pt idx="3512">
                  <c:v>1</c:v>
                </c:pt>
                <c:pt idx="3513">
                  <c:v>1</c:v>
                </c:pt>
                <c:pt idx="3514">
                  <c:v>1</c:v>
                </c:pt>
                <c:pt idx="3515">
                  <c:v>1</c:v>
                </c:pt>
                <c:pt idx="3516">
                  <c:v>1</c:v>
                </c:pt>
                <c:pt idx="3517">
                  <c:v>1</c:v>
                </c:pt>
                <c:pt idx="3518">
                  <c:v>1</c:v>
                </c:pt>
                <c:pt idx="3519">
                  <c:v>1</c:v>
                </c:pt>
                <c:pt idx="3520">
                  <c:v>1</c:v>
                </c:pt>
                <c:pt idx="3521">
                  <c:v>1</c:v>
                </c:pt>
                <c:pt idx="3522">
                  <c:v>1</c:v>
                </c:pt>
                <c:pt idx="3523">
                  <c:v>1</c:v>
                </c:pt>
                <c:pt idx="3524">
                  <c:v>1</c:v>
                </c:pt>
                <c:pt idx="3525">
                  <c:v>1</c:v>
                </c:pt>
                <c:pt idx="3526">
                  <c:v>1</c:v>
                </c:pt>
                <c:pt idx="3527">
                  <c:v>1</c:v>
                </c:pt>
                <c:pt idx="3528">
                  <c:v>1</c:v>
                </c:pt>
                <c:pt idx="3529">
                  <c:v>1</c:v>
                </c:pt>
                <c:pt idx="3530">
                  <c:v>1</c:v>
                </c:pt>
                <c:pt idx="3531">
                  <c:v>1</c:v>
                </c:pt>
                <c:pt idx="3532">
                  <c:v>1</c:v>
                </c:pt>
                <c:pt idx="3533">
                  <c:v>1</c:v>
                </c:pt>
                <c:pt idx="3534">
                  <c:v>1</c:v>
                </c:pt>
                <c:pt idx="3535">
                  <c:v>1</c:v>
                </c:pt>
                <c:pt idx="3536">
                  <c:v>1</c:v>
                </c:pt>
                <c:pt idx="3537">
                  <c:v>1</c:v>
                </c:pt>
                <c:pt idx="3538">
                  <c:v>1</c:v>
                </c:pt>
                <c:pt idx="3539">
                  <c:v>1</c:v>
                </c:pt>
                <c:pt idx="3540">
                  <c:v>1</c:v>
                </c:pt>
                <c:pt idx="3541">
                  <c:v>1</c:v>
                </c:pt>
                <c:pt idx="3542">
                  <c:v>1</c:v>
                </c:pt>
                <c:pt idx="3543">
                  <c:v>1</c:v>
                </c:pt>
                <c:pt idx="3544">
                  <c:v>1</c:v>
                </c:pt>
                <c:pt idx="3545">
                  <c:v>1</c:v>
                </c:pt>
                <c:pt idx="3546">
                  <c:v>1</c:v>
                </c:pt>
                <c:pt idx="3547">
                  <c:v>1</c:v>
                </c:pt>
                <c:pt idx="3548">
                  <c:v>1</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#N/A</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#N/A</c:v>
                </c:pt>
                <c:pt idx="4032">
                  <c:v>#N/A</c:v>
                </c:pt>
                <c:pt idx="4033">
                  <c:v>#N/A</c:v>
                </c:pt>
                <c:pt idx="4034">
                  <c:v>#N/A</c:v>
                </c:pt>
                <c:pt idx="4035">
                  <c:v>#N/A</c:v>
                </c:pt>
                <c:pt idx="4036">
                  <c:v>#N/A</c:v>
                </c:pt>
                <c:pt idx="4037">
                  <c:v>#N/A</c:v>
                </c:pt>
                <c:pt idx="4038">
                  <c:v>#N/A</c:v>
                </c:pt>
                <c:pt idx="4039">
                  <c:v>#N/A</c:v>
                </c:pt>
                <c:pt idx="4040">
                  <c:v>#N/A</c:v>
                </c:pt>
                <c:pt idx="4041">
                  <c:v>#N/A</c:v>
                </c:pt>
                <c:pt idx="4042">
                  <c:v>#N/A</c:v>
                </c:pt>
                <c:pt idx="4043">
                  <c:v>#N/A</c:v>
                </c:pt>
                <c:pt idx="4044">
                  <c:v>#N/A</c:v>
                </c:pt>
                <c:pt idx="4045">
                  <c:v>#N/A</c:v>
                </c:pt>
                <c:pt idx="4046">
                  <c:v>#N/A</c:v>
                </c:pt>
                <c:pt idx="4047">
                  <c:v>#N/A</c:v>
                </c:pt>
                <c:pt idx="4048">
                  <c:v>#N/A</c:v>
                </c:pt>
                <c:pt idx="4049">
                  <c:v>#N/A</c:v>
                </c:pt>
                <c:pt idx="4050">
                  <c:v>#N/A</c:v>
                </c:pt>
                <c:pt idx="4051">
                  <c:v>#N/A</c:v>
                </c:pt>
                <c:pt idx="4052">
                  <c:v>#N/A</c:v>
                </c:pt>
                <c:pt idx="4053">
                  <c:v>#N/A</c:v>
                </c:pt>
                <c:pt idx="4054">
                  <c:v>#N/A</c:v>
                </c:pt>
                <c:pt idx="4055">
                  <c:v>#N/A</c:v>
                </c:pt>
                <c:pt idx="4056">
                  <c:v>#N/A</c:v>
                </c:pt>
                <c:pt idx="4057">
                  <c:v>#N/A</c:v>
                </c:pt>
                <c:pt idx="4058">
                  <c:v>#N/A</c:v>
                </c:pt>
                <c:pt idx="4059">
                  <c:v>#N/A</c:v>
                </c:pt>
                <c:pt idx="4060">
                  <c:v>#N/A</c:v>
                </c:pt>
                <c:pt idx="4061">
                  <c:v>#N/A</c:v>
                </c:pt>
                <c:pt idx="4062">
                  <c:v>#N/A</c:v>
                </c:pt>
                <c:pt idx="4063">
                  <c:v>#N/A</c:v>
                </c:pt>
                <c:pt idx="4064">
                  <c:v>#N/A</c:v>
                </c:pt>
                <c:pt idx="4065">
                  <c:v>#N/A</c:v>
                </c:pt>
                <c:pt idx="4066">
                  <c:v>#N/A</c:v>
                </c:pt>
                <c:pt idx="4067">
                  <c:v>#N/A</c:v>
                </c:pt>
                <c:pt idx="4068">
                  <c:v>#N/A</c:v>
                </c:pt>
                <c:pt idx="4069">
                  <c:v>#N/A</c:v>
                </c:pt>
                <c:pt idx="4070">
                  <c:v>#N/A</c:v>
                </c:pt>
                <c:pt idx="4071">
                  <c:v>#N/A</c:v>
                </c:pt>
                <c:pt idx="4072">
                  <c:v>#N/A</c:v>
                </c:pt>
                <c:pt idx="4073">
                  <c:v>#N/A</c:v>
                </c:pt>
                <c:pt idx="4074">
                  <c:v>#N/A</c:v>
                </c:pt>
                <c:pt idx="4075">
                  <c:v>#N/A</c:v>
                </c:pt>
                <c:pt idx="4076">
                  <c:v>#N/A</c:v>
                </c:pt>
                <c:pt idx="4077">
                  <c:v>#N/A</c:v>
                </c:pt>
                <c:pt idx="4078">
                  <c:v>#N/A</c:v>
                </c:pt>
                <c:pt idx="4079">
                  <c:v>#N/A</c:v>
                </c:pt>
                <c:pt idx="4080">
                  <c:v>#N/A</c:v>
                </c:pt>
                <c:pt idx="4081">
                  <c:v>#N/A</c:v>
                </c:pt>
                <c:pt idx="4082">
                  <c:v>#N/A</c:v>
                </c:pt>
                <c:pt idx="4083">
                  <c:v>#N/A</c:v>
                </c:pt>
                <c:pt idx="4084">
                  <c:v>#N/A</c:v>
                </c:pt>
                <c:pt idx="4085">
                  <c:v>#N/A</c:v>
                </c:pt>
                <c:pt idx="4086">
                  <c:v>#N/A</c:v>
                </c:pt>
                <c:pt idx="4087">
                  <c:v>#N/A</c:v>
                </c:pt>
                <c:pt idx="4088">
                  <c:v>#N/A</c:v>
                </c:pt>
                <c:pt idx="4089">
                  <c:v>#N/A</c:v>
                </c:pt>
                <c:pt idx="4090">
                  <c:v>#N/A</c:v>
                </c:pt>
                <c:pt idx="4091">
                  <c:v>#N/A</c:v>
                </c:pt>
                <c:pt idx="4092">
                  <c:v>#N/A</c:v>
                </c:pt>
                <c:pt idx="4093">
                  <c:v>#N/A</c:v>
                </c:pt>
                <c:pt idx="4094">
                  <c:v>#N/A</c:v>
                </c:pt>
                <c:pt idx="4095">
                  <c:v>#N/A</c:v>
                </c:pt>
                <c:pt idx="4096">
                  <c:v>#N/A</c:v>
                </c:pt>
                <c:pt idx="4097">
                  <c:v>#N/A</c:v>
                </c:pt>
                <c:pt idx="4098">
                  <c:v>#N/A</c:v>
                </c:pt>
                <c:pt idx="4099">
                  <c:v>#N/A</c:v>
                </c:pt>
                <c:pt idx="4100">
                  <c:v>#N/A</c:v>
                </c:pt>
                <c:pt idx="4101">
                  <c:v>#N/A</c:v>
                </c:pt>
                <c:pt idx="4102">
                  <c:v>#N/A</c:v>
                </c:pt>
                <c:pt idx="4103">
                  <c:v>#N/A</c:v>
                </c:pt>
                <c:pt idx="4104">
                  <c:v>#N/A</c:v>
                </c:pt>
                <c:pt idx="4105">
                  <c:v>#N/A</c:v>
                </c:pt>
                <c:pt idx="4106">
                  <c:v>#N/A</c:v>
                </c:pt>
                <c:pt idx="4107">
                  <c:v>#N/A</c:v>
                </c:pt>
                <c:pt idx="4108">
                  <c:v>#N/A</c:v>
                </c:pt>
                <c:pt idx="4109">
                  <c:v>#N/A</c:v>
                </c:pt>
                <c:pt idx="4110">
                  <c:v>#N/A</c:v>
                </c:pt>
                <c:pt idx="4111">
                  <c:v>#N/A</c:v>
                </c:pt>
                <c:pt idx="4112">
                  <c:v>#N/A</c:v>
                </c:pt>
                <c:pt idx="4113">
                  <c:v>#N/A</c:v>
                </c:pt>
                <c:pt idx="4114">
                  <c:v>#N/A</c:v>
                </c:pt>
                <c:pt idx="4115">
                  <c:v>#N/A</c:v>
                </c:pt>
                <c:pt idx="4116">
                  <c:v>#N/A</c:v>
                </c:pt>
                <c:pt idx="4117">
                  <c:v>#N/A</c:v>
                </c:pt>
                <c:pt idx="4118">
                  <c:v>#N/A</c:v>
                </c:pt>
                <c:pt idx="4119">
                  <c:v>#N/A</c:v>
                </c:pt>
                <c:pt idx="4120">
                  <c:v>#N/A</c:v>
                </c:pt>
                <c:pt idx="4121">
                  <c:v>#N/A</c:v>
                </c:pt>
                <c:pt idx="4122">
                  <c:v>#N/A</c:v>
                </c:pt>
                <c:pt idx="4123">
                  <c:v>#N/A</c:v>
                </c:pt>
                <c:pt idx="4124">
                  <c:v>#N/A</c:v>
                </c:pt>
                <c:pt idx="4125">
                  <c:v>#N/A</c:v>
                </c:pt>
                <c:pt idx="4126">
                  <c:v>#N/A</c:v>
                </c:pt>
                <c:pt idx="4127">
                  <c:v>#N/A</c:v>
                </c:pt>
                <c:pt idx="4128">
                  <c:v>#N/A</c:v>
                </c:pt>
                <c:pt idx="4129">
                  <c:v>#N/A</c:v>
                </c:pt>
                <c:pt idx="4130">
                  <c:v>#N/A</c:v>
                </c:pt>
                <c:pt idx="4131">
                  <c:v>#N/A</c:v>
                </c:pt>
                <c:pt idx="4132">
                  <c:v>#N/A</c:v>
                </c:pt>
                <c:pt idx="4133">
                  <c:v>#N/A</c:v>
                </c:pt>
                <c:pt idx="4134">
                  <c:v>#N/A</c:v>
                </c:pt>
                <c:pt idx="4135">
                  <c:v>#N/A</c:v>
                </c:pt>
                <c:pt idx="4136">
                  <c:v>#N/A</c:v>
                </c:pt>
                <c:pt idx="4137">
                  <c:v>#N/A</c:v>
                </c:pt>
                <c:pt idx="4138">
                  <c:v>#N/A</c:v>
                </c:pt>
                <c:pt idx="4139">
                  <c:v>#N/A</c:v>
                </c:pt>
                <c:pt idx="4140">
                  <c:v>#N/A</c:v>
                </c:pt>
                <c:pt idx="4141">
                  <c:v>#N/A</c:v>
                </c:pt>
                <c:pt idx="4142">
                  <c:v>#N/A</c:v>
                </c:pt>
                <c:pt idx="4143">
                  <c:v>#N/A</c:v>
                </c:pt>
                <c:pt idx="4144">
                  <c:v>#N/A</c:v>
                </c:pt>
                <c:pt idx="4145">
                  <c:v>#N/A</c:v>
                </c:pt>
                <c:pt idx="4146">
                  <c:v>#N/A</c:v>
                </c:pt>
                <c:pt idx="4147">
                  <c:v>#N/A</c:v>
                </c:pt>
                <c:pt idx="4148">
                  <c:v>#N/A</c:v>
                </c:pt>
                <c:pt idx="4149">
                  <c:v>#N/A</c:v>
                </c:pt>
                <c:pt idx="4150">
                  <c:v>#N/A</c:v>
                </c:pt>
                <c:pt idx="4151">
                  <c:v>#N/A</c:v>
                </c:pt>
                <c:pt idx="4152">
                  <c:v>#N/A</c:v>
                </c:pt>
                <c:pt idx="4153">
                  <c:v>#N/A</c:v>
                </c:pt>
                <c:pt idx="4154">
                  <c:v>#N/A</c:v>
                </c:pt>
                <c:pt idx="4155">
                  <c:v>#N/A</c:v>
                </c:pt>
                <c:pt idx="4156">
                  <c:v>#N/A</c:v>
                </c:pt>
                <c:pt idx="4157">
                  <c:v>#N/A</c:v>
                </c:pt>
                <c:pt idx="4158">
                  <c:v>#N/A</c:v>
                </c:pt>
                <c:pt idx="4159">
                  <c:v>#N/A</c:v>
                </c:pt>
                <c:pt idx="4160">
                  <c:v>#N/A</c:v>
                </c:pt>
                <c:pt idx="4161">
                  <c:v>#N/A</c:v>
                </c:pt>
                <c:pt idx="4162">
                  <c:v>#N/A</c:v>
                </c:pt>
                <c:pt idx="4163">
                  <c:v>#N/A</c:v>
                </c:pt>
                <c:pt idx="4164">
                  <c:v>#N/A</c:v>
                </c:pt>
                <c:pt idx="4165">
                  <c:v>#N/A</c:v>
                </c:pt>
                <c:pt idx="4166">
                  <c:v>#N/A</c:v>
                </c:pt>
                <c:pt idx="4167">
                  <c:v>#N/A</c:v>
                </c:pt>
                <c:pt idx="4168">
                  <c:v>#N/A</c:v>
                </c:pt>
                <c:pt idx="4169">
                  <c:v>#N/A</c:v>
                </c:pt>
                <c:pt idx="4170">
                  <c:v>#N/A</c:v>
                </c:pt>
                <c:pt idx="4171">
                  <c:v>#N/A</c:v>
                </c:pt>
                <c:pt idx="4172">
                  <c:v>#N/A</c:v>
                </c:pt>
                <c:pt idx="4173">
                  <c:v>#N/A</c:v>
                </c:pt>
                <c:pt idx="4174">
                  <c:v>#N/A</c:v>
                </c:pt>
                <c:pt idx="4175">
                  <c:v>#N/A</c:v>
                </c:pt>
                <c:pt idx="4176">
                  <c:v>#N/A</c:v>
                </c:pt>
                <c:pt idx="4177">
                  <c:v>#N/A</c:v>
                </c:pt>
                <c:pt idx="4178">
                  <c:v>#N/A</c:v>
                </c:pt>
                <c:pt idx="4179">
                  <c:v>#N/A</c:v>
                </c:pt>
                <c:pt idx="4180">
                  <c:v>#N/A</c:v>
                </c:pt>
                <c:pt idx="4181">
                  <c:v>#N/A</c:v>
                </c:pt>
                <c:pt idx="4182">
                  <c:v>#N/A</c:v>
                </c:pt>
                <c:pt idx="4183">
                  <c:v>#N/A</c:v>
                </c:pt>
                <c:pt idx="4184">
                  <c:v>#N/A</c:v>
                </c:pt>
                <c:pt idx="4185">
                  <c:v>#N/A</c:v>
                </c:pt>
                <c:pt idx="4186">
                  <c:v>#N/A</c:v>
                </c:pt>
                <c:pt idx="4187">
                  <c:v>#N/A</c:v>
                </c:pt>
                <c:pt idx="4188">
                  <c:v>#N/A</c:v>
                </c:pt>
                <c:pt idx="4189">
                  <c:v>#N/A</c:v>
                </c:pt>
                <c:pt idx="4190">
                  <c:v>#N/A</c:v>
                </c:pt>
                <c:pt idx="4191">
                  <c:v>#N/A</c:v>
                </c:pt>
                <c:pt idx="4192">
                  <c:v>#N/A</c:v>
                </c:pt>
                <c:pt idx="4193">
                  <c:v>#N/A</c:v>
                </c:pt>
                <c:pt idx="4194">
                  <c:v>#N/A</c:v>
                </c:pt>
                <c:pt idx="4195">
                  <c:v>#N/A</c:v>
                </c:pt>
                <c:pt idx="4196">
                  <c:v>#N/A</c:v>
                </c:pt>
                <c:pt idx="4197">
                  <c:v>#N/A</c:v>
                </c:pt>
                <c:pt idx="4198">
                  <c:v>#N/A</c:v>
                </c:pt>
                <c:pt idx="4199">
                  <c:v>#N/A</c:v>
                </c:pt>
                <c:pt idx="4200">
                  <c:v>#N/A</c:v>
                </c:pt>
                <c:pt idx="4201">
                  <c:v>#N/A</c:v>
                </c:pt>
                <c:pt idx="4202">
                  <c:v>#N/A</c:v>
                </c:pt>
                <c:pt idx="4203">
                  <c:v>#N/A</c:v>
                </c:pt>
                <c:pt idx="4204">
                  <c:v>#N/A</c:v>
                </c:pt>
                <c:pt idx="4205">
                  <c:v>#N/A</c:v>
                </c:pt>
                <c:pt idx="4206">
                  <c:v>#N/A</c:v>
                </c:pt>
                <c:pt idx="4207">
                  <c:v>#N/A</c:v>
                </c:pt>
                <c:pt idx="4208">
                  <c:v>#N/A</c:v>
                </c:pt>
                <c:pt idx="4209">
                  <c:v>#N/A</c:v>
                </c:pt>
                <c:pt idx="4210">
                  <c:v>#N/A</c:v>
                </c:pt>
                <c:pt idx="4211">
                  <c:v>#N/A</c:v>
                </c:pt>
                <c:pt idx="4212">
                  <c:v>#N/A</c:v>
                </c:pt>
                <c:pt idx="4213">
                  <c:v>#N/A</c:v>
                </c:pt>
                <c:pt idx="4214">
                  <c:v>#N/A</c:v>
                </c:pt>
                <c:pt idx="4215">
                  <c:v>#N/A</c:v>
                </c:pt>
                <c:pt idx="4216">
                  <c:v>#N/A</c:v>
                </c:pt>
                <c:pt idx="4217">
                  <c:v>#N/A</c:v>
                </c:pt>
                <c:pt idx="4218">
                  <c:v>#N/A</c:v>
                </c:pt>
                <c:pt idx="4219">
                  <c:v>#N/A</c:v>
                </c:pt>
                <c:pt idx="4220">
                  <c:v>#N/A</c:v>
                </c:pt>
                <c:pt idx="4221">
                  <c:v>#N/A</c:v>
                </c:pt>
                <c:pt idx="4222">
                  <c:v>#N/A</c:v>
                </c:pt>
                <c:pt idx="4223">
                  <c:v>#N/A</c:v>
                </c:pt>
                <c:pt idx="4224">
                  <c:v>#N/A</c:v>
                </c:pt>
                <c:pt idx="4225">
                  <c:v>#N/A</c:v>
                </c:pt>
                <c:pt idx="4226">
                  <c:v>#N/A</c:v>
                </c:pt>
                <c:pt idx="4227">
                  <c:v>#N/A</c:v>
                </c:pt>
                <c:pt idx="4228">
                  <c:v>#N/A</c:v>
                </c:pt>
                <c:pt idx="4229">
                  <c:v>#N/A</c:v>
                </c:pt>
                <c:pt idx="4230">
                  <c:v>#N/A</c:v>
                </c:pt>
                <c:pt idx="4231">
                  <c:v>#N/A</c:v>
                </c:pt>
                <c:pt idx="4232">
                  <c:v>#N/A</c:v>
                </c:pt>
                <c:pt idx="4233">
                  <c:v>#N/A</c:v>
                </c:pt>
                <c:pt idx="4234">
                  <c:v>#N/A</c:v>
                </c:pt>
                <c:pt idx="4235">
                  <c:v>#N/A</c:v>
                </c:pt>
                <c:pt idx="4236">
                  <c:v>#N/A</c:v>
                </c:pt>
                <c:pt idx="4237">
                  <c:v>#N/A</c:v>
                </c:pt>
                <c:pt idx="4238">
                  <c:v>#N/A</c:v>
                </c:pt>
                <c:pt idx="4239">
                  <c:v>#N/A</c:v>
                </c:pt>
                <c:pt idx="4240">
                  <c:v>#N/A</c:v>
                </c:pt>
                <c:pt idx="4241">
                  <c:v>#N/A</c:v>
                </c:pt>
                <c:pt idx="4242">
                  <c:v>#N/A</c:v>
                </c:pt>
                <c:pt idx="4243">
                  <c:v>#N/A</c:v>
                </c:pt>
                <c:pt idx="4244">
                  <c:v>#N/A</c:v>
                </c:pt>
                <c:pt idx="4245">
                  <c:v>#N/A</c:v>
                </c:pt>
                <c:pt idx="4246">
                  <c:v>#N/A</c:v>
                </c:pt>
                <c:pt idx="4247">
                  <c:v>#N/A</c:v>
                </c:pt>
                <c:pt idx="4248">
                  <c:v>#N/A</c:v>
                </c:pt>
                <c:pt idx="4249">
                  <c:v>#N/A</c:v>
                </c:pt>
                <c:pt idx="4250">
                  <c:v>#N/A</c:v>
                </c:pt>
                <c:pt idx="4251">
                  <c:v>#N/A</c:v>
                </c:pt>
                <c:pt idx="4252">
                  <c:v>#N/A</c:v>
                </c:pt>
                <c:pt idx="4253">
                  <c:v>#N/A</c:v>
                </c:pt>
                <c:pt idx="4254">
                  <c:v>#N/A</c:v>
                </c:pt>
                <c:pt idx="4255">
                  <c:v>#N/A</c:v>
                </c:pt>
                <c:pt idx="4256">
                  <c:v>#N/A</c:v>
                </c:pt>
                <c:pt idx="4257">
                  <c:v>#N/A</c:v>
                </c:pt>
                <c:pt idx="4258">
                  <c:v>#N/A</c:v>
                </c:pt>
                <c:pt idx="4259">
                  <c:v>#N/A</c:v>
                </c:pt>
                <c:pt idx="4260">
                  <c:v>#N/A</c:v>
                </c:pt>
                <c:pt idx="4261">
                  <c:v>#N/A</c:v>
                </c:pt>
                <c:pt idx="4262">
                  <c:v>#N/A</c:v>
                </c:pt>
                <c:pt idx="4263">
                  <c:v>#N/A</c:v>
                </c:pt>
                <c:pt idx="4264">
                  <c:v>#N/A</c:v>
                </c:pt>
                <c:pt idx="4265">
                  <c:v>#N/A</c:v>
                </c:pt>
                <c:pt idx="4266">
                  <c:v>#N/A</c:v>
                </c:pt>
                <c:pt idx="4267">
                  <c:v>#N/A</c:v>
                </c:pt>
                <c:pt idx="4268">
                  <c:v>#N/A</c:v>
                </c:pt>
                <c:pt idx="4269">
                  <c:v>#N/A</c:v>
                </c:pt>
                <c:pt idx="4270">
                  <c:v>#N/A</c:v>
                </c:pt>
                <c:pt idx="4271">
                  <c:v>#N/A</c:v>
                </c:pt>
                <c:pt idx="4272">
                  <c:v>#N/A</c:v>
                </c:pt>
                <c:pt idx="4273">
                  <c:v>#N/A</c:v>
                </c:pt>
                <c:pt idx="4274">
                  <c:v>#N/A</c:v>
                </c:pt>
                <c:pt idx="4275">
                  <c:v>#N/A</c:v>
                </c:pt>
                <c:pt idx="4276">
                  <c:v>#N/A</c:v>
                </c:pt>
                <c:pt idx="4277">
                  <c:v>#N/A</c:v>
                </c:pt>
                <c:pt idx="4278">
                  <c:v>#N/A</c:v>
                </c:pt>
                <c:pt idx="4279">
                  <c:v>#N/A</c:v>
                </c:pt>
                <c:pt idx="4280">
                  <c:v>#N/A</c:v>
                </c:pt>
                <c:pt idx="4281">
                  <c:v>#N/A</c:v>
                </c:pt>
                <c:pt idx="4282">
                  <c:v>#N/A</c:v>
                </c:pt>
                <c:pt idx="4283">
                  <c:v>#N/A</c:v>
                </c:pt>
                <c:pt idx="4284">
                  <c:v>#N/A</c:v>
                </c:pt>
                <c:pt idx="4285">
                  <c:v>#N/A</c:v>
                </c:pt>
                <c:pt idx="4286">
                  <c:v>#N/A</c:v>
                </c:pt>
                <c:pt idx="4287">
                  <c:v>#N/A</c:v>
                </c:pt>
                <c:pt idx="4288">
                  <c:v>#N/A</c:v>
                </c:pt>
                <c:pt idx="4289">
                  <c:v>#N/A</c:v>
                </c:pt>
                <c:pt idx="4290">
                  <c:v>#N/A</c:v>
                </c:pt>
                <c:pt idx="4291">
                  <c:v>#N/A</c:v>
                </c:pt>
                <c:pt idx="4292">
                  <c:v>#N/A</c:v>
                </c:pt>
                <c:pt idx="4293">
                  <c:v>#N/A</c:v>
                </c:pt>
                <c:pt idx="4294">
                  <c:v>#N/A</c:v>
                </c:pt>
                <c:pt idx="4295">
                  <c:v>#N/A</c:v>
                </c:pt>
                <c:pt idx="4296">
                  <c:v>#N/A</c:v>
                </c:pt>
                <c:pt idx="4297">
                  <c:v>#N/A</c:v>
                </c:pt>
                <c:pt idx="4298">
                  <c:v>#N/A</c:v>
                </c:pt>
                <c:pt idx="4299">
                  <c:v>#N/A</c:v>
                </c:pt>
                <c:pt idx="4300">
                  <c:v>#N/A</c:v>
                </c:pt>
                <c:pt idx="4301">
                  <c:v>#N/A</c:v>
                </c:pt>
                <c:pt idx="4302">
                  <c:v>#N/A</c:v>
                </c:pt>
                <c:pt idx="4303">
                  <c:v>#N/A</c:v>
                </c:pt>
                <c:pt idx="4304">
                  <c:v>#N/A</c:v>
                </c:pt>
                <c:pt idx="4305">
                  <c:v>#N/A</c:v>
                </c:pt>
                <c:pt idx="4306">
                  <c:v>#N/A</c:v>
                </c:pt>
                <c:pt idx="4307">
                  <c:v>#N/A</c:v>
                </c:pt>
                <c:pt idx="4308">
                  <c:v>#N/A</c:v>
                </c:pt>
                <c:pt idx="4309">
                  <c:v>#N/A</c:v>
                </c:pt>
                <c:pt idx="4310">
                  <c:v>#N/A</c:v>
                </c:pt>
                <c:pt idx="4311">
                  <c:v>#N/A</c:v>
                </c:pt>
                <c:pt idx="4312">
                  <c:v>#N/A</c:v>
                </c:pt>
                <c:pt idx="4313">
                  <c:v>#N/A</c:v>
                </c:pt>
                <c:pt idx="4314">
                  <c:v>#N/A</c:v>
                </c:pt>
                <c:pt idx="4315">
                  <c:v>#N/A</c:v>
                </c:pt>
                <c:pt idx="4316">
                  <c:v>#N/A</c:v>
                </c:pt>
                <c:pt idx="4317">
                  <c:v>#N/A</c:v>
                </c:pt>
                <c:pt idx="4318">
                  <c:v>#N/A</c:v>
                </c:pt>
                <c:pt idx="4319">
                  <c:v>#N/A</c:v>
                </c:pt>
                <c:pt idx="4320">
                  <c:v>#N/A</c:v>
                </c:pt>
                <c:pt idx="4321">
                  <c:v>#N/A</c:v>
                </c:pt>
                <c:pt idx="4322">
                  <c:v>#N/A</c:v>
                </c:pt>
                <c:pt idx="4323">
                  <c:v>#N/A</c:v>
                </c:pt>
                <c:pt idx="4324">
                  <c:v>#N/A</c:v>
                </c:pt>
                <c:pt idx="4325">
                  <c:v>#N/A</c:v>
                </c:pt>
                <c:pt idx="4326">
                  <c:v>#N/A</c:v>
                </c:pt>
                <c:pt idx="4327">
                  <c:v>#N/A</c:v>
                </c:pt>
                <c:pt idx="4328">
                  <c:v>#N/A</c:v>
                </c:pt>
                <c:pt idx="4329">
                  <c:v>#N/A</c:v>
                </c:pt>
                <c:pt idx="4330">
                  <c:v>#N/A</c:v>
                </c:pt>
                <c:pt idx="4331">
                  <c:v>#N/A</c:v>
                </c:pt>
                <c:pt idx="4332">
                  <c:v>#N/A</c:v>
                </c:pt>
                <c:pt idx="4333">
                  <c:v>#N/A</c:v>
                </c:pt>
                <c:pt idx="4334">
                  <c:v>#N/A</c:v>
                </c:pt>
                <c:pt idx="4335">
                  <c:v>#N/A</c:v>
                </c:pt>
                <c:pt idx="4336">
                  <c:v>#N/A</c:v>
                </c:pt>
                <c:pt idx="4337">
                  <c:v>#N/A</c:v>
                </c:pt>
                <c:pt idx="4338">
                  <c:v>#N/A</c:v>
                </c:pt>
                <c:pt idx="4339">
                  <c:v>#N/A</c:v>
                </c:pt>
                <c:pt idx="4340">
                  <c:v>#N/A</c:v>
                </c:pt>
                <c:pt idx="4341">
                  <c:v>#N/A</c:v>
                </c:pt>
                <c:pt idx="4342">
                  <c:v>#N/A</c:v>
                </c:pt>
                <c:pt idx="4343">
                  <c:v>#N/A</c:v>
                </c:pt>
                <c:pt idx="4344">
                  <c:v>#N/A</c:v>
                </c:pt>
                <c:pt idx="4345">
                  <c:v>#N/A</c:v>
                </c:pt>
                <c:pt idx="4346">
                  <c:v>#N/A</c:v>
                </c:pt>
                <c:pt idx="4347">
                  <c:v>#N/A</c:v>
                </c:pt>
                <c:pt idx="4348">
                  <c:v>#N/A</c:v>
                </c:pt>
                <c:pt idx="4349">
                  <c:v>#N/A</c:v>
                </c:pt>
                <c:pt idx="4350">
                  <c:v>#N/A</c:v>
                </c:pt>
                <c:pt idx="4351">
                  <c:v>#N/A</c:v>
                </c:pt>
                <c:pt idx="4352">
                  <c:v>#N/A</c:v>
                </c:pt>
                <c:pt idx="4353">
                  <c:v>#N/A</c:v>
                </c:pt>
                <c:pt idx="4354">
                  <c:v>#N/A</c:v>
                </c:pt>
                <c:pt idx="4355">
                  <c:v>#N/A</c:v>
                </c:pt>
                <c:pt idx="4356">
                  <c:v>#N/A</c:v>
                </c:pt>
                <c:pt idx="4357">
                  <c:v>#N/A</c:v>
                </c:pt>
                <c:pt idx="4358">
                  <c:v>#N/A</c:v>
                </c:pt>
                <c:pt idx="4359">
                  <c:v>#N/A</c:v>
                </c:pt>
                <c:pt idx="4360">
                  <c:v>#N/A</c:v>
                </c:pt>
                <c:pt idx="4361">
                  <c:v>#N/A</c:v>
                </c:pt>
                <c:pt idx="4362">
                  <c:v>#N/A</c:v>
                </c:pt>
                <c:pt idx="4363">
                  <c:v>#N/A</c:v>
                </c:pt>
                <c:pt idx="4364">
                  <c:v>#N/A</c:v>
                </c:pt>
                <c:pt idx="4365">
                  <c:v>#N/A</c:v>
                </c:pt>
                <c:pt idx="4366">
                  <c:v>#N/A</c:v>
                </c:pt>
                <c:pt idx="4367">
                  <c:v>#N/A</c:v>
                </c:pt>
                <c:pt idx="4368">
                  <c:v>#N/A</c:v>
                </c:pt>
                <c:pt idx="4369">
                  <c:v>#N/A</c:v>
                </c:pt>
                <c:pt idx="4370">
                  <c:v>#N/A</c:v>
                </c:pt>
                <c:pt idx="4371">
                  <c:v>#N/A</c:v>
                </c:pt>
                <c:pt idx="4372">
                  <c:v>#N/A</c:v>
                </c:pt>
                <c:pt idx="4373">
                  <c:v>#N/A</c:v>
                </c:pt>
                <c:pt idx="4374">
                  <c:v>#N/A</c:v>
                </c:pt>
                <c:pt idx="4375">
                  <c:v>#N/A</c:v>
                </c:pt>
                <c:pt idx="4376">
                  <c:v>#N/A</c:v>
                </c:pt>
                <c:pt idx="4377">
                  <c:v>#N/A</c:v>
                </c:pt>
                <c:pt idx="4378">
                  <c:v>#N/A</c:v>
                </c:pt>
                <c:pt idx="4379">
                  <c:v>#N/A</c:v>
                </c:pt>
                <c:pt idx="4380">
                  <c:v>#N/A</c:v>
                </c:pt>
                <c:pt idx="4381">
                  <c:v>#N/A</c:v>
                </c:pt>
                <c:pt idx="4382">
                  <c:v>#N/A</c:v>
                </c:pt>
                <c:pt idx="4383">
                  <c:v>#N/A</c:v>
                </c:pt>
                <c:pt idx="4384">
                  <c:v>#N/A</c:v>
                </c:pt>
                <c:pt idx="4385">
                  <c:v>#N/A</c:v>
                </c:pt>
                <c:pt idx="4386">
                  <c:v>#N/A</c:v>
                </c:pt>
                <c:pt idx="4387">
                  <c:v>#N/A</c:v>
                </c:pt>
                <c:pt idx="4388">
                  <c:v>#N/A</c:v>
                </c:pt>
                <c:pt idx="4389">
                  <c:v>#N/A</c:v>
                </c:pt>
                <c:pt idx="4390">
                  <c:v>#N/A</c:v>
                </c:pt>
                <c:pt idx="4391">
                  <c:v>#N/A</c:v>
                </c:pt>
                <c:pt idx="4392">
                  <c:v>#N/A</c:v>
                </c:pt>
                <c:pt idx="4393">
                  <c:v>#N/A</c:v>
                </c:pt>
                <c:pt idx="4394">
                  <c:v>#N/A</c:v>
                </c:pt>
                <c:pt idx="4395">
                  <c:v>#N/A</c:v>
                </c:pt>
                <c:pt idx="4396">
                  <c:v>#N/A</c:v>
                </c:pt>
                <c:pt idx="4397">
                  <c:v>#N/A</c:v>
                </c:pt>
                <c:pt idx="4398">
                  <c:v>#N/A</c:v>
                </c:pt>
                <c:pt idx="4399">
                  <c:v>#N/A</c:v>
                </c:pt>
                <c:pt idx="4400">
                  <c:v>#N/A</c:v>
                </c:pt>
                <c:pt idx="4401">
                  <c:v>#N/A</c:v>
                </c:pt>
                <c:pt idx="4402">
                  <c:v>#N/A</c:v>
                </c:pt>
                <c:pt idx="4403">
                  <c:v>#N/A</c:v>
                </c:pt>
                <c:pt idx="4404">
                  <c:v>#N/A</c:v>
                </c:pt>
                <c:pt idx="4405">
                  <c:v>#N/A</c:v>
                </c:pt>
                <c:pt idx="4406">
                  <c:v>#N/A</c:v>
                </c:pt>
                <c:pt idx="4407">
                  <c:v>#N/A</c:v>
                </c:pt>
                <c:pt idx="4408">
                  <c:v>#N/A</c:v>
                </c:pt>
                <c:pt idx="4409">
                  <c:v>#N/A</c:v>
                </c:pt>
                <c:pt idx="4410">
                  <c:v>#N/A</c:v>
                </c:pt>
                <c:pt idx="4411">
                  <c:v>#N/A</c:v>
                </c:pt>
                <c:pt idx="4412">
                  <c:v>#N/A</c:v>
                </c:pt>
                <c:pt idx="4413">
                  <c:v>#N/A</c:v>
                </c:pt>
                <c:pt idx="4414">
                  <c:v>#N/A</c:v>
                </c:pt>
                <c:pt idx="4415">
                  <c:v>#N/A</c:v>
                </c:pt>
                <c:pt idx="4416">
                  <c:v>#N/A</c:v>
                </c:pt>
                <c:pt idx="4417">
                  <c:v>#N/A</c:v>
                </c:pt>
                <c:pt idx="4418">
                  <c:v>#N/A</c:v>
                </c:pt>
                <c:pt idx="4419">
                  <c:v>#N/A</c:v>
                </c:pt>
                <c:pt idx="4420">
                  <c:v>#N/A</c:v>
                </c:pt>
                <c:pt idx="4421">
                  <c:v>#N/A</c:v>
                </c:pt>
                <c:pt idx="4422">
                  <c:v>#N/A</c:v>
                </c:pt>
                <c:pt idx="4423">
                  <c:v>#N/A</c:v>
                </c:pt>
                <c:pt idx="4424">
                  <c:v>#N/A</c:v>
                </c:pt>
                <c:pt idx="4425">
                  <c:v>#N/A</c:v>
                </c:pt>
                <c:pt idx="4426">
                  <c:v>#N/A</c:v>
                </c:pt>
                <c:pt idx="4427">
                  <c:v>#N/A</c:v>
                </c:pt>
                <c:pt idx="4428">
                  <c:v>#N/A</c:v>
                </c:pt>
                <c:pt idx="4429">
                  <c:v>#N/A</c:v>
                </c:pt>
                <c:pt idx="4430">
                  <c:v>#N/A</c:v>
                </c:pt>
                <c:pt idx="4431">
                  <c:v>#N/A</c:v>
                </c:pt>
                <c:pt idx="4432">
                  <c:v>#N/A</c:v>
                </c:pt>
                <c:pt idx="4433">
                  <c:v>#N/A</c:v>
                </c:pt>
                <c:pt idx="4434">
                  <c:v>#N/A</c:v>
                </c:pt>
                <c:pt idx="4435">
                  <c:v>#N/A</c:v>
                </c:pt>
                <c:pt idx="4436">
                  <c:v>#N/A</c:v>
                </c:pt>
                <c:pt idx="4437">
                  <c:v>#N/A</c:v>
                </c:pt>
                <c:pt idx="4438">
                  <c:v>#N/A</c:v>
                </c:pt>
                <c:pt idx="4439">
                  <c:v>#N/A</c:v>
                </c:pt>
                <c:pt idx="4440">
                  <c:v>#N/A</c:v>
                </c:pt>
                <c:pt idx="4441">
                  <c:v>#N/A</c:v>
                </c:pt>
                <c:pt idx="4442">
                  <c:v>#N/A</c:v>
                </c:pt>
                <c:pt idx="4443">
                  <c:v>#N/A</c:v>
                </c:pt>
                <c:pt idx="4444">
                  <c:v>#N/A</c:v>
                </c:pt>
                <c:pt idx="4445">
                  <c:v>#N/A</c:v>
                </c:pt>
                <c:pt idx="4446">
                  <c:v>#N/A</c:v>
                </c:pt>
                <c:pt idx="4447">
                  <c:v>#N/A</c:v>
                </c:pt>
                <c:pt idx="4448">
                  <c:v>#N/A</c:v>
                </c:pt>
                <c:pt idx="4449">
                  <c:v>#N/A</c:v>
                </c:pt>
                <c:pt idx="4450">
                  <c:v>#N/A</c:v>
                </c:pt>
                <c:pt idx="4451">
                  <c:v>#N/A</c:v>
                </c:pt>
                <c:pt idx="4452">
                  <c:v>#N/A</c:v>
                </c:pt>
                <c:pt idx="4453">
                  <c:v>#N/A</c:v>
                </c:pt>
                <c:pt idx="4454">
                  <c:v>#N/A</c:v>
                </c:pt>
                <c:pt idx="4455">
                  <c:v>#N/A</c:v>
                </c:pt>
                <c:pt idx="4456">
                  <c:v>#N/A</c:v>
                </c:pt>
                <c:pt idx="4457">
                  <c:v>#N/A</c:v>
                </c:pt>
                <c:pt idx="4458">
                  <c:v>#N/A</c:v>
                </c:pt>
                <c:pt idx="4459">
                  <c:v>#N/A</c:v>
                </c:pt>
                <c:pt idx="4460">
                  <c:v>#N/A</c:v>
                </c:pt>
                <c:pt idx="4461">
                  <c:v>#N/A</c:v>
                </c:pt>
                <c:pt idx="4462">
                  <c:v>#N/A</c:v>
                </c:pt>
                <c:pt idx="4463">
                  <c:v>#N/A</c:v>
                </c:pt>
                <c:pt idx="4464">
                  <c:v>#N/A</c:v>
                </c:pt>
                <c:pt idx="4465">
                  <c:v>#N/A</c:v>
                </c:pt>
                <c:pt idx="4466">
                  <c:v>#N/A</c:v>
                </c:pt>
                <c:pt idx="4467">
                  <c:v>#N/A</c:v>
                </c:pt>
                <c:pt idx="4468">
                  <c:v>#N/A</c:v>
                </c:pt>
                <c:pt idx="4469">
                  <c:v>#N/A</c:v>
                </c:pt>
                <c:pt idx="4470">
                  <c:v>#N/A</c:v>
                </c:pt>
                <c:pt idx="4471">
                  <c:v>#N/A</c:v>
                </c:pt>
                <c:pt idx="4472">
                  <c:v>#N/A</c:v>
                </c:pt>
                <c:pt idx="4473">
                  <c:v>#N/A</c:v>
                </c:pt>
                <c:pt idx="4474">
                  <c:v>#N/A</c:v>
                </c:pt>
                <c:pt idx="4475">
                  <c:v>#N/A</c:v>
                </c:pt>
                <c:pt idx="4476">
                  <c:v>#N/A</c:v>
                </c:pt>
                <c:pt idx="4477">
                  <c:v>#N/A</c:v>
                </c:pt>
                <c:pt idx="4478">
                  <c:v>#N/A</c:v>
                </c:pt>
                <c:pt idx="4479">
                  <c:v>#N/A</c:v>
                </c:pt>
                <c:pt idx="4480">
                  <c:v>#N/A</c:v>
                </c:pt>
                <c:pt idx="4481">
                  <c:v>#N/A</c:v>
                </c:pt>
                <c:pt idx="4482">
                  <c:v>#N/A</c:v>
                </c:pt>
                <c:pt idx="4483">
                  <c:v>#N/A</c:v>
                </c:pt>
                <c:pt idx="4484">
                  <c:v>#N/A</c:v>
                </c:pt>
                <c:pt idx="4485">
                  <c:v>#N/A</c:v>
                </c:pt>
                <c:pt idx="4486">
                  <c:v>#N/A</c:v>
                </c:pt>
                <c:pt idx="4487">
                  <c:v>#N/A</c:v>
                </c:pt>
                <c:pt idx="4488">
                  <c:v>#N/A</c:v>
                </c:pt>
                <c:pt idx="4489">
                  <c:v>#N/A</c:v>
                </c:pt>
                <c:pt idx="4490">
                  <c:v>#N/A</c:v>
                </c:pt>
                <c:pt idx="4491">
                  <c:v>#N/A</c:v>
                </c:pt>
                <c:pt idx="4492">
                  <c:v>#N/A</c:v>
                </c:pt>
                <c:pt idx="4493">
                  <c:v>#N/A</c:v>
                </c:pt>
                <c:pt idx="4494">
                  <c:v>#N/A</c:v>
                </c:pt>
                <c:pt idx="4495">
                  <c:v>#N/A</c:v>
                </c:pt>
                <c:pt idx="4496">
                  <c:v>#N/A</c:v>
                </c:pt>
                <c:pt idx="4497">
                  <c:v>#N/A</c:v>
                </c:pt>
                <c:pt idx="4498">
                  <c:v>#N/A</c:v>
                </c:pt>
                <c:pt idx="4499">
                  <c:v>#N/A</c:v>
                </c:pt>
                <c:pt idx="4500">
                  <c:v>#N/A</c:v>
                </c:pt>
                <c:pt idx="4501">
                  <c:v>#N/A</c:v>
                </c:pt>
                <c:pt idx="4502">
                  <c:v>#N/A</c:v>
                </c:pt>
                <c:pt idx="4503">
                  <c:v>#N/A</c:v>
                </c:pt>
                <c:pt idx="4504">
                  <c:v>#N/A</c:v>
                </c:pt>
                <c:pt idx="4505">
                  <c:v>#N/A</c:v>
                </c:pt>
                <c:pt idx="4506">
                  <c:v>#N/A</c:v>
                </c:pt>
                <c:pt idx="4507">
                  <c:v>#N/A</c:v>
                </c:pt>
                <c:pt idx="4508">
                  <c:v>#N/A</c:v>
                </c:pt>
                <c:pt idx="4509">
                  <c:v>#N/A</c:v>
                </c:pt>
                <c:pt idx="4510">
                  <c:v>#N/A</c:v>
                </c:pt>
                <c:pt idx="4511">
                  <c:v>#N/A</c:v>
                </c:pt>
                <c:pt idx="4512">
                  <c:v>#N/A</c:v>
                </c:pt>
                <c:pt idx="4513">
                  <c:v>#N/A</c:v>
                </c:pt>
                <c:pt idx="4514">
                  <c:v>#N/A</c:v>
                </c:pt>
                <c:pt idx="4515">
                  <c:v>#N/A</c:v>
                </c:pt>
                <c:pt idx="4516">
                  <c:v>#N/A</c:v>
                </c:pt>
                <c:pt idx="4517">
                  <c:v>#N/A</c:v>
                </c:pt>
                <c:pt idx="4518">
                  <c:v>#N/A</c:v>
                </c:pt>
                <c:pt idx="4519">
                  <c:v>#N/A</c:v>
                </c:pt>
                <c:pt idx="4520">
                  <c:v>#N/A</c:v>
                </c:pt>
                <c:pt idx="4521">
                  <c:v>#N/A</c:v>
                </c:pt>
                <c:pt idx="4522">
                  <c:v>#N/A</c:v>
                </c:pt>
                <c:pt idx="4523">
                  <c:v>#N/A</c:v>
                </c:pt>
                <c:pt idx="4524">
                  <c:v>#N/A</c:v>
                </c:pt>
                <c:pt idx="4525">
                  <c:v>#N/A</c:v>
                </c:pt>
                <c:pt idx="4526">
                  <c:v>#N/A</c:v>
                </c:pt>
                <c:pt idx="4527">
                  <c:v>#N/A</c:v>
                </c:pt>
                <c:pt idx="4528">
                  <c:v>#N/A</c:v>
                </c:pt>
                <c:pt idx="4529">
                  <c:v>#N/A</c:v>
                </c:pt>
                <c:pt idx="4530">
                  <c:v>#N/A</c:v>
                </c:pt>
                <c:pt idx="4531">
                  <c:v>#N/A</c:v>
                </c:pt>
                <c:pt idx="4532">
                  <c:v>#N/A</c:v>
                </c:pt>
                <c:pt idx="4533">
                  <c:v>#N/A</c:v>
                </c:pt>
                <c:pt idx="4534">
                  <c:v>#N/A</c:v>
                </c:pt>
                <c:pt idx="4535">
                  <c:v>#N/A</c:v>
                </c:pt>
                <c:pt idx="4536">
                  <c:v>#N/A</c:v>
                </c:pt>
                <c:pt idx="4537">
                  <c:v>#N/A</c:v>
                </c:pt>
                <c:pt idx="4538">
                  <c:v>#N/A</c:v>
                </c:pt>
                <c:pt idx="4539">
                  <c:v>#N/A</c:v>
                </c:pt>
                <c:pt idx="4540">
                  <c:v>#N/A</c:v>
                </c:pt>
                <c:pt idx="4541">
                  <c:v>#N/A</c:v>
                </c:pt>
                <c:pt idx="4542">
                  <c:v>#N/A</c:v>
                </c:pt>
                <c:pt idx="4543">
                  <c:v>#N/A</c:v>
                </c:pt>
                <c:pt idx="4544">
                  <c:v>#N/A</c:v>
                </c:pt>
                <c:pt idx="4545">
                  <c:v>#N/A</c:v>
                </c:pt>
                <c:pt idx="4546">
                  <c:v>#N/A</c:v>
                </c:pt>
                <c:pt idx="4547">
                  <c:v>#N/A</c:v>
                </c:pt>
                <c:pt idx="4548">
                  <c:v>#N/A</c:v>
                </c:pt>
                <c:pt idx="4549">
                  <c:v>#N/A</c:v>
                </c:pt>
                <c:pt idx="4550">
                  <c:v>#N/A</c:v>
                </c:pt>
                <c:pt idx="4551">
                  <c:v>#N/A</c:v>
                </c:pt>
                <c:pt idx="4552">
                  <c:v>#N/A</c:v>
                </c:pt>
                <c:pt idx="4553">
                  <c:v>#N/A</c:v>
                </c:pt>
                <c:pt idx="4554">
                  <c:v>#N/A</c:v>
                </c:pt>
                <c:pt idx="4555">
                  <c:v>#N/A</c:v>
                </c:pt>
                <c:pt idx="4556">
                  <c:v>#N/A</c:v>
                </c:pt>
                <c:pt idx="4557">
                  <c:v>#N/A</c:v>
                </c:pt>
                <c:pt idx="4558">
                  <c:v>#N/A</c:v>
                </c:pt>
                <c:pt idx="4559">
                  <c:v>#N/A</c:v>
                </c:pt>
                <c:pt idx="4560">
                  <c:v>#N/A</c:v>
                </c:pt>
                <c:pt idx="4561">
                  <c:v>#N/A</c:v>
                </c:pt>
                <c:pt idx="4562">
                  <c:v>#N/A</c:v>
                </c:pt>
                <c:pt idx="4563">
                  <c:v>#N/A</c:v>
                </c:pt>
                <c:pt idx="4564">
                  <c:v>#N/A</c:v>
                </c:pt>
                <c:pt idx="4565">
                  <c:v>#N/A</c:v>
                </c:pt>
                <c:pt idx="4566">
                  <c:v>#N/A</c:v>
                </c:pt>
                <c:pt idx="4567">
                  <c:v>#N/A</c:v>
                </c:pt>
                <c:pt idx="4568">
                  <c:v>#N/A</c:v>
                </c:pt>
                <c:pt idx="4569">
                  <c:v>#N/A</c:v>
                </c:pt>
                <c:pt idx="4570">
                  <c:v>#N/A</c:v>
                </c:pt>
                <c:pt idx="4571">
                  <c:v>#N/A</c:v>
                </c:pt>
                <c:pt idx="4572">
                  <c:v>#N/A</c:v>
                </c:pt>
                <c:pt idx="4573">
                  <c:v>#N/A</c:v>
                </c:pt>
                <c:pt idx="4574">
                  <c:v>#N/A</c:v>
                </c:pt>
                <c:pt idx="4575">
                  <c:v>#N/A</c:v>
                </c:pt>
                <c:pt idx="4576">
                  <c:v>#N/A</c:v>
                </c:pt>
                <c:pt idx="4577">
                  <c:v>#N/A</c:v>
                </c:pt>
                <c:pt idx="4578">
                  <c:v>#N/A</c:v>
                </c:pt>
                <c:pt idx="4579">
                  <c:v>#N/A</c:v>
                </c:pt>
                <c:pt idx="4580">
                  <c:v>#N/A</c:v>
                </c:pt>
                <c:pt idx="4581">
                  <c:v>#N/A</c:v>
                </c:pt>
                <c:pt idx="4582">
                  <c:v>#N/A</c:v>
                </c:pt>
                <c:pt idx="4583">
                  <c:v>#N/A</c:v>
                </c:pt>
                <c:pt idx="4584">
                  <c:v>#N/A</c:v>
                </c:pt>
                <c:pt idx="4585">
                  <c:v>#N/A</c:v>
                </c:pt>
                <c:pt idx="4586">
                  <c:v>#N/A</c:v>
                </c:pt>
                <c:pt idx="4587">
                  <c:v>#N/A</c:v>
                </c:pt>
                <c:pt idx="4588">
                  <c:v>#N/A</c:v>
                </c:pt>
                <c:pt idx="4589">
                  <c:v>#N/A</c:v>
                </c:pt>
                <c:pt idx="4590">
                  <c:v>#N/A</c:v>
                </c:pt>
                <c:pt idx="4591">
                  <c:v>#N/A</c:v>
                </c:pt>
                <c:pt idx="4592">
                  <c:v>#N/A</c:v>
                </c:pt>
                <c:pt idx="4593">
                  <c:v>#N/A</c:v>
                </c:pt>
                <c:pt idx="4594">
                  <c:v>#N/A</c:v>
                </c:pt>
                <c:pt idx="4595">
                  <c:v>#N/A</c:v>
                </c:pt>
                <c:pt idx="4596">
                  <c:v>#N/A</c:v>
                </c:pt>
                <c:pt idx="4597">
                  <c:v>#N/A</c:v>
                </c:pt>
                <c:pt idx="4598">
                  <c:v>#N/A</c:v>
                </c:pt>
                <c:pt idx="4599">
                  <c:v>#N/A</c:v>
                </c:pt>
                <c:pt idx="4600">
                  <c:v>#N/A</c:v>
                </c:pt>
                <c:pt idx="4601">
                  <c:v>#N/A</c:v>
                </c:pt>
                <c:pt idx="4602">
                  <c:v>#N/A</c:v>
                </c:pt>
                <c:pt idx="4603">
                  <c:v>#N/A</c:v>
                </c:pt>
                <c:pt idx="4604">
                  <c:v>#N/A</c:v>
                </c:pt>
                <c:pt idx="4605">
                  <c:v>#N/A</c:v>
                </c:pt>
                <c:pt idx="4606">
                  <c:v>#N/A</c:v>
                </c:pt>
                <c:pt idx="4607">
                  <c:v>#N/A</c:v>
                </c:pt>
                <c:pt idx="4608">
                  <c:v>#N/A</c:v>
                </c:pt>
                <c:pt idx="4609">
                  <c:v>#N/A</c:v>
                </c:pt>
                <c:pt idx="4610">
                  <c:v>#N/A</c:v>
                </c:pt>
                <c:pt idx="4611">
                  <c:v>#N/A</c:v>
                </c:pt>
                <c:pt idx="4612">
                  <c:v>#N/A</c:v>
                </c:pt>
                <c:pt idx="4613">
                  <c:v>#N/A</c:v>
                </c:pt>
                <c:pt idx="4614">
                  <c:v>#N/A</c:v>
                </c:pt>
                <c:pt idx="4615">
                  <c:v>#N/A</c:v>
                </c:pt>
                <c:pt idx="4616">
                  <c:v>#N/A</c:v>
                </c:pt>
                <c:pt idx="4617">
                  <c:v>#N/A</c:v>
                </c:pt>
                <c:pt idx="4618">
                  <c:v>#N/A</c:v>
                </c:pt>
                <c:pt idx="4619">
                  <c:v>#N/A</c:v>
                </c:pt>
                <c:pt idx="4620">
                  <c:v>#N/A</c:v>
                </c:pt>
                <c:pt idx="4621">
                  <c:v>#N/A</c:v>
                </c:pt>
                <c:pt idx="4622">
                  <c:v>#N/A</c:v>
                </c:pt>
                <c:pt idx="4623">
                  <c:v>#N/A</c:v>
                </c:pt>
                <c:pt idx="4624">
                  <c:v>#N/A</c:v>
                </c:pt>
                <c:pt idx="4625">
                  <c:v>#N/A</c:v>
                </c:pt>
                <c:pt idx="4626">
                  <c:v>#N/A</c:v>
                </c:pt>
                <c:pt idx="4627">
                  <c:v>#N/A</c:v>
                </c:pt>
                <c:pt idx="4628">
                  <c:v>#N/A</c:v>
                </c:pt>
                <c:pt idx="4629">
                  <c:v>#N/A</c:v>
                </c:pt>
                <c:pt idx="4630">
                  <c:v>#N/A</c:v>
                </c:pt>
                <c:pt idx="4631">
                  <c:v>#N/A</c:v>
                </c:pt>
                <c:pt idx="4632">
                  <c:v>#N/A</c:v>
                </c:pt>
                <c:pt idx="4633">
                  <c:v>#N/A</c:v>
                </c:pt>
                <c:pt idx="4634">
                  <c:v>#N/A</c:v>
                </c:pt>
                <c:pt idx="4635">
                  <c:v>#N/A</c:v>
                </c:pt>
                <c:pt idx="4636">
                  <c:v>#N/A</c:v>
                </c:pt>
                <c:pt idx="4637">
                  <c:v>#N/A</c:v>
                </c:pt>
                <c:pt idx="4638">
                  <c:v>#N/A</c:v>
                </c:pt>
                <c:pt idx="4639">
                  <c:v>#N/A</c:v>
                </c:pt>
                <c:pt idx="4640">
                  <c:v>#N/A</c:v>
                </c:pt>
                <c:pt idx="4641">
                  <c:v>#N/A</c:v>
                </c:pt>
                <c:pt idx="4642">
                  <c:v>#N/A</c:v>
                </c:pt>
                <c:pt idx="4643">
                  <c:v>#N/A</c:v>
                </c:pt>
                <c:pt idx="4644">
                  <c:v>#N/A</c:v>
                </c:pt>
                <c:pt idx="4645">
                  <c:v>#N/A</c:v>
                </c:pt>
                <c:pt idx="4646">
                  <c:v>#N/A</c:v>
                </c:pt>
                <c:pt idx="4647">
                  <c:v>#N/A</c:v>
                </c:pt>
                <c:pt idx="4648">
                  <c:v>#N/A</c:v>
                </c:pt>
                <c:pt idx="4649">
                  <c:v>#N/A</c:v>
                </c:pt>
                <c:pt idx="4650">
                  <c:v>#N/A</c:v>
                </c:pt>
                <c:pt idx="4651">
                  <c:v>#N/A</c:v>
                </c:pt>
                <c:pt idx="4652">
                  <c:v>#N/A</c:v>
                </c:pt>
                <c:pt idx="4653">
                  <c:v>#N/A</c:v>
                </c:pt>
                <c:pt idx="4654">
                  <c:v>#N/A</c:v>
                </c:pt>
                <c:pt idx="4655">
                  <c:v>#N/A</c:v>
                </c:pt>
                <c:pt idx="4656">
                  <c:v>#N/A</c:v>
                </c:pt>
                <c:pt idx="4657">
                  <c:v>#N/A</c:v>
                </c:pt>
                <c:pt idx="4658">
                  <c:v>#N/A</c:v>
                </c:pt>
                <c:pt idx="4659">
                  <c:v>#N/A</c:v>
                </c:pt>
                <c:pt idx="4660">
                  <c:v>#N/A</c:v>
                </c:pt>
                <c:pt idx="4661">
                  <c:v>#N/A</c:v>
                </c:pt>
                <c:pt idx="4662">
                  <c:v>#N/A</c:v>
                </c:pt>
                <c:pt idx="4663">
                  <c:v>#N/A</c:v>
                </c:pt>
                <c:pt idx="4664">
                  <c:v>#N/A</c:v>
                </c:pt>
                <c:pt idx="4665">
                  <c:v>#N/A</c:v>
                </c:pt>
                <c:pt idx="4666">
                  <c:v>#N/A</c:v>
                </c:pt>
                <c:pt idx="4667">
                  <c:v>#N/A</c:v>
                </c:pt>
                <c:pt idx="4668">
                  <c:v>#N/A</c:v>
                </c:pt>
                <c:pt idx="4669">
                  <c:v>#N/A</c:v>
                </c:pt>
                <c:pt idx="4670">
                  <c:v>#N/A</c:v>
                </c:pt>
                <c:pt idx="4671">
                  <c:v>#N/A</c:v>
                </c:pt>
                <c:pt idx="4672">
                  <c:v>#N/A</c:v>
                </c:pt>
                <c:pt idx="4673">
                  <c:v>#N/A</c:v>
                </c:pt>
                <c:pt idx="4674">
                  <c:v>#N/A</c:v>
                </c:pt>
                <c:pt idx="4675">
                  <c:v>#N/A</c:v>
                </c:pt>
                <c:pt idx="4676">
                  <c:v>#N/A</c:v>
                </c:pt>
                <c:pt idx="4677">
                  <c:v>#N/A</c:v>
                </c:pt>
                <c:pt idx="4678">
                  <c:v>#N/A</c:v>
                </c:pt>
                <c:pt idx="4679">
                  <c:v>#N/A</c:v>
                </c:pt>
                <c:pt idx="4680">
                  <c:v>#N/A</c:v>
                </c:pt>
                <c:pt idx="4681">
                  <c:v>#N/A</c:v>
                </c:pt>
                <c:pt idx="4682">
                  <c:v>#N/A</c:v>
                </c:pt>
                <c:pt idx="4683">
                  <c:v>#N/A</c:v>
                </c:pt>
                <c:pt idx="4684">
                  <c:v>#N/A</c:v>
                </c:pt>
                <c:pt idx="4685">
                  <c:v>#N/A</c:v>
                </c:pt>
                <c:pt idx="4686">
                  <c:v>#N/A</c:v>
                </c:pt>
                <c:pt idx="4687">
                  <c:v>#N/A</c:v>
                </c:pt>
                <c:pt idx="4688">
                  <c:v>#N/A</c:v>
                </c:pt>
                <c:pt idx="4689">
                  <c:v>#N/A</c:v>
                </c:pt>
                <c:pt idx="4690">
                  <c:v>#N/A</c:v>
                </c:pt>
                <c:pt idx="4691">
                  <c:v>#N/A</c:v>
                </c:pt>
                <c:pt idx="4692">
                  <c:v>#N/A</c:v>
                </c:pt>
                <c:pt idx="4693">
                  <c:v>#N/A</c:v>
                </c:pt>
                <c:pt idx="4694">
                  <c:v>#N/A</c:v>
                </c:pt>
                <c:pt idx="4695">
                  <c:v>#N/A</c:v>
                </c:pt>
                <c:pt idx="4696">
                  <c:v>#N/A</c:v>
                </c:pt>
                <c:pt idx="4697">
                  <c:v>#N/A</c:v>
                </c:pt>
                <c:pt idx="4698">
                  <c:v>#N/A</c:v>
                </c:pt>
                <c:pt idx="4699">
                  <c:v>#N/A</c:v>
                </c:pt>
                <c:pt idx="4700">
                  <c:v>#N/A</c:v>
                </c:pt>
                <c:pt idx="4701">
                  <c:v>#N/A</c:v>
                </c:pt>
                <c:pt idx="4702">
                  <c:v>#N/A</c:v>
                </c:pt>
                <c:pt idx="4703">
                  <c:v>#N/A</c:v>
                </c:pt>
                <c:pt idx="4704">
                  <c:v>#N/A</c:v>
                </c:pt>
                <c:pt idx="4705">
                  <c:v>#N/A</c:v>
                </c:pt>
                <c:pt idx="4706">
                  <c:v>#N/A</c:v>
                </c:pt>
                <c:pt idx="4707">
                  <c:v>#N/A</c:v>
                </c:pt>
                <c:pt idx="4708">
                  <c:v>#N/A</c:v>
                </c:pt>
                <c:pt idx="4709">
                  <c:v>#N/A</c:v>
                </c:pt>
                <c:pt idx="4710">
                  <c:v>#N/A</c:v>
                </c:pt>
                <c:pt idx="4711">
                  <c:v>#N/A</c:v>
                </c:pt>
                <c:pt idx="4712">
                  <c:v>#N/A</c:v>
                </c:pt>
                <c:pt idx="4713">
                  <c:v>#N/A</c:v>
                </c:pt>
                <c:pt idx="4714">
                  <c:v>#N/A</c:v>
                </c:pt>
                <c:pt idx="4715">
                  <c:v>#N/A</c:v>
                </c:pt>
                <c:pt idx="4716">
                  <c:v>#N/A</c:v>
                </c:pt>
                <c:pt idx="4717">
                  <c:v>#N/A</c:v>
                </c:pt>
                <c:pt idx="4718">
                  <c:v>#N/A</c:v>
                </c:pt>
                <c:pt idx="4719">
                  <c:v>#N/A</c:v>
                </c:pt>
                <c:pt idx="4720">
                  <c:v>#N/A</c:v>
                </c:pt>
                <c:pt idx="4721">
                  <c:v>#N/A</c:v>
                </c:pt>
                <c:pt idx="4722">
                  <c:v>#N/A</c:v>
                </c:pt>
                <c:pt idx="4723">
                  <c:v>#N/A</c:v>
                </c:pt>
                <c:pt idx="4724">
                  <c:v>#N/A</c:v>
                </c:pt>
                <c:pt idx="4725">
                  <c:v>#N/A</c:v>
                </c:pt>
                <c:pt idx="4726">
                  <c:v>#N/A</c:v>
                </c:pt>
                <c:pt idx="4727">
                  <c:v>#N/A</c:v>
                </c:pt>
                <c:pt idx="4728">
                  <c:v>#N/A</c:v>
                </c:pt>
                <c:pt idx="4729">
                  <c:v>#N/A</c:v>
                </c:pt>
                <c:pt idx="4730">
                  <c:v>#N/A</c:v>
                </c:pt>
                <c:pt idx="4731">
                  <c:v>#N/A</c:v>
                </c:pt>
                <c:pt idx="4732">
                  <c:v>#N/A</c:v>
                </c:pt>
                <c:pt idx="4733">
                  <c:v>#N/A</c:v>
                </c:pt>
                <c:pt idx="4734">
                  <c:v>#N/A</c:v>
                </c:pt>
                <c:pt idx="4735">
                  <c:v>#N/A</c:v>
                </c:pt>
                <c:pt idx="4736">
                  <c:v>#N/A</c:v>
                </c:pt>
                <c:pt idx="4737">
                  <c:v>#N/A</c:v>
                </c:pt>
                <c:pt idx="4738">
                  <c:v>#N/A</c:v>
                </c:pt>
                <c:pt idx="4739">
                  <c:v>#N/A</c:v>
                </c:pt>
                <c:pt idx="4740">
                  <c:v>#N/A</c:v>
                </c:pt>
                <c:pt idx="4741">
                  <c:v>#N/A</c:v>
                </c:pt>
                <c:pt idx="4742">
                  <c:v>#N/A</c:v>
                </c:pt>
                <c:pt idx="4743">
                  <c:v>#N/A</c:v>
                </c:pt>
                <c:pt idx="4744">
                  <c:v>#N/A</c:v>
                </c:pt>
                <c:pt idx="4745">
                  <c:v>#N/A</c:v>
                </c:pt>
                <c:pt idx="4746">
                  <c:v>#N/A</c:v>
                </c:pt>
                <c:pt idx="4747">
                  <c:v>#N/A</c:v>
                </c:pt>
                <c:pt idx="4748">
                  <c:v>#N/A</c:v>
                </c:pt>
                <c:pt idx="4749">
                  <c:v>#N/A</c:v>
                </c:pt>
                <c:pt idx="4750">
                  <c:v>#N/A</c:v>
                </c:pt>
                <c:pt idx="4751">
                  <c:v>#N/A</c:v>
                </c:pt>
                <c:pt idx="4752">
                  <c:v>#N/A</c:v>
                </c:pt>
                <c:pt idx="4753">
                  <c:v>#N/A</c:v>
                </c:pt>
                <c:pt idx="4754">
                  <c:v>#N/A</c:v>
                </c:pt>
                <c:pt idx="4755">
                  <c:v>#N/A</c:v>
                </c:pt>
                <c:pt idx="4756">
                  <c:v>#N/A</c:v>
                </c:pt>
                <c:pt idx="4757">
                  <c:v>#N/A</c:v>
                </c:pt>
                <c:pt idx="4758">
                  <c:v>#N/A</c:v>
                </c:pt>
                <c:pt idx="4759">
                  <c:v>#N/A</c:v>
                </c:pt>
                <c:pt idx="4760">
                  <c:v>#N/A</c:v>
                </c:pt>
                <c:pt idx="4761">
                  <c:v>#N/A</c:v>
                </c:pt>
                <c:pt idx="4762">
                  <c:v>#N/A</c:v>
                </c:pt>
                <c:pt idx="4763">
                  <c:v>#N/A</c:v>
                </c:pt>
                <c:pt idx="4764">
                  <c:v>#N/A</c:v>
                </c:pt>
                <c:pt idx="4765">
                  <c:v>#N/A</c:v>
                </c:pt>
                <c:pt idx="4766">
                  <c:v>#N/A</c:v>
                </c:pt>
                <c:pt idx="4767">
                  <c:v>#N/A</c:v>
                </c:pt>
                <c:pt idx="4768">
                  <c:v>#N/A</c:v>
                </c:pt>
                <c:pt idx="4769">
                  <c:v>#N/A</c:v>
                </c:pt>
                <c:pt idx="4770">
                  <c:v>#N/A</c:v>
                </c:pt>
                <c:pt idx="4771">
                  <c:v>#N/A</c:v>
                </c:pt>
                <c:pt idx="4772">
                  <c:v>#N/A</c:v>
                </c:pt>
                <c:pt idx="4773">
                  <c:v>#N/A</c:v>
                </c:pt>
                <c:pt idx="4774">
                  <c:v>#N/A</c:v>
                </c:pt>
                <c:pt idx="4775">
                  <c:v>#N/A</c:v>
                </c:pt>
                <c:pt idx="4776">
                  <c:v>#N/A</c:v>
                </c:pt>
                <c:pt idx="4777">
                  <c:v>#N/A</c:v>
                </c:pt>
                <c:pt idx="4778">
                  <c:v>#N/A</c:v>
                </c:pt>
                <c:pt idx="4779">
                  <c:v>#N/A</c:v>
                </c:pt>
                <c:pt idx="4780">
                  <c:v>#N/A</c:v>
                </c:pt>
                <c:pt idx="4781">
                  <c:v>#N/A</c:v>
                </c:pt>
                <c:pt idx="4782">
                  <c:v>#N/A</c:v>
                </c:pt>
                <c:pt idx="4783">
                  <c:v>#N/A</c:v>
                </c:pt>
                <c:pt idx="4784">
                  <c:v>#N/A</c:v>
                </c:pt>
                <c:pt idx="4785">
                  <c:v>#N/A</c:v>
                </c:pt>
                <c:pt idx="4786">
                  <c:v>#N/A</c:v>
                </c:pt>
                <c:pt idx="4787">
                  <c:v>#N/A</c:v>
                </c:pt>
                <c:pt idx="4788">
                  <c:v>#N/A</c:v>
                </c:pt>
                <c:pt idx="4789">
                  <c:v>#N/A</c:v>
                </c:pt>
                <c:pt idx="4790">
                  <c:v>#N/A</c:v>
                </c:pt>
                <c:pt idx="4791">
                  <c:v>#N/A</c:v>
                </c:pt>
                <c:pt idx="4792">
                  <c:v>#N/A</c:v>
                </c:pt>
                <c:pt idx="4793">
                  <c:v>#N/A</c:v>
                </c:pt>
                <c:pt idx="4794">
                  <c:v>#N/A</c:v>
                </c:pt>
                <c:pt idx="4795">
                  <c:v>#N/A</c:v>
                </c:pt>
                <c:pt idx="4796">
                  <c:v>#N/A</c:v>
                </c:pt>
                <c:pt idx="4797">
                  <c:v>#N/A</c:v>
                </c:pt>
                <c:pt idx="4798">
                  <c:v>#N/A</c:v>
                </c:pt>
                <c:pt idx="4799">
                  <c:v>#N/A</c:v>
                </c:pt>
                <c:pt idx="4800">
                  <c:v>#N/A</c:v>
                </c:pt>
                <c:pt idx="4801">
                  <c:v>#N/A</c:v>
                </c:pt>
                <c:pt idx="4802">
                  <c:v>#N/A</c:v>
                </c:pt>
                <c:pt idx="4803">
                  <c:v>#N/A</c:v>
                </c:pt>
                <c:pt idx="4804">
                  <c:v>#N/A</c:v>
                </c:pt>
                <c:pt idx="4805">
                  <c:v>#N/A</c:v>
                </c:pt>
                <c:pt idx="4806">
                  <c:v>#N/A</c:v>
                </c:pt>
                <c:pt idx="4807">
                  <c:v>#N/A</c:v>
                </c:pt>
                <c:pt idx="4808">
                  <c:v>#N/A</c:v>
                </c:pt>
                <c:pt idx="4809">
                  <c:v>#N/A</c:v>
                </c:pt>
                <c:pt idx="4810">
                  <c:v>#N/A</c:v>
                </c:pt>
                <c:pt idx="4811">
                  <c:v>#N/A</c:v>
                </c:pt>
                <c:pt idx="4812">
                  <c:v>#N/A</c:v>
                </c:pt>
                <c:pt idx="4813">
                  <c:v>#N/A</c:v>
                </c:pt>
                <c:pt idx="4814">
                  <c:v>#N/A</c:v>
                </c:pt>
                <c:pt idx="4815">
                  <c:v>#N/A</c:v>
                </c:pt>
                <c:pt idx="4816">
                  <c:v>#N/A</c:v>
                </c:pt>
                <c:pt idx="4817">
                  <c:v>#N/A</c:v>
                </c:pt>
                <c:pt idx="4818">
                  <c:v>#N/A</c:v>
                </c:pt>
                <c:pt idx="4819">
                  <c:v>#N/A</c:v>
                </c:pt>
                <c:pt idx="4820">
                  <c:v>#N/A</c:v>
                </c:pt>
                <c:pt idx="4821">
                  <c:v>#N/A</c:v>
                </c:pt>
                <c:pt idx="4822">
                  <c:v>#N/A</c:v>
                </c:pt>
                <c:pt idx="4823">
                  <c:v>#N/A</c:v>
                </c:pt>
                <c:pt idx="4824">
                  <c:v>#N/A</c:v>
                </c:pt>
                <c:pt idx="4825">
                  <c:v>#N/A</c:v>
                </c:pt>
                <c:pt idx="4826">
                  <c:v>#N/A</c:v>
                </c:pt>
                <c:pt idx="4827">
                  <c:v>#N/A</c:v>
                </c:pt>
                <c:pt idx="4828">
                  <c:v>#N/A</c:v>
                </c:pt>
                <c:pt idx="4829">
                  <c:v>#N/A</c:v>
                </c:pt>
                <c:pt idx="4830">
                  <c:v>#N/A</c:v>
                </c:pt>
                <c:pt idx="4831">
                  <c:v>#N/A</c:v>
                </c:pt>
                <c:pt idx="4832">
                  <c:v>#N/A</c:v>
                </c:pt>
                <c:pt idx="4833">
                  <c:v>#N/A</c:v>
                </c:pt>
                <c:pt idx="4834">
                  <c:v>#N/A</c:v>
                </c:pt>
                <c:pt idx="4835">
                  <c:v>#N/A</c:v>
                </c:pt>
                <c:pt idx="4836">
                  <c:v>#N/A</c:v>
                </c:pt>
                <c:pt idx="4837">
                  <c:v>#N/A</c:v>
                </c:pt>
                <c:pt idx="4838">
                  <c:v>#N/A</c:v>
                </c:pt>
                <c:pt idx="4839">
                  <c:v>#N/A</c:v>
                </c:pt>
                <c:pt idx="4840">
                  <c:v>#N/A</c:v>
                </c:pt>
                <c:pt idx="4841">
                  <c:v>#N/A</c:v>
                </c:pt>
                <c:pt idx="4842">
                  <c:v>#N/A</c:v>
                </c:pt>
                <c:pt idx="4843">
                  <c:v>#N/A</c:v>
                </c:pt>
                <c:pt idx="4844">
                  <c:v>#N/A</c:v>
                </c:pt>
                <c:pt idx="4845">
                  <c:v>#N/A</c:v>
                </c:pt>
                <c:pt idx="4846">
                  <c:v>#N/A</c:v>
                </c:pt>
                <c:pt idx="4847">
                  <c:v>#N/A</c:v>
                </c:pt>
                <c:pt idx="4848">
                  <c:v>#N/A</c:v>
                </c:pt>
                <c:pt idx="4849">
                  <c:v>#N/A</c:v>
                </c:pt>
                <c:pt idx="4850">
                  <c:v>#N/A</c:v>
                </c:pt>
                <c:pt idx="4851">
                  <c:v>#N/A</c:v>
                </c:pt>
                <c:pt idx="4852">
                  <c:v>#N/A</c:v>
                </c:pt>
                <c:pt idx="4853">
                  <c:v>#N/A</c:v>
                </c:pt>
                <c:pt idx="4854">
                  <c:v>#N/A</c:v>
                </c:pt>
                <c:pt idx="4855">
                  <c:v>#N/A</c:v>
                </c:pt>
                <c:pt idx="4856">
                  <c:v>#N/A</c:v>
                </c:pt>
                <c:pt idx="4857">
                  <c:v>#N/A</c:v>
                </c:pt>
                <c:pt idx="4858">
                  <c:v>#N/A</c:v>
                </c:pt>
                <c:pt idx="4859">
                  <c:v>#N/A</c:v>
                </c:pt>
                <c:pt idx="4860">
                  <c:v>#N/A</c:v>
                </c:pt>
                <c:pt idx="4861">
                  <c:v>#N/A</c:v>
                </c:pt>
                <c:pt idx="4862">
                  <c:v>#N/A</c:v>
                </c:pt>
                <c:pt idx="4863">
                  <c:v>#N/A</c:v>
                </c:pt>
                <c:pt idx="4864">
                  <c:v>#N/A</c:v>
                </c:pt>
                <c:pt idx="4865">
                  <c:v>#N/A</c:v>
                </c:pt>
                <c:pt idx="4866">
                  <c:v>#N/A</c:v>
                </c:pt>
                <c:pt idx="4867">
                  <c:v>#N/A</c:v>
                </c:pt>
                <c:pt idx="4868">
                  <c:v>#N/A</c:v>
                </c:pt>
                <c:pt idx="4869">
                  <c:v>#N/A</c:v>
                </c:pt>
                <c:pt idx="4870">
                  <c:v>#N/A</c:v>
                </c:pt>
                <c:pt idx="4871">
                  <c:v>#N/A</c:v>
                </c:pt>
                <c:pt idx="4872">
                  <c:v>#N/A</c:v>
                </c:pt>
                <c:pt idx="4873">
                  <c:v>#N/A</c:v>
                </c:pt>
                <c:pt idx="4874">
                  <c:v>#N/A</c:v>
                </c:pt>
                <c:pt idx="4875">
                  <c:v>#N/A</c:v>
                </c:pt>
                <c:pt idx="4876">
                  <c:v>#N/A</c:v>
                </c:pt>
                <c:pt idx="4877">
                  <c:v>#N/A</c:v>
                </c:pt>
                <c:pt idx="4878">
                  <c:v>#N/A</c:v>
                </c:pt>
                <c:pt idx="4879">
                  <c:v>#N/A</c:v>
                </c:pt>
                <c:pt idx="4880">
                  <c:v>#N/A</c:v>
                </c:pt>
                <c:pt idx="4881">
                  <c:v>#N/A</c:v>
                </c:pt>
                <c:pt idx="4882">
                  <c:v>#N/A</c:v>
                </c:pt>
                <c:pt idx="4883">
                  <c:v>#N/A</c:v>
                </c:pt>
                <c:pt idx="4884">
                  <c:v>#N/A</c:v>
                </c:pt>
                <c:pt idx="4885">
                  <c:v>#N/A</c:v>
                </c:pt>
                <c:pt idx="4886">
                  <c:v>#N/A</c:v>
                </c:pt>
                <c:pt idx="4887">
                  <c:v>#N/A</c:v>
                </c:pt>
                <c:pt idx="4888">
                  <c:v>#N/A</c:v>
                </c:pt>
                <c:pt idx="4889">
                  <c:v>#N/A</c:v>
                </c:pt>
                <c:pt idx="4890">
                  <c:v>#N/A</c:v>
                </c:pt>
                <c:pt idx="4891">
                  <c:v>#N/A</c:v>
                </c:pt>
                <c:pt idx="4892">
                  <c:v>#N/A</c:v>
                </c:pt>
                <c:pt idx="4893">
                  <c:v>#N/A</c:v>
                </c:pt>
                <c:pt idx="4894">
                  <c:v>#N/A</c:v>
                </c:pt>
                <c:pt idx="4895">
                  <c:v>#N/A</c:v>
                </c:pt>
                <c:pt idx="4896">
                  <c:v>#N/A</c:v>
                </c:pt>
                <c:pt idx="4897">
                  <c:v>#N/A</c:v>
                </c:pt>
                <c:pt idx="4898">
                  <c:v>#N/A</c:v>
                </c:pt>
                <c:pt idx="4899">
                  <c:v>#N/A</c:v>
                </c:pt>
                <c:pt idx="4900">
                  <c:v>#N/A</c:v>
                </c:pt>
                <c:pt idx="4901">
                  <c:v>#N/A</c:v>
                </c:pt>
                <c:pt idx="4902">
                  <c:v>#N/A</c:v>
                </c:pt>
                <c:pt idx="4903">
                  <c:v>#N/A</c:v>
                </c:pt>
                <c:pt idx="4904">
                  <c:v>#N/A</c:v>
                </c:pt>
                <c:pt idx="4905">
                  <c:v>#N/A</c:v>
                </c:pt>
                <c:pt idx="4906">
                  <c:v>#N/A</c:v>
                </c:pt>
                <c:pt idx="4907">
                  <c:v>#N/A</c:v>
                </c:pt>
                <c:pt idx="4908">
                  <c:v>#N/A</c:v>
                </c:pt>
                <c:pt idx="4909">
                  <c:v>#N/A</c:v>
                </c:pt>
                <c:pt idx="4910">
                  <c:v>#N/A</c:v>
                </c:pt>
                <c:pt idx="4911">
                  <c:v>#N/A</c:v>
                </c:pt>
                <c:pt idx="4912">
                  <c:v>#N/A</c:v>
                </c:pt>
                <c:pt idx="4913">
                  <c:v>#N/A</c:v>
                </c:pt>
                <c:pt idx="4914">
                  <c:v>#N/A</c:v>
                </c:pt>
                <c:pt idx="4915">
                  <c:v>#N/A</c:v>
                </c:pt>
                <c:pt idx="4916">
                  <c:v>#N/A</c:v>
                </c:pt>
                <c:pt idx="4917">
                  <c:v>#N/A</c:v>
                </c:pt>
                <c:pt idx="4918">
                  <c:v>#N/A</c:v>
                </c:pt>
                <c:pt idx="4919">
                  <c:v>#N/A</c:v>
                </c:pt>
                <c:pt idx="4920">
                  <c:v>#N/A</c:v>
                </c:pt>
                <c:pt idx="4921">
                  <c:v>#N/A</c:v>
                </c:pt>
                <c:pt idx="4922">
                  <c:v>#N/A</c:v>
                </c:pt>
                <c:pt idx="4923">
                  <c:v>#N/A</c:v>
                </c:pt>
                <c:pt idx="4924">
                  <c:v>#N/A</c:v>
                </c:pt>
                <c:pt idx="4925">
                  <c:v>#N/A</c:v>
                </c:pt>
                <c:pt idx="4926">
                  <c:v>#N/A</c:v>
                </c:pt>
                <c:pt idx="4927">
                  <c:v>#N/A</c:v>
                </c:pt>
                <c:pt idx="4928">
                  <c:v>#N/A</c:v>
                </c:pt>
                <c:pt idx="4929">
                  <c:v>#N/A</c:v>
                </c:pt>
                <c:pt idx="4930">
                  <c:v>#N/A</c:v>
                </c:pt>
                <c:pt idx="4931">
                  <c:v>#N/A</c:v>
                </c:pt>
                <c:pt idx="4932">
                  <c:v>#N/A</c:v>
                </c:pt>
                <c:pt idx="4933">
                  <c:v>#N/A</c:v>
                </c:pt>
                <c:pt idx="4934">
                  <c:v>#N/A</c:v>
                </c:pt>
                <c:pt idx="4935">
                  <c:v>#N/A</c:v>
                </c:pt>
                <c:pt idx="4936">
                  <c:v>#N/A</c:v>
                </c:pt>
                <c:pt idx="4937">
                  <c:v>#N/A</c:v>
                </c:pt>
                <c:pt idx="4938">
                  <c:v>#N/A</c:v>
                </c:pt>
                <c:pt idx="4939">
                  <c:v>#N/A</c:v>
                </c:pt>
                <c:pt idx="4940">
                  <c:v>#N/A</c:v>
                </c:pt>
                <c:pt idx="4941">
                  <c:v>#N/A</c:v>
                </c:pt>
                <c:pt idx="4942">
                  <c:v>#N/A</c:v>
                </c:pt>
                <c:pt idx="4943">
                  <c:v>#N/A</c:v>
                </c:pt>
                <c:pt idx="4944">
                  <c:v>#N/A</c:v>
                </c:pt>
                <c:pt idx="4945">
                  <c:v>#N/A</c:v>
                </c:pt>
                <c:pt idx="4946">
                  <c:v>#N/A</c:v>
                </c:pt>
                <c:pt idx="4947">
                  <c:v>#N/A</c:v>
                </c:pt>
                <c:pt idx="4948">
                  <c:v>#N/A</c:v>
                </c:pt>
                <c:pt idx="4949">
                  <c:v>#N/A</c:v>
                </c:pt>
                <c:pt idx="4950">
                  <c:v>#N/A</c:v>
                </c:pt>
                <c:pt idx="4951">
                  <c:v>#N/A</c:v>
                </c:pt>
                <c:pt idx="4952">
                  <c:v>#N/A</c:v>
                </c:pt>
                <c:pt idx="4953">
                  <c:v>#N/A</c:v>
                </c:pt>
                <c:pt idx="4954">
                  <c:v>#N/A</c:v>
                </c:pt>
                <c:pt idx="4955">
                  <c:v>#N/A</c:v>
                </c:pt>
                <c:pt idx="4956">
                  <c:v>#N/A</c:v>
                </c:pt>
                <c:pt idx="4957">
                  <c:v>#N/A</c:v>
                </c:pt>
                <c:pt idx="4958">
                  <c:v>#N/A</c:v>
                </c:pt>
                <c:pt idx="4959">
                  <c:v>#N/A</c:v>
                </c:pt>
                <c:pt idx="4960">
                  <c:v>#N/A</c:v>
                </c:pt>
                <c:pt idx="4961">
                  <c:v>#N/A</c:v>
                </c:pt>
                <c:pt idx="4962">
                  <c:v>#N/A</c:v>
                </c:pt>
                <c:pt idx="4963">
                  <c:v>#N/A</c:v>
                </c:pt>
                <c:pt idx="4964">
                  <c:v>#N/A</c:v>
                </c:pt>
                <c:pt idx="4965">
                  <c:v>#N/A</c:v>
                </c:pt>
                <c:pt idx="4966">
                  <c:v>#N/A</c:v>
                </c:pt>
                <c:pt idx="4967">
                  <c:v>#N/A</c:v>
                </c:pt>
                <c:pt idx="4968">
                  <c:v>#N/A</c:v>
                </c:pt>
                <c:pt idx="4969">
                  <c:v>#N/A</c:v>
                </c:pt>
                <c:pt idx="4970">
                  <c:v>#N/A</c:v>
                </c:pt>
                <c:pt idx="4971">
                  <c:v>#N/A</c:v>
                </c:pt>
                <c:pt idx="4972">
                  <c:v>#N/A</c:v>
                </c:pt>
                <c:pt idx="4973">
                  <c:v>#N/A</c:v>
                </c:pt>
                <c:pt idx="4974">
                  <c:v>#N/A</c:v>
                </c:pt>
                <c:pt idx="4975">
                  <c:v>#N/A</c:v>
                </c:pt>
                <c:pt idx="4976">
                  <c:v>#N/A</c:v>
                </c:pt>
                <c:pt idx="4977">
                  <c:v>#N/A</c:v>
                </c:pt>
                <c:pt idx="4978">
                  <c:v>#N/A</c:v>
                </c:pt>
                <c:pt idx="4979">
                  <c:v>#N/A</c:v>
                </c:pt>
                <c:pt idx="4980">
                  <c:v>#N/A</c:v>
                </c:pt>
                <c:pt idx="4981">
                  <c:v>#N/A</c:v>
                </c:pt>
                <c:pt idx="4982">
                  <c:v>#N/A</c:v>
                </c:pt>
                <c:pt idx="4983">
                  <c:v>#N/A</c:v>
                </c:pt>
                <c:pt idx="4984">
                  <c:v>#N/A</c:v>
                </c:pt>
                <c:pt idx="4985">
                  <c:v>#N/A</c:v>
                </c:pt>
                <c:pt idx="4986">
                  <c:v>#N/A</c:v>
                </c:pt>
                <c:pt idx="4987">
                  <c:v>#N/A</c:v>
                </c:pt>
                <c:pt idx="4988">
                  <c:v>#N/A</c:v>
                </c:pt>
                <c:pt idx="4989">
                  <c:v>#N/A</c:v>
                </c:pt>
                <c:pt idx="4990">
                  <c:v>#N/A</c:v>
                </c:pt>
                <c:pt idx="4991">
                  <c:v>#N/A</c:v>
                </c:pt>
                <c:pt idx="4992">
                  <c:v>#N/A</c:v>
                </c:pt>
                <c:pt idx="4993">
                  <c:v>#N/A</c:v>
                </c:pt>
                <c:pt idx="4994">
                  <c:v>#N/A</c:v>
                </c:pt>
                <c:pt idx="4995">
                  <c:v>#N/A</c:v>
                </c:pt>
                <c:pt idx="4996">
                  <c:v>#N/A</c:v>
                </c:pt>
                <c:pt idx="4997">
                  <c:v>#N/A</c:v>
                </c:pt>
                <c:pt idx="4998">
                  <c:v>#N/A</c:v>
                </c:pt>
                <c:pt idx="4999">
                  <c:v>#N/A</c:v>
                </c:pt>
                <c:pt idx="5000">
                  <c:v>#N/A</c:v>
                </c:pt>
                <c:pt idx="5001">
                  <c:v>#N/A</c:v>
                </c:pt>
                <c:pt idx="5002">
                  <c:v>#N/A</c:v>
                </c:pt>
                <c:pt idx="5003">
                  <c:v>#N/A</c:v>
                </c:pt>
                <c:pt idx="5004">
                  <c:v>#N/A</c:v>
                </c:pt>
                <c:pt idx="5005">
                  <c:v>#N/A</c:v>
                </c:pt>
                <c:pt idx="5006">
                  <c:v>#N/A</c:v>
                </c:pt>
                <c:pt idx="5007">
                  <c:v>#N/A</c:v>
                </c:pt>
                <c:pt idx="5008">
                  <c:v>#N/A</c:v>
                </c:pt>
                <c:pt idx="5009">
                  <c:v>#N/A</c:v>
                </c:pt>
                <c:pt idx="5010">
                  <c:v>#N/A</c:v>
                </c:pt>
                <c:pt idx="5011">
                  <c:v>#N/A</c:v>
                </c:pt>
                <c:pt idx="5012">
                  <c:v>#N/A</c:v>
                </c:pt>
                <c:pt idx="5013">
                  <c:v>#N/A</c:v>
                </c:pt>
                <c:pt idx="5014">
                  <c:v>#N/A</c:v>
                </c:pt>
                <c:pt idx="5015">
                  <c:v>#N/A</c:v>
                </c:pt>
                <c:pt idx="5016">
                  <c:v>#N/A</c:v>
                </c:pt>
                <c:pt idx="5017">
                  <c:v>#N/A</c:v>
                </c:pt>
                <c:pt idx="5018">
                  <c:v>#N/A</c:v>
                </c:pt>
                <c:pt idx="5019">
                  <c:v>#N/A</c:v>
                </c:pt>
                <c:pt idx="5020">
                  <c:v>#N/A</c:v>
                </c:pt>
                <c:pt idx="5021">
                  <c:v>#N/A</c:v>
                </c:pt>
                <c:pt idx="5022">
                  <c:v>#N/A</c:v>
                </c:pt>
                <c:pt idx="5023">
                  <c:v>#N/A</c:v>
                </c:pt>
                <c:pt idx="5024">
                  <c:v>#N/A</c:v>
                </c:pt>
                <c:pt idx="5025">
                  <c:v>#N/A</c:v>
                </c:pt>
                <c:pt idx="5026">
                  <c:v>#N/A</c:v>
                </c:pt>
                <c:pt idx="5027">
                  <c:v>#N/A</c:v>
                </c:pt>
                <c:pt idx="5028">
                  <c:v>#N/A</c:v>
                </c:pt>
                <c:pt idx="5029">
                  <c:v>#N/A</c:v>
                </c:pt>
                <c:pt idx="5030">
                  <c:v>#N/A</c:v>
                </c:pt>
                <c:pt idx="5031">
                  <c:v>#N/A</c:v>
                </c:pt>
                <c:pt idx="5032">
                  <c:v>#N/A</c:v>
                </c:pt>
                <c:pt idx="5033">
                  <c:v>#N/A</c:v>
                </c:pt>
                <c:pt idx="5034">
                  <c:v>#N/A</c:v>
                </c:pt>
                <c:pt idx="5035">
                  <c:v>#N/A</c:v>
                </c:pt>
                <c:pt idx="5036">
                  <c:v>#N/A</c:v>
                </c:pt>
                <c:pt idx="5037">
                  <c:v>#N/A</c:v>
                </c:pt>
                <c:pt idx="5038">
                  <c:v>#N/A</c:v>
                </c:pt>
                <c:pt idx="5039">
                  <c:v>#N/A</c:v>
                </c:pt>
                <c:pt idx="5040">
                  <c:v>#N/A</c:v>
                </c:pt>
                <c:pt idx="5041">
                  <c:v>#N/A</c:v>
                </c:pt>
                <c:pt idx="5042">
                  <c:v>#N/A</c:v>
                </c:pt>
                <c:pt idx="5043">
                  <c:v>#N/A</c:v>
                </c:pt>
                <c:pt idx="5044">
                  <c:v>#N/A</c:v>
                </c:pt>
                <c:pt idx="5045">
                  <c:v>#N/A</c:v>
                </c:pt>
                <c:pt idx="5046">
                  <c:v>#N/A</c:v>
                </c:pt>
                <c:pt idx="5047">
                  <c:v>#N/A</c:v>
                </c:pt>
                <c:pt idx="5048">
                  <c:v>#N/A</c:v>
                </c:pt>
                <c:pt idx="5049">
                  <c:v>#N/A</c:v>
                </c:pt>
                <c:pt idx="5050">
                  <c:v>#N/A</c:v>
                </c:pt>
                <c:pt idx="5051">
                  <c:v>#N/A</c:v>
                </c:pt>
                <c:pt idx="5052">
                  <c:v>#N/A</c:v>
                </c:pt>
                <c:pt idx="5053">
                  <c:v>#N/A</c:v>
                </c:pt>
                <c:pt idx="5054">
                  <c:v>#N/A</c:v>
                </c:pt>
                <c:pt idx="5055">
                  <c:v>#N/A</c:v>
                </c:pt>
                <c:pt idx="5056">
                  <c:v>#N/A</c:v>
                </c:pt>
                <c:pt idx="5057">
                  <c:v>#N/A</c:v>
                </c:pt>
                <c:pt idx="5058">
                  <c:v>#N/A</c:v>
                </c:pt>
                <c:pt idx="5059">
                  <c:v>#N/A</c:v>
                </c:pt>
                <c:pt idx="5060">
                  <c:v>#N/A</c:v>
                </c:pt>
                <c:pt idx="5061">
                  <c:v>#N/A</c:v>
                </c:pt>
                <c:pt idx="5062">
                  <c:v>#N/A</c:v>
                </c:pt>
                <c:pt idx="5063">
                  <c:v>#N/A</c:v>
                </c:pt>
                <c:pt idx="5064">
                  <c:v>#N/A</c:v>
                </c:pt>
                <c:pt idx="5065">
                  <c:v>#N/A</c:v>
                </c:pt>
                <c:pt idx="5066">
                  <c:v>#N/A</c:v>
                </c:pt>
                <c:pt idx="5067">
                  <c:v>#N/A</c:v>
                </c:pt>
                <c:pt idx="5068">
                  <c:v>#N/A</c:v>
                </c:pt>
                <c:pt idx="5069">
                  <c:v>#N/A</c:v>
                </c:pt>
                <c:pt idx="5070">
                  <c:v>#N/A</c:v>
                </c:pt>
                <c:pt idx="5071">
                  <c:v>#N/A</c:v>
                </c:pt>
                <c:pt idx="5072">
                  <c:v>#N/A</c:v>
                </c:pt>
                <c:pt idx="5073">
                  <c:v>#N/A</c:v>
                </c:pt>
                <c:pt idx="5074">
                  <c:v>#N/A</c:v>
                </c:pt>
                <c:pt idx="5075">
                  <c:v>#N/A</c:v>
                </c:pt>
                <c:pt idx="5076">
                  <c:v>#N/A</c:v>
                </c:pt>
                <c:pt idx="5077">
                  <c:v>#N/A</c:v>
                </c:pt>
                <c:pt idx="5078">
                  <c:v>#N/A</c:v>
                </c:pt>
                <c:pt idx="5079">
                  <c:v>#N/A</c:v>
                </c:pt>
                <c:pt idx="5080">
                  <c:v>#N/A</c:v>
                </c:pt>
                <c:pt idx="5081">
                  <c:v>#N/A</c:v>
                </c:pt>
                <c:pt idx="5082">
                  <c:v>#N/A</c:v>
                </c:pt>
                <c:pt idx="5083">
                  <c:v>#N/A</c:v>
                </c:pt>
                <c:pt idx="5084">
                  <c:v>#N/A</c:v>
                </c:pt>
                <c:pt idx="5085">
                  <c:v>#N/A</c:v>
                </c:pt>
                <c:pt idx="5086">
                  <c:v>#N/A</c:v>
                </c:pt>
                <c:pt idx="5087">
                  <c:v>#N/A</c:v>
                </c:pt>
                <c:pt idx="5088">
                  <c:v>#N/A</c:v>
                </c:pt>
                <c:pt idx="5089">
                  <c:v>#N/A</c:v>
                </c:pt>
                <c:pt idx="5090">
                  <c:v>#N/A</c:v>
                </c:pt>
                <c:pt idx="5091">
                  <c:v>#N/A</c:v>
                </c:pt>
                <c:pt idx="5092">
                  <c:v>#N/A</c:v>
                </c:pt>
                <c:pt idx="5093">
                  <c:v>#N/A</c:v>
                </c:pt>
                <c:pt idx="5094">
                  <c:v>#N/A</c:v>
                </c:pt>
                <c:pt idx="5095">
                  <c:v>#N/A</c:v>
                </c:pt>
                <c:pt idx="5096">
                  <c:v>#N/A</c:v>
                </c:pt>
                <c:pt idx="5097">
                  <c:v>#N/A</c:v>
                </c:pt>
                <c:pt idx="5098">
                  <c:v>#N/A</c:v>
                </c:pt>
                <c:pt idx="5099">
                  <c:v>#N/A</c:v>
                </c:pt>
                <c:pt idx="5100">
                  <c:v>#N/A</c:v>
                </c:pt>
                <c:pt idx="5101">
                  <c:v>#N/A</c:v>
                </c:pt>
                <c:pt idx="5102">
                  <c:v>#N/A</c:v>
                </c:pt>
                <c:pt idx="5103">
                  <c:v>#N/A</c:v>
                </c:pt>
                <c:pt idx="5104">
                  <c:v>#N/A</c:v>
                </c:pt>
                <c:pt idx="5105">
                  <c:v>#N/A</c:v>
                </c:pt>
                <c:pt idx="5106">
                  <c:v>#N/A</c:v>
                </c:pt>
                <c:pt idx="5107">
                  <c:v>#N/A</c:v>
                </c:pt>
                <c:pt idx="5108">
                  <c:v>#N/A</c:v>
                </c:pt>
                <c:pt idx="5109">
                  <c:v>#N/A</c:v>
                </c:pt>
                <c:pt idx="5110">
                  <c:v>#N/A</c:v>
                </c:pt>
                <c:pt idx="5111">
                  <c:v>#N/A</c:v>
                </c:pt>
                <c:pt idx="5112">
                  <c:v>#N/A</c:v>
                </c:pt>
                <c:pt idx="5113">
                  <c:v>#N/A</c:v>
                </c:pt>
                <c:pt idx="5114">
                  <c:v>#N/A</c:v>
                </c:pt>
                <c:pt idx="5115">
                  <c:v>#N/A</c:v>
                </c:pt>
                <c:pt idx="5116">
                  <c:v>#N/A</c:v>
                </c:pt>
                <c:pt idx="5117">
                  <c:v>#N/A</c:v>
                </c:pt>
                <c:pt idx="5118">
                  <c:v>#N/A</c:v>
                </c:pt>
                <c:pt idx="5119">
                  <c:v>#N/A</c:v>
                </c:pt>
                <c:pt idx="5120">
                  <c:v>#N/A</c:v>
                </c:pt>
                <c:pt idx="5121">
                  <c:v>#N/A</c:v>
                </c:pt>
                <c:pt idx="5122">
                  <c:v>#N/A</c:v>
                </c:pt>
                <c:pt idx="5123">
                  <c:v>#N/A</c:v>
                </c:pt>
                <c:pt idx="5124">
                  <c:v>#N/A</c:v>
                </c:pt>
                <c:pt idx="5125">
                  <c:v>#N/A</c:v>
                </c:pt>
                <c:pt idx="5126">
                  <c:v>#N/A</c:v>
                </c:pt>
                <c:pt idx="5127">
                  <c:v>#N/A</c:v>
                </c:pt>
                <c:pt idx="5128">
                  <c:v>#N/A</c:v>
                </c:pt>
                <c:pt idx="5129">
                  <c:v>#N/A</c:v>
                </c:pt>
                <c:pt idx="5130">
                  <c:v>#N/A</c:v>
                </c:pt>
                <c:pt idx="5131">
                  <c:v>#N/A</c:v>
                </c:pt>
                <c:pt idx="5132">
                  <c:v>#N/A</c:v>
                </c:pt>
                <c:pt idx="5133">
                  <c:v>#N/A</c:v>
                </c:pt>
                <c:pt idx="5134">
                  <c:v>#N/A</c:v>
                </c:pt>
                <c:pt idx="5135">
                  <c:v>#N/A</c:v>
                </c:pt>
                <c:pt idx="5136">
                  <c:v>#N/A</c:v>
                </c:pt>
                <c:pt idx="5137">
                  <c:v>#N/A</c:v>
                </c:pt>
                <c:pt idx="5138">
                  <c:v>#N/A</c:v>
                </c:pt>
                <c:pt idx="5139">
                  <c:v>#N/A</c:v>
                </c:pt>
                <c:pt idx="5140">
                  <c:v>#N/A</c:v>
                </c:pt>
                <c:pt idx="5141">
                  <c:v>#N/A</c:v>
                </c:pt>
                <c:pt idx="5142">
                  <c:v>#N/A</c:v>
                </c:pt>
                <c:pt idx="5143">
                  <c:v>#N/A</c:v>
                </c:pt>
                <c:pt idx="5144">
                  <c:v>#N/A</c:v>
                </c:pt>
                <c:pt idx="5145">
                  <c:v>#N/A</c:v>
                </c:pt>
                <c:pt idx="5146">
                  <c:v>#N/A</c:v>
                </c:pt>
                <c:pt idx="5147">
                  <c:v>#N/A</c:v>
                </c:pt>
                <c:pt idx="5148">
                  <c:v>#N/A</c:v>
                </c:pt>
                <c:pt idx="5149">
                  <c:v>#N/A</c:v>
                </c:pt>
                <c:pt idx="5150">
                  <c:v>#N/A</c:v>
                </c:pt>
                <c:pt idx="5151">
                  <c:v>#N/A</c:v>
                </c:pt>
                <c:pt idx="5152">
                  <c:v>#N/A</c:v>
                </c:pt>
                <c:pt idx="5153">
                  <c:v>#N/A</c:v>
                </c:pt>
                <c:pt idx="5154">
                  <c:v>#N/A</c:v>
                </c:pt>
                <c:pt idx="5155">
                  <c:v>#N/A</c:v>
                </c:pt>
                <c:pt idx="5156">
                  <c:v>#N/A</c:v>
                </c:pt>
                <c:pt idx="5157">
                  <c:v>#N/A</c:v>
                </c:pt>
                <c:pt idx="5158">
                  <c:v>#N/A</c:v>
                </c:pt>
                <c:pt idx="5159">
                  <c:v>#N/A</c:v>
                </c:pt>
                <c:pt idx="5160">
                  <c:v>#N/A</c:v>
                </c:pt>
                <c:pt idx="5161">
                  <c:v>#N/A</c:v>
                </c:pt>
                <c:pt idx="5162">
                  <c:v>#N/A</c:v>
                </c:pt>
                <c:pt idx="5163">
                  <c:v>#N/A</c:v>
                </c:pt>
                <c:pt idx="5164">
                  <c:v>#N/A</c:v>
                </c:pt>
                <c:pt idx="5165">
                  <c:v>#N/A</c:v>
                </c:pt>
                <c:pt idx="5166">
                  <c:v>#N/A</c:v>
                </c:pt>
                <c:pt idx="5167">
                  <c:v>#N/A</c:v>
                </c:pt>
                <c:pt idx="5168">
                  <c:v>#N/A</c:v>
                </c:pt>
                <c:pt idx="5169">
                  <c:v>#N/A</c:v>
                </c:pt>
                <c:pt idx="5170">
                  <c:v>#N/A</c:v>
                </c:pt>
                <c:pt idx="5171">
                  <c:v>#N/A</c:v>
                </c:pt>
                <c:pt idx="5172">
                  <c:v>#N/A</c:v>
                </c:pt>
                <c:pt idx="5173">
                  <c:v>#N/A</c:v>
                </c:pt>
                <c:pt idx="5174">
                  <c:v>#N/A</c:v>
                </c:pt>
                <c:pt idx="5175">
                  <c:v>#N/A</c:v>
                </c:pt>
                <c:pt idx="5176">
                  <c:v>#N/A</c:v>
                </c:pt>
                <c:pt idx="5177">
                  <c:v>#N/A</c:v>
                </c:pt>
                <c:pt idx="5178">
                  <c:v>#N/A</c:v>
                </c:pt>
                <c:pt idx="5179">
                  <c:v>#N/A</c:v>
                </c:pt>
                <c:pt idx="5180">
                  <c:v>#N/A</c:v>
                </c:pt>
                <c:pt idx="5181">
                  <c:v>#N/A</c:v>
                </c:pt>
                <c:pt idx="5182">
                  <c:v>#N/A</c:v>
                </c:pt>
                <c:pt idx="5183">
                  <c:v>#N/A</c:v>
                </c:pt>
                <c:pt idx="5184">
                  <c:v>#N/A</c:v>
                </c:pt>
                <c:pt idx="5185">
                  <c:v>#N/A</c:v>
                </c:pt>
                <c:pt idx="5186">
                  <c:v>#N/A</c:v>
                </c:pt>
                <c:pt idx="5187">
                  <c:v>#N/A</c:v>
                </c:pt>
                <c:pt idx="5188">
                  <c:v>#N/A</c:v>
                </c:pt>
                <c:pt idx="5189">
                  <c:v>#N/A</c:v>
                </c:pt>
                <c:pt idx="5190">
                  <c:v>#N/A</c:v>
                </c:pt>
                <c:pt idx="5191">
                  <c:v>#N/A</c:v>
                </c:pt>
                <c:pt idx="5192">
                  <c:v>#N/A</c:v>
                </c:pt>
                <c:pt idx="5193">
                  <c:v>#N/A</c:v>
                </c:pt>
                <c:pt idx="5194">
                  <c:v>#N/A</c:v>
                </c:pt>
                <c:pt idx="5195">
                  <c:v>#N/A</c:v>
                </c:pt>
                <c:pt idx="5196">
                  <c:v>#N/A</c:v>
                </c:pt>
                <c:pt idx="5197">
                  <c:v>#N/A</c:v>
                </c:pt>
                <c:pt idx="5198">
                  <c:v>#N/A</c:v>
                </c:pt>
                <c:pt idx="5199">
                  <c:v>#N/A</c:v>
                </c:pt>
                <c:pt idx="5200">
                  <c:v>#N/A</c:v>
                </c:pt>
                <c:pt idx="5201">
                  <c:v>#N/A</c:v>
                </c:pt>
                <c:pt idx="5202">
                  <c:v>#N/A</c:v>
                </c:pt>
                <c:pt idx="5203">
                  <c:v>#N/A</c:v>
                </c:pt>
                <c:pt idx="5204">
                  <c:v>#N/A</c:v>
                </c:pt>
                <c:pt idx="5205">
                  <c:v>#N/A</c:v>
                </c:pt>
                <c:pt idx="5206">
                  <c:v>#N/A</c:v>
                </c:pt>
                <c:pt idx="5207">
                  <c:v>#N/A</c:v>
                </c:pt>
                <c:pt idx="5208">
                  <c:v>#N/A</c:v>
                </c:pt>
                <c:pt idx="5209">
                  <c:v>#N/A</c:v>
                </c:pt>
                <c:pt idx="5210">
                  <c:v>#N/A</c:v>
                </c:pt>
                <c:pt idx="5211">
                  <c:v>#N/A</c:v>
                </c:pt>
                <c:pt idx="5212">
                  <c:v>#N/A</c:v>
                </c:pt>
                <c:pt idx="5213">
                  <c:v>#N/A</c:v>
                </c:pt>
                <c:pt idx="5214">
                  <c:v>#N/A</c:v>
                </c:pt>
                <c:pt idx="5215">
                  <c:v>#N/A</c:v>
                </c:pt>
                <c:pt idx="5216">
                  <c:v>#N/A</c:v>
                </c:pt>
                <c:pt idx="5217">
                  <c:v>#N/A</c:v>
                </c:pt>
                <c:pt idx="5218">
                  <c:v>#N/A</c:v>
                </c:pt>
                <c:pt idx="5219">
                  <c:v>#N/A</c:v>
                </c:pt>
                <c:pt idx="5220">
                  <c:v>#N/A</c:v>
                </c:pt>
                <c:pt idx="5221">
                  <c:v>#N/A</c:v>
                </c:pt>
                <c:pt idx="5222">
                  <c:v>#N/A</c:v>
                </c:pt>
                <c:pt idx="5223">
                  <c:v>#N/A</c:v>
                </c:pt>
                <c:pt idx="5224">
                  <c:v>#N/A</c:v>
                </c:pt>
                <c:pt idx="5225">
                  <c:v>#N/A</c:v>
                </c:pt>
                <c:pt idx="5226">
                  <c:v>#N/A</c:v>
                </c:pt>
                <c:pt idx="5227">
                  <c:v>#N/A</c:v>
                </c:pt>
                <c:pt idx="5228">
                  <c:v>#N/A</c:v>
                </c:pt>
                <c:pt idx="5229">
                  <c:v>#N/A</c:v>
                </c:pt>
                <c:pt idx="5230">
                  <c:v>#N/A</c:v>
                </c:pt>
                <c:pt idx="5231">
                  <c:v>#N/A</c:v>
                </c:pt>
                <c:pt idx="5232">
                  <c:v>#N/A</c:v>
                </c:pt>
                <c:pt idx="5233">
                  <c:v>#N/A</c:v>
                </c:pt>
                <c:pt idx="5234">
                  <c:v>#N/A</c:v>
                </c:pt>
                <c:pt idx="5235">
                  <c:v>#N/A</c:v>
                </c:pt>
                <c:pt idx="5236">
                  <c:v>#N/A</c:v>
                </c:pt>
                <c:pt idx="5237">
                  <c:v>#N/A</c:v>
                </c:pt>
                <c:pt idx="5238">
                  <c:v>#N/A</c:v>
                </c:pt>
                <c:pt idx="5239">
                  <c:v>#N/A</c:v>
                </c:pt>
                <c:pt idx="5240">
                  <c:v>#N/A</c:v>
                </c:pt>
                <c:pt idx="5241">
                  <c:v>#N/A</c:v>
                </c:pt>
                <c:pt idx="5242">
                  <c:v>#N/A</c:v>
                </c:pt>
                <c:pt idx="5243">
                  <c:v>#N/A</c:v>
                </c:pt>
                <c:pt idx="5244">
                  <c:v>#N/A</c:v>
                </c:pt>
                <c:pt idx="5245">
                  <c:v>#N/A</c:v>
                </c:pt>
                <c:pt idx="5246">
                  <c:v>#N/A</c:v>
                </c:pt>
                <c:pt idx="5247">
                  <c:v>#N/A</c:v>
                </c:pt>
                <c:pt idx="5248">
                  <c:v>#N/A</c:v>
                </c:pt>
                <c:pt idx="5249">
                  <c:v>#N/A</c:v>
                </c:pt>
                <c:pt idx="5250">
                  <c:v>#N/A</c:v>
                </c:pt>
                <c:pt idx="5251">
                  <c:v>#N/A</c:v>
                </c:pt>
                <c:pt idx="5252">
                  <c:v>#N/A</c:v>
                </c:pt>
                <c:pt idx="5253">
                  <c:v>#N/A</c:v>
                </c:pt>
                <c:pt idx="5254">
                  <c:v>#N/A</c:v>
                </c:pt>
                <c:pt idx="5255">
                  <c:v>#N/A</c:v>
                </c:pt>
                <c:pt idx="5256">
                  <c:v>#N/A</c:v>
                </c:pt>
                <c:pt idx="5257">
                  <c:v>#N/A</c:v>
                </c:pt>
                <c:pt idx="5258">
                  <c:v>#N/A</c:v>
                </c:pt>
                <c:pt idx="5259">
                  <c:v>#N/A</c:v>
                </c:pt>
                <c:pt idx="5260">
                  <c:v>#N/A</c:v>
                </c:pt>
                <c:pt idx="5261">
                  <c:v>#N/A</c:v>
                </c:pt>
                <c:pt idx="5262">
                  <c:v>#N/A</c:v>
                </c:pt>
                <c:pt idx="5263">
                  <c:v>#N/A</c:v>
                </c:pt>
                <c:pt idx="5264">
                  <c:v>#N/A</c:v>
                </c:pt>
                <c:pt idx="5265">
                  <c:v>#N/A</c:v>
                </c:pt>
                <c:pt idx="5266">
                  <c:v>#N/A</c:v>
                </c:pt>
                <c:pt idx="5267">
                  <c:v>#N/A</c:v>
                </c:pt>
                <c:pt idx="5268">
                  <c:v>#N/A</c:v>
                </c:pt>
                <c:pt idx="5269">
                  <c:v>#N/A</c:v>
                </c:pt>
                <c:pt idx="5270">
                  <c:v>#N/A</c:v>
                </c:pt>
                <c:pt idx="5271">
                  <c:v>#N/A</c:v>
                </c:pt>
                <c:pt idx="5272">
                  <c:v>#N/A</c:v>
                </c:pt>
                <c:pt idx="5273">
                  <c:v>#N/A</c:v>
                </c:pt>
                <c:pt idx="5274">
                  <c:v>#N/A</c:v>
                </c:pt>
                <c:pt idx="5275">
                  <c:v>#N/A</c:v>
                </c:pt>
                <c:pt idx="5276">
                  <c:v>#N/A</c:v>
                </c:pt>
                <c:pt idx="5277">
                  <c:v>#N/A</c:v>
                </c:pt>
                <c:pt idx="5278">
                  <c:v>#N/A</c:v>
                </c:pt>
                <c:pt idx="5279">
                  <c:v>#N/A</c:v>
                </c:pt>
                <c:pt idx="5280">
                  <c:v>#N/A</c:v>
                </c:pt>
                <c:pt idx="5281">
                  <c:v>#N/A</c:v>
                </c:pt>
                <c:pt idx="5282">
                  <c:v>#N/A</c:v>
                </c:pt>
                <c:pt idx="5283">
                  <c:v>#N/A</c:v>
                </c:pt>
                <c:pt idx="5284">
                  <c:v>#N/A</c:v>
                </c:pt>
                <c:pt idx="5285">
                  <c:v>#N/A</c:v>
                </c:pt>
                <c:pt idx="5286">
                  <c:v>#N/A</c:v>
                </c:pt>
                <c:pt idx="5287">
                  <c:v>#N/A</c:v>
                </c:pt>
                <c:pt idx="5288">
                  <c:v>#N/A</c:v>
                </c:pt>
                <c:pt idx="5289">
                  <c:v>#N/A</c:v>
                </c:pt>
                <c:pt idx="5290">
                  <c:v>#N/A</c:v>
                </c:pt>
                <c:pt idx="5291">
                  <c:v>#N/A</c:v>
                </c:pt>
                <c:pt idx="5292">
                  <c:v>#N/A</c:v>
                </c:pt>
                <c:pt idx="5293">
                  <c:v>#N/A</c:v>
                </c:pt>
                <c:pt idx="5294">
                  <c:v>#N/A</c:v>
                </c:pt>
                <c:pt idx="5295">
                  <c:v>#N/A</c:v>
                </c:pt>
                <c:pt idx="5296">
                  <c:v>#N/A</c:v>
                </c:pt>
                <c:pt idx="5297">
                  <c:v>#N/A</c:v>
                </c:pt>
                <c:pt idx="5298">
                  <c:v>#N/A</c:v>
                </c:pt>
                <c:pt idx="5299">
                  <c:v>#N/A</c:v>
                </c:pt>
                <c:pt idx="5300">
                  <c:v>#N/A</c:v>
                </c:pt>
                <c:pt idx="5301">
                  <c:v>#N/A</c:v>
                </c:pt>
                <c:pt idx="5302">
                  <c:v>#N/A</c:v>
                </c:pt>
                <c:pt idx="5303">
                  <c:v>#N/A</c:v>
                </c:pt>
                <c:pt idx="5304">
                  <c:v>#N/A</c:v>
                </c:pt>
                <c:pt idx="5305">
                  <c:v>#N/A</c:v>
                </c:pt>
                <c:pt idx="5306">
                  <c:v>#N/A</c:v>
                </c:pt>
                <c:pt idx="5307">
                  <c:v>#N/A</c:v>
                </c:pt>
                <c:pt idx="5308">
                  <c:v>#N/A</c:v>
                </c:pt>
                <c:pt idx="5309">
                  <c:v>#N/A</c:v>
                </c:pt>
                <c:pt idx="5310">
                  <c:v>#N/A</c:v>
                </c:pt>
                <c:pt idx="5311">
                  <c:v>#N/A</c:v>
                </c:pt>
                <c:pt idx="5312">
                  <c:v>#N/A</c:v>
                </c:pt>
                <c:pt idx="5313">
                  <c:v>#N/A</c:v>
                </c:pt>
                <c:pt idx="5314">
                  <c:v>#N/A</c:v>
                </c:pt>
                <c:pt idx="5315">
                  <c:v>#N/A</c:v>
                </c:pt>
                <c:pt idx="5316">
                  <c:v>#N/A</c:v>
                </c:pt>
                <c:pt idx="5317">
                  <c:v>#N/A</c:v>
                </c:pt>
                <c:pt idx="5318">
                  <c:v>#N/A</c:v>
                </c:pt>
                <c:pt idx="5319">
                  <c:v>#N/A</c:v>
                </c:pt>
                <c:pt idx="5320">
                  <c:v>#N/A</c:v>
                </c:pt>
                <c:pt idx="5321">
                  <c:v>#N/A</c:v>
                </c:pt>
                <c:pt idx="5322">
                  <c:v>#N/A</c:v>
                </c:pt>
                <c:pt idx="5323">
                  <c:v>#N/A</c:v>
                </c:pt>
                <c:pt idx="5324">
                  <c:v>#N/A</c:v>
                </c:pt>
                <c:pt idx="5325">
                  <c:v>#N/A</c:v>
                </c:pt>
                <c:pt idx="5326">
                  <c:v>#N/A</c:v>
                </c:pt>
                <c:pt idx="5327">
                  <c:v>#N/A</c:v>
                </c:pt>
                <c:pt idx="5328">
                  <c:v>#N/A</c:v>
                </c:pt>
                <c:pt idx="5329">
                  <c:v>#N/A</c:v>
                </c:pt>
                <c:pt idx="5330">
                  <c:v>#N/A</c:v>
                </c:pt>
                <c:pt idx="5331">
                  <c:v>#N/A</c:v>
                </c:pt>
                <c:pt idx="5332">
                  <c:v>#N/A</c:v>
                </c:pt>
                <c:pt idx="5333">
                  <c:v>#N/A</c:v>
                </c:pt>
                <c:pt idx="5334">
                  <c:v>#N/A</c:v>
                </c:pt>
                <c:pt idx="5335">
                  <c:v>#N/A</c:v>
                </c:pt>
                <c:pt idx="5336">
                  <c:v>#N/A</c:v>
                </c:pt>
                <c:pt idx="5337">
                  <c:v>#N/A</c:v>
                </c:pt>
                <c:pt idx="5338">
                  <c:v>#N/A</c:v>
                </c:pt>
                <c:pt idx="5339">
                  <c:v>#N/A</c:v>
                </c:pt>
                <c:pt idx="5340">
                  <c:v>#N/A</c:v>
                </c:pt>
                <c:pt idx="5341">
                  <c:v>#N/A</c:v>
                </c:pt>
                <c:pt idx="5342">
                  <c:v>#N/A</c:v>
                </c:pt>
                <c:pt idx="5343">
                  <c:v>#N/A</c:v>
                </c:pt>
                <c:pt idx="5344">
                  <c:v>#N/A</c:v>
                </c:pt>
                <c:pt idx="5345">
                  <c:v>#N/A</c:v>
                </c:pt>
                <c:pt idx="5346">
                  <c:v>#N/A</c:v>
                </c:pt>
                <c:pt idx="5347">
                  <c:v>#N/A</c:v>
                </c:pt>
                <c:pt idx="5348">
                  <c:v>#N/A</c:v>
                </c:pt>
                <c:pt idx="5349">
                  <c:v>#N/A</c:v>
                </c:pt>
                <c:pt idx="5350">
                  <c:v>#N/A</c:v>
                </c:pt>
                <c:pt idx="5351">
                  <c:v>#N/A</c:v>
                </c:pt>
                <c:pt idx="5352">
                  <c:v>#N/A</c:v>
                </c:pt>
                <c:pt idx="5353">
                  <c:v>#N/A</c:v>
                </c:pt>
                <c:pt idx="5354">
                  <c:v>#N/A</c:v>
                </c:pt>
                <c:pt idx="5355">
                  <c:v>#N/A</c:v>
                </c:pt>
                <c:pt idx="5356">
                  <c:v>#N/A</c:v>
                </c:pt>
                <c:pt idx="5357">
                  <c:v>#N/A</c:v>
                </c:pt>
                <c:pt idx="5358">
                  <c:v>#N/A</c:v>
                </c:pt>
                <c:pt idx="5359">
                  <c:v>#N/A</c:v>
                </c:pt>
                <c:pt idx="5360">
                  <c:v>#N/A</c:v>
                </c:pt>
                <c:pt idx="5361">
                  <c:v>#N/A</c:v>
                </c:pt>
                <c:pt idx="5362">
                  <c:v>#N/A</c:v>
                </c:pt>
                <c:pt idx="5363">
                  <c:v>#N/A</c:v>
                </c:pt>
                <c:pt idx="5364">
                  <c:v>#N/A</c:v>
                </c:pt>
                <c:pt idx="5365">
                  <c:v>#N/A</c:v>
                </c:pt>
                <c:pt idx="5366">
                  <c:v>#N/A</c:v>
                </c:pt>
                <c:pt idx="5367">
                  <c:v>#N/A</c:v>
                </c:pt>
                <c:pt idx="5368">
                  <c:v>#N/A</c:v>
                </c:pt>
                <c:pt idx="5369">
                  <c:v>#N/A</c:v>
                </c:pt>
                <c:pt idx="5370">
                  <c:v>#N/A</c:v>
                </c:pt>
                <c:pt idx="5371">
                  <c:v>#N/A</c:v>
                </c:pt>
                <c:pt idx="5372">
                  <c:v>#N/A</c:v>
                </c:pt>
                <c:pt idx="5373">
                  <c:v>#N/A</c:v>
                </c:pt>
                <c:pt idx="5374">
                  <c:v>#N/A</c:v>
                </c:pt>
                <c:pt idx="5375">
                  <c:v>#N/A</c:v>
                </c:pt>
                <c:pt idx="5376">
                  <c:v>#N/A</c:v>
                </c:pt>
                <c:pt idx="5377">
                  <c:v>#N/A</c:v>
                </c:pt>
                <c:pt idx="5378">
                  <c:v>#N/A</c:v>
                </c:pt>
                <c:pt idx="5379">
                  <c:v>#N/A</c:v>
                </c:pt>
                <c:pt idx="5380">
                  <c:v>#N/A</c:v>
                </c:pt>
                <c:pt idx="5381">
                  <c:v>#N/A</c:v>
                </c:pt>
                <c:pt idx="5382">
                  <c:v>#N/A</c:v>
                </c:pt>
                <c:pt idx="5383">
                  <c:v>#N/A</c:v>
                </c:pt>
                <c:pt idx="5384">
                  <c:v>#N/A</c:v>
                </c:pt>
                <c:pt idx="5385">
                  <c:v>#N/A</c:v>
                </c:pt>
                <c:pt idx="5386">
                  <c:v>#N/A</c:v>
                </c:pt>
                <c:pt idx="5387">
                  <c:v>#N/A</c:v>
                </c:pt>
                <c:pt idx="5388">
                  <c:v>#N/A</c:v>
                </c:pt>
                <c:pt idx="5389">
                  <c:v>#N/A</c:v>
                </c:pt>
                <c:pt idx="5390">
                  <c:v>#N/A</c:v>
                </c:pt>
                <c:pt idx="5391">
                  <c:v>#N/A</c:v>
                </c:pt>
                <c:pt idx="5392">
                  <c:v>#N/A</c:v>
                </c:pt>
                <c:pt idx="5393">
                  <c:v>#N/A</c:v>
                </c:pt>
                <c:pt idx="5394">
                  <c:v>#N/A</c:v>
                </c:pt>
                <c:pt idx="5395">
                  <c:v>#N/A</c:v>
                </c:pt>
                <c:pt idx="5396">
                  <c:v>#N/A</c:v>
                </c:pt>
                <c:pt idx="5397">
                  <c:v>#N/A</c:v>
                </c:pt>
                <c:pt idx="5398">
                  <c:v>#N/A</c:v>
                </c:pt>
                <c:pt idx="5399">
                  <c:v>#N/A</c:v>
                </c:pt>
                <c:pt idx="5400">
                  <c:v>#N/A</c:v>
                </c:pt>
                <c:pt idx="5401">
                  <c:v>#N/A</c:v>
                </c:pt>
                <c:pt idx="5402">
                  <c:v>#N/A</c:v>
                </c:pt>
                <c:pt idx="5403">
                  <c:v>#N/A</c:v>
                </c:pt>
                <c:pt idx="5404">
                  <c:v>#N/A</c:v>
                </c:pt>
                <c:pt idx="5405">
                  <c:v>#N/A</c:v>
                </c:pt>
                <c:pt idx="5406">
                  <c:v>#N/A</c:v>
                </c:pt>
                <c:pt idx="5407">
                  <c:v>#N/A</c:v>
                </c:pt>
                <c:pt idx="5408">
                  <c:v>#N/A</c:v>
                </c:pt>
                <c:pt idx="5409">
                  <c:v>#N/A</c:v>
                </c:pt>
                <c:pt idx="5410">
                  <c:v>#N/A</c:v>
                </c:pt>
                <c:pt idx="5411">
                  <c:v>#N/A</c:v>
                </c:pt>
                <c:pt idx="5412">
                  <c:v>#N/A</c:v>
                </c:pt>
                <c:pt idx="5413">
                  <c:v>#N/A</c:v>
                </c:pt>
                <c:pt idx="5414">
                  <c:v>#N/A</c:v>
                </c:pt>
                <c:pt idx="5415">
                  <c:v>#N/A</c:v>
                </c:pt>
                <c:pt idx="5416">
                  <c:v>#N/A</c:v>
                </c:pt>
                <c:pt idx="5417">
                  <c:v>#N/A</c:v>
                </c:pt>
                <c:pt idx="5418">
                  <c:v>#N/A</c:v>
                </c:pt>
                <c:pt idx="5419">
                  <c:v>#N/A</c:v>
                </c:pt>
                <c:pt idx="5420">
                  <c:v>#N/A</c:v>
                </c:pt>
                <c:pt idx="5421">
                  <c:v>#N/A</c:v>
                </c:pt>
                <c:pt idx="5422">
                  <c:v>#N/A</c:v>
                </c:pt>
                <c:pt idx="5423">
                  <c:v>#N/A</c:v>
                </c:pt>
                <c:pt idx="5424">
                  <c:v>#N/A</c:v>
                </c:pt>
                <c:pt idx="5425">
                  <c:v>#N/A</c:v>
                </c:pt>
                <c:pt idx="5426">
                  <c:v>#N/A</c:v>
                </c:pt>
                <c:pt idx="5427">
                  <c:v>#N/A</c:v>
                </c:pt>
                <c:pt idx="5428">
                  <c:v>#N/A</c:v>
                </c:pt>
                <c:pt idx="5429">
                  <c:v>#N/A</c:v>
                </c:pt>
                <c:pt idx="5430">
                  <c:v>#N/A</c:v>
                </c:pt>
                <c:pt idx="5431">
                  <c:v>#N/A</c:v>
                </c:pt>
                <c:pt idx="5432">
                  <c:v>#N/A</c:v>
                </c:pt>
                <c:pt idx="5433">
                  <c:v>#N/A</c:v>
                </c:pt>
                <c:pt idx="5434">
                  <c:v>#N/A</c:v>
                </c:pt>
                <c:pt idx="5435">
                  <c:v>#N/A</c:v>
                </c:pt>
                <c:pt idx="5436">
                  <c:v>#N/A</c:v>
                </c:pt>
                <c:pt idx="5437">
                  <c:v>#N/A</c:v>
                </c:pt>
                <c:pt idx="5438">
                  <c:v>#N/A</c:v>
                </c:pt>
                <c:pt idx="5439">
                  <c:v>#N/A</c:v>
                </c:pt>
                <c:pt idx="5440">
                  <c:v>#N/A</c:v>
                </c:pt>
                <c:pt idx="5441">
                  <c:v>#N/A</c:v>
                </c:pt>
                <c:pt idx="5442">
                  <c:v>#N/A</c:v>
                </c:pt>
                <c:pt idx="5443">
                  <c:v>#N/A</c:v>
                </c:pt>
                <c:pt idx="5444">
                  <c:v>#N/A</c:v>
                </c:pt>
                <c:pt idx="5445">
                  <c:v>#N/A</c:v>
                </c:pt>
                <c:pt idx="5446">
                  <c:v>#N/A</c:v>
                </c:pt>
                <c:pt idx="5447">
                  <c:v>#N/A</c:v>
                </c:pt>
                <c:pt idx="5448">
                  <c:v>#N/A</c:v>
                </c:pt>
                <c:pt idx="5449">
                  <c:v>#N/A</c:v>
                </c:pt>
                <c:pt idx="5450">
                  <c:v>#N/A</c:v>
                </c:pt>
                <c:pt idx="5451">
                  <c:v>#N/A</c:v>
                </c:pt>
                <c:pt idx="5452">
                  <c:v>#N/A</c:v>
                </c:pt>
                <c:pt idx="5453">
                  <c:v>#N/A</c:v>
                </c:pt>
                <c:pt idx="5454">
                  <c:v>#N/A</c:v>
                </c:pt>
                <c:pt idx="5455">
                  <c:v>#N/A</c:v>
                </c:pt>
                <c:pt idx="5456">
                  <c:v>#N/A</c:v>
                </c:pt>
                <c:pt idx="5457">
                  <c:v>#N/A</c:v>
                </c:pt>
                <c:pt idx="5458">
                  <c:v>#N/A</c:v>
                </c:pt>
                <c:pt idx="5459">
                  <c:v>#N/A</c:v>
                </c:pt>
                <c:pt idx="5460">
                  <c:v>#N/A</c:v>
                </c:pt>
                <c:pt idx="5461">
                  <c:v>#N/A</c:v>
                </c:pt>
                <c:pt idx="5462">
                  <c:v>#N/A</c:v>
                </c:pt>
                <c:pt idx="5463">
                  <c:v>#N/A</c:v>
                </c:pt>
                <c:pt idx="5464">
                  <c:v>#N/A</c:v>
                </c:pt>
                <c:pt idx="5465">
                  <c:v>#N/A</c:v>
                </c:pt>
                <c:pt idx="5466">
                  <c:v>#N/A</c:v>
                </c:pt>
                <c:pt idx="5467">
                  <c:v>#N/A</c:v>
                </c:pt>
                <c:pt idx="5468">
                  <c:v>#N/A</c:v>
                </c:pt>
                <c:pt idx="5469">
                  <c:v>#N/A</c:v>
                </c:pt>
                <c:pt idx="5470">
                  <c:v>#N/A</c:v>
                </c:pt>
                <c:pt idx="5471">
                  <c:v>#N/A</c:v>
                </c:pt>
                <c:pt idx="5472">
                  <c:v>#N/A</c:v>
                </c:pt>
                <c:pt idx="5473">
                  <c:v>#N/A</c:v>
                </c:pt>
                <c:pt idx="5474">
                  <c:v>#N/A</c:v>
                </c:pt>
                <c:pt idx="5475">
                  <c:v>#N/A</c:v>
                </c:pt>
                <c:pt idx="5476">
                  <c:v>#N/A</c:v>
                </c:pt>
                <c:pt idx="5477">
                  <c:v>#N/A</c:v>
                </c:pt>
                <c:pt idx="5478">
                  <c:v>#N/A</c:v>
                </c:pt>
                <c:pt idx="5479">
                  <c:v>#N/A</c:v>
                </c:pt>
                <c:pt idx="5480">
                  <c:v>#N/A</c:v>
                </c:pt>
                <c:pt idx="5481">
                  <c:v>#N/A</c:v>
                </c:pt>
                <c:pt idx="5482">
                  <c:v>#N/A</c:v>
                </c:pt>
                <c:pt idx="5483">
                  <c:v>#N/A</c:v>
                </c:pt>
                <c:pt idx="5484">
                  <c:v>#N/A</c:v>
                </c:pt>
                <c:pt idx="5485">
                  <c:v>#N/A</c:v>
                </c:pt>
                <c:pt idx="5486">
                  <c:v>#N/A</c:v>
                </c:pt>
                <c:pt idx="5487">
                  <c:v>#N/A</c:v>
                </c:pt>
                <c:pt idx="5488">
                  <c:v>#N/A</c:v>
                </c:pt>
                <c:pt idx="5489">
                  <c:v>#N/A</c:v>
                </c:pt>
                <c:pt idx="5490">
                  <c:v>#N/A</c:v>
                </c:pt>
                <c:pt idx="5491">
                  <c:v>#N/A</c:v>
                </c:pt>
                <c:pt idx="5492">
                  <c:v>#N/A</c:v>
                </c:pt>
                <c:pt idx="5493">
                  <c:v>#N/A</c:v>
                </c:pt>
                <c:pt idx="5494">
                  <c:v>#N/A</c:v>
                </c:pt>
                <c:pt idx="5495">
                  <c:v>#N/A</c:v>
                </c:pt>
                <c:pt idx="5496">
                  <c:v>#N/A</c:v>
                </c:pt>
                <c:pt idx="5497">
                  <c:v>#N/A</c:v>
                </c:pt>
                <c:pt idx="5498">
                  <c:v>#N/A</c:v>
                </c:pt>
                <c:pt idx="5499">
                  <c:v>#N/A</c:v>
                </c:pt>
                <c:pt idx="5500">
                  <c:v>#N/A</c:v>
                </c:pt>
                <c:pt idx="5501">
                  <c:v>#N/A</c:v>
                </c:pt>
                <c:pt idx="5502">
                  <c:v>#N/A</c:v>
                </c:pt>
                <c:pt idx="5503">
                  <c:v>#N/A</c:v>
                </c:pt>
                <c:pt idx="5504">
                  <c:v>#N/A</c:v>
                </c:pt>
                <c:pt idx="5505">
                  <c:v>#N/A</c:v>
                </c:pt>
                <c:pt idx="5506">
                  <c:v>#N/A</c:v>
                </c:pt>
                <c:pt idx="5507">
                  <c:v>#N/A</c:v>
                </c:pt>
                <c:pt idx="5508">
                  <c:v>#N/A</c:v>
                </c:pt>
                <c:pt idx="5509">
                  <c:v>#N/A</c:v>
                </c:pt>
                <c:pt idx="5510">
                  <c:v>#N/A</c:v>
                </c:pt>
                <c:pt idx="5511">
                  <c:v>#N/A</c:v>
                </c:pt>
                <c:pt idx="5512">
                  <c:v>#N/A</c:v>
                </c:pt>
                <c:pt idx="5513">
                  <c:v>#N/A</c:v>
                </c:pt>
                <c:pt idx="5514">
                  <c:v>#N/A</c:v>
                </c:pt>
                <c:pt idx="5515">
                  <c:v>#N/A</c:v>
                </c:pt>
                <c:pt idx="5516">
                  <c:v>#N/A</c:v>
                </c:pt>
                <c:pt idx="5517">
                  <c:v>#N/A</c:v>
                </c:pt>
                <c:pt idx="5518">
                  <c:v>#N/A</c:v>
                </c:pt>
                <c:pt idx="5519">
                  <c:v>#N/A</c:v>
                </c:pt>
                <c:pt idx="5520">
                  <c:v>#N/A</c:v>
                </c:pt>
                <c:pt idx="5521">
                  <c:v>#N/A</c:v>
                </c:pt>
                <c:pt idx="5522">
                  <c:v>#N/A</c:v>
                </c:pt>
                <c:pt idx="5523">
                  <c:v>#N/A</c:v>
                </c:pt>
                <c:pt idx="5524">
                  <c:v>#N/A</c:v>
                </c:pt>
                <c:pt idx="5525">
                  <c:v>#N/A</c:v>
                </c:pt>
                <c:pt idx="5526">
                  <c:v>#N/A</c:v>
                </c:pt>
                <c:pt idx="5527">
                  <c:v>#N/A</c:v>
                </c:pt>
                <c:pt idx="5528">
                  <c:v>#N/A</c:v>
                </c:pt>
                <c:pt idx="5529">
                  <c:v>#N/A</c:v>
                </c:pt>
                <c:pt idx="5530">
                  <c:v>#N/A</c:v>
                </c:pt>
                <c:pt idx="5531">
                  <c:v>#N/A</c:v>
                </c:pt>
                <c:pt idx="5532">
                  <c:v>#N/A</c:v>
                </c:pt>
                <c:pt idx="5533">
                  <c:v>#N/A</c:v>
                </c:pt>
                <c:pt idx="5534">
                  <c:v>#N/A</c:v>
                </c:pt>
                <c:pt idx="5535">
                  <c:v>#N/A</c:v>
                </c:pt>
                <c:pt idx="5536">
                  <c:v>#N/A</c:v>
                </c:pt>
                <c:pt idx="5537">
                  <c:v>#N/A</c:v>
                </c:pt>
                <c:pt idx="5538">
                  <c:v>#N/A</c:v>
                </c:pt>
                <c:pt idx="5539">
                  <c:v>#N/A</c:v>
                </c:pt>
                <c:pt idx="5540">
                  <c:v>#N/A</c:v>
                </c:pt>
                <c:pt idx="5541">
                  <c:v>#N/A</c:v>
                </c:pt>
                <c:pt idx="5542">
                  <c:v>#N/A</c:v>
                </c:pt>
                <c:pt idx="5543">
                  <c:v>#N/A</c:v>
                </c:pt>
                <c:pt idx="5544">
                  <c:v>#N/A</c:v>
                </c:pt>
                <c:pt idx="5545">
                  <c:v>#N/A</c:v>
                </c:pt>
                <c:pt idx="5546">
                  <c:v>#N/A</c:v>
                </c:pt>
                <c:pt idx="5547">
                  <c:v>#N/A</c:v>
                </c:pt>
                <c:pt idx="5548">
                  <c:v>#N/A</c:v>
                </c:pt>
                <c:pt idx="5549">
                  <c:v>#N/A</c:v>
                </c:pt>
                <c:pt idx="5550">
                  <c:v>#N/A</c:v>
                </c:pt>
                <c:pt idx="5551">
                  <c:v>#N/A</c:v>
                </c:pt>
                <c:pt idx="5552">
                  <c:v>#N/A</c:v>
                </c:pt>
                <c:pt idx="5553">
                  <c:v>#N/A</c:v>
                </c:pt>
                <c:pt idx="5554">
                  <c:v>#N/A</c:v>
                </c:pt>
                <c:pt idx="5555">
                  <c:v>#N/A</c:v>
                </c:pt>
                <c:pt idx="5556">
                  <c:v>#N/A</c:v>
                </c:pt>
                <c:pt idx="5557">
                  <c:v>#N/A</c:v>
                </c:pt>
                <c:pt idx="5558">
                  <c:v>#N/A</c:v>
                </c:pt>
                <c:pt idx="5559">
                  <c:v>#N/A</c:v>
                </c:pt>
                <c:pt idx="5560">
                  <c:v>#N/A</c:v>
                </c:pt>
                <c:pt idx="5561">
                  <c:v>#N/A</c:v>
                </c:pt>
                <c:pt idx="5562">
                  <c:v>#N/A</c:v>
                </c:pt>
                <c:pt idx="5563">
                  <c:v>#N/A</c:v>
                </c:pt>
                <c:pt idx="5564">
                  <c:v>#N/A</c:v>
                </c:pt>
                <c:pt idx="5565">
                  <c:v>#N/A</c:v>
                </c:pt>
                <c:pt idx="5566">
                  <c:v>#N/A</c:v>
                </c:pt>
                <c:pt idx="5567">
                  <c:v>#N/A</c:v>
                </c:pt>
                <c:pt idx="5568">
                  <c:v>#N/A</c:v>
                </c:pt>
                <c:pt idx="5569">
                  <c:v>#N/A</c:v>
                </c:pt>
                <c:pt idx="5570">
                  <c:v>#N/A</c:v>
                </c:pt>
                <c:pt idx="5571">
                  <c:v>#N/A</c:v>
                </c:pt>
                <c:pt idx="5572">
                  <c:v>#N/A</c:v>
                </c:pt>
                <c:pt idx="5573">
                  <c:v>#N/A</c:v>
                </c:pt>
                <c:pt idx="5574">
                  <c:v>#N/A</c:v>
                </c:pt>
                <c:pt idx="5575">
                  <c:v>#N/A</c:v>
                </c:pt>
                <c:pt idx="5576">
                  <c:v>#N/A</c:v>
                </c:pt>
                <c:pt idx="5577">
                  <c:v>#N/A</c:v>
                </c:pt>
                <c:pt idx="5578">
                  <c:v>#N/A</c:v>
                </c:pt>
                <c:pt idx="5579">
                  <c:v>#N/A</c:v>
                </c:pt>
                <c:pt idx="5580">
                  <c:v>#N/A</c:v>
                </c:pt>
                <c:pt idx="5581">
                  <c:v>#N/A</c:v>
                </c:pt>
                <c:pt idx="5582">
                  <c:v>#N/A</c:v>
                </c:pt>
                <c:pt idx="5583">
                  <c:v>#N/A</c:v>
                </c:pt>
                <c:pt idx="5584">
                  <c:v>#N/A</c:v>
                </c:pt>
                <c:pt idx="5585">
                  <c:v>#N/A</c:v>
                </c:pt>
                <c:pt idx="5586">
                  <c:v>#N/A</c:v>
                </c:pt>
                <c:pt idx="5587">
                  <c:v>#N/A</c:v>
                </c:pt>
                <c:pt idx="5588">
                  <c:v>#N/A</c:v>
                </c:pt>
                <c:pt idx="5589">
                  <c:v>#N/A</c:v>
                </c:pt>
                <c:pt idx="5590">
                  <c:v>#N/A</c:v>
                </c:pt>
                <c:pt idx="5591">
                  <c:v>#N/A</c:v>
                </c:pt>
                <c:pt idx="5592">
                  <c:v>#N/A</c:v>
                </c:pt>
                <c:pt idx="5593">
                  <c:v>#N/A</c:v>
                </c:pt>
                <c:pt idx="5594">
                  <c:v>#N/A</c:v>
                </c:pt>
                <c:pt idx="5595">
                  <c:v>#N/A</c:v>
                </c:pt>
                <c:pt idx="5596">
                  <c:v>#N/A</c:v>
                </c:pt>
                <c:pt idx="5597">
                  <c:v>#N/A</c:v>
                </c:pt>
                <c:pt idx="5598">
                  <c:v>#N/A</c:v>
                </c:pt>
                <c:pt idx="5599">
                  <c:v>#N/A</c:v>
                </c:pt>
                <c:pt idx="5600">
                  <c:v>#N/A</c:v>
                </c:pt>
                <c:pt idx="5601">
                  <c:v>#N/A</c:v>
                </c:pt>
                <c:pt idx="5602">
                  <c:v>#N/A</c:v>
                </c:pt>
                <c:pt idx="5603">
                  <c:v>#N/A</c:v>
                </c:pt>
                <c:pt idx="5604">
                  <c:v>#N/A</c:v>
                </c:pt>
                <c:pt idx="5605">
                  <c:v>#N/A</c:v>
                </c:pt>
                <c:pt idx="5606">
                  <c:v>#N/A</c:v>
                </c:pt>
                <c:pt idx="5607">
                  <c:v>#N/A</c:v>
                </c:pt>
                <c:pt idx="5608">
                  <c:v>#N/A</c:v>
                </c:pt>
                <c:pt idx="5609">
                  <c:v>#N/A</c:v>
                </c:pt>
                <c:pt idx="5610">
                  <c:v>#N/A</c:v>
                </c:pt>
                <c:pt idx="5611">
                  <c:v>#N/A</c:v>
                </c:pt>
                <c:pt idx="5612">
                  <c:v>#N/A</c:v>
                </c:pt>
                <c:pt idx="5613">
                  <c:v>#N/A</c:v>
                </c:pt>
                <c:pt idx="5614">
                  <c:v>#N/A</c:v>
                </c:pt>
                <c:pt idx="5615">
                  <c:v>#N/A</c:v>
                </c:pt>
                <c:pt idx="5616">
                  <c:v>#N/A</c:v>
                </c:pt>
                <c:pt idx="5617">
                  <c:v>#N/A</c:v>
                </c:pt>
                <c:pt idx="5618">
                  <c:v>#N/A</c:v>
                </c:pt>
                <c:pt idx="5619">
                  <c:v>#N/A</c:v>
                </c:pt>
                <c:pt idx="5620">
                  <c:v>#N/A</c:v>
                </c:pt>
                <c:pt idx="5621">
                  <c:v>#N/A</c:v>
                </c:pt>
                <c:pt idx="5622">
                  <c:v>#N/A</c:v>
                </c:pt>
                <c:pt idx="5623">
                  <c:v>#N/A</c:v>
                </c:pt>
                <c:pt idx="5624">
                  <c:v>#N/A</c:v>
                </c:pt>
                <c:pt idx="5625">
                  <c:v>#N/A</c:v>
                </c:pt>
                <c:pt idx="5626">
                  <c:v>#N/A</c:v>
                </c:pt>
                <c:pt idx="5627">
                  <c:v>#N/A</c:v>
                </c:pt>
                <c:pt idx="5628">
                  <c:v>#N/A</c:v>
                </c:pt>
                <c:pt idx="5629">
                  <c:v>#N/A</c:v>
                </c:pt>
                <c:pt idx="5630">
                  <c:v>#N/A</c:v>
                </c:pt>
                <c:pt idx="5631">
                  <c:v>#N/A</c:v>
                </c:pt>
                <c:pt idx="5632">
                  <c:v>#N/A</c:v>
                </c:pt>
                <c:pt idx="5633">
                  <c:v>#N/A</c:v>
                </c:pt>
                <c:pt idx="5634">
                  <c:v>#N/A</c:v>
                </c:pt>
                <c:pt idx="5635">
                  <c:v>#N/A</c:v>
                </c:pt>
                <c:pt idx="5636">
                  <c:v>#N/A</c:v>
                </c:pt>
                <c:pt idx="5637">
                  <c:v>#N/A</c:v>
                </c:pt>
                <c:pt idx="5638">
                  <c:v>#N/A</c:v>
                </c:pt>
                <c:pt idx="5639">
                  <c:v>#N/A</c:v>
                </c:pt>
                <c:pt idx="5640">
                  <c:v>#N/A</c:v>
                </c:pt>
                <c:pt idx="5641">
                  <c:v>#N/A</c:v>
                </c:pt>
                <c:pt idx="5642">
                  <c:v>#N/A</c:v>
                </c:pt>
                <c:pt idx="5643">
                  <c:v>#N/A</c:v>
                </c:pt>
                <c:pt idx="5644">
                  <c:v>#N/A</c:v>
                </c:pt>
                <c:pt idx="5645">
                  <c:v>#N/A</c:v>
                </c:pt>
                <c:pt idx="5646">
                  <c:v>#N/A</c:v>
                </c:pt>
                <c:pt idx="5647">
                  <c:v>#N/A</c:v>
                </c:pt>
                <c:pt idx="5648">
                  <c:v>#N/A</c:v>
                </c:pt>
                <c:pt idx="5649">
                  <c:v>#N/A</c:v>
                </c:pt>
                <c:pt idx="5650">
                  <c:v>#N/A</c:v>
                </c:pt>
                <c:pt idx="5651">
                  <c:v>#N/A</c:v>
                </c:pt>
                <c:pt idx="5652">
                  <c:v>#N/A</c:v>
                </c:pt>
                <c:pt idx="5653">
                  <c:v>#N/A</c:v>
                </c:pt>
                <c:pt idx="5654">
                  <c:v>#N/A</c:v>
                </c:pt>
                <c:pt idx="5655">
                  <c:v>#N/A</c:v>
                </c:pt>
                <c:pt idx="5656">
                  <c:v>#N/A</c:v>
                </c:pt>
                <c:pt idx="5657">
                  <c:v>#N/A</c:v>
                </c:pt>
                <c:pt idx="5658">
                  <c:v>#N/A</c:v>
                </c:pt>
                <c:pt idx="5659">
                  <c:v>#N/A</c:v>
                </c:pt>
                <c:pt idx="5660">
                  <c:v>#N/A</c:v>
                </c:pt>
                <c:pt idx="5661">
                  <c:v>#N/A</c:v>
                </c:pt>
                <c:pt idx="5662">
                  <c:v>#N/A</c:v>
                </c:pt>
                <c:pt idx="5663">
                  <c:v>#N/A</c:v>
                </c:pt>
                <c:pt idx="5664">
                  <c:v>#N/A</c:v>
                </c:pt>
                <c:pt idx="5665">
                  <c:v>#N/A</c:v>
                </c:pt>
                <c:pt idx="5666">
                  <c:v>#N/A</c:v>
                </c:pt>
                <c:pt idx="5667">
                  <c:v>#N/A</c:v>
                </c:pt>
                <c:pt idx="5668">
                  <c:v>#N/A</c:v>
                </c:pt>
                <c:pt idx="5669">
                  <c:v>#N/A</c:v>
                </c:pt>
                <c:pt idx="5670">
                  <c:v>#N/A</c:v>
                </c:pt>
                <c:pt idx="5671">
                  <c:v>#N/A</c:v>
                </c:pt>
                <c:pt idx="5672">
                  <c:v>#N/A</c:v>
                </c:pt>
                <c:pt idx="5673">
                  <c:v>#N/A</c:v>
                </c:pt>
                <c:pt idx="5674">
                  <c:v>#N/A</c:v>
                </c:pt>
                <c:pt idx="5675">
                  <c:v>#N/A</c:v>
                </c:pt>
                <c:pt idx="5676">
                  <c:v>#N/A</c:v>
                </c:pt>
                <c:pt idx="5677">
                  <c:v>#N/A</c:v>
                </c:pt>
                <c:pt idx="5678">
                  <c:v>#N/A</c:v>
                </c:pt>
                <c:pt idx="5679">
                  <c:v>#N/A</c:v>
                </c:pt>
                <c:pt idx="5680">
                  <c:v>#N/A</c:v>
                </c:pt>
                <c:pt idx="5681">
                  <c:v>#N/A</c:v>
                </c:pt>
                <c:pt idx="5682">
                  <c:v>#N/A</c:v>
                </c:pt>
                <c:pt idx="5683">
                  <c:v>#N/A</c:v>
                </c:pt>
                <c:pt idx="5684">
                  <c:v>#N/A</c:v>
                </c:pt>
                <c:pt idx="5685">
                  <c:v>#N/A</c:v>
                </c:pt>
                <c:pt idx="5686">
                  <c:v>#N/A</c:v>
                </c:pt>
                <c:pt idx="5687">
                  <c:v>#N/A</c:v>
                </c:pt>
                <c:pt idx="5688">
                  <c:v>#N/A</c:v>
                </c:pt>
                <c:pt idx="5689">
                  <c:v>#N/A</c:v>
                </c:pt>
                <c:pt idx="5690">
                  <c:v>#N/A</c:v>
                </c:pt>
                <c:pt idx="5691">
                  <c:v>#N/A</c:v>
                </c:pt>
                <c:pt idx="5692">
                  <c:v>#N/A</c:v>
                </c:pt>
                <c:pt idx="5693">
                  <c:v>#N/A</c:v>
                </c:pt>
                <c:pt idx="5694">
                  <c:v>#N/A</c:v>
                </c:pt>
                <c:pt idx="5695">
                  <c:v>#N/A</c:v>
                </c:pt>
                <c:pt idx="5696">
                  <c:v>#N/A</c:v>
                </c:pt>
                <c:pt idx="5697">
                  <c:v>#N/A</c:v>
                </c:pt>
                <c:pt idx="5698">
                  <c:v>#N/A</c:v>
                </c:pt>
                <c:pt idx="5699">
                  <c:v>#N/A</c:v>
                </c:pt>
                <c:pt idx="5700">
                  <c:v>#N/A</c:v>
                </c:pt>
                <c:pt idx="5701">
                  <c:v>#N/A</c:v>
                </c:pt>
                <c:pt idx="5702">
                  <c:v>#N/A</c:v>
                </c:pt>
                <c:pt idx="5703">
                  <c:v>#N/A</c:v>
                </c:pt>
                <c:pt idx="5704">
                  <c:v>#N/A</c:v>
                </c:pt>
                <c:pt idx="5705">
                  <c:v>#N/A</c:v>
                </c:pt>
                <c:pt idx="5706">
                  <c:v>#N/A</c:v>
                </c:pt>
                <c:pt idx="5707">
                  <c:v>#N/A</c:v>
                </c:pt>
                <c:pt idx="5708">
                  <c:v>#N/A</c:v>
                </c:pt>
                <c:pt idx="5709">
                  <c:v>#N/A</c:v>
                </c:pt>
                <c:pt idx="5710">
                  <c:v>#N/A</c:v>
                </c:pt>
                <c:pt idx="5711">
                  <c:v>#N/A</c:v>
                </c:pt>
                <c:pt idx="5712">
                  <c:v>#N/A</c:v>
                </c:pt>
                <c:pt idx="5713">
                  <c:v>#N/A</c:v>
                </c:pt>
                <c:pt idx="5714">
                  <c:v>#N/A</c:v>
                </c:pt>
                <c:pt idx="5715">
                  <c:v>#N/A</c:v>
                </c:pt>
                <c:pt idx="5716">
                  <c:v>#N/A</c:v>
                </c:pt>
                <c:pt idx="5717">
                  <c:v>#N/A</c:v>
                </c:pt>
                <c:pt idx="5718">
                  <c:v>#N/A</c:v>
                </c:pt>
                <c:pt idx="5719">
                  <c:v>#N/A</c:v>
                </c:pt>
                <c:pt idx="5720">
                  <c:v>#N/A</c:v>
                </c:pt>
                <c:pt idx="5721">
                  <c:v>#N/A</c:v>
                </c:pt>
                <c:pt idx="5722">
                  <c:v>#N/A</c:v>
                </c:pt>
                <c:pt idx="5723">
                  <c:v>#N/A</c:v>
                </c:pt>
                <c:pt idx="5724">
                  <c:v>#N/A</c:v>
                </c:pt>
                <c:pt idx="5725">
                  <c:v>#N/A</c:v>
                </c:pt>
                <c:pt idx="5726">
                  <c:v>#N/A</c:v>
                </c:pt>
                <c:pt idx="5727">
                  <c:v>#N/A</c:v>
                </c:pt>
                <c:pt idx="5728">
                  <c:v>#N/A</c:v>
                </c:pt>
                <c:pt idx="5729">
                  <c:v>#N/A</c:v>
                </c:pt>
                <c:pt idx="5730">
                  <c:v>#N/A</c:v>
                </c:pt>
                <c:pt idx="5731">
                  <c:v>#N/A</c:v>
                </c:pt>
                <c:pt idx="5732">
                  <c:v>#N/A</c:v>
                </c:pt>
                <c:pt idx="5733">
                  <c:v>#N/A</c:v>
                </c:pt>
                <c:pt idx="5734">
                  <c:v>#N/A</c:v>
                </c:pt>
                <c:pt idx="5735">
                  <c:v>#N/A</c:v>
                </c:pt>
                <c:pt idx="5736">
                  <c:v>#N/A</c:v>
                </c:pt>
                <c:pt idx="5737">
                  <c:v>#N/A</c:v>
                </c:pt>
                <c:pt idx="5738">
                  <c:v>#N/A</c:v>
                </c:pt>
                <c:pt idx="5739">
                  <c:v>#N/A</c:v>
                </c:pt>
                <c:pt idx="5740">
                  <c:v>#N/A</c:v>
                </c:pt>
                <c:pt idx="5741">
                  <c:v>#N/A</c:v>
                </c:pt>
                <c:pt idx="5742">
                  <c:v>#N/A</c:v>
                </c:pt>
                <c:pt idx="5743">
                  <c:v>#N/A</c:v>
                </c:pt>
                <c:pt idx="5744">
                  <c:v>#N/A</c:v>
                </c:pt>
                <c:pt idx="5745">
                  <c:v>#N/A</c:v>
                </c:pt>
                <c:pt idx="5746">
                  <c:v>#N/A</c:v>
                </c:pt>
                <c:pt idx="5747">
                  <c:v>#N/A</c:v>
                </c:pt>
                <c:pt idx="5748">
                  <c:v>#N/A</c:v>
                </c:pt>
                <c:pt idx="5749">
                  <c:v>#N/A</c:v>
                </c:pt>
                <c:pt idx="5750">
                  <c:v>#N/A</c:v>
                </c:pt>
                <c:pt idx="5751">
                  <c:v>#N/A</c:v>
                </c:pt>
                <c:pt idx="5752">
                  <c:v>#N/A</c:v>
                </c:pt>
                <c:pt idx="5753">
                  <c:v>#N/A</c:v>
                </c:pt>
                <c:pt idx="5754">
                  <c:v>#N/A</c:v>
                </c:pt>
                <c:pt idx="5755">
                  <c:v>#N/A</c:v>
                </c:pt>
                <c:pt idx="5756">
                  <c:v>#N/A</c:v>
                </c:pt>
                <c:pt idx="5757">
                  <c:v>#N/A</c:v>
                </c:pt>
                <c:pt idx="5758">
                  <c:v>#N/A</c:v>
                </c:pt>
                <c:pt idx="5759">
                  <c:v>#N/A</c:v>
                </c:pt>
                <c:pt idx="5760">
                  <c:v>#N/A</c:v>
                </c:pt>
                <c:pt idx="5761">
                  <c:v>#N/A</c:v>
                </c:pt>
                <c:pt idx="5762">
                  <c:v>#N/A</c:v>
                </c:pt>
                <c:pt idx="5763">
                  <c:v>#N/A</c:v>
                </c:pt>
                <c:pt idx="5764">
                  <c:v>#N/A</c:v>
                </c:pt>
                <c:pt idx="5765">
                  <c:v>#N/A</c:v>
                </c:pt>
                <c:pt idx="5766">
                  <c:v>#N/A</c:v>
                </c:pt>
                <c:pt idx="5767">
                  <c:v>#N/A</c:v>
                </c:pt>
                <c:pt idx="5768">
                  <c:v>#N/A</c:v>
                </c:pt>
                <c:pt idx="5769">
                  <c:v>#N/A</c:v>
                </c:pt>
                <c:pt idx="5770">
                  <c:v>#N/A</c:v>
                </c:pt>
                <c:pt idx="5771">
                  <c:v>#N/A</c:v>
                </c:pt>
                <c:pt idx="5772">
                  <c:v>#N/A</c:v>
                </c:pt>
                <c:pt idx="5773">
                  <c:v>#N/A</c:v>
                </c:pt>
                <c:pt idx="5774">
                  <c:v>#N/A</c:v>
                </c:pt>
                <c:pt idx="5775">
                  <c:v>#N/A</c:v>
                </c:pt>
                <c:pt idx="5776">
                  <c:v>#N/A</c:v>
                </c:pt>
                <c:pt idx="5777">
                  <c:v>#N/A</c:v>
                </c:pt>
                <c:pt idx="5778">
                  <c:v>#N/A</c:v>
                </c:pt>
                <c:pt idx="5779">
                  <c:v>#N/A</c:v>
                </c:pt>
                <c:pt idx="5780">
                  <c:v>#N/A</c:v>
                </c:pt>
                <c:pt idx="5781">
                  <c:v>#N/A</c:v>
                </c:pt>
                <c:pt idx="5782">
                  <c:v>#N/A</c:v>
                </c:pt>
                <c:pt idx="5783">
                  <c:v>#N/A</c:v>
                </c:pt>
                <c:pt idx="5784">
                  <c:v>#N/A</c:v>
                </c:pt>
                <c:pt idx="5785">
                  <c:v>#N/A</c:v>
                </c:pt>
                <c:pt idx="5786">
                  <c:v>#N/A</c:v>
                </c:pt>
                <c:pt idx="5787">
                  <c:v>#N/A</c:v>
                </c:pt>
                <c:pt idx="5788">
                  <c:v>#N/A</c:v>
                </c:pt>
                <c:pt idx="5789">
                  <c:v>#N/A</c:v>
                </c:pt>
                <c:pt idx="5790">
                  <c:v>#N/A</c:v>
                </c:pt>
                <c:pt idx="5791">
                  <c:v>#N/A</c:v>
                </c:pt>
                <c:pt idx="5792">
                  <c:v>#N/A</c:v>
                </c:pt>
                <c:pt idx="5793">
                  <c:v>#N/A</c:v>
                </c:pt>
                <c:pt idx="5794">
                  <c:v>#N/A</c:v>
                </c:pt>
                <c:pt idx="5795">
                  <c:v>#N/A</c:v>
                </c:pt>
                <c:pt idx="5796">
                  <c:v>#N/A</c:v>
                </c:pt>
                <c:pt idx="5797">
                  <c:v>#N/A</c:v>
                </c:pt>
                <c:pt idx="5798">
                  <c:v>#N/A</c:v>
                </c:pt>
                <c:pt idx="5799">
                  <c:v>#N/A</c:v>
                </c:pt>
                <c:pt idx="5800">
                  <c:v>#N/A</c:v>
                </c:pt>
                <c:pt idx="5801">
                  <c:v>#N/A</c:v>
                </c:pt>
                <c:pt idx="5802">
                  <c:v>#N/A</c:v>
                </c:pt>
                <c:pt idx="5803">
                  <c:v>#N/A</c:v>
                </c:pt>
                <c:pt idx="5804">
                  <c:v>#N/A</c:v>
                </c:pt>
                <c:pt idx="5805">
                  <c:v>#N/A</c:v>
                </c:pt>
                <c:pt idx="5806">
                  <c:v>#N/A</c:v>
                </c:pt>
                <c:pt idx="5807">
                  <c:v>#N/A</c:v>
                </c:pt>
                <c:pt idx="5808">
                  <c:v>#N/A</c:v>
                </c:pt>
                <c:pt idx="5809">
                  <c:v>#N/A</c:v>
                </c:pt>
                <c:pt idx="5810">
                  <c:v>#N/A</c:v>
                </c:pt>
                <c:pt idx="5811">
                  <c:v>#N/A</c:v>
                </c:pt>
                <c:pt idx="5812">
                  <c:v>#N/A</c:v>
                </c:pt>
                <c:pt idx="5813">
                  <c:v>#N/A</c:v>
                </c:pt>
                <c:pt idx="5814">
                  <c:v>#N/A</c:v>
                </c:pt>
                <c:pt idx="5815">
                  <c:v>#N/A</c:v>
                </c:pt>
                <c:pt idx="5816">
                  <c:v>#N/A</c:v>
                </c:pt>
                <c:pt idx="5817">
                  <c:v>#N/A</c:v>
                </c:pt>
                <c:pt idx="5818">
                  <c:v>#N/A</c:v>
                </c:pt>
                <c:pt idx="5819">
                  <c:v>#N/A</c:v>
                </c:pt>
                <c:pt idx="5820">
                  <c:v>#N/A</c:v>
                </c:pt>
                <c:pt idx="5821">
                  <c:v>#N/A</c:v>
                </c:pt>
                <c:pt idx="5822">
                  <c:v>#N/A</c:v>
                </c:pt>
                <c:pt idx="5823">
                  <c:v>#N/A</c:v>
                </c:pt>
                <c:pt idx="5824">
                  <c:v>#N/A</c:v>
                </c:pt>
                <c:pt idx="5825">
                  <c:v>#N/A</c:v>
                </c:pt>
                <c:pt idx="5826">
                  <c:v>#N/A</c:v>
                </c:pt>
                <c:pt idx="5827">
                  <c:v>#N/A</c:v>
                </c:pt>
                <c:pt idx="5828">
                  <c:v>#N/A</c:v>
                </c:pt>
                <c:pt idx="5829">
                  <c:v>#N/A</c:v>
                </c:pt>
                <c:pt idx="5830">
                  <c:v>#N/A</c:v>
                </c:pt>
                <c:pt idx="5831">
                  <c:v>#N/A</c:v>
                </c:pt>
                <c:pt idx="5832">
                  <c:v>#N/A</c:v>
                </c:pt>
                <c:pt idx="5833">
                  <c:v>#N/A</c:v>
                </c:pt>
                <c:pt idx="5834">
                  <c:v>#N/A</c:v>
                </c:pt>
                <c:pt idx="5835">
                  <c:v>#N/A</c:v>
                </c:pt>
                <c:pt idx="5836">
                  <c:v>#N/A</c:v>
                </c:pt>
                <c:pt idx="5837">
                  <c:v>#N/A</c:v>
                </c:pt>
                <c:pt idx="5838">
                  <c:v>#N/A</c:v>
                </c:pt>
                <c:pt idx="5839">
                  <c:v>#N/A</c:v>
                </c:pt>
                <c:pt idx="5840">
                  <c:v>#N/A</c:v>
                </c:pt>
                <c:pt idx="5841">
                  <c:v>#N/A</c:v>
                </c:pt>
                <c:pt idx="5842">
                  <c:v>#N/A</c:v>
                </c:pt>
                <c:pt idx="5843">
                  <c:v>#N/A</c:v>
                </c:pt>
                <c:pt idx="5844">
                  <c:v>#N/A</c:v>
                </c:pt>
                <c:pt idx="5845">
                  <c:v>#N/A</c:v>
                </c:pt>
                <c:pt idx="5846">
                  <c:v>#N/A</c:v>
                </c:pt>
                <c:pt idx="5847">
                  <c:v>#N/A</c:v>
                </c:pt>
                <c:pt idx="5848">
                  <c:v>#N/A</c:v>
                </c:pt>
                <c:pt idx="5849">
                  <c:v>#N/A</c:v>
                </c:pt>
                <c:pt idx="5850">
                  <c:v>#N/A</c:v>
                </c:pt>
                <c:pt idx="5851">
                  <c:v>#N/A</c:v>
                </c:pt>
                <c:pt idx="5852">
                  <c:v>#N/A</c:v>
                </c:pt>
                <c:pt idx="5853">
                  <c:v>#N/A</c:v>
                </c:pt>
                <c:pt idx="5854">
                  <c:v>#N/A</c:v>
                </c:pt>
                <c:pt idx="5855">
                  <c:v>#N/A</c:v>
                </c:pt>
                <c:pt idx="5856">
                  <c:v>#N/A</c:v>
                </c:pt>
                <c:pt idx="5857">
                  <c:v>#N/A</c:v>
                </c:pt>
                <c:pt idx="5858">
                  <c:v>#N/A</c:v>
                </c:pt>
                <c:pt idx="5859">
                  <c:v>#N/A</c:v>
                </c:pt>
                <c:pt idx="5860">
                  <c:v>#N/A</c:v>
                </c:pt>
                <c:pt idx="5861">
                  <c:v>#N/A</c:v>
                </c:pt>
                <c:pt idx="5862">
                  <c:v>#N/A</c:v>
                </c:pt>
                <c:pt idx="5863">
                  <c:v>#N/A</c:v>
                </c:pt>
                <c:pt idx="5864">
                  <c:v>#N/A</c:v>
                </c:pt>
                <c:pt idx="5865">
                  <c:v>#N/A</c:v>
                </c:pt>
                <c:pt idx="5866">
                  <c:v>#N/A</c:v>
                </c:pt>
                <c:pt idx="5867">
                  <c:v>#N/A</c:v>
                </c:pt>
                <c:pt idx="5868">
                  <c:v>#N/A</c:v>
                </c:pt>
                <c:pt idx="5869">
                  <c:v>#N/A</c:v>
                </c:pt>
                <c:pt idx="5870">
                  <c:v>#N/A</c:v>
                </c:pt>
                <c:pt idx="5871">
                  <c:v>#N/A</c:v>
                </c:pt>
                <c:pt idx="5872">
                  <c:v>#N/A</c:v>
                </c:pt>
                <c:pt idx="5873">
                  <c:v>#N/A</c:v>
                </c:pt>
                <c:pt idx="5874">
                  <c:v>#N/A</c:v>
                </c:pt>
                <c:pt idx="5875">
                  <c:v>#N/A</c:v>
                </c:pt>
                <c:pt idx="5876">
                  <c:v>#N/A</c:v>
                </c:pt>
                <c:pt idx="5877">
                  <c:v>#N/A</c:v>
                </c:pt>
                <c:pt idx="5878">
                  <c:v>#N/A</c:v>
                </c:pt>
                <c:pt idx="5879">
                  <c:v>#N/A</c:v>
                </c:pt>
                <c:pt idx="5880">
                  <c:v>#N/A</c:v>
                </c:pt>
                <c:pt idx="5881">
                  <c:v>#N/A</c:v>
                </c:pt>
                <c:pt idx="5882">
                  <c:v>#N/A</c:v>
                </c:pt>
                <c:pt idx="5883">
                  <c:v>#N/A</c:v>
                </c:pt>
                <c:pt idx="5884">
                  <c:v>#N/A</c:v>
                </c:pt>
                <c:pt idx="5885">
                  <c:v>#N/A</c:v>
                </c:pt>
                <c:pt idx="5886">
                  <c:v>#N/A</c:v>
                </c:pt>
                <c:pt idx="5887">
                  <c:v>#N/A</c:v>
                </c:pt>
                <c:pt idx="5888">
                  <c:v>#N/A</c:v>
                </c:pt>
                <c:pt idx="5889">
                  <c:v>#N/A</c:v>
                </c:pt>
                <c:pt idx="5890">
                  <c:v>#N/A</c:v>
                </c:pt>
                <c:pt idx="5891">
                  <c:v>#N/A</c:v>
                </c:pt>
                <c:pt idx="5892">
                  <c:v>#N/A</c:v>
                </c:pt>
                <c:pt idx="5893">
                  <c:v>#N/A</c:v>
                </c:pt>
                <c:pt idx="5894">
                  <c:v>#N/A</c:v>
                </c:pt>
                <c:pt idx="5895">
                  <c:v>#N/A</c:v>
                </c:pt>
                <c:pt idx="5896">
                  <c:v>#N/A</c:v>
                </c:pt>
                <c:pt idx="5897">
                  <c:v>#N/A</c:v>
                </c:pt>
                <c:pt idx="5898">
                  <c:v>#N/A</c:v>
                </c:pt>
                <c:pt idx="5899">
                  <c:v>#N/A</c:v>
                </c:pt>
                <c:pt idx="5900">
                  <c:v>#N/A</c:v>
                </c:pt>
                <c:pt idx="5901">
                  <c:v>#N/A</c:v>
                </c:pt>
                <c:pt idx="5902">
                  <c:v>#N/A</c:v>
                </c:pt>
                <c:pt idx="5903">
                  <c:v>#N/A</c:v>
                </c:pt>
                <c:pt idx="5904">
                  <c:v>#N/A</c:v>
                </c:pt>
                <c:pt idx="5905">
                  <c:v>#N/A</c:v>
                </c:pt>
                <c:pt idx="5906">
                  <c:v>#N/A</c:v>
                </c:pt>
                <c:pt idx="5907">
                  <c:v>#N/A</c:v>
                </c:pt>
                <c:pt idx="5908">
                  <c:v>#N/A</c:v>
                </c:pt>
                <c:pt idx="5909">
                  <c:v>#N/A</c:v>
                </c:pt>
                <c:pt idx="5910">
                  <c:v>#N/A</c:v>
                </c:pt>
                <c:pt idx="5911">
                  <c:v>#N/A</c:v>
                </c:pt>
                <c:pt idx="5912">
                  <c:v>#N/A</c:v>
                </c:pt>
                <c:pt idx="5913">
                  <c:v>#N/A</c:v>
                </c:pt>
                <c:pt idx="5914">
                  <c:v>#N/A</c:v>
                </c:pt>
                <c:pt idx="5915">
                  <c:v>#N/A</c:v>
                </c:pt>
                <c:pt idx="5916">
                  <c:v>#N/A</c:v>
                </c:pt>
                <c:pt idx="5917">
                  <c:v>#N/A</c:v>
                </c:pt>
                <c:pt idx="5918">
                  <c:v>#N/A</c:v>
                </c:pt>
                <c:pt idx="5919">
                  <c:v>#N/A</c:v>
                </c:pt>
                <c:pt idx="5920">
                  <c:v>#N/A</c:v>
                </c:pt>
                <c:pt idx="5921">
                  <c:v>#N/A</c:v>
                </c:pt>
                <c:pt idx="5922">
                  <c:v>#N/A</c:v>
                </c:pt>
                <c:pt idx="5923">
                  <c:v>#N/A</c:v>
                </c:pt>
                <c:pt idx="5924">
                  <c:v>#N/A</c:v>
                </c:pt>
                <c:pt idx="5925">
                  <c:v>#N/A</c:v>
                </c:pt>
                <c:pt idx="5926">
                  <c:v>#N/A</c:v>
                </c:pt>
                <c:pt idx="5927">
                  <c:v>#N/A</c:v>
                </c:pt>
                <c:pt idx="5928">
                  <c:v>#N/A</c:v>
                </c:pt>
                <c:pt idx="5929">
                  <c:v>#N/A</c:v>
                </c:pt>
                <c:pt idx="5930">
                  <c:v>#N/A</c:v>
                </c:pt>
                <c:pt idx="5931">
                  <c:v>#N/A</c:v>
                </c:pt>
                <c:pt idx="5932">
                  <c:v>#N/A</c:v>
                </c:pt>
                <c:pt idx="5933">
                  <c:v>#N/A</c:v>
                </c:pt>
                <c:pt idx="5934">
                  <c:v>#N/A</c:v>
                </c:pt>
                <c:pt idx="5935">
                  <c:v>#N/A</c:v>
                </c:pt>
                <c:pt idx="5936">
                  <c:v>#N/A</c:v>
                </c:pt>
                <c:pt idx="5937">
                  <c:v>#N/A</c:v>
                </c:pt>
                <c:pt idx="5938">
                  <c:v>#N/A</c:v>
                </c:pt>
                <c:pt idx="5939">
                  <c:v>#N/A</c:v>
                </c:pt>
                <c:pt idx="5940">
                  <c:v>#N/A</c:v>
                </c:pt>
                <c:pt idx="5941">
                  <c:v>#N/A</c:v>
                </c:pt>
                <c:pt idx="5942">
                  <c:v>#N/A</c:v>
                </c:pt>
                <c:pt idx="5943">
                  <c:v>#N/A</c:v>
                </c:pt>
                <c:pt idx="5944">
                  <c:v>#N/A</c:v>
                </c:pt>
                <c:pt idx="5945">
                  <c:v>#N/A</c:v>
                </c:pt>
                <c:pt idx="5946">
                  <c:v>#N/A</c:v>
                </c:pt>
                <c:pt idx="5947">
                  <c:v>#N/A</c:v>
                </c:pt>
                <c:pt idx="5948">
                  <c:v>#N/A</c:v>
                </c:pt>
                <c:pt idx="5949">
                  <c:v>#N/A</c:v>
                </c:pt>
                <c:pt idx="5950">
                  <c:v>#N/A</c:v>
                </c:pt>
                <c:pt idx="5951">
                  <c:v>#N/A</c:v>
                </c:pt>
                <c:pt idx="5952">
                  <c:v>#N/A</c:v>
                </c:pt>
                <c:pt idx="5953">
                  <c:v>#N/A</c:v>
                </c:pt>
                <c:pt idx="5954">
                  <c:v>#N/A</c:v>
                </c:pt>
                <c:pt idx="5955">
                  <c:v>#N/A</c:v>
                </c:pt>
                <c:pt idx="5956">
                  <c:v>#N/A</c:v>
                </c:pt>
                <c:pt idx="5957">
                  <c:v>#N/A</c:v>
                </c:pt>
                <c:pt idx="5958">
                  <c:v>#N/A</c:v>
                </c:pt>
                <c:pt idx="5959">
                  <c:v>#N/A</c:v>
                </c:pt>
                <c:pt idx="5960">
                  <c:v>#N/A</c:v>
                </c:pt>
                <c:pt idx="5961">
                  <c:v>#N/A</c:v>
                </c:pt>
                <c:pt idx="5962">
                  <c:v>#N/A</c:v>
                </c:pt>
                <c:pt idx="5963">
                  <c:v>#N/A</c:v>
                </c:pt>
                <c:pt idx="5964">
                  <c:v>#N/A</c:v>
                </c:pt>
                <c:pt idx="5965">
                  <c:v>#N/A</c:v>
                </c:pt>
                <c:pt idx="5966">
                  <c:v>#N/A</c:v>
                </c:pt>
                <c:pt idx="5967">
                  <c:v>#N/A</c:v>
                </c:pt>
                <c:pt idx="5968">
                  <c:v>#N/A</c:v>
                </c:pt>
                <c:pt idx="5969">
                  <c:v>#N/A</c:v>
                </c:pt>
                <c:pt idx="5970">
                  <c:v>#N/A</c:v>
                </c:pt>
                <c:pt idx="5971">
                  <c:v>#N/A</c:v>
                </c:pt>
                <c:pt idx="5972">
                  <c:v>#N/A</c:v>
                </c:pt>
                <c:pt idx="5973">
                  <c:v>#N/A</c:v>
                </c:pt>
                <c:pt idx="5974">
                  <c:v>#N/A</c:v>
                </c:pt>
                <c:pt idx="5975">
                  <c:v>#N/A</c:v>
                </c:pt>
                <c:pt idx="5976">
                  <c:v>#N/A</c:v>
                </c:pt>
                <c:pt idx="5977">
                  <c:v>#N/A</c:v>
                </c:pt>
                <c:pt idx="5978">
                  <c:v>#N/A</c:v>
                </c:pt>
                <c:pt idx="5979">
                  <c:v>#N/A</c:v>
                </c:pt>
                <c:pt idx="5980">
                  <c:v>#N/A</c:v>
                </c:pt>
                <c:pt idx="5981">
                  <c:v>#N/A</c:v>
                </c:pt>
                <c:pt idx="5982">
                  <c:v>#N/A</c:v>
                </c:pt>
                <c:pt idx="5983">
                  <c:v>#N/A</c:v>
                </c:pt>
                <c:pt idx="5984">
                  <c:v>#N/A</c:v>
                </c:pt>
                <c:pt idx="5985">
                  <c:v>#N/A</c:v>
                </c:pt>
                <c:pt idx="5986">
                  <c:v>#N/A</c:v>
                </c:pt>
                <c:pt idx="5987">
                  <c:v>#N/A</c:v>
                </c:pt>
                <c:pt idx="5988">
                  <c:v>#N/A</c:v>
                </c:pt>
                <c:pt idx="5989">
                  <c:v>#N/A</c:v>
                </c:pt>
                <c:pt idx="5990">
                  <c:v>#N/A</c:v>
                </c:pt>
                <c:pt idx="5991">
                  <c:v>#N/A</c:v>
                </c:pt>
                <c:pt idx="5992">
                  <c:v>#N/A</c:v>
                </c:pt>
                <c:pt idx="5993">
                  <c:v>#N/A</c:v>
                </c:pt>
                <c:pt idx="5994">
                  <c:v>#N/A</c:v>
                </c:pt>
                <c:pt idx="5995">
                  <c:v>#N/A</c:v>
                </c:pt>
                <c:pt idx="5996">
                  <c:v>#N/A</c:v>
                </c:pt>
                <c:pt idx="5997">
                  <c:v>#N/A</c:v>
                </c:pt>
                <c:pt idx="5998">
                  <c:v>#N/A</c:v>
                </c:pt>
                <c:pt idx="5999">
                  <c:v>#N/A</c:v>
                </c:pt>
                <c:pt idx="6000">
                  <c:v>#N/A</c:v>
                </c:pt>
                <c:pt idx="6001">
                  <c:v>#N/A</c:v>
                </c:pt>
                <c:pt idx="6002">
                  <c:v>#N/A</c:v>
                </c:pt>
                <c:pt idx="6003">
                  <c:v>#N/A</c:v>
                </c:pt>
                <c:pt idx="6004">
                  <c:v>#N/A</c:v>
                </c:pt>
                <c:pt idx="6005">
                  <c:v>#N/A</c:v>
                </c:pt>
                <c:pt idx="6006">
                  <c:v>#N/A</c:v>
                </c:pt>
                <c:pt idx="6007">
                  <c:v>#N/A</c:v>
                </c:pt>
                <c:pt idx="6008">
                  <c:v>#N/A</c:v>
                </c:pt>
                <c:pt idx="6009">
                  <c:v>#N/A</c:v>
                </c:pt>
                <c:pt idx="6010">
                  <c:v>#N/A</c:v>
                </c:pt>
                <c:pt idx="6011">
                  <c:v>#N/A</c:v>
                </c:pt>
                <c:pt idx="6012">
                  <c:v>#N/A</c:v>
                </c:pt>
                <c:pt idx="6013">
                  <c:v>#N/A</c:v>
                </c:pt>
                <c:pt idx="6014">
                  <c:v>#N/A</c:v>
                </c:pt>
                <c:pt idx="6015">
                  <c:v>#N/A</c:v>
                </c:pt>
                <c:pt idx="6016">
                  <c:v>#N/A</c:v>
                </c:pt>
                <c:pt idx="6017">
                  <c:v>#N/A</c:v>
                </c:pt>
                <c:pt idx="6018">
                  <c:v>#N/A</c:v>
                </c:pt>
                <c:pt idx="6019">
                  <c:v>#N/A</c:v>
                </c:pt>
                <c:pt idx="6020">
                  <c:v>#N/A</c:v>
                </c:pt>
                <c:pt idx="6021">
                  <c:v>#N/A</c:v>
                </c:pt>
                <c:pt idx="6022">
                  <c:v>#N/A</c:v>
                </c:pt>
                <c:pt idx="6023">
                  <c:v>#N/A</c:v>
                </c:pt>
                <c:pt idx="6024">
                  <c:v>#N/A</c:v>
                </c:pt>
                <c:pt idx="6025">
                  <c:v>#N/A</c:v>
                </c:pt>
                <c:pt idx="6026">
                  <c:v>#N/A</c:v>
                </c:pt>
                <c:pt idx="6027">
                  <c:v>#N/A</c:v>
                </c:pt>
                <c:pt idx="6028">
                  <c:v>#N/A</c:v>
                </c:pt>
                <c:pt idx="6029">
                  <c:v>#N/A</c:v>
                </c:pt>
                <c:pt idx="6030">
                  <c:v>#N/A</c:v>
                </c:pt>
                <c:pt idx="6031">
                  <c:v>#N/A</c:v>
                </c:pt>
                <c:pt idx="6032">
                  <c:v>#N/A</c:v>
                </c:pt>
                <c:pt idx="6033">
                  <c:v>#N/A</c:v>
                </c:pt>
                <c:pt idx="6034">
                  <c:v>#N/A</c:v>
                </c:pt>
                <c:pt idx="6035">
                  <c:v>#N/A</c:v>
                </c:pt>
                <c:pt idx="6036">
                  <c:v>#N/A</c:v>
                </c:pt>
                <c:pt idx="6037">
                  <c:v>#N/A</c:v>
                </c:pt>
                <c:pt idx="6038">
                  <c:v>#N/A</c:v>
                </c:pt>
                <c:pt idx="6039">
                  <c:v>#N/A</c:v>
                </c:pt>
                <c:pt idx="6040">
                  <c:v>#N/A</c:v>
                </c:pt>
                <c:pt idx="6041">
                  <c:v>#N/A</c:v>
                </c:pt>
                <c:pt idx="6042">
                  <c:v>#N/A</c:v>
                </c:pt>
                <c:pt idx="6043">
                  <c:v>#N/A</c:v>
                </c:pt>
                <c:pt idx="6044">
                  <c:v>#N/A</c:v>
                </c:pt>
                <c:pt idx="6045">
                  <c:v>#N/A</c:v>
                </c:pt>
                <c:pt idx="6046">
                  <c:v>#N/A</c:v>
                </c:pt>
                <c:pt idx="6047">
                  <c:v>#N/A</c:v>
                </c:pt>
                <c:pt idx="6048">
                  <c:v>#N/A</c:v>
                </c:pt>
                <c:pt idx="6049">
                  <c:v>#N/A</c:v>
                </c:pt>
                <c:pt idx="6050">
                  <c:v>#N/A</c:v>
                </c:pt>
                <c:pt idx="6051">
                  <c:v>#N/A</c:v>
                </c:pt>
                <c:pt idx="6052">
                  <c:v>#N/A</c:v>
                </c:pt>
                <c:pt idx="6053">
                  <c:v>#N/A</c:v>
                </c:pt>
                <c:pt idx="6054">
                  <c:v>#N/A</c:v>
                </c:pt>
                <c:pt idx="6055">
                  <c:v>#N/A</c:v>
                </c:pt>
                <c:pt idx="6056">
                  <c:v>#N/A</c:v>
                </c:pt>
                <c:pt idx="6057">
                  <c:v>#N/A</c:v>
                </c:pt>
                <c:pt idx="6058">
                  <c:v>#N/A</c:v>
                </c:pt>
                <c:pt idx="6059">
                  <c:v>#N/A</c:v>
                </c:pt>
                <c:pt idx="6060">
                  <c:v>#N/A</c:v>
                </c:pt>
                <c:pt idx="6061">
                  <c:v>#N/A</c:v>
                </c:pt>
                <c:pt idx="6062">
                  <c:v>#N/A</c:v>
                </c:pt>
                <c:pt idx="6063">
                  <c:v>#N/A</c:v>
                </c:pt>
                <c:pt idx="6064">
                  <c:v>#N/A</c:v>
                </c:pt>
                <c:pt idx="6065">
                  <c:v>#N/A</c:v>
                </c:pt>
                <c:pt idx="6066">
                  <c:v>#N/A</c:v>
                </c:pt>
                <c:pt idx="6067">
                  <c:v>#N/A</c:v>
                </c:pt>
                <c:pt idx="6068">
                  <c:v>#N/A</c:v>
                </c:pt>
                <c:pt idx="6069">
                  <c:v>#N/A</c:v>
                </c:pt>
                <c:pt idx="6070">
                  <c:v>#N/A</c:v>
                </c:pt>
                <c:pt idx="6071">
                  <c:v>#N/A</c:v>
                </c:pt>
                <c:pt idx="6072">
                  <c:v>#N/A</c:v>
                </c:pt>
                <c:pt idx="6073">
                  <c:v>#N/A</c:v>
                </c:pt>
                <c:pt idx="6074">
                  <c:v>#N/A</c:v>
                </c:pt>
                <c:pt idx="6075">
                  <c:v>#N/A</c:v>
                </c:pt>
                <c:pt idx="6076">
                  <c:v>#N/A</c:v>
                </c:pt>
                <c:pt idx="6077">
                  <c:v>#N/A</c:v>
                </c:pt>
                <c:pt idx="6078">
                  <c:v>#N/A</c:v>
                </c:pt>
                <c:pt idx="6079">
                  <c:v>#N/A</c:v>
                </c:pt>
                <c:pt idx="6080">
                  <c:v>#N/A</c:v>
                </c:pt>
                <c:pt idx="6081">
                  <c:v>#N/A</c:v>
                </c:pt>
                <c:pt idx="6082">
                  <c:v>#N/A</c:v>
                </c:pt>
                <c:pt idx="6083">
                  <c:v>#N/A</c:v>
                </c:pt>
                <c:pt idx="6084">
                  <c:v>#N/A</c:v>
                </c:pt>
                <c:pt idx="6085">
                  <c:v>#N/A</c:v>
                </c:pt>
                <c:pt idx="6086">
                  <c:v>#N/A</c:v>
                </c:pt>
                <c:pt idx="6087">
                  <c:v>#N/A</c:v>
                </c:pt>
                <c:pt idx="6088">
                  <c:v>#N/A</c:v>
                </c:pt>
                <c:pt idx="6089">
                  <c:v>#N/A</c:v>
                </c:pt>
                <c:pt idx="6090">
                  <c:v>#N/A</c:v>
                </c:pt>
                <c:pt idx="6091">
                  <c:v>#N/A</c:v>
                </c:pt>
                <c:pt idx="6092">
                  <c:v>#N/A</c:v>
                </c:pt>
                <c:pt idx="6093">
                  <c:v>#N/A</c:v>
                </c:pt>
                <c:pt idx="6094">
                  <c:v>#N/A</c:v>
                </c:pt>
                <c:pt idx="6095">
                  <c:v>#N/A</c:v>
                </c:pt>
                <c:pt idx="6096">
                  <c:v>#N/A</c:v>
                </c:pt>
                <c:pt idx="6097">
                  <c:v>#N/A</c:v>
                </c:pt>
                <c:pt idx="6098">
                  <c:v>#N/A</c:v>
                </c:pt>
                <c:pt idx="6099">
                  <c:v>#N/A</c:v>
                </c:pt>
                <c:pt idx="6100">
                  <c:v>#N/A</c:v>
                </c:pt>
                <c:pt idx="6101">
                  <c:v>#N/A</c:v>
                </c:pt>
                <c:pt idx="6102">
                  <c:v>#N/A</c:v>
                </c:pt>
                <c:pt idx="6103">
                  <c:v>#N/A</c:v>
                </c:pt>
                <c:pt idx="6104">
                  <c:v>#N/A</c:v>
                </c:pt>
                <c:pt idx="6105">
                  <c:v>#N/A</c:v>
                </c:pt>
                <c:pt idx="6106">
                  <c:v>#N/A</c:v>
                </c:pt>
                <c:pt idx="6107">
                  <c:v>#N/A</c:v>
                </c:pt>
                <c:pt idx="6108">
                  <c:v>#N/A</c:v>
                </c:pt>
                <c:pt idx="6109">
                  <c:v>#N/A</c:v>
                </c:pt>
                <c:pt idx="6110">
                  <c:v>#N/A</c:v>
                </c:pt>
                <c:pt idx="6111">
                  <c:v>#N/A</c:v>
                </c:pt>
                <c:pt idx="6112">
                  <c:v>#N/A</c:v>
                </c:pt>
                <c:pt idx="6113">
                  <c:v>#N/A</c:v>
                </c:pt>
                <c:pt idx="6114">
                  <c:v>#N/A</c:v>
                </c:pt>
                <c:pt idx="6115">
                  <c:v>#N/A</c:v>
                </c:pt>
                <c:pt idx="6116">
                  <c:v>#N/A</c:v>
                </c:pt>
                <c:pt idx="6117">
                  <c:v>#N/A</c:v>
                </c:pt>
                <c:pt idx="6118">
                  <c:v>#N/A</c:v>
                </c:pt>
                <c:pt idx="6119">
                  <c:v>#N/A</c:v>
                </c:pt>
                <c:pt idx="6120">
                  <c:v>#N/A</c:v>
                </c:pt>
                <c:pt idx="6121">
                  <c:v>#N/A</c:v>
                </c:pt>
                <c:pt idx="6122">
                  <c:v>#N/A</c:v>
                </c:pt>
                <c:pt idx="6123">
                  <c:v>#N/A</c:v>
                </c:pt>
                <c:pt idx="6124">
                  <c:v>#N/A</c:v>
                </c:pt>
                <c:pt idx="6125">
                  <c:v>#N/A</c:v>
                </c:pt>
                <c:pt idx="6126">
                  <c:v>#N/A</c:v>
                </c:pt>
                <c:pt idx="6127">
                  <c:v>#N/A</c:v>
                </c:pt>
                <c:pt idx="6128">
                  <c:v>#N/A</c:v>
                </c:pt>
                <c:pt idx="6129">
                  <c:v>#N/A</c:v>
                </c:pt>
                <c:pt idx="6130">
                  <c:v>#N/A</c:v>
                </c:pt>
                <c:pt idx="6131">
                  <c:v>#N/A</c:v>
                </c:pt>
                <c:pt idx="6132">
                  <c:v>#N/A</c:v>
                </c:pt>
                <c:pt idx="6133">
                  <c:v>#N/A</c:v>
                </c:pt>
                <c:pt idx="6134">
                  <c:v>#N/A</c:v>
                </c:pt>
                <c:pt idx="6135">
                  <c:v>#N/A</c:v>
                </c:pt>
                <c:pt idx="6136">
                  <c:v>#N/A</c:v>
                </c:pt>
                <c:pt idx="6137">
                  <c:v>#N/A</c:v>
                </c:pt>
                <c:pt idx="6138">
                  <c:v>#N/A</c:v>
                </c:pt>
                <c:pt idx="6139">
                  <c:v>#N/A</c:v>
                </c:pt>
                <c:pt idx="6140">
                  <c:v>#N/A</c:v>
                </c:pt>
                <c:pt idx="6141">
                  <c:v>#N/A</c:v>
                </c:pt>
                <c:pt idx="6142">
                  <c:v>#N/A</c:v>
                </c:pt>
                <c:pt idx="6143">
                  <c:v>#N/A</c:v>
                </c:pt>
                <c:pt idx="6144">
                  <c:v>#N/A</c:v>
                </c:pt>
                <c:pt idx="6145">
                  <c:v>#N/A</c:v>
                </c:pt>
                <c:pt idx="6146">
                  <c:v>#N/A</c:v>
                </c:pt>
                <c:pt idx="6147">
                  <c:v>#N/A</c:v>
                </c:pt>
                <c:pt idx="6148">
                  <c:v>#N/A</c:v>
                </c:pt>
                <c:pt idx="6149">
                  <c:v>#N/A</c:v>
                </c:pt>
                <c:pt idx="6150">
                  <c:v>#N/A</c:v>
                </c:pt>
                <c:pt idx="6151">
                  <c:v>#N/A</c:v>
                </c:pt>
                <c:pt idx="6152">
                  <c:v>#N/A</c:v>
                </c:pt>
                <c:pt idx="6153">
                  <c:v>#N/A</c:v>
                </c:pt>
                <c:pt idx="6154">
                  <c:v>#N/A</c:v>
                </c:pt>
                <c:pt idx="6155">
                  <c:v>#N/A</c:v>
                </c:pt>
                <c:pt idx="6156">
                  <c:v>#N/A</c:v>
                </c:pt>
                <c:pt idx="6157">
                  <c:v>#N/A</c:v>
                </c:pt>
                <c:pt idx="6158">
                  <c:v>#N/A</c:v>
                </c:pt>
                <c:pt idx="6159">
                  <c:v>#N/A</c:v>
                </c:pt>
                <c:pt idx="6160">
                  <c:v>#N/A</c:v>
                </c:pt>
                <c:pt idx="6161">
                  <c:v>#N/A</c:v>
                </c:pt>
                <c:pt idx="6162">
                  <c:v>#N/A</c:v>
                </c:pt>
                <c:pt idx="6163">
                  <c:v>#N/A</c:v>
                </c:pt>
                <c:pt idx="6164">
                  <c:v>#N/A</c:v>
                </c:pt>
                <c:pt idx="6165">
                  <c:v>#N/A</c:v>
                </c:pt>
                <c:pt idx="6166">
                  <c:v>#N/A</c:v>
                </c:pt>
                <c:pt idx="6167">
                  <c:v>#N/A</c:v>
                </c:pt>
                <c:pt idx="6168">
                  <c:v>#N/A</c:v>
                </c:pt>
                <c:pt idx="6169">
                  <c:v>#N/A</c:v>
                </c:pt>
                <c:pt idx="6170">
                  <c:v>#N/A</c:v>
                </c:pt>
                <c:pt idx="6171">
                  <c:v>#N/A</c:v>
                </c:pt>
                <c:pt idx="6172">
                  <c:v>#N/A</c:v>
                </c:pt>
                <c:pt idx="6173">
                  <c:v>#N/A</c:v>
                </c:pt>
                <c:pt idx="6174">
                  <c:v>#N/A</c:v>
                </c:pt>
                <c:pt idx="6175">
                  <c:v>#N/A</c:v>
                </c:pt>
                <c:pt idx="6176">
                  <c:v>#N/A</c:v>
                </c:pt>
                <c:pt idx="6177">
                  <c:v>#N/A</c:v>
                </c:pt>
                <c:pt idx="6178">
                  <c:v>#N/A</c:v>
                </c:pt>
                <c:pt idx="6179">
                  <c:v>#N/A</c:v>
                </c:pt>
                <c:pt idx="6180">
                  <c:v>#N/A</c:v>
                </c:pt>
                <c:pt idx="6181">
                  <c:v>#N/A</c:v>
                </c:pt>
                <c:pt idx="6182">
                  <c:v>#N/A</c:v>
                </c:pt>
                <c:pt idx="6183">
                  <c:v>#N/A</c:v>
                </c:pt>
                <c:pt idx="6184">
                  <c:v>#N/A</c:v>
                </c:pt>
                <c:pt idx="6185">
                  <c:v>#N/A</c:v>
                </c:pt>
                <c:pt idx="6186">
                  <c:v>#N/A</c:v>
                </c:pt>
                <c:pt idx="6187">
                  <c:v>#N/A</c:v>
                </c:pt>
                <c:pt idx="6188">
                  <c:v>#N/A</c:v>
                </c:pt>
                <c:pt idx="6189">
                  <c:v>#N/A</c:v>
                </c:pt>
                <c:pt idx="6190">
                  <c:v>#N/A</c:v>
                </c:pt>
                <c:pt idx="6191">
                  <c:v>#N/A</c:v>
                </c:pt>
                <c:pt idx="6192">
                  <c:v>#N/A</c:v>
                </c:pt>
                <c:pt idx="6193">
                  <c:v>#N/A</c:v>
                </c:pt>
                <c:pt idx="6194">
                  <c:v>#N/A</c:v>
                </c:pt>
                <c:pt idx="6195">
                  <c:v>#N/A</c:v>
                </c:pt>
                <c:pt idx="6196">
                  <c:v>#N/A</c:v>
                </c:pt>
                <c:pt idx="6197">
                  <c:v>#N/A</c:v>
                </c:pt>
                <c:pt idx="6198">
                  <c:v>#N/A</c:v>
                </c:pt>
                <c:pt idx="6199">
                  <c:v>#N/A</c:v>
                </c:pt>
                <c:pt idx="6200">
                  <c:v>#N/A</c:v>
                </c:pt>
                <c:pt idx="6201">
                  <c:v>#N/A</c:v>
                </c:pt>
                <c:pt idx="6202">
                  <c:v>#N/A</c:v>
                </c:pt>
                <c:pt idx="6203">
                  <c:v>#N/A</c:v>
                </c:pt>
                <c:pt idx="6204">
                  <c:v>#N/A</c:v>
                </c:pt>
                <c:pt idx="6205">
                  <c:v>#N/A</c:v>
                </c:pt>
                <c:pt idx="6206">
                  <c:v>#N/A</c:v>
                </c:pt>
                <c:pt idx="6207">
                  <c:v>#N/A</c:v>
                </c:pt>
                <c:pt idx="6208">
                  <c:v>#N/A</c:v>
                </c:pt>
                <c:pt idx="6209">
                  <c:v>#N/A</c:v>
                </c:pt>
                <c:pt idx="6210">
                  <c:v>#N/A</c:v>
                </c:pt>
                <c:pt idx="6211">
                  <c:v>#N/A</c:v>
                </c:pt>
                <c:pt idx="6212">
                  <c:v>#N/A</c:v>
                </c:pt>
                <c:pt idx="6213">
                  <c:v>#N/A</c:v>
                </c:pt>
                <c:pt idx="6214">
                  <c:v>#N/A</c:v>
                </c:pt>
                <c:pt idx="6215">
                  <c:v>#N/A</c:v>
                </c:pt>
                <c:pt idx="6216">
                  <c:v>#N/A</c:v>
                </c:pt>
                <c:pt idx="6217">
                  <c:v>#N/A</c:v>
                </c:pt>
                <c:pt idx="6218">
                  <c:v>#N/A</c:v>
                </c:pt>
                <c:pt idx="6219">
                  <c:v>#N/A</c:v>
                </c:pt>
                <c:pt idx="6220">
                  <c:v>#N/A</c:v>
                </c:pt>
                <c:pt idx="6221">
                  <c:v>#N/A</c:v>
                </c:pt>
                <c:pt idx="6222">
                  <c:v>#N/A</c:v>
                </c:pt>
                <c:pt idx="6223">
                  <c:v>#N/A</c:v>
                </c:pt>
                <c:pt idx="6224">
                  <c:v>#N/A</c:v>
                </c:pt>
                <c:pt idx="6225">
                  <c:v>#N/A</c:v>
                </c:pt>
                <c:pt idx="6226">
                  <c:v>#N/A</c:v>
                </c:pt>
                <c:pt idx="6227">
                  <c:v>#N/A</c:v>
                </c:pt>
                <c:pt idx="6228">
                  <c:v>#N/A</c:v>
                </c:pt>
                <c:pt idx="6229">
                  <c:v>#N/A</c:v>
                </c:pt>
                <c:pt idx="6230">
                  <c:v>#N/A</c:v>
                </c:pt>
                <c:pt idx="6231">
                  <c:v>#N/A</c:v>
                </c:pt>
                <c:pt idx="6232">
                  <c:v>#N/A</c:v>
                </c:pt>
                <c:pt idx="6233">
                  <c:v>#N/A</c:v>
                </c:pt>
                <c:pt idx="6234">
                  <c:v>#N/A</c:v>
                </c:pt>
                <c:pt idx="6235">
                  <c:v>#N/A</c:v>
                </c:pt>
                <c:pt idx="6236">
                  <c:v>#N/A</c:v>
                </c:pt>
                <c:pt idx="6237">
                  <c:v>#N/A</c:v>
                </c:pt>
                <c:pt idx="6238">
                  <c:v>#N/A</c:v>
                </c:pt>
                <c:pt idx="6239">
                  <c:v>#N/A</c:v>
                </c:pt>
                <c:pt idx="6240">
                  <c:v>#N/A</c:v>
                </c:pt>
                <c:pt idx="6241">
                  <c:v>#N/A</c:v>
                </c:pt>
                <c:pt idx="6242">
                  <c:v>#N/A</c:v>
                </c:pt>
                <c:pt idx="6243">
                  <c:v>#N/A</c:v>
                </c:pt>
                <c:pt idx="6244">
                  <c:v>#N/A</c:v>
                </c:pt>
                <c:pt idx="6245">
                  <c:v>#N/A</c:v>
                </c:pt>
                <c:pt idx="6246">
                  <c:v>#N/A</c:v>
                </c:pt>
                <c:pt idx="6247">
                  <c:v>#N/A</c:v>
                </c:pt>
                <c:pt idx="6248">
                  <c:v>#N/A</c:v>
                </c:pt>
                <c:pt idx="6249">
                  <c:v>#N/A</c:v>
                </c:pt>
                <c:pt idx="6250">
                  <c:v>#N/A</c:v>
                </c:pt>
                <c:pt idx="6251">
                  <c:v>#N/A</c:v>
                </c:pt>
                <c:pt idx="6252">
                  <c:v>#N/A</c:v>
                </c:pt>
                <c:pt idx="6253">
                  <c:v>#N/A</c:v>
                </c:pt>
                <c:pt idx="6254">
                  <c:v>#N/A</c:v>
                </c:pt>
                <c:pt idx="6255">
                  <c:v>#N/A</c:v>
                </c:pt>
                <c:pt idx="6256">
                  <c:v>#N/A</c:v>
                </c:pt>
                <c:pt idx="6257">
                  <c:v>#N/A</c:v>
                </c:pt>
                <c:pt idx="6258">
                  <c:v>#N/A</c:v>
                </c:pt>
                <c:pt idx="6259">
                  <c:v>#N/A</c:v>
                </c:pt>
                <c:pt idx="6260">
                  <c:v>#N/A</c:v>
                </c:pt>
                <c:pt idx="6261">
                  <c:v>#N/A</c:v>
                </c:pt>
                <c:pt idx="6262">
                  <c:v>#N/A</c:v>
                </c:pt>
                <c:pt idx="6263">
                  <c:v>#N/A</c:v>
                </c:pt>
                <c:pt idx="6264">
                  <c:v>#N/A</c:v>
                </c:pt>
                <c:pt idx="6265">
                  <c:v>#N/A</c:v>
                </c:pt>
                <c:pt idx="6266">
                  <c:v>#N/A</c:v>
                </c:pt>
                <c:pt idx="6267">
                  <c:v>#N/A</c:v>
                </c:pt>
                <c:pt idx="6268">
                  <c:v>#N/A</c:v>
                </c:pt>
                <c:pt idx="6269">
                  <c:v>#N/A</c:v>
                </c:pt>
                <c:pt idx="6270">
                  <c:v>#N/A</c:v>
                </c:pt>
                <c:pt idx="6271">
                  <c:v>#N/A</c:v>
                </c:pt>
                <c:pt idx="6272">
                  <c:v>#N/A</c:v>
                </c:pt>
                <c:pt idx="6273">
                  <c:v>#N/A</c:v>
                </c:pt>
                <c:pt idx="6274">
                  <c:v>#N/A</c:v>
                </c:pt>
                <c:pt idx="6275">
                  <c:v>#N/A</c:v>
                </c:pt>
                <c:pt idx="6276">
                  <c:v>#N/A</c:v>
                </c:pt>
                <c:pt idx="6277">
                  <c:v>#N/A</c:v>
                </c:pt>
                <c:pt idx="6278">
                  <c:v>#N/A</c:v>
                </c:pt>
                <c:pt idx="6279">
                  <c:v>#N/A</c:v>
                </c:pt>
                <c:pt idx="6280">
                  <c:v>#N/A</c:v>
                </c:pt>
                <c:pt idx="6281">
                  <c:v>#N/A</c:v>
                </c:pt>
                <c:pt idx="6282">
                  <c:v>#N/A</c:v>
                </c:pt>
                <c:pt idx="6283">
                  <c:v>#N/A</c:v>
                </c:pt>
                <c:pt idx="6284">
                  <c:v>#N/A</c:v>
                </c:pt>
                <c:pt idx="6285">
                  <c:v>#N/A</c:v>
                </c:pt>
                <c:pt idx="6286">
                  <c:v>#N/A</c:v>
                </c:pt>
                <c:pt idx="6287">
                  <c:v>#N/A</c:v>
                </c:pt>
                <c:pt idx="6288">
                  <c:v>#N/A</c:v>
                </c:pt>
                <c:pt idx="6289">
                  <c:v>#N/A</c:v>
                </c:pt>
                <c:pt idx="6290">
                  <c:v>#N/A</c:v>
                </c:pt>
                <c:pt idx="6291">
                  <c:v>#N/A</c:v>
                </c:pt>
                <c:pt idx="6292">
                  <c:v>#N/A</c:v>
                </c:pt>
                <c:pt idx="6293">
                  <c:v>#N/A</c:v>
                </c:pt>
                <c:pt idx="6294">
                  <c:v>#N/A</c:v>
                </c:pt>
                <c:pt idx="6295">
                  <c:v>#N/A</c:v>
                </c:pt>
                <c:pt idx="6296">
                  <c:v>#N/A</c:v>
                </c:pt>
                <c:pt idx="6297">
                  <c:v>#N/A</c:v>
                </c:pt>
                <c:pt idx="6298">
                  <c:v>#N/A</c:v>
                </c:pt>
                <c:pt idx="6299">
                  <c:v>#N/A</c:v>
                </c:pt>
                <c:pt idx="6300">
                  <c:v>#N/A</c:v>
                </c:pt>
                <c:pt idx="6301">
                  <c:v>#N/A</c:v>
                </c:pt>
                <c:pt idx="6302">
                  <c:v>#N/A</c:v>
                </c:pt>
                <c:pt idx="6303">
                  <c:v>#N/A</c:v>
                </c:pt>
                <c:pt idx="6304">
                  <c:v>#N/A</c:v>
                </c:pt>
                <c:pt idx="6305">
                  <c:v>#N/A</c:v>
                </c:pt>
                <c:pt idx="6306">
                  <c:v>#N/A</c:v>
                </c:pt>
                <c:pt idx="6307">
                  <c:v>#N/A</c:v>
                </c:pt>
                <c:pt idx="6308">
                  <c:v>#N/A</c:v>
                </c:pt>
                <c:pt idx="6309">
                  <c:v>#N/A</c:v>
                </c:pt>
                <c:pt idx="6310">
                  <c:v>#N/A</c:v>
                </c:pt>
                <c:pt idx="6311">
                  <c:v>#N/A</c:v>
                </c:pt>
                <c:pt idx="6312">
                  <c:v>#N/A</c:v>
                </c:pt>
                <c:pt idx="6313">
                  <c:v>#N/A</c:v>
                </c:pt>
                <c:pt idx="6314">
                  <c:v>#N/A</c:v>
                </c:pt>
                <c:pt idx="6315">
                  <c:v>#N/A</c:v>
                </c:pt>
                <c:pt idx="6316">
                  <c:v>#N/A</c:v>
                </c:pt>
                <c:pt idx="6317">
                  <c:v>#N/A</c:v>
                </c:pt>
                <c:pt idx="6318">
                  <c:v>#N/A</c:v>
                </c:pt>
                <c:pt idx="6319">
                  <c:v>#N/A</c:v>
                </c:pt>
                <c:pt idx="6320">
                  <c:v>#N/A</c:v>
                </c:pt>
                <c:pt idx="6321">
                  <c:v>#N/A</c:v>
                </c:pt>
                <c:pt idx="6322">
                  <c:v>#N/A</c:v>
                </c:pt>
                <c:pt idx="6323">
                  <c:v>#N/A</c:v>
                </c:pt>
                <c:pt idx="6324">
                  <c:v>#N/A</c:v>
                </c:pt>
                <c:pt idx="6325">
                  <c:v>#N/A</c:v>
                </c:pt>
                <c:pt idx="6326">
                  <c:v>#N/A</c:v>
                </c:pt>
                <c:pt idx="6327">
                  <c:v>#N/A</c:v>
                </c:pt>
                <c:pt idx="6328">
                  <c:v>#N/A</c:v>
                </c:pt>
                <c:pt idx="6329">
                  <c:v>#N/A</c:v>
                </c:pt>
                <c:pt idx="6330">
                  <c:v>#N/A</c:v>
                </c:pt>
                <c:pt idx="6331">
                  <c:v>#N/A</c:v>
                </c:pt>
                <c:pt idx="6332">
                  <c:v>#N/A</c:v>
                </c:pt>
                <c:pt idx="6333">
                  <c:v>#N/A</c:v>
                </c:pt>
                <c:pt idx="6334">
                  <c:v>#N/A</c:v>
                </c:pt>
                <c:pt idx="6335">
                  <c:v>#N/A</c:v>
                </c:pt>
                <c:pt idx="6336">
                  <c:v>#N/A</c:v>
                </c:pt>
                <c:pt idx="6337">
                  <c:v>#N/A</c:v>
                </c:pt>
                <c:pt idx="6338">
                  <c:v>#N/A</c:v>
                </c:pt>
                <c:pt idx="6339">
                  <c:v>#N/A</c:v>
                </c:pt>
                <c:pt idx="6340">
                  <c:v>#N/A</c:v>
                </c:pt>
                <c:pt idx="6341">
                  <c:v>#N/A</c:v>
                </c:pt>
                <c:pt idx="6342">
                  <c:v>#N/A</c:v>
                </c:pt>
                <c:pt idx="6343">
                  <c:v>#N/A</c:v>
                </c:pt>
                <c:pt idx="6344">
                  <c:v>#N/A</c:v>
                </c:pt>
                <c:pt idx="6345">
                  <c:v>#N/A</c:v>
                </c:pt>
                <c:pt idx="6346">
                  <c:v>#N/A</c:v>
                </c:pt>
                <c:pt idx="6347">
                  <c:v>#N/A</c:v>
                </c:pt>
                <c:pt idx="6348">
                  <c:v>#N/A</c:v>
                </c:pt>
                <c:pt idx="6349">
                  <c:v>#N/A</c:v>
                </c:pt>
                <c:pt idx="6350">
                  <c:v>#N/A</c:v>
                </c:pt>
                <c:pt idx="6351">
                  <c:v>#N/A</c:v>
                </c:pt>
                <c:pt idx="6352">
                  <c:v>#N/A</c:v>
                </c:pt>
                <c:pt idx="6353">
                  <c:v>#N/A</c:v>
                </c:pt>
                <c:pt idx="6354">
                  <c:v>#N/A</c:v>
                </c:pt>
                <c:pt idx="6355">
                  <c:v>#N/A</c:v>
                </c:pt>
                <c:pt idx="6356">
                  <c:v>#N/A</c:v>
                </c:pt>
                <c:pt idx="6357">
                  <c:v>#N/A</c:v>
                </c:pt>
                <c:pt idx="6358">
                  <c:v>#N/A</c:v>
                </c:pt>
                <c:pt idx="6359">
                  <c:v>#N/A</c:v>
                </c:pt>
                <c:pt idx="6360">
                  <c:v>#N/A</c:v>
                </c:pt>
                <c:pt idx="6361">
                  <c:v>#N/A</c:v>
                </c:pt>
                <c:pt idx="6362">
                  <c:v>#N/A</c:v>
                </c:pt>
                <c:pt idx="6363">
                  <c:v>#N/A</c:v>
                </c:pt>
                <c:pt idx="6364">
                  <c:v>#N/A</c:v>
                </c:pt>
                <c:pt idx="6365">
                  <c:v>#N/A</c:v>
                </c:pt>
                <c:pt idx="6366">
                  <c:v>#N/A</c:v>
                </c:pt>
                <c:pt idx="6367">
                  <c:v>#N/A</c:v>
                </c:pt>
                <c:pt idx="6368">
                  <c:v>#N/A</c:v>
                </c:pt>
                <c:pt idx="6369">
                  <c:v>#N/A</c:v>
                </c:pt>
                <c:pt idx="6370">
                  <c:v>#N/A</c:v>
                </c:pt>
                <c:pt idx="6371">
                  <c:v>#N/A</c:v>
                </c:pt>
                <c:pt idx="6372">
                  <c:v>#N/A</c:v>
                </c:pt>
                <c:pt idx="6373">
                  <c:v>#N/A</c:v>
                </c:pt>
                <c:pt idx="6374">
                  <c:v>#N/A</c:v>
                </c:pt>
                <c:pt idx="6375">
                  <c:v>#N/A</c:v>
                </c:pt>
                <c:pt idx="6376">
                  <c:v>#N/A</c:v>
                </c:pt>
                <c:pt idx="6377">
                  <c:v>#N/A</c:v>
                </c:pt>
                <c:pt idx="6378">
                  <c:v>#N/A</c:v>
                </c:pt>
                <c:pt idx="6379">
                  <c:v>#N/A</c:v>
                </c:pt>
                <c:pt idx="6380">
                  <c:v>#N/A</c:v>
                </c:pt>
                <c:pt idx="6381">
                  <c:v>#N/A</c:v>
                </c:pt>
                <c:pt idx="6382">
                  <c:v>#N/A</c:v>
                </c:pt>
                <c:pt idx="6383">
                  <c:v>#N/A</c:v>
                </c:pt>
                <c:pt idx="6384">
                  <c:v>#N/A</c:v>
                </c:pt>
                <c:pt idx="6385">
                  <c:v>#N/A</c:v>
                </c:pt>
                <c:pt idx="6386">
                  <c:v>#N/A</c:v>
                </c:pt>
                <c:pt idx="6387">
                  <c:v>#N/A</c:v>
                </c:pt>
                <c:pt idx="6388">
                  <c:v>#N/A</c:v>
                </c:pt>
                <c:pt idx="6389">
                  <c:v>#N/A</c:v>
                </c:pt>
                <c:pt idx="6390">
                  <c:v>#N/A</c:v>
                </c:pt>
                <c:pt idx="6391">
                  <c:v>#N/A</c:v>
                </c:pt>
                <c:pt idx="6392">
                  <c:v>#N/A</c:v>
                </c:pt>
                <c:pt idx="6393">
                  <c:v>#N/A</c:v>
                </c:pt>
                <c:pt idx="6394">
                  <c:v>#N/A</c:v>
                </c:pt>
                <c:pt idx="6395">
                  <c:v>#N/A</c:v>
                </c:pt>
                <c:pt idx="6396">
                  <c:v>#N/A</c:v>
                </c:pt>
                <c:pt idx="6397">
                  <c:v>#N/A</c:v>
                </c:pt>
                <c:pt idx="6398">
                  <c:v>#N/A</c:v>
                </c:pt>
                <c:pt idx="6399">
                  <c:v>#N/A</c:v>
                </c:pt>
                <c:pt idx="6400">
                  <c:v>#N/A</c:v>
                </c:pt>
                <c:pt idx="6401">
                  <c:v>#N/A</c:v>
                </c:pt>
                <c:pt idx="6402">
                  <c:v>#N/A</c:v>
                </c:pt>
                <c:pt idx="6403">
                  <c:v>#N/A</c:v>
                </c:pt>
                <c:pt idx="6404">
                  <c:v>#N/A</c:v>
                </c:pt>
                <c:pt idx="6405">
                  <c:v>#N/A</c:v>
                </c:pt>
                <c:pt idx="6406">
                  <c:v>#N/A</c:v>
                </c:pt>
                <c:pt idx="6407">
                  <c:v>#N/A</c:v>
                </c:pt>
                <c:pt idx="6408">
                  <c:v>#N/A</c:v>
                </c:pt>
                <c:pt idx="6409">
                  <c:v>#N/A</c:v>
                </c:pt>
                <c:pt idx="6410">
                  <c:v>#N/A</c:v>
                </c:pt>
                <c:pt idx="6411">
                  <c:v>#N/A</c:v>
                </c:pt>
                <c:pt idx="6412">
                  <c:v>#N/A</c:v>
                </c:pt>
                <c:pt idx="6413">
                  <c:v>#N/A</c:v>
                </c:pt>
                <c:pt idx="6414">
                  <c:v>#N/A</c:v>
                </c:pt>
                <c:pt idx="6415">
                  <c:v>#N/A</c:v>
                </c:pt>
                <c:pt idx="6416">
                  <c:v>#N/A</c:v>
                </c:pt>
                <c:pt idx="6417">
                  <c:v>#N/A</c:v>
                </c:pt>
                <c:pt idx="6418">
                  <c:v>#N/A</c:v>
                </c:pt>
                <c:pt idx="6419">
                  <c:v>#N/A</c:v>
                </c:pt>
                <c:pt idx="6420">
                  <c:v>#N/A</c:v>
                </c:pt>
                <c:pt idx="6421">
                  <c:v>#N/A</c:v>
                </c:pt>
                <c:pt idx="6422">
                  <c:v>#N/A</c:v>
                </c:pt>
                <c:pt idx="6423">
                  <c:v>#N/A</c:v>
                </c:pt>
                <c:pt idx="6424">
                  <c:v>#N/A</c:v>
                </c:pt>
                <c:pt idx="6425">
                  <c:v>#N/A</c:v>
                </c:pt>
                <c:pt idx="6426">
                  <c:v>#N/A</c:v>
                </c:pt>
                <c:pt idx="6427">
                  <c:v>#N/A</c:v>
                </c:pt>
                <c:pt idx="6428">
                  <c:v>#N/A</c:v>
                </c:pt>
                <c:pt idx="6429">
                  <c:v>#N/A</c:v>
                </c:pt>
                <c:pt idx="6430">
                  <c:v>#N/A</c:v>
                </c:pt>
                <c:pt idx="6431">
                  <c:v>#N/A</c:v>
                </c:pt>
                <c:pt idx="6432">
                  <c:v>#N/A</c:v>
                </c:pt>
                <c:pt idx="6433">
                  <c:v>#N/A</c:v>
                </c:pt>
                <c:pt idx="6434">
                  <c:v>#N/A</c:v>
                </c:pt>
                <c:pt idx="6435">
                  <c:v>#N/A</c:v>
                </c:pt>
                <c:pt idx="6436">
                  <c:v>#N/A</c:v>
                </c:pt>
                <c:pt idx="6437">
                  <c:v>#N/A</c:v>
                </c:pt>
                <c:pt idx="6438">
                  <c:v>#N/A</c:v>
                </c:pt>
                <c:pt idx="6439">
                  <c:v>#N/A</c:v>
                </c:pt>
                <c:pt idx="6440">
                  <c:v>#N/A</c:v>
                </c:pt>
                <c:pt idx="6441">
                  <c:v>#N/A</c:v>
                </c:pt>
                <c:pt idx="6442">
                  <c:v>#N/A</c:v>
                </c:pt>
                <c:pt idx="6443">
                  <c:v>#N/A</c:v>
                </c:pt>
                <c:pt idx="6444">
                  <c:v>#N/A</c:v>
                </c:pt>
                <c:pt idx="6445">
                  <c:v>#N/A</c:v>
                </c:pt>
                <c:pt idx="6446">
                  <c:v>#N/A</c:v>
                </c:pt>
                <c:pt idx="6447">
                  <c:v>#N/A</c:v>
                </c:pt>
                <c:pt idx="6448">
                  <c:v>#N/A</c:v>
                </c:pt>
                <c:pt idx="6449">
                  <c:v>#N/A</c:v>
                </c:pt>
                <c:pt idx="6450">
                  <c:v>#N/A</c:v>
                </c:pt>
                <c:pt idx="6451">
                  <c:v>#N/A</c:v>
                </c:pt>
                <c:pt idx="6452">
                  <c:v>#N/A</c:v>
                </c:pt>
                <c:pt idx="6453">
                  <c:v>#N/A</c:v>
                </c:pt>
                <c:pt idx="6454">
                  <c:v>#N/A</c:v>
                </c:pt>
                <c:pt idx="6455">
                  <c:v>#N/A</c:v>
                </c:pt>
                <c:pt idx="6456">
                  <c:v>#N/A</c:v>
                </c:pt>
                <c:pt idx="6457">
                  <c:v>#N/A</c:v>
                </c:pt>
                <c:pt idx="6458">
                  <c:v>#N/A</c:v>
                </c:pt>
                <c:pt idx="6459">
                  <c:v>#N/A</c:v>
                </c:pt>
                <c:pt idx="6460">
                  <c:v>#N/A</c:v>
                </c:pt>
                <c:pt idx="6461">
                  <c:v>#N/A</c:v>
                </c:pt>
                <c:pt idx="6462">
                  <c:v>#N/A</c:v>
                </c:pt>
                <c:pt idx="6463">
                  <c:v>#N/A</c:v>
                </c:pt>
                <c:pt idx="6464">
                  <c:v>#N/A</c:v>
                </c:pt>
                <c:pt idx="6465">
                  <c:v>#N/A</c:v>
                </c:pt>
                <c:pt idx="6466">
                  <c:v>#N/A</c:v>
                </c:pt>
                <c:pt idx="6467">
                  <c:v>#N/A</c:v>
                </c:pt>
                <c:pt idx="6468">
                  <c:v>#N/A</c:v>
                </c:pt>
                <c:pt idx="6469">
                  <c:v>#N/A</c:v>
                </c:pt>
                <c:pt idx="6470">
                  <c:v>#N/A</c:v>
                </c:pt>
                <c:pt idx="6471">
                  <c:v>#N/A</c:v>
                </c:pt>
                <c:pt idx="6472">
                  <c:v>#N/A</c:v>
                </c:pt>
                <c:pt idx="6473">
                  <c:v>#N/A</c:v>
                </c:pt>
                <c:pt idx="6474">
                  <c:v>#N/A</c:v>
                </c:pt>
                <c:pt idx="6475">
                  <c:v>#N/A</c:v>
                </c:pt>
                <c:pt idx="6476">
                  <c:v>#N/A</c:v>
                </c:pt>
                <c:pt idx="6477">
                  <c:v>#N/A</c:v>
                </c:pt>
                <c:pt idx="6478">
                  <c:v>#N/A</c:v>
                </c:pt>
                <c:pt idx="6479">
                  <c:v>#N/A</c:v>
                </c:pt>
                <c:pt idx="6480">
                  <c:v>#N/A</c:v>
                </c:pt>
                <c:pt idx="6481">
                  <c:v>#N/A</c:v>
                </c:pt>
                <c:pt idx="6482">
                  <c:v>#N/A</c:v>
                </c:pt>
                <c:pt idx="6483">
                  <c:v>#N/A</c:v>
                </c:pt>
                <c:pt idx="6484">
                  <c:v>#N/A</c:v>
                </c:pt>
                <c:pt idx="6485">
                  <c:v>#N/A</c:v>
                </c:pt>
                <c:pt idx="6486">
                  <c:v>#N/A</c:v>
                </c:pt>
                <c:pt idx="6487">
                  <c:v>#N/A</c:v>
                </c:pt>
                <c:pt idx="6488">
                  <c:v>#N/A</c:v>
                </c:pt>
                <c:pt idx="6489">
                  <c:v>#N/A</c:v>
                </c:pt>
                <c:pt idx="6490">
                  <c:v>#N/A</c:v>
                </c:pt>
                <c:pt idx="6491">
                  <c:v>#N/A</c:v>
                </c:pt>
                <c:pt idx="6492">
                  <c:v>#N/A</c:v>
                </c:pt>
                <c:pt idx="6493">
                  <c:v>#N/A</c:v>
                </c:pt>
                <c:pt idx="6494">
                  <c:v>#N/A</c:v>
                </c:pt>
                <c:pt idx="6495">
                  <c:v>#N/A</c:v>
                </c:pt>
                <c:pt idx="6496">
                  <c:v>#N/A</c:v>
                </c:pt>
                <c:pt idx="6497">
                  <c:v>#N/A</c:v>
                </c:pt>
                <c:pt idx="6498">
                  <c:v>#N/A</c:v>
                </c:pt>
                <c:pt idx="6499">
                  <c:v>#N/A</c:v>
                </c:pt>
                <c:pt idx="6500">
                  <c:v>#N/A</c:v>
                </c:pt>
                <c:pt idx="6501">
                  <c:v>#N/A</c:v>
                </c:pt>
                <c:pt idx="6502">
                  <c:v>#N/A</c:v>
                </c:pt>
                <c:pt idx="6503">
                  <c:v>#N/A</c:v>
                </c:pt>
                <c:pt idx="6504">
                  <c:v>#N/A</c:v>
                </c:pt>
                <c:pt idx="6505">
                  <c:v>#N/A</c:v>
                </c:pt>
                <c:pt idx="6506">
                  <c:v>#N/A</c:v>
                </c:pt>
                <c:pt idx="6507">
                  <c:v>#N/A</c:v>
                </c:pt>
                <c:pt idx="6508">
                  <c:v>#N/A</c:v>
                </c:pt>
                <c:pt idx="6509">
                  <c:v>#N/A</c:v>
                </c:pt>
                <c:pt idx="6510">
                  <c:v>#N/A</c:v>
                </c:pt>
                <c:pt idx="6511">
                  <c:v>#N/A</c:v>
                </c:pt>
                <c:pt idx="6512">
                  <c:v>#N/A</c:v>
                </c:pt>
                <c:pt idx="6513">
                  <c:v>#N/A</c:v>
                </c:pt>
                <c:pt idx="6514">
                  <c:v>#N/A</c:v>
                </c:pt>
                <c:pt idx="6515">
                  <c:v>#N/A</c:v>
                </c:pt>
                <c:pt idx="6516">
                  <c:v>#N/A</c:v>
                </c:pt>
                <c:pt idx="6517">
                  <c:v>#N/A</c:v>
                </c:pt>
                <c:pt idx="6518">
                  <c:v>#N/A</c:v>
                </c:pt>
                <c:pt idx="6519">
                  <c:v>#N/A</c:v>
                </c:pt>
                <c:pt idx="6520">
                  <c:v>#N/A</c:v>
                </c:pt>
                <c:pt idx="6521">
                  <c:v>#N/A</c:v>
                </c:pt>
                <c:pt idx="6522">
                  <c:v>#N/A</c:v>
                </c:pt>
                <c:pt idx="6523">
                  <c:v>#N/A</c:v>
                </c:pt>
                <c:pt idx="6524">
                  <c:v>#N/A</c:v>
                </c:pt>
                <c:pt idx="6525">
                  <c:v>#N/A</c:v>
                </c:pt>
                <c:pt idx="6526">
                  <c:v>#N/A</c:v>
                </c:pt>
                <c:pt idx="6527">
                  <c:v>#N/A</c:v>
                </c:pt>
                <c:pt idx="6528">
                  <c:v>#N/A</c:v>
                </c:pt>
                <c:pt idx="6529">
                  <c:v>#N/A</c:v>
                </c:pt>
                <c:pt idx="6530">
                  <c:v>#N/A</c:v>
                </c:pt>
                <c:pt idx="6531">
                  <c:v>#N/A</c:v>
                </c:pt>
                <c:pt idx="6532">
                  <c:v>#N/A</c:v>
                </c:pt>
                <c:pt idx="6533">
                  <c:v>#N/A</c:v>
                </c:pt>
                <c:pt idx="6534">
                  <c:v>#N/A</c:v>
                </c:pt>
                <c:pt idx="6535">
                  <c:v>#N/A</c:v>
                </c:pt>
                <c:pt idx="6536">
                  <c:v>#N/A</c:v>
                </c:pt>
                <c:pt idx="6537">
                  <c:v>#N/A</c:v>
                </c:pt>
                <c:pt idx="6538">
                  <c:v>#N/A</c:v>
                </c:pt>
                <c:pt idx="6539">
                  <c:v>#N/A</c:v>
                </c:pt>
                <c:pt idx="6540">
                  <c:v>#N/A</c:v>
                </c:pt>
                <c:pt idx="6541">
                  <c:v>#N/A</c:v>
                </c:pt>
                <c:pt idx="6542">
                  <c:v>#N/A</c:v>
                </c:pt>
                <c:pt idx="6543">
                  <c:v>#N/A</c:v>
                </c:pt>
                <c:pt idx="6544">
                  <c:v>#N/A</c:v>
                </c:pt>
                <c:pt idx="6545">
                  <c:v>#N/A</c:v>
                </c:pt>
                <c:pt idx="6546">
                  <c:v>#N/A</c:v>
                </c:pt>
                <c:pt idx="6547">
                  <c:v>#N/A</c:v>
                </c:pt>
                <c:pt idx="6548">
                  <c:v>#N/A</c:v>
                </c:pt>
                <c:pt idx="6549">
                  <c:v>#N/A</c:v>
                </c:pt>
                <c:pt idx="6550">
                  <c:v>#N/A</c:v>
                </c:pt>
                <c:pt idx="6551">
                  <c:v>#N/A</c:v>
                </c:pt>
                <c:pt idx="6552">
                  <c:v>#N/A</c:v>
                </c:pt>
                <c:pt idx="6553">
                  <c:v>#N/A</c:v>
                </c:pt>
                <c:pt idx="6554">
                  <c:v>#N/A</c:v>
                </c:pt>
                <c:pt idx="6555">
                  <c:v>#N/A</c:v>
                </c:pt>
                <c:pt idx="6556">
                  <c:v>#N/A</c:v>
                </c:pt>
                <c:pt idx="6557">
                  <c:v>#N/A</c:v>
                </c:pt>
                <c:pt idx="6558">
                  <c:v>#N/A</c:v>
                </c:pt>
                <c:pt idx="6559">
                  <c:v>#N/A</c:v>
                </c:pt>
                <c:pt idx="6560">
                  <c:v>#N/A</c:v>
                </c:pt>
                <c:pt idx="6561">
                  <c:v>#N/A</c:v>
                </c:pt>
                <c:pt idx="6562">
                  <c:v>#N/A</c:v>
                </c:pt>
                <c:pt idx="6563">
                  <c:v>#N/A</c:v>
                </c:pt>
                <c:pt idx="6564">
                  <c:v>#N/A</c:v>
                </c:pt>
                <c:pt idx="6565">
                  <c:v>#N/A</c:v>
                </c:pt>
                <c:pt idx="6566">
                  <c:v>#N/A</c:v>
                </c:pt>
                <c:pt idx="6567">
                  <c:v>#N/A</c:v>
                </c:pt>
                <c:pt idx="6568">
                  <c:v>#N/A</c:v>
                </c:pt>
                <c:pt idx="6569">
                  <c:v>#N/A</c:v>
                </c:pt>
                <c:pt idx="6570">
                  <c:v>#N/A</c:v>
                </c:pt>
                <c:pt idx="6571">
                  <c:v>#N/A</c:v>
                </c:pt>
                <c:pt idx="6572">
                  <c:v>#N/A</c:v>
                </c:pt>
                <c:pt idx="6573">
                  <c:v>#N/A</c:v>
                </c:pt>
                <c:pt idx="6574">
                  <c:v>#N/A</c:v>
                </c:pt>
                <c:pt idx="6575">
                  <c:v>#N/A</c:v>
                </c:pt>
                <c:pt idx="6576">
                  <c:v>#N/A</c:v>
                </c:pt>
                <c:pt idx="6577">
                  <c:v>#N/A</c:v>
                </c:pt>
                <c:pt idx="6578">
                  <c:v>#N/A</c:v>
                </c:pt>
                <c:pt idx="6579">
                  <c:v>#N/A</c:v>
                </c:pt>
                <c:pt idx="6580">
                  <c:v>#N/A</c:v>
                </c:pt>
                <c:pt idx="6581">
                  <c:v>#N/A</c:v>
                </c:pt>
                <c:pt idx="6582">
                  <c:v>#N/A</c:v>
                </c:pt>
                <c:pt idx="6583">
                  <c:v>#N/A</c:v>
                </c:pt>
                <c:pt idx="6584">
                  <c:v>#N/A</c:v>
                </c:pt>
                <c:pt idx="6585">
                  <c:v>#N/A</c:v>
                </c:pt>
                <c:pt idx="6586">
                  <c:v>#N/A</c:v>
                </c:pt>
                <c:pt idx="6587">
                  <c:v>#N/A</c:v>
                </c:pt>
                <c:pt idx="6588">
                  <c:v>#N/A</c:v>
                </c:pt>
                <c:pt idx="6589">
                  <c:v>#N/A</c:v>
                </c:pt>
                <c:pt idx="6590">
                  <c:v>#N/A</c:v>
                </c:pt>
                <c:pt idx="6591">
                  <c:v>#N/A</c:v>
                </c:pt>
                <c:pt idx="6592">
                  <c:v>#N/A</c:v>
                </c:pt>
                <c:pt idx="6593">
                  <c:v>#N/A</c:v>
                </c:pt>
                <c:pt idx="6594">
                  <c:v>#N/A</c:v>
                </c:pt>
                <c:pt idx="6595">
                  <c:v>#N/A</c:v>
                </c:pt>
                <c:pt idx="6596">
                  <c:v>#N/A</c:v>
                </c:pt>
                <c:pt idx="6597">
                  <c:v>#N/A</c:v>
                </c:pt>
                <c:pt idx="6598">
                  <c:v>#N/A</c:v>
                </c:pt>
                <c:pt idx="6599">
                  <c:v>#N/A</c:v>
                </c:pt>
                <c:pt idx="6600">
                  <c:v>#N/A</c:v>
                </c:pt>
                <c:pt idx="6601">
                  <c:v>#N/A</c:v>
                </c:pt>
                <c:pt idx="6602">
                  <c:v>#N/A</c:v>
                </c:pt>
                <c:pt idx="6603">
                  <c:v>#N/A</c:v>
                </c:pt>
                <c:pt idx="6604">
                  <c:v>#N/A</c:v>
                </c:pt>
                <c:pt idx="6605">
                  <c:v>#N/A</c:v>
                </c:pt>
                <c:pt idx="6606">
                  <c:v>#N/A</c:v>
                </c:pt>
                <c:pt idx="6607">
                  <c:v>#N/A</c:v>
                </c:pt>
                <c:pt idx="6608">
                  <c:v>#N/A</c:v>
                </c:pt>
                <c:pt idx="6609">
                  <c:v>#N/A</c:v>
                </c:pt>
                <c:pt idx="6610">
                  <c:v>#N/A</c:v>
                </c:pt>
                <c:pt idx="6611">
                  <c:v>#N/A</c:v>
                </c:pt>
                <c:pt idx="6612">
                  <c:v>#N/A</c:v>
                </c:pt>
                <c:pt idx="6613">
                  <c:v>#N/A</c:v>
                </c:pt>
                <c:pt idx="6614">
                  <c:v>#N/A</c:v>
                </c:pt>
                <c:pt idx="6615">
                  <c:v>#N/A</c:v>
                </c:pt>
                <c:pt idx="6616">
                  <c:v>#N/A</c:v>
                </c:pt>
                <c:pt idx="6617">
                  <c:v>#N/A</c:v>
                </c:pt>
                <c:pt idx="6618">
                  <c:v>#N/A</c:v>
                </c:pt>
                <c:pt idx="6619">
                  <c:v>#N/A</c:v>
                </c:pt>
                <c:pt idx="6620">
                  <c:v>#N/A</c:v>
                </c:pt>
                <c:pt idx="6621">
                  <c:v>#N/A</c:v>
                </c:pt>
                <c:pt idx="6622">
                  <c:v>#N/A</c:v>
                </c:pt>
                <c:pt idx="6623">
                  <c:v>#N/A</c:v>
                </c:pt>
                <c:pt idx="6624">
                  <c:v>#N/A</c:v>
                </c:pt>
                <c:pt idx="6625">
                  <c:v>#N/A</c:v>
                </c:pt>
                <c:pt idx="6626">
                  <c:v>#N/A</c:v>
                </c:pt>
                <c:pt idx="6627">
                  <c:v>#N/A</c:v>
                </c:pt>
                <c:pt idx="6628">
                  <c:v>#N/A</c:v>
                </c:pt>
                <c:pt idx="6629">
                  <c:v>#N/A</c:v>
                </c:pt>
                <c:pt idx="6630">
                  <c:v>#N/A</c:v>
                </c:pt>
                <c:pt idx="6631">
                  <c:v>#N/A</c:v>
                </c:pt>
                <c:pt idx="6632">
                  <c:v>#N/A</c:v>
                </c:pt>
                <c:pt idx="6633">
                  <c:v>#N/A</c:v>
                </c:pt>
                <c:pt idx="6634">
                  <c:v>#N/A</c:v>
                </c:pt>
                <c:pt idx="6635">
                  <c:v>#N/A</c:v>
                </c:pt>
                <c:pt idx="6636">
                  <c:v>#N/A</c:v>
                </c:pt>
                <c:pt idx="6637">
                  <c:v>#N/A</c:v>
                </c:pt>
                <c:pt idx="6638">
                  <c:v>#N/A</c:v>
                </c:pt>
                <c:pt idx="6639">
                  <c:v>#N/A</c:v>
                </c:pt>
                <c:pt idx="6640">
                  <c:v>#N/A</c:v>
                </c:pt>
                <c:pt idx="6641">
                  <c:v>#N/A</c:v>
                </c:pt>
                <c:pt idx="6642">
                  <c:v>#N/A</c:v>
                </c:pt>
                <c:pt idx="6643">
                  <c:v>#N/A</c:v>
                </c:pt>
                <c:pt idx="6644">
                  <c:v>#N/A</c:v>
                </c:pt>
                <c:pt idx="6645">
                  <c:v>#N/A</c:v>
                </c:pt>
                <c:pt idx="6646">
                  <c:v>#N/A</c:v>
                </c:pt>
                <c:pt idx="6647">
                  <c:v>#N/A</c:v>
                </c:pt>
                <c:pt idx="6648">
                  <c:v>#N/A</c:v>
                </c:pt>
                <c:pt idx="6649">
                  <c:v>#N/A</c:v>
                </c:pt>
                <c:pt idx="6650">
                  <c:v>#N/A</c:v>
                </c:pt>
                <c:pt idx="6651">
                  <c:v>#N/A</c:v>
                </c:pt>
                <c:pt idx="6652">
                  <c:v>#N/A</c:v>
                </c:pt>
                <c:pt idx="6653">
                  <c:v>#N/A</c:v>
                </c:pt>
                <c:pt idx="6654">
                  <c:v>#N/A</c:v>
                </c:pt>
                <c:pt idx="6655">
                  <c:v>#N/A</c:v>
                </c:pt>
                <c:pt idx="6656">
                  <c:v>#N/A</c:v>
                </c:pt>
                <c:pt idx="6657">
                  <c:v>#N/A</c:v>
                </c:pt>
                <c:pt idx="6658">
                  <c:v>#N/A</c:v>
                </c:pt>
                <c:pt idx="6659">
                  <c:v>#N/A</c:v>
                </c:pt>
                <c:pt idx="6660">
                  <c:v>#N/A</c:v>
                </c:pt>
                <c:pt idx="6661">
                  <c:v>#N/A</c:v>
                </c:pt>
                <c:pt idx="6662">
                  <c:v>#N/A</c:v>
                </c:pt>
                <c:pt idx="6663">
                  <c:v>#N/A</c:v>
                </c:pt>
                <c:pt idx="6664">
                  <c:v>#N/A</c:v>
                </c:pt>
                <c:pt idx="6665">
                  <c:v>#N/A</c:v>
                </c:pt>
                <c:pt idx="6666">
                  <c:v>#N/A</c:v>
                </c:pt>
                <c:pt idx="6667">
                  <c:v>#N/A</c:v>
                </c:pt>
                <c:pt idx="6668">
                  <c:v>#N/A</c:v>
                </c:pt>
                <c:pt idx="6669">
                  <c:v>#N/A</c:v>
                </c:pt>
                <c:pt idx="6670">
                  <c:v>#N/A</c:v>
                </c:pt>
                <c:pt idx="6671">
                  <c:v>#N/A</c:v>
                </c:pt>
                <c:pt idx="6672">
                  <c:v>#N/A</c:v>
                </c:pt>
                <c:pt idx="6673">
                  <c:v>#N/A</c:v>
                </c:pt>
                <c:pt idx="6674">
                  <c:v>#N/A</c:v>
                </c:pt>
                <c:pt idx="6675">
                  <c:v>#N/A</c:v>
                </c:pt>
                <c:pt idx="6676">
                  <c:v>#N/A</c:v>
                </c:pt>
                <c:pt idx="6677">
                  <c:v>#N/A</c:v>
                </c:pt>
                <c:pt idx="6678">
                  <c:v>#N/A</c:v>
                </c:pt>
                <c:pt idx="6679">
                  <c:v>#N/A</c:v>
                </c:pt>
                <c:pt idx="6680">
                  <c:v>#N/A</c:v>
                </c:pt>
                <c:pt idx="6681">
                  <c:v>#N/A</c:v>
                </c:pt>
                <c:pt idx="6682">
                  <c:v>#N/A</c:v>
                </c:pt>
                <c:pt idx="6683">
                  <c:v>#N/A</c:v>
                </c:pt>
                <c:pt idx="6684">
                  <c:v>#N/A</c:v>
                </c:pt>
                <c:pt idx="6685">
                  <c:v>#N/A</c:v>
                </c:pt>
                <c:pt idx="6686">
                  <c:v>#N/A</c:v>
                </c:pt>
                <c:pt idx="6687">
                  <c:v>#N/A</c:v>
                </c:pt>
                <c:pt idx="6688">
                  <c:v>#N/A</c:v>
                </c:pt>
                <c:pt idx="6689">
                  <c:v>#N/A</c:v>
                </c:pt>
                <c:pt idx="6690">
                  <c:v>#N/A</c:v>
                </c:pt>
                <c:pt idx="6691">
                  <c:v>#N/A</c:v>
                </c:pt>
                <c:pt idx="6692">
                  <c:v>#N/A</c:v>
                </c:pt>
                <c:pt idx="6693">
                  <c:v>#N/A</c:v>
                </c:pt>
                <c:pt idx="6694">
                  <c:v>#N/A</c:v>
                </c:pt>
                <c:pt idx="6695">
                  <c:v>#N/A</c:v>
                </c:pt>
                <c:pt idx="6696">
                  <c:v>#N/A</c:v>
                </c:pt>
                <c:pt idx="6697">
                  <c:v>#N/A</c:v>
                </c:pt>
                <c:pt idx="6698">
                  <c:v>#N/A</c:v>
                </c:pt>
                <c:pt idx="6699">
                  <c:v>#N/A</c:v>
                </c:pt>
                <c:pt idx="6700">
                  <c:v>#N/A</c:v>
                </c:pt>
                <c:pt idx="6701">
                  <c:v>#N/A</c:v>
                </c:pt>
                <c:pt idx="6702">
                  <c:v>#N/A</c:v>
                </c:pt>
                <c:pt idx="6703">
                  <c:v>#N/A</c:v>
                </c:pt>
                <c:pt idx="6704">
                  <c:v>#N/A</c:v>
                </c:pt>
                <c:pt idx="6705">
                  <c:v>#N/A</c:v>
                </c:pt>
                <c:pt idx="6706">
                  <c:v>#N/A</c:v>
                </c:pt>
                <c:pt idx="6707">
                  <c:v>#N/A</c:v>
                </c:pt>
                <c:pt idx="6708">
                  <c:v>#N/A</c:v>
                </c:pt>
                <c:pt idx="6709">
                  <c:v>#N/A</c:v>
                </c:pt>
                <c:pt idx="6710">
                  <c:v>#N/A</c:v>
                </c:pt>
                <c:pt idx="6711">
                  <c:v>#N/A</c:v>
                </c:pt>
                <c:pt idx="6712">
                  <c:v>#N/A</c:v>
                </c:pt>
                <c:pt idx="6713">
                  <c:v>#N/A</c:v>
                </c:pt>
                <c:pt idx="6714">
                  <c:v>#N/A</c:v>
                </c:pt>
                <c:pt idx="6715">
                  <c:v>#N/A</c:v>
                </c:pt>
                <c:pt idx="6716">
                  <c:v>#N/A</c:v>
                </c:pt>
                <c:pt idx="6717">
                  <c:v>#N/A</c:v>
                </c:pt>
                <c:pt idx="6718">
                  <c:v>#N/A</c:v>
                </c:pt>
                <c:pt idx="6719">
                  <c:v>#N/A</c:v>
                </c:pt>
                <c:pt idx="6720">
                  <c:v>#N/A</c:v>
                </c:pt>
                <c:pt idx="6721">
                  <c:v>#N/A</c:v>
                </c:pt>
                <c:pt idx="6722">
                  <c:v>#N/A</c:v>
                </c:pt>
                <c:pt idx="6723">
                  <c:v>#N/A</c:v>
                </c:pt>
                <c:pt idx="6724">
                  <c:v>#N/A</c:v>
                </c:pt>
                <c:pt idx="6725">
                  <c:v>#N/A</c:v>
                </c:pt>
                <c:pt idx="6726">
                  <c:v>#N/A</c:v>
                </c:pt>
                <c:pt idx="6727">
                  <c:v>#N/A</c:v>
                </c:pt>
                <c:pt idx="6728">
                  <c:v>#N/A</c:v>
                </c:pt>
                <c:pt idx="6729">
                  <c:v>#N/A</c:v>
                </c:pt>
                <c:pt idx="6730">
                  <c:v>#N/A</c:v>
                </c:pt>
                <c:pt idx="6731">
                  <c:v>#N/A</c:v>
                </c:pt>
                <c:pt idx="6732">
                  <c:v>#N/A</c:v>
                </c:pt>
                <c:pt idx="6733">
                  <c:v>#N/A</c:v>
                </c:pt>
                <c:pt idx="6734">
                  <c:v>#N/A</c:v>
                </c:pt>
                <c:pt idx="6735">
                  <c:v>#N/A</c:v>
                </c:pt>
                <c:pt idx="6736">
                  <c:v>#N/A</c:v>
                </c:pt>
                <c:pt idx="6737">
                  <c:v>#N/A</c:v>
                </c:pt>
                <c:pt idx="6738">
                  <c:v>#N/A</c:v>
                </c:pt>
                <c:pt idx="6739">
                  <c:v>#N/A</c:v>
                </c:pt>
                <c:pt idx="6740">
                  <c:v>#N/A</c:v>
                </c:pt>
                <c:pt idx="6741">
                  <c:v>#N/A</c:v>
                </c:pt>
                <c:pt idx="6742">
                  <c:v>#N/A</c:v>
                </c:pt>
                <c:pt idx="6743">
                  <c:v>#N/A</c:v>
                </c:pt>
                <c:pt idx="6744">
                  <c:v>#N/A</c:v>
                </c:pt>
                <c:pt idx="6745">
                  <c:v>#N/A</c:v>
                </c:pt>
                <c:pt idx="6746">
                  <c:v>#N/A</c:v>
                </c:pt>
                <c:pt idx="6747">
                  <c:v>#N/A</c:v>
                </c:pt>
                <c:pt idx="6748">
                  <c:v>#N/A</c:v>
                </c:pt>
                <c:pt idx="6749">
                  <c:v>#N/A</c:v>
                </c:pt>
                <c:pt idx="6750">
                  <c:v>#N/A</c:v>
                </c:pt>
                <c:pt idx="6751">
                  <c:v>#N/A</c:v>
                </c:pt>
                <c:pt idx="6752">
                  <c:v>#N/A</c:v>
                </c:pt>
                <c:pt idx="6753">
                  <c:v>#N/A</c:v>
                </c:pt>
                <c:pt idx="6754">
                  <c:v>#N/A</c:v>
                </c:pt>
                <c:pt idx="6755">
                  <c:v>#N/A</c:v>
                </c:pt>
                <c:pt idx="6756">
                  <c:v>#N/A</c:v>
                </c:pt>
                <c:pt idx="6757">
                  <c:v>#N/A</c:v>
                </c:pt>
                <c:pt idx="6758">
                  <c:v>#N/A</c:v>
                </c:pt>
                <c:pt idx="6759">
                  <c:v>#N/A</c:v>
                </c:pt>
                <c:pt idx="6760">
                  <c:v>#N/A</c:v>
                </c:pt>
                <c:pt idx="6761">
                  <c:v>#N/A</c:v>
                </c:pt>
                <c:pt idx="6762">
                  <c:v>#N/A</c:v>
                </c:pt>
                <c:pt idx="6763">
                  <c:v>#N/A</c:v>
                </c:pt>
                <c:pt idx="6764">
                  <c:v>#N/A</c:v>
                </c:pt>
                <c:pt idx="6765">
                  <c:v>#N/A</c:v>
                </c:pt>
                <c:pt idx="6766">
                  <c:v>#N/A</c:v>
                </c:pt>
                <c:pt idx="6767">
                  <c:v>#N/A</c:v>
                </c:pt>
                <c:pt idx="6768">
                  <c:v>#N/A</c:v>
                </c:pt>
                <c:pt idx="6769">
                  <c:v>#N/A</c:v>
                </c:pt>
                <c:pt idx="6770">
                  <c:v>#N/A</c:v>
                </c:pt>
                <c:pt idx="6771">
                  <c:v>#N/A</c:v>
                </c:pt>
                <c:pt idx="6772">
                  <c:v>#N/A</c:v>
                </c:pt>
                <c:pt idx="6773">
                  <c:v>#N/A</c:v>
                </c:pt>
                <c:pt idx="6774">
                  <c:v>#N/A</c:v>
                </c:pt>
                <c:pt idx="6775">
                  <c:v>#N/A</c:v>
                </c:pt>
                <c:pt idx="6776">
                  <c:v>#N/A</c:v>
                </c:pt>
                <c:pt idx="6777">
                  <c:v>#N/A</c:v>
                </c:pt>
                <c:pt idx="6778">
                  <c:v>#N/A</c:v>
                </c:pt>
                <c:pt idx="6779">
                  <c:v>#N/A</c:v>
                </c:pt>
                <c:pt idx="6780">
                  <c:v>#N/A</c:v>
                </c:pt>
                <c:pt idx="6781">
                  <c:v>#N/A</c:v>
                </c:pt>
                <c:pt idx="6782">
                  <c:v>#N/A</c:v>
                </c:pt>
                <c:pt idx="6783">
                  <c:v>#N/A</c:v>
                </c:pt>
                <c:pt idx="6784">
                  <c:v>#N/A</c:v>
                </c:pt>
                <c:pt idx="6785">
                  <c:v>#N/A</c:v>
                </c:pt>
                <c:pt idx="6786">
                  <c:v>#N/A</c:v>
                </c:pt>
                <c:pt idx="6787">
                  <c:v>#N/A</c:v>
                </c:pt>
                <c:pt idx="6788">
                  <c:v>#N/A</c:v>
                </c:pt>
                <c:pt idx="6789">
                  <c:v>#N/A</c:v>
                </c:pt>
                <c:pt idx="6790">
                  <c:v>#N/A</c:v>
                </c:pt>
                <c:pt idx="6791">
                  <c:v>#N/A</c:v>
                </c:pt>
                <c:pt idx="6792">
                  <c:v>#N/A</c:v>
                </c:pt>
                <c:pt idx="6793">
                  <c:v>#N/A</c:v>
                </c:pt>
                <c:pt idx="6794">
                  <c:v>#N/A</c:v>
                </c:pt>
                <c:pt idx="6795">
                  <c:v>#N/A</c:v>
                </c:pt>
                <c:pt idx="6796">
                  <c:v>#N/A</c:v>
                </c:pt>
                <c:pt idx="6797">
                  <c:v>#N/A</c:v>
                </c:pt>
                <c:pt idx="6798">
                  <c:v>#N/A</c:v>
                </c:pt>
                <c:pt idx="6799">
                  <c:v>#N/A</c:v>
                </c:pt>
                <c:pt idx="6800">
                  <c:v>#N/A</c:v>
                </c:pt>
                <c:pt idx="6801">
                  <c:v>#N/A</c:v>
                </c:pt>
                <c:pt idx="6802">
                  <c:v>#N/A</c:v>
                </c:pt>
                <c:pt idx="6803">
                  <c:v>#N/A</c:v>
                </c:pt>
                <c:pt idx="6804">
                  <c:v>#N/A</c:v>
                </c:pt>
                <c:pt idx="6805">
                  <c:v>#N/A</c:v>
                </c:pt>
                <c:pt idx="6806">
                  <c:v>#N/A</c:v>
                </c:pt>
                <c:pt idx="6807">
                  <c:v>#N/A</c:v>
                </c:pt>
                <c:pt idx="6808">
                  <c:v>#N/A</c:v>
                </c:pt>
                <c:pt idx="6809">
                  <c:v>#N/A</c:v>
                </c:pt>
                <c:pt idx="6810">
                  <c:v>#N/A</c:v>
                </c:pt>
                <c:pt idx="6811">
                  <c:v>#N/A</c:v>
                </c:pt>
                <c:pt idx="6812">
                  <c:v>#N/A</c:v>
                </c:pt>
                <c:pt idx="6813">
                  <c:v>#N/A</c:v>
                </c:pt>
                <c:pt idx="6814">
                  <c:v>#N/A</c:v>
                </c:pt>
                <c:pt idx="6815">
                  <c:v>#N/A</c:v>
                </c:pt>
                <c:pt idx="6816">
                  <c:v>#N/A</c:v>
                </c:pt>
                <c:pt idx="6817">
                  <c:v>#N/A</c:v>
                </c:pt>
                <c:pt idx="6818">
                  <c:v>#N/A</c:v>
                </c:pt>
                <c:pt idx="6819">
                  <c:v>#N/A</c:v>
                </c:pt>
                <c:pt idx="6820">
                  <c:v>#N/A</c:v>
                </c:pt>
                <c:pt idx="6821">
                  <c:v>#N/A</c:v>
                </c:pt>
                <c:pt idx="6822">
                  <c:v>#N/A</c:v>
                </c:pt>
                <c:pt idx="6823">
                  <c:v>#N/A</c:v>
                </c:pt>
                <c:pt idx="6824">
                  <c:v>#N/A</c:v>
                </c:pt>
                <c:pt idx="6825">
                  <c:v>#N/A</c:v>
                </c:pt>
                <c:pt idx="6826">
                  <c:v>#N/A</c:v>
                </c:pt>
                <c:pt idx="6827">
                  <c:v>#N/A</c:v>
                </c:pt>
                <c:pt idx="6828">
                  <c:v>#N/A</c:v>
                </c:pt>
                <c:pt idx="6829">
                  <c:v>#N/A</c:v>
                </c:pt>
                <c:pt idx="6830">
                  <c:v>#N/A</c:v>
                </c:pt>
                <c:pt idx="6831">
                  <c:v>#N/A</c:v>
                </c:pt>
                <c:pt idx="6832">
                  <c:v>#N/A</c:v>
                </c:pt>
                <c:pt idx="6833">
                  <c:v>#N/A</c:v>
                </c:pt>
                <c:pt idx="6834">
                  <c:v>#N/A</c:v>
                </c:pt>
                <c:pt idx="6835">
                  <c:v>#N/A</c:v>
                </c:pt>
                <c:pt idx="6836">
                  <c:v>#N/A</c:v>
                </c:pt>
                <c:pt idx="6837">
                  <c:v>#N/A</c:v>
                </c:pt>
                <c:pt idx="6838">
                  <c:v>#N/A</c:v>
                </c:pt>
                <c:pt idx="6839">
                  <c:v>#N/A</c:v>
                </c:pt>
                <c:pt idx="6840">
                  <c:v>#N/A</c:v>
                </c:pt>
                <c:pt idx="6841">
                  <c:v>#N/A</c:v>
                </c:pt>
                <c:pt idx="6842">
                  <c:v>#N/A</c:v>
                </c:pt>
                <c:pt idx="6843">
                  <c:v>#N/A</c:v>
                </c:pt>
                <c:pt idx="6844">
                  <c:v>#N/A</c:v>
                </c:pt>
                <c:pt idx="6845">
                  <c:v>#N/A</c:v>
                </c:pt>
                <c:pt idx="6846">
                  <c:v>#N/A</c:v>
                </c:pt>
                <c:pt idx="6847">
                  <c:v>#N/A</c:v>
                </c:pt>
                <c:pt idx="6848">
                  <c:v>#N/A</c:v>
                </c:pt>
                <c:pt idx="6849">
                  <c:v>#N/A</c:v>
                </c:pt>
                <c:pt idx="6850">
                  <c:v>#N/A</c:v>
                </c:pt>
                <c:pt idx="6851">
                  <c:v>#N/A</c:v>
                </c:pt>
                <c:pt idx="6852">
                  <c:v>#N/A</c:v>
                </c:pt>
                <c:pt idx="6853">
                  <c:v>#N/A</c:v>
                </c:pt>
                <c:pt idx="6854">
                  <c:v>#N/A</c:v>
                </c:pt>
                <c:pt idx="6855">
                  <c:v>#N/A</c:v>
                </c:pt>
                <c:pt idx="6856">
                  <c:v>#N/A</c:v>
                </c:pt>
                <c:pt idx="6857">
                  <c:v>#N/A</c:v>
                </c:pt>
                <c:pt idx="6858">
                  <c:v>#N/A</c:v>
                </c:pt>
                <c:pt idx="6859">
                  <c:v>#N/A</c:v>
                </c:pt>
                <c:pt idx="6860">
                  <c:v>#N/A</c:v>
                </c:pt>
                <c:pt idx="6861">
                  <c:v>#N/A</c:v>
                </c:pt>
                <c:pt idx="6862">
                  <c:v>#N/A</c:v>
                </c:pt>
                <c:pt idx="6863">
                  <c:v>#N/A</c:v>
                </c:pt>
                <c:pt idx="6864">
                  <c:v>#N/A</c:v>
                </c:pt>
                <c:pt idx="6865">
                  <c:v>#N/A</c:v>
                </c:pt>
                <c:pt idx="6866">
                  <c:v>#N/A</c:v>
                </c:pt>
                <c:pt idx="6867">
                  <c:v>#N/A</c:v>
                </c:pt>
                <c:pt idx="6868">
                  <c:v>#N/A</c:v>
                </c:pt>
                <c:pt idx="6869">
                  <c:v>#N/A</c:v>
                </c:pt>
                <c:pt idx="6870">
                  <c:v>#N/A</c:v>
                </c:pt>
                <c:pt idx="6871">
                  <c:v>#N/A</c:v>
                </c:pt>
                <c:pt idx="6872">
                  <c:v>#N/A</c:v>
                </c:pt>
                <c:pt idx="6873">
                  <c:v>#N/A</c:v>
                </c:pt>
                <c:pt idx="6874">
                  <c:v>#N/A</c:v>
                </c:pt>
                <c:pt idx="6875">
                  <c:v>#N/A</c:v>
                </c:pt>
                <c:pt idx="6876">
                  <c:v>#N/A</c:v>
                </c:pt>
                <c:pt idx="6877">
                  <c:v>#N/A</c:v>
                </c:pt>
                <c:pt idx="6878">
                  <c:v>#N/A</c:v>
                </c:pt>
                <c:pt idx="6879">
                  <c:v>#N/A</c:v>
                </c:pt>
                <c:pt idx="6880">
                  <c:v>#N/A</c:v>
                </c:pt>
                <c:pt idx="6881">
                  <c:v>#N/A</c:v>
                </c:pt>
                <c:pt idx="6882">
                  <c:v>#N/A</c:v>
                </c:pt>
                <c:pt idx="6883">
                  <c:v>#N/A</c:v>
                </c:pt>
                <c:pt idx="6884">
                  <c:v>#N/A</c:v>
                </c:pt>
                <c:pt idx="6885">
                  <c:v>#N/A</c:v>
                </c:pt>
                <c:pt idx="6886">
                  <c:v>#N/A</c:v>
                </c:pt>
                <c:pt idx="6887">
                  <c:v>#N/A</c:v>
                </c:pt>
                <c:pt idx="6888">
                  <c:v>#N/A</c:v>
                </c:pt>
                <c:pt idx="6889">
                  <c:v>#N/A</c:v>
                </c:pt>
                <c:pt idx="6890">
                  <c:v>#N/A</c:v>
                </c:pt>
                <c:pt idx="6891">
                  <c:v>#N/A</c:v>
                </c:pt>
                <c:pt idx="6892">
                  <c:v>#N/A</c:v>
                </c:pt>
                <c:pt idx="6893">
                  <c:v>#N/A</c:v>
                </c:pt>
                <c:pt idx="6894">
                  <c:v>#N/A</c:v>
                </c:pt>
                <c:pt idx="6895">
                  <c:v>#N/A</c:v>
                </c:pt>
                <c:pt idx="6896">
                  <c:v>#N/A</c:v>
                </c:pt>
                <c:pt idx="6897">
                  <c:v>#N/A</c:v>
                </c:pt>
                <c:pt idx="6898">
                  <c:v>#N/A</c:v>
                </c:pt>
                <c:pt idx="6899">
                  <c:v>#N/A</c:v>
                </c:pt>
                <c:pt idx="6900">
                  <c:v>#N/A</c:v>
                </c:pt>
                <c:pt idx="6901">
                  <c:v>#N/A</c:v>
                </c:pt>
                <c:pt idx="6902">
                  <c:v>#N/A</c:v>
                </c:pt>
                <c:pt idx="6903">
                  <c:v>#N/A</c:v>
                </c:pt>
                <c:pt idx="6904">
                  <c:v>#N/A</c:v>
                </c:pt>
                <c:pt idx="6905">
                  <c:v>#N/A</c:v>
                </c:pt>
                <c:pt idx="6906">
                  <c:v>#N/A</c:v>
                </c:pt>
                <c:pt idx="6907">
                  <c:v>#N/A</c:v>
                </c:pt>
                <c:pt idx="6908">
                  <c:v>#N/A</c:v>
                </c:pt>
                <c:pt idx="6909">
                  <c:v>#N/A</c:v>
                </c:pt>
                <c:pt idx="6910">
                  <c:v>#N/A</c:v>
                </c:pt>
                <c:pt idx="6911">
                  <c:v>#N/A</c:v>
                </c:pt>
                <c:pt idx="6912">
                  <c:v>#N/A</c:v>
                </c:pt>
                <c:pt idx="6913">
                  <c:v>#N/A</c:v>
                </c:pt>
                <c:pt idx="6914">
                  <c:v>#N/A</c:v>
                </c:pt>
                <c:pt idx="6915">
                  <c:v>#N/A</c:v>
                </c:pt>
                <c:pt idx="6916">
                  <c:v>#N/A</c:v>
                </c:pt>
                <c:pt idx="6917">
                  <c:v>#N/A</c:v>
                </c:pt>
                <c:pt idx="6918">
                  <c:v>#N/A</c:v>
                </c:pt>
                <c:pt idx="6919">
                  <c:v>#N/A</c:v>
                </c:pt>
                <c:pt idx="6920">
                  <c:v>#N/A</c:v>
                </c:pt>
                <c:pt idx="6921">
                  <c:v>#N/A</c:v>
                </c:pt>
                <c:pt idx="6922">
                  <c:v>#N/A</c:v>
                </c:pt>
                <c:pt idx="6923">
                  <c:v>#N/A</c:v>
                </c:pt>
                <c:pt idx="6924">
                  <c:v>#N/A</c:v>
                </c:pt>
                <c:pt idx="6925">
                  <c:v>#N/A</c:v>
                </c:pt>
                <c:pt idx="6926">
                  <c:v>#N/A</c:v>
                </c:pt>
                <c:pt idx="6927">
                  <c:v>#N/A</c:v>
                </c:pt>
                <c:pt idx="6928">
                  <c:v>#N/A</c:v>
                </c:pt>
                <c:pt idx="6929">
                  <c:v>#N/A</c:v>
                </c:pt>
                <c:pt idx="6930">
                  <c:v>#N/A</c:v>
                </c:pt>
                <c:pt idx="6931">
                  <c:v>#N/A</c:v>
                </c:pt>
                <c:pt idx="6932">
                  <c:v>#N/A</c:v>
                </c:pt>
                <c:pt idx="6933">
                  <c:v>#N/A</c:v>
                </c:pt>
                <c:pt idx="6934">
                  <c:v>#N/A</c:v>
                </c:pt>
                <c:pt idx="6935">
                  <c:v>#N/A</c:v>
                </c:pt>
                <c:pt idx="6936">
                  <c:v>#N/A</c:v>
                </c:pt>
                <c:pt idx="6937">
                  <c:v>#N/A</c:v>
                </c:pt>
                <c:pt idx="6938">
                  <c:v>#N/A</c:v>
                </c:pt>
                <c:pt idx="6939">
                  <c:v>#N/A</c:v>
                </c:pt>
                <c:pt idx="6940">
                  <c:v>#N/A</c:v>
                </c:pt>
                <c:pt idx="6941">
                  <c:v>#N/A</c:v>
                </c:pt>
                <c:pt idx="6942">
                  <c:v>#N/A</c:v>
                </c:pt>
                <c:pt idx="6943">
                  <c:v>#N/A</c:v>
                </c:pt>
                <c:pt idx="6944">
                  <c:v>#N/A</c:v>
                </c:pt>
                <c:pt idx="6945">
                  <c:v>#N/A</c:v>
                </c:pt>
                <c:pt idx="6946">
                  <c:v>#N/A</c:v>
                </c:pt>
                <c:pt idx="6947">
                  <c:v>#N/A</c:v>
                </c:pt>
                <c:pt idx="6948">
                  <c:v>#N/A</c:v>
                </c:pt>
                <c:pt idx="6949">
                  <c:v>#N/A</c:v>
                </c:pt>
                <c:pt idx="6950">
                  <c:v>#N/A</c:v>
                </c:pt>
                <c:pt idx="6951">
                  <c:v>#N/A</c:v>
                </c:pt>
                <c:pt idx="6952">
                  <c:v>#N/A</c:v>
                </c:pt>
                <c:pt idx="6953">
                  <c:v>#N/A</c:v>
                </c:pt>
                <c:pt idx="6954">
                  <c:v>#N/A</c:v>
                </c:pt>
                <c:pt idx="6955">
                  <c:v>#N/A</c:v>
                </c:pt>
                <c:pt idx="6956">
                  <c:v>#N/A</c:v>
                </c:pt>
                <c:pt idx="6957">
                  <c:v>#N/A</c:v>
                </c:pt>
                <c:pt idx="6958">
                  <c:v>#N/A</c:v>
                </c:pt>
                <c:pt idx="6959">
                  <c:v>#N/A</c:v>
                </c:pt>
                <c:pt idx="6960">
                  <c:v>#N/A</c:v>
                </c:pt>
                <c:pt idx="6961">
                  <c:v>#N/A</c:v>
                </c:pt>
                <c:pt idx="6962">
                  <c:v>#N/A</c:v>
                </c:pt>
                <c:pt idx="6963">
                  <c:v>#N/A</c:v>
                </c:pt>
                <c:pt idx="6964">
                  <c:v>#N/A</c:v>
                </c:pt>
                <c:pt idx="6965">
                  <c:v>#N/A</c:v>
                </c:pt>
                <c:pt idx="6966">
                  <c:v>#N/A</c:v>
                </c:pt>
                <c:pt idx="6967">
                  <c:v>#N/A</c:v>
                </c:pt>
                <c:pt idx="6968">
                  <c:v>#N/A</c:v>
                </c:pt>
                <c:pt idx="6969">
                  <c:v>#N/A</c:v>
                </c:pt>
                <c:pt idx="6970">
                  <c:v>#N/A</c:v>
                </c:pt>
                <c:pt idx="6971">
                  <c:v>#N/A</c:v>
                </c:pt>
                <c:pt idx="6972">
                  <c:v>#N/A</c:v>
                </c:pt>
                <c:pt idx="6973">
                  <c:v>#N/A</c:v>
                </c:pt>
                <c:pt idx="6974">
                  <c:v>#N/A</c:v>
                </c:pt>
                <c:pt idx="6975">
                  <c:v>#N/A</c:v>
                </c:pt>
                <c:pt idx="6976">
                  <c:v>#N/A</c:v>
                </c:pt>
                <c:pt idx="6977">
                  <c:v>#N/A</c:v>
                </c:pt>
                <c:pt idx="6978">
                  <c:v>#N/A</c:v>
                </c:pt>
                <c:pt idx="6979">
                  <c:v>#N/A</c:v>
                </c:pt>
                <c:pt idx="6980">
                  <c:v>#N/A</c:v>
                </c:pt>
                <c:pt idx="6981">
                  <c:v>#N/A</c:v>
                </c:pt>
                <c:pt idx="6982">
                  <c:v>#N/A</c:v>
                </c:pt>
                <c:pt idx="6983">
                  <c:v>#N/A</c:v>
                </c:pt>
                <c:pt idx="6984">
                  <c:v>#N/A</c:v>
                </c:pt>
                <c:pt idx="6985">
                  <c:v>#N/A</c:v>
                </c:pt>
                <c:pt idx="6986">
                  <c:v>#N/A</c:v>
                </c:pt>
                <c:pt idx="6987">
                  <c:v>#N/A</c:v>
                </c:pt>
                <c:pt idx="6988">
                  <c:v>#N/A</c:v>
                </c:pt>
                <c:pt idx="6989">
                  <c:v>#N/A</c:v>
                </c:pt>
                <c:pt idx="6990">
                  <c:v>#N/A</c:v>
                </c:pt>
                <c:pt idx="6991">
                  <c:v>#N/A</c:v>
                </c:pt>
                <c:pt idx="6992">
                  <c:v>#N/A</c:v>
                </c:pt>
                <c:pt idx="6993">
                  <c:v>#N/A</c:v>
                </c:pt>
                <c:pt idx="6994">
                  <c:v>#N/A</c:v>
                </c:pt>
                <c:pt idx="6995">
                  <c:v>#N/A</c:v>
                </c:pt>
                <c:pt idx="6996">
                  <c:v>#N/A</c:v>
                </c:pt>
                <c:pt idx="6997">
                  <c:v>#N/A</c:v>
                </c:pt>
                <c:pt idx="6998">
                  <c:v>#N/A</c:v>
                </c:pt>
                <c:pt idx="6999">
                  <c:v>#N/A</c:v>
                </c:pt>
                <c:pt idx="7000">
                  <c:v>#N/A</c:v>
                </c:pt>
                <c:pt idx="7001">
                  <c:v>#N/A</c:v>
                </c:pt>
                <c:pt idx="7002">
                  <c:v>#N/A</c:v>
                </c:pt>
                <c:pt idx="7003">
                  <c:v>#N/A</c:v>
                </c:pt>
                <c:pt idx="7004">
                  <c:v>#N/A</c:v>
                </c:pt>
                <c:pt idx="7005">
                  <c:v>#N/A</c:v>
                </c:pt>
                <c:pt idx="7006">
                  <c:v>#N/A</c:v>
                </c:pt>
                <c:pt idx="7007">
                  <c:v>#N/A</c:v>
                </c:pt>
                <c:pt idx="7008">
                  <c:v>#N/A</c:v>
                </c:pt>
                <c:pt idx="7009">
                  <c:v>#N/A</c:v>
                </c:pt>
                <c:pt idx="7010">
                  <c:v>#N/A</c:v>
                </c:pt>
                <c:pt idx="7011">
                  <c:v>#N/A</c:v>
                </c:pt>
                <c:pt idx="7012">
                  <c:v>#N/A</c:v>
                </c:pt>
                <c:pt idx="7013">
                  <c:v>#N/A</c:v>
                </c:pt>
                <c:pt idx="7014">
                  <c:v>#N/A</c:v>
                </c:pt>
                <c:pt idx="7015">
                  <c:v>#N/A</c:v>
                </c:pt>
                <c:pt idx="7016">
                  <c:v>#N/A</c:v>
                </c:pt>
                <c:pt idx="7017">
                  <c:v>#N/A</c:v>
                </c:pt>
                <c:pt idx="7018">
                  <c:v>#N/A</c:v>
                </c:pt>
                <c:pt idx="7019">
                  <c:v>#N/A</c:v>
                </c:pt>
                <c:pt idx="7020">
                  <c:v>#N/A</c:v>
                </c:pt>
                <c:pt idx="7021">
                  <c:v>#N/A</c:v>
                </c:pt>
                <c:pt idx="7022">
                  <c:v>#N/A</c:v>
                </c:pt>
                <c:pt idx="7023">
                  <c:v>#N/A</c:v>
                </c:pt>
                <c:pt idx="7024">
                  <c:v>#N/A</c:v>
                </c:pt>
                <c:pt idx="7025">
                  <c:v>#N/A</c:v>
                </c:pt>
                <c:pt idx="7026">
                  <c:v>#N/A</c:v>
                </c:pt>
                <c:pt idx="7027">
                  <c:v>#N/A</c:v>
                </c:pt>
                <c:pt idx="7028">
                  <c:v>#N/A</c:v>
                </c:pt>
                <c:pt idx="7029">
                  <c:v>#N/A</c:v>
                </c:pt>
                <c:pt idx="7030">
                  <c:v>#N/A</c:v>
                </c:pt>
                <c:pt idx="7031">
                  <c:v>#N/A</c:v>
                </c:pt>
                <c:pt idx="7032">
                  <c:v>#N/A</c:v>
                </c:pt>
                <c:pt idx="7033">
                  <c:v>#N/A</c:v>
                </c:pt>
                <c:pt idx="7034">
                  <c:v>#N/A</c:v>
                </c:pt>
                <c:pt idx="7035">
                  <c:v>#N/A</c:v>
                </c:pt>
                <c:pt idx="7036">
                  <c:v>#N/A</c:v>
                </c:pt>
                <c:pt idx="7037">
                  <c:v>#N/A</c:v>
                </c:pt>
                <c:pt idx="7038">
                  <c:v>#N/A</c:v>
                </c:pt>
                <c:pt idx="7039">
                  <c:v>#N/A</c:v>
                </c:pt>
                <c:pt idx="7040">
                  <c:v>#N/A</c:v>
                </c:pt>
                <c:pt idx="7041">
                  <c:v>#N/A</c:v>
                </c:pt>
                <c:pt idx="7042">
                  <c:v>#N/A</c:v>
                </c:pt>
                <c:pt idx="7043">
                  <c:v>#N/A</c:v>
                </c:pt>
                <c:pt idx="7044">
                  <c:v>#N/A</c:v>
                </c:pt>
                <c:pt idx="7045">
                  <c:v>#N/A</c:v>
                </c:pt>
                <c:pt idx="7046">
                  <c:v>#N/A</c:v>
                </c:pt>
                <c:pt idx="7047">
                  <c:v>#N/A</c:v>
                </c:pt>
                <c:pt idx="7048">
                  <c:v>#N/A</c:v>
                </c:pt>
                <c:pt idx="7049">
                  <c:v>#N/A</c:v>
                </c:pt>
                <c:pt idx="7050">
                  <c:v>#N/A</c:v>
                </c:pt>
                <c:pt idx="7051">
                  <c:v>#N/A</c:v>
                </c:pt>
                <c:pt idx="7052">
                  <c:v>#N/A</c:v>
                </c:pt>
                <c:pt idx="7053">
                  <c:v>#N/A</c:v>
                </c:pt>
                <c:pt idx="7054">
                  <c:v>#N/A</c:v>
                </c:pt>
                <c:pt idx="7055">
                  <c:v>#N/A</c:v>
                </c:pt>
                <c:pt idx="7056">
                  <c:v>#N/A</c:v>
                </c:pt>
                <c:pt idx="7057">
                  <c:v>#N/A</c:v>
                </c:pt>
                <c:pt idx="7058">
                  <c:v>#N/A</c:v>
                </c:pt>
                <c:pt idx="7059">
                  <c:v>#N/A</c:v>
                </c:pt>
                <c:pt idx="7060">
                  <c:v>#N/A</c:v>
                </c:pt>
                <c:pt idx="7061">
                  <c:v>#N/A</c:v>
                </c:pt>
                <c:pt idx="7062">
                  <c:v>#N/A</c:v>
                </c:pt>
                <c:pt idx="7063">
                  <c:v>#N/A</c:v>
                </c:pt>
                <c:pt idx="7064">
                  <c:v>#N/A</c:v>
                </c:pt>
                <c:pt idx="7065">
                  <c:v>#N/A</c:v>
                </c:pt>
                <c:pt idx="7066">
                  <c:v>#N/A</c:v>
                </c:pt>
                <c:pt idx="7067">
                  <c:v>#N/A</c:v>
                </c:pt>
                <c:pt idx="7068">
                  <c:v>#N/A</c:v>
                </c:pt>
                <c:pt idx="7069">
                  <c:v>#N/A</c:v>
                </c:pt>
                <c:pt idx="7070">
                  <c:v>#N/A</c:v>
                </c:pt>
                <c:pt idx="7071">
                  <c:v>#N/A</c:v>
                </c:pt>
                <c:pt idx="7072">
                  <c:v>#N/A</c:v>
                </c:pt>
                <c:pt idx="7073">
                  <c:v>#N/A</c:v>
                </c:pt>
                <c:pt idx="7074">
                  <c:v>#N/A</c:v>
                </c:pt>
                <c:pt idx="7075">
                  <c:v>#N/A</c:v>
                </c:pt>
                <c:pt idx="7076">
                  <c:v>#N/A</c:v>
                </c:pt>
                <c:pt idx="7077">
                  <c:v>#N/A</c:v>
                </c:pt>
                <c:pt idx="7078">
                  <c:v>#N/A</c:v>
                </c:pt>
                <c:pt idx="7079">
                  <c:v>#N/A</c:v>
                </c:pt>
                <c:pt idx="7080">
                  <c:v>#N/A</c:v>
                </c:pt>
                <c:pt idx="7081">
                  <c:v>#N/A</c:v>
                </c:pt>
                <c:pt idx="7082">
                  <c:v>#N/A</c:v>
                </c:pt>
                <c:pt idx="7083">
                  <c:v>#N/A</c:v>
                </c:pt>
                <c:pt idx="7084">
                  <c:v>#N/A</c:v>
                </c:pt>
                <c:pt idx="7085">
                  <c:v>#N/A</c:v>
                </c:pt>
                <c:pt idx="7086">
                  <c:v>#N/A</c:v>
                </c:pt>
                <c:pt idx="7087">
                  <c:v>#N/A</c:v>
                </c:pt>
                <c:pt idx="7088">
                  <c:v>#N/A</c:v>
                </c:pt>
                <c:pt idx="7089">
                  <c:v>#N/A</c:v>
                </c:pt>
                <c:pt idx="7090">
                  <c:v>#N/A</c:v>
                </c:pt>
                <c:pt idx="7091">
                  <c:v>#N/A</c:v>
                </c:pt>
                <c:pt idx="7092">
                  <c:v>#N/A</c:v>
                </c:pt>
                <c:pt idx="7093">
                  <c:v>#N/A</c:v>
                </c:pt>
                <c:pt idx="7094">
                  <c:v>#N/A</c:v>
                </c:pt>
                <c:pt idx="7095">
                  <c:v>#N/A</c:v>
                </c:pt>
                <c:pt idx="7096">
                  <c:v>#N/A</c:v>
                </c:pt>
                <c:pt idx="7097">
                  <c:v>#N/A</c:v>
                </c:pt>
                <c:pt idx="7098">
                  <c:v>#N/A</c:v>
                </c:pt>
                <c:pt idx="7099">
                  <c:v>#N/A</c:v>
                </c:pt>
                <c:pt idx="7100">
                  <c:v>#N/A</c:v>
                </c:pt>
                <c:pt idx="7101">
                  <c:v>#N/A</c:v>
                </c:pt>
                <c:pt idx="7102">
                  <c:v>#N/A</c:v>
                </c:pt>
                <c:pt idx="7103">
                  <c:v>#N/A</c:v>
                </c:pt>
                <c:pt idx="7104">
                  <c:v>#N/A</c:v>
                </c:pt>
                <c:pt idx="7105">
                  <c:v>#N/A</c:v>
                </c:pt>
                <c:pt idx="7106">
                  <c:v>#N/A</c:v>
                </c:pt>
                <c:pt idx="7107">
                  <c:v>#N/A</c:v>
                </c:pt>
                <c:pt idx="7108">
                  <c:v>#N/A</c:v>
                </c:pt>
                <c:pt idx="7109">
                  <c:v>#N/A</c:v>
                </c:pt>
                <c:pt idx="7110">
                  <c:v>#N/A</c:v>
                </c:pt>
                <c:pt idx="7111">
                  <c:v>#N/A</c:v>
                </c:pt>
                <c:pt idx="7112">
                  <c:v>#N/A</c:v>
                </c:pt>
                <c:pt idx="7113">
                  <c:v>#N/A</c:v>
                </c:pt>
                <c:pt idx="7114">
                  <c:v>#N/A</c:v>
                </c:pt>
                <c:pt idx="7115">
                  <c:v>#N/A</c:v>
                </c:pt>
                <c:pt idx="7116">
                  <c:v>#N/A</c:v>
                </c:pt>
                <c:pt idx="7117">
                  <c:v>#N/A</c:v>
                </c:pt>
                <c:pt idx="7118">
                  <c:v>#N/A</c:v>
                </c:pt>
                <c:pt idx="7119">
                  <c:v>#N/A</c:v>
                </c:pt>
                <c:pt idx="7120">
                  <c:v>#N/A</c:v>
                </c:pt>
                <c:pt idx="7121">
                  <c:v>#N/A</c:v>
                </c:pt>
                <c:pt idx="7122">
                  <c:v>#N/A</c:v>
                </c:pt>
                <c:pt idx="7123">
                  <c:v>#N/A</c:v>
                </c:pt>
                <c:pt idx="7124">
                  <c:v>#N/A</c:v>
                </c:pt>
                <c:pt idx="7125">
                  <c:v>#N/A</c:v>
                </c:pt>
                <c:pt idx="7126">
                  <c:v>#N/A</c:v>
                </c:pt>
                <c:pt idx="7127">
                  <c:v>#N/A</c:v>
                </c:pt>
                <c:pt idx="7128">
                  <c:v>#N/A</c:v>
                </c:pt>
                <c:pt idx="7129">
                  <c:v>#N/A</c:v>
                </c:pt>
                <c:pt idx="7130">
                  <c:v>#N/A</c:v>
                </c:pt>
                <c:pt idx="7131">
                  <c:v>#N/A</c:v>
                </c:pt>
                <c:pt idx="7132">
                  <c:v>#N/A</c:v>
                </c:pt>
                <c:pt idx="7133">
                  <c:v>#N/A</c:v>
                </c:pt>
                <c:pt idx="7134">
                  <c:v>#N/A</c:v>
                </c:pt>
                <c:pt idx="7135">
                  <c:v>#N/A</c:v>
                </c:pt>
                <c:pt idx="7136">
                  <c:v>#N/A</c:v>
                </c:pt>
                <c:pt idx="7137">
                  <c:v>#N/A</c:v>
                </c:pt>
                <c:pt idx="7138">
                  <c:v>#N/A</c:v>
                </c:pt>
                <c:pt idx="7139">
                  <c:v>#N/A</c:v>
                </c:pt>
                <c:pt idx="7140">
                  <c:v>#N/A</c:v>
                </c:pt>
                <c:pt idx="7141">
                  <c:v>#N/A</c:v>
                </c:pt>
                <c:pt idx="7142">
                  <c:v>#N/A</c:v>
                </c:pt>
                <c:pt idx="7143">
                  <c:v>#N/A</c:v>
                </c:pt>
                <c:pt idx="7144">
                  <c:v>#N/A</c:v>
                </c:pt>
                <c:pt idx="7145">
                  <c:v>#N/A</c:v>
                </c:pt>
                <c:pt idx="7146">
                  <c:v>#N/A</c:v>
                </c:pt>
                <c:pt idx="7147">
                  <c:v>#N/A</c:v>
                </c:pt>
                <c:pt idx="7148">
                  <c:v>#N/A</c:v>
                </c:pt>
                <c:pt idx="7149">
                  <c:v>#N/A</c:v>
                </c:pt>
                <c:pt idx="7150">
                  <c:v>#N/A</c:v>
                </c:pt>
                <c:pt idx="7151">
                  <c:v>#N/A</c:v>
                </c:pt>
                <c:pt idx="7152">
                  <c:v>1</c:v>
                </c:pt>
                <c:pt idx="7153">
                  <c:v>1</c:v>
                </c:pt>
                <c:pt idx="7154">
                  <c:v>1</c:v>
                </c:pt>
                <c:pt idx="7155">
                  <c:v>1</c:v>
                </c:pt>
                <c:pt idx="7156">
                  <c:v>1</c:v>
                </c:pt>
                <c:pt idx="7157">
                  <c:v>1</c:v>
                </c:pt>
                <c:pt idx="7158">
                  <c:v>1</c:v>
                </c:pt>
                <c:pt idx="7159">
                  <c:v>1</c:v>
                </c:pt>
                <c:pt idx="7160">
                  <c:v>1</c:v>
                </c:pt>
                <c:pt idx="7161">
                  <c:v>1</c:v>
                </c:pt>
                <c:pt idx="7162">
                  <c:v>1</c:v>
                </c:pt>
                <c:pt idx="7163">
                  <c:v>1</c:v>
                </c:pt>
                <c:pt idx="7164">
                  <c:v>1</c:v>
                </c:pt>
                <c:pt idx="7165">
                  <c:v>1</c:v>
                </c:pt>
                <c:pt idx="7166">
                  <c:v>1</c:v>
                </c:pt>
                <c:pt idx="7167">
                  <c:v>1</c:v>
                </c:pt>
                <c:pt idx="7168">
                  <c:v>1</c:v>
                </c:pt>
                <c:pt idx="7169">
                  <c:v>1</c:v>
                </c:pt>
                <c:pt idx="7170">
                  <c:v>1</c:v>
                </c:pt>
                <c:pt idx="7171">
                  <c:v>1</c:v>
                </c:pt>
                <c:pt idx="7172">
                  <c:v>1</c:v>
                </c:pt>
                <c:pt idx="7173">
                  <c:v>1</c:v>
                </c:pt>
                <c:pt idx="7174">
                  <c:v>1</c:v>
                </c:pt>
                <c:pt idx="7175">
                  <c:v>1</c:v>
                </c:pt>
                <c:pt idx="7176">
                  <c:v>1</c:v>
                </c:pt>
                <c:pt idx="7177">
                  <c:v>1</c:v>
                </c:pt>
                <c:pt idx="7178">
                  <c:v>1</c:v>
                </c:pt>
                <c:pt idx="7179">
                  <c:v>1</c:v>
                </c:pt>
                <c:pt idx="7180">
                  <c:v>1</c:v>
                </c:pt>
                <c:pt idx="7181">
                  <c:v>1</c:v>
                </c:pt>
                <c:pt idx="7182">
                  <c:v>1</c:v>
                </c:pt>
                <c:pt idx="7183">
                  <c:v>1</c:v>
                </c:pt>
                <c:pt idx="7184">
                  <c:v>1</c:v>
                </c:pt>
                <c:pt idx="7185">
                  <c:v>1</c:v>
                </c:pt>
                <c:pt idx="7186">
                  <c:v>1</c:v>
                </c:pt>
                <c:pt idx="7187">
                  <c:v>1</c:v>
                </c:pt>
                <c:pt idx="7188">
                  <c:v>1</c:v>
                </c:pt>
                <c:pt idx="7189">
                  <c:v>1</c:v>
                </c:pt>
                <c:pt idx="7190">
                  <c:v>1</c:v>
                </c:pt>
                <c:pt idx="7191">
                  <c:v>1</c:v>
                </c:pt>
                <c:pt idx="7192">
                  <c:v>1</c:v>
                </c:pt>
                <c:pt idx="7193">
                  <c:v>1</c:v>
                </c:pt>
                <c:pt idx="7194">
                  <c:v>1</c:v>
                </c:pt>
                <c:pt idx="7195">
                  <c:v>1</c:v>
                </c:pt>
                <c:pt idx="7196">
                  <c:v>1</c:v>
                </c:pt>
                <c:pt idx="7197">
                  <c:v>1</c:v>
                </c:pt>
                <c:pt idx="7198">
                  <c:v>1</c:v>
                </c:pt>
                <c:pt idx="7199">
                  <c:v>1</c:v>
                </c:pt>
                <c:pt idx="7200">
                  <c:v>1</c:v>
                </c:pt>
                <c:pt idx="7201">
                  <c:v>1</c:v>
                </c:pt>
                <c:pt idx="7202">
                  <c:v>1</c:v>
                </c:pt>
                <c:pt idx="7203">
                  <c:v>1</c:v>
                </c:pt>
                <c:pt idx="7204">
                  <c:v>1</c:v>
                </c:pt>
                <c:pt idx="7205">
                  <c:v>1</c:v>
                </c:pt>
                <c:pt idx="7206">
                  <c:v>1</c:v>
                </c:pt>
                <c:pt idx="7207">
                  <c:v>1</c:v>
                </c:pt>
                <c:pt idx="7208">
                  <c:v>1</c:v>
                </c:pt>
                <c:pt idx="7209">
                  <c:v>1</c:v>
                </c:pt>
                <c:pt idx="7210">
                  <c:v>1</c:v>
                </c:pt>
                <c:pt idx="7211">
                  <c:v>1</c:v>
                </c:pt>
                <c:pt idx="7212">
                  <c:v>1</c:v>
                </c:pt>
                <c:pt idx="7213">
                  <c:v>1</c:v>
                </c:pt>
                <c:pt idx="7214">
                  <c:v>1</c:v>
                </c:pt>
                <c:pt idx="7215">
                  <c:v>1</c:v>
                </c:pt>
                <c:pt idx="7216">
                  <c:v>1</c:v>
                </c:pt>
                <c:pt idx="7217">
                  <c:v>1</c:v>
                </c:pt>
                <c:pt idx="7218">
                  <c:v>1</c:v>
                </c:pt>
                <c:pt idx="7219">
                  <c:v>1</c:v>
                </c:pt>
                <c:pt idx="7220">
                  <c:v>1</c:v>
                </c:pt>
                <c:pt idx="7221">
                  <c:v>1</c:v>
                </c:pt>
                <c:pt idx="7222">
                  <c:v>1</c:v>
                </c:pt>
                <c:pt idx="7223">
                  <c:v>1</c:v>
                </c:pt>
                <c:pt idx="7224">
                  <c:v>1</c:v>
                </c:pt>
                <c:pt idx="7225">
                  <c:v>1</c:v>
                </c:pt>
                <c:pt idx="7226">
                  <c:v>1</c:v>
                </c:pt>
                <c:pt idx="7227">
                  <c:v>1</c:v>
                </c:pt>
                <c:pt idx="7228">
                  <c:v>1</c:v>
                </c:pt>
                <c:pt idx="7229">
                  <c:v>1</c:v>
                </c:pt>
                <c:pt idx="7230">
                  <c:v>1</c:v>
                </c:pt>
                <c:pt idx="7231">
                  <c:v>1</c:v>
                </c:pt>
                <c:pt idx="7232">
                  <c:v>1</c:v>
                </c:pt>
                <c:pt idx="7233">
                  <c:v>1</c:v>
                </c:pt>
                <c:pt idx="7234">
                  <c:v>1</c:v>
                </c:pt>
                <c:pt idx="7235">
                  <c:v>1</c:v>
                </c:pt>
                <c:pt idx="7236">
                  <c:v>1</c:v>
                </c:pt>
                <c:pt idx="7237">
                  <c:v>1</c:v>
                </c:pt>
                <c:pt idx="7238">
                  <c:v>1</c:v>
                </c:pt>
                <c:pt idx="7239">
                  <c:v>1</c:v>
                </c:pt>
                <c:pt idx="7240">
                  <c:v>1</c:v>
                </c:pt>
                <c:pt idx="7241">
                  <c:v>1</c:v>
                </c:pt>
                <c:pt idx="7242">
                  <c:v>1</c:v>
                </c:pt>
                <c:pt idx="7243">
                  <c:v>1</c:v>
                </c:pt>
                <c:pt idx="7244">
                  <c:v>1</c:v>
                </c:pt>
                <c:pt idx="7245">
                  <c:v>1</c:v>
                </c:pt>
                <c:pt idx="7246">
                  <c:v>1</c:v>
                </c:pt>
                <c:pt idx="7247">
                  <c:v>1</c:v>
                </c:pt>
                <c:pt idx="7248">
                  <c:v>1</c:v>
                </c:pt>
                <c:pt idx="7249">
                  <c:v>1</c:v>
                </c:pt>
                <c:pt idx="7250">
                  <c:v>1</c:v>
                </c:pt>
                <c:pt idx="7251">
                  <c:v>1</c:v>
                </c:pt>
                <c:pt idx="7252">
                  <c:v>1</c:v>
                </c:pt>
                <c:pt idx="7253">
                  <c:v>1</c:v>
                </c:pt>
                <c:pt idx="7254">
                  <c:v>1</c:v>
                </c:pt>
                <c:pt idx="7255">
                  <c:v>1</c:v>
                </c:pt>
                <c:pt idx="7256">
                  <c:v>1</c:v>
                </c:pt>
                <c:pt idx="7257">
                  <c:v>1</c:v>
                </c:pt>
                <c:pt idx="7258">
                  <c:v>1</c:v>
                </c:pt>
                <c:pt idx="7259">
                  <c:v>1</c:v>
                </c:pt>
                <c:pt idx="7260">
                  <c:v>1</c:v>
                </c:pt>
                <c:pt idx="7261">
                  <c:v>1</c:v>
                </c:pt>
                <c:pt idx="7262">
                  <c:v>1</c:v>
                </c:pt>
                <c:pt idx="7263">
                  <c:v>1</c:v>
                </c:pt>
                <c:pt idx="7264">
                  <c:v>1</c:v>
                </c:pt>
                <c:pt idx="7265">
                  <c:v>1</c:v>
                </c:pt>
                <c:pt idx="7266">
                  <c:v>1</c:v>
                </c:pt>
                <c:pt idx="7267">
                  <c:v>1</c:v>
                </c:pt>
                <c:pt idx="7268">
                  <c:v>1</c:v>
                </c:pt>
                <c:pt idx="7269">
                  <c:v>1</c:v>
                </c:pt>
                <c:pt idx="7270">
                  <c:v>1</c:v>
                </c:pt>
                <c:pt idx="7271">
                  <c:v>1</c:v>
                </c:pt>
                <c:pt idx="7272">
                  <c:v>1</c:v>
                </c:pt>
                <c:pt idx="7273">
                  <c:v>1</c:v>
                </c:pt>
                <c:pt idx="7274">
                  <c:v>1</c:v>
                </c:pt>
                <c:pt idx="7275">
                  <c:v>1</c:v>
                </c:pt>
                <c:pt idx="7276">
                  <c:v>1</c:v>
                </c:pt>
                <c:pt idx="7277">
                  <c:v>1</c:v>
                </c:pt>
                <c:pt idx="7278">
                  <c:v>1</c:v>
                </c:pt>
                <c:pt idx="7279">
                  <c:v>1</c:v>
                </c:pt>
                <c:pt idx="7280">
                  <c:v>1</c:v>
                </c:pt>
                <c:pt idx="7281">
                  <c:v>1</c:v>
                </c:pt>
                <c:pt idx="7282">
                  <c:v>1</c:v>
                </c:pt>
                <c:pt idx="7283">
                  <c:v>1</c:v>
                </c:pt>
                <c:pt idx="7284">
                  <c:v>1</c:v>
                </c:pt>
                <c:pt idx="7285">
                  <c:v>1</c:v>
                </c:pt>
                <c:pt idx="7286">
                  <c:v>1</c:v>
                </c:pt>
                <c:pt idx="7287">
                  <c:v>1</c:v>
                </c:pt>
                <c:pt idx="7288">
                  <c:v>1</c:v>
                </c:pt>
                <c:pt idx="7289">
                  <c:v>1</c:v>
                </c:pt>
                <c:pt idx="7290">
                  <c:v>1</c:v>
                </c:pt>
                <c:pt idx="7291">
                  <c:v>1</c:v>
                </c:pt>
                <c:pt idx="7292">
                  <c:v>1</c:v>
                </c:pt>
                <c:pt idx="7293">
                  <c:v>1</c:v>
                </c:pt>
                <c:pt idx="7294">
                  <c:v>1</c:v>
                </c:pt>
                <c:pt idx="7295">
                  <c:v>1</c:v>
                </c:pt>
                <c:pt idx="7296">
                  <c:v>1</c:v>
                </c:pt>
                <c:pt idx="7297">
                  <c:v>1</c:v>
                </c:pt>
                <c:pt idx="7298">
                  <c:v>1</c:v>
                </c:pt>
                <c:pt idx="7299">
                  <c:v>1</c:v>
                </c:pt>
                <c:pt idx="7300">
                  <c:v>1</c:v>
                </c:pt>
                <c:pt idx="7301">
                  <c:v>1</c:v>
                </c:pt>
                <c:pt idx="7302">
                  <c:v>1</c:v>
                </c:pt>
                <c:pt idx="7303">
                  <c:v>1</c:v>
                </c:pt>
                <c:pt idx="7304">
                  <c:v>1</c:v>
                </c:pt>
                <c:pt idx="7305">
                  <c:v>1</c:v>
                </c:pt>
                <c:pt idx="7306">
                  <c:v>1</c:v>
                </c:pt>
                <c:pt idx="7307">
                  <c:v>1</c:v>
                </c:pt>
                <c:pt idx="7308">
                  <c:v>1</c:v>
                </c:pt>
                <c:pt idx="7309">
                  <c:v>1</c:v>
                </c:pt>
                <c:pt idx="7310">
                  <c:v>1</c:v>
                </c:pt>
                <c:pt idx="7311">
                  <c:v>1</c:v>
                </c:pt>
                <c:pt idx="7312">
                  <c:v>1</c:v>
                </c:pt>
                <c:pt idx="7313">
                  <c:v>1</c:v>
                </c:pt>
                <c:pt idx="7314">
                  <c:v>1</c:v>
                </c:pt>
                <c:pt idx="7315">
                  <c:v>1</c:v>
                </c:pt>
                <c:pt idx="7316">
                  <c:v>1</c:v>
                </c:pt>
                <c:pt idx="7317">
                  <c:v>1</c:v>
                </c:pt>
                <c:pt idx="7318">
                  <c:v>1</c:v>
                </c:pt>
                <c:pt idx="7319">
                  <c:v>1</c:v>
                </c:pt>
                <c:pt idx="7320">
                  <c:v>1</c:v>
                </c:pt>
                <c:pt idx="7321">
                  <c:v>1</c:v>
                </c:pt>
                <c:pt idx="7322">
                  <c:v>1</c:v>
                </c:pt>
                <c:pt idx="7323">
                  <c:v>1</c:v>
                </c:pt>
                <c:pt idx="7324">
                  <c:v>1</c:v>
                </c:pt>
                <c:pt idx="7325">
                  <c:v>1</c:v>
                </c:pt>
                <c:pt idx="7326">
                  <c:v>1</c:v>
                </c:pt>
                <c:pt idx="7327">
                  <c:v>1</c:v>
                </c:pt>
                <c:pt idx="7328">
                  <c:v>1</c:v>
                </c:pt>
                <c:pt idx="7329">
                  <c:v>1</c:v>
                </c:pt>
                <c:pt idx="7330">
                  <c:v>1</c:v>
                </c:pt>
                <c:pt idx="7331">
                  <c:v>1</c:v>
                </c:pt>
                <c:pt idx="7332">
                  <c:v>1</c:v>
                </c:pt>
                <c:pt idx="7333">
                  <c:v>1</c:v>
                </c:pt>
                <c:pt idx="7334">
                  <c:v>1</c:v>
                </c:pt>
                <c:pt idx="7335">
                  <c:v>1</c:v>
                </c:pt>
                <c:pt idx="7336">
                  <c:v>1</c:v>
                </c:pt>
                <c:pt idx="7337">
                  <c:v>1</c:v>
                </c:pt>
                <c:pt idx="7338">
                  <c:v>1</c:v>
                </c:pt>
                <c:pt idx="7339">
                  <c:v>1</c:v>
                </c:pt>
                <c:pt idx="7340">
                  <c:v>1</c:v>
                </c:pt>
                <c:pt idx="7341">
                  <c:v>1</c:v>
                </c:pt>
                <c:pt idx="7342">
                  <c:v>1</c:v>
                </c:pt>
                <c:pt idx="7343">
                  <c:v>1</c:v>
                </c:pt>
                <c:pt idx="7344">
                  <c:v>1</c:v>
                </c:pt>
                <c:pt idx="7345">
                  <c:v>1</c:v>
                </c:pt>
                <c:pt idx="7346">
                  <c:v>1</c:v>
                </c:pt>
                <c:pt idx="7347">
                  <c:v>1</c:v>
                </c:pt>
                <c:pt idx="7348">
                  <c:v>1</c:v>
                </c:pt>
                <c:pt idx="7349">
                  <c:v>1</c:v>
                </c:pt>
                <c:pt idx="7350">
                  <c:v>1</c:v>
                </c:pt>
                <c:pt idx="7351">
                  <c:v>1</c:v>
                </c:pt>
                <c:pt idx="7352">
                  <c:v>1</c:v>
                </c:pt>
                <c:pt idx="7353">
                  <c:v>1</c:v>
                </c:pt>
                <c:pt idx="7354">
                  <c:v>1</c:v>
                </c:pt>
                <c:pt idx="7355">
                  <c:v>1</c:v>
                </c:pt>
                <c:pt idx="7356">
                  <c:v>1</c:v>
                </c:pt>
                <c:pt idx="7357">
                  <c:v>1</c:v>
                </c:pt>
                <c:pt idx="7358">
                  <c:v>1</c:v>
                </c:pt>
                <c:pt idx="7359">
                  <c:v>1</c:v>
                </c:pt>
                <c:pt idx="7360">
                  <c:v>1</c:v>
                </c:pt>
                <c:pt idx="7361">
                  <c:v>1</c:v>
                </c:pt>
                <c:pt idx="7362">
                  <c:v>1</c:v>
                </c:pt>
                <c:pt idx="7363">
                  <c:v>1</c:v>
                </c:pt>
                <c:pt idx="7364">
                  <c:v>1</c:v>
                </c:pt>
                <c:pt idx="7365">
                  <c:v>1</c:v>
                </c:pt>
                <c:pt idx="7366">
                  <c:v>1</c:v>
                </c:pt>
                <c:pt idx="7367">
                  <c:v>1</c:v>
                </c:pt>
                <c:pt idx="7368">
                  <c:v>1</c:v>
                </c:pt>
                <c:pt idx="7369">
                  <c:v>1</c:v>
                </c:pt>
                <c:pt idx="7370">
                  <c:v>1</c:v>
                </c:pt>
                <c:pt idx="7371">
                  <c:v>1</c:v>
                </c:pt>
                <c:pt idx="7372">
                  <c:v>1</c:v>
                </c:pt>
                <c:pt idx="7373">
                  <c:v>1</c:v>
                </c:pt>
                <c:pt idx="7374">
                  <c:v>1</c:v>
                </c:pt>
                <c:pt idx="7375">
                  <c:v>1</c:v>
                </c:pt>
                <c:pt idx="7376">
                  <c:v>1</c:v>
                </c:pt>
                <c:pt idx="7377">
                  <c:v>1</c:v>
                </c:pt>
                <c:pt idx="7378">
                  <c:v>1</c:v>
                </c:pt>
                <c:pt idx="7379">
                  <c:v>1</c:v>
                </c:pt>
                <c:pt idx="7380">
                  <c:v>1</c:v>
                </c:pt>
                <c:pt idx="7381">
                  <c:v>1</c:v>
                </c:pt>
                <c:pt idx="7382">
                  <c:v>1</c:v>
                </c:pt>
                <c:pt idx="7383">
                  <c:v>1</c:v>
                </c:pt>
                <c:pt idx="7384">
                  <c:v>1</c:v>
                </c:pt>
                <c:pt idx="7385">
                  <c:v>1</c:v>
                </c:pt>
                <c:pt idx="7386">
                  <c:v>1</c:v>
                </c:pt>
                <c:pt idx="7387">
                  <c:v>1</c:v>
                </c:pt>
                <c:pt idx="7388">
                  <c:v>1</c:v>
                </c:pt>
                <c:pt idx="7389">
                  <c:v>1</c:v>
                </c:pt>
                <c:pt idx="7390">
                  <c:v>1</c:v>
                </c:pt>
                <c:pt idx="7391">
                  <c:v>1</c:v>
                </c:pt>
                <c:pt idx="7392">
                  <c:v>1</c:v>
                </c:pt>
                <c:pt idx="7393">
                  <c:v>1</c:v>
                </c:pt>
                <c:pt idx="7394">
                  <c:v>1</c:v>
                </c:pt>
                <c:pt idx="7395">
                  <c:v>1</c:v>
                </c:pt>
                <c:pt idx="7396">
                  <c:v>1</c:v>
                </c:pt>
                <c:pt idx="7397">
                  <c:v>1</c:v>
                </c:pt>
                <c:pt idx="7398">
                  <c:v>1</c:v>
                </c:pt>
                <c:pt idx="7399">
                  <c:v>1</c:v>
                </c:pt>
                <c:pt idx="7400">
                  <c:v>1</c:v>
                </c:pt>
                <c:pt idx="7401">
                  <c:v>1</c:v>
                </c:pt>
                <c:pt idx="7402">
                  <c:v>1</c:v>
                </c:pt>
                <c:pt idx="7403">
                  <c:v>1</c:v>
                </c:pt>
                <c:pt idx="7404">
                  <c:v>1</c:v>
                </c:pt>
                <c:pt idx="7405">
                  <c:v>1</c:v>
                </c:pt>
                <c:pt idx="7406">
                  <c:v>1</c:v>
                </c:pt>
                <c:pt idx="7407">
                  <c:v>1</c:v>
                </c:pt>
                <c:pt idx="7408">
                  <c:v>1</c:v>
                </c:pt>
                <c:pt idx="7409">
                  <c:v>1</c:v>
                </c:pt>
                <c:pt idx="7410">
                  <c:v>1</c:v>
                </c:pt>
                <c:pt idx="7411">
                  <c:v>1</c:v>
                </c:pt>
                <c:pt idx="7412">
                  <c:v>1</c:v>
                </c:pt>
                <c:pt idx="7413">
                  <c:v>1</c:v>
                </c:pt>
                <c:pt idx="7414">
                  <c:v>1</c:v>
                </c:pt>
                <c:pt idx="7415">
                  <c:v>1</c:v>
                </c:pt>
                <c:pt idx="7416">
                  <c:v>1</c:v>
                </c:pt>
                <c:pt idx="7417">
                  <c:v>1</c:v>
                </c:pt>
                <c:pt idx="7418">
                  <c:v>1</c:v>
                </c:pt>
                <c:pt idx="7419">
                  <c:v>1</c:v>
                </c:pt>
                <c:pt idx="7420">
                  <c:v>1</c:v>
                </c:pt>
                <c:pt idx="7421">
                  <c:v>1</c:v>
                </c:pt>
                <c:pt idx="7422">
                  <c:v>1</c:v>
                </c:pt>
                <c:pt idx="7423">
                  <c:v>1</c:v>
                </c:pt>
                <c:pt idx="7424">
                  <c:v>1</c:v>
                </c:pt>
                <c:pt idx="7425">
                  <c:v>1</c:v>
                </c:pt>
                <c:pt idx="7426">
                  <c:v>1</c:v>
                </c:pt>
                <c:pt idx="7427">
                  <c:v>1</c:v>
                </c:pt>
                <c:pt idx="7428">
                  <c:v>1</c:v>
                </c:pt>
                <c:pt idx="7429">
                  <c:v>1</c:v>
                </c:pt>
                <c:pt idx="7430">
                  <c:v>1</c:v>
                </c:pt>
                <c:pt idx="7431">
                  <c:v>1</c:v>
                </c:pt>
                <c:pt idx="7432">
                  <c:v>1</c:v>
                </c:pt>
                <c:pt idx="7433">
                  <c:v>1</c:v>
                </c:pt>
                <c:pt idx="7434">
                  <c:v>1</c:v>
                </c:pt>
                <c:pt idx="7435">
                  <c:v>1</c:v>
                </c:pt>
                <c:pt idx="7436">
                  <c:v>1</c:v>
                </c:pt>
                <c:pt idx="7437">
                  <c:v>1</c:v>
                </c:pt>
                <c:pt idx="7438">
                  <c:v>1</c:v>
                </c:pt>
                <c:pt idx="7439">
                  <c:v>1</c:v>
                </c:pt>
                <c:pt idx="7440">
                  <c:v>1</c:v>
                </c:pt>
                <c:pt idx="7441">
                  <c:v>1</c:v>
                </c:pt>
                <c:pt idx="7442">
                  <c:v>1</c:v>
                </c:pt>
                <c:pt idx="7443">
                  <c:v>1</c:v>
                </c:pt>
                <c:pt idx="7444">
                  <c:v>1</c:v>
                </c:pt>
                <c:pt idx="7445">
                  <c:v>1</c:v>
                </c:pt>
                <c:pt idx="7446">
                  <c:v>1</c:v>
                </c:pt>
                <c:pt idx="7447">
                  <c:v>1</c:v>
                </c:pt>
                <c:pt idx="7448">
                  <c:v>1</c:v>
                </c:pt>
                <c:pt idx="7449">
                  <c:v>1</c:v>
                </c:pt>
                <c:pt idx="7450">
                  <c:v>1</c:v>
                </c:pt>
                <c:pt idx="7451">
                  <c:v>1</c:v>
                </c:pt>
                <c:pt idx="7452">
                  <c:v>1</c:v>
                </c:pt>
                <c:pt idx="7453">
                  <c:v>1</c:v>
                </c:pt>
                <c:pt idx="7454">
                  <c:v>1</c:v>
                </c:pt>
                <c:pt idx="7455">
                  <c:v>1</c:v>
                </c:pt>
                <c:pt idx="7456">
                  <c:v>1</c:v>
                </c:pt>
                <c:pt idx="7457">
                  <c:v>1</c:v>
                </c:pt>
                <c:pt idx="7458">
                  <c:v>1</c:v>
                </c:pt>
                <c:pt idx="7459">
                  <c:v>1</c:v>
                </c:pt>
                <c:pt idx="7460">
                  <c:v>1</c:v>
                </c:pt>
                <c:pt idx="7461">
                  <c:v>1</c:v>
                </c:pt>
                <c:pt idx="7462">
                  <c:v>1</c:v>
                </c:pt>
                <c:pt idx="7463">
                  <c:v>1</c:v>
                </c:pt>
                <c:pt idx="7464">
                  <c:v>1</c:v>
                </c:pt>
                <c:pt idx="7465">
                  <c:v>1</c:v>
                </c:pt>
                <c:pt idx="7466">
                  <c:v>1</c:v>
                </c:pt>
                <c:pt idx="7467">
                  <c:v>1</c:v>
                </c:pt>
                <c:pt idx="7468">
                  <c:v>1</c:v>
                </c:pt>
                <c:pt idx="7469">
                  <c:v>1</c:v>
                </c:pt>
                <c:pt idx="7470">
                  <c:v>1</c:v>
                </c:pt>
                <c:pt idx="7471">
                  <c:v>1</c:v>
                </c:pt>
                <c:pt idx="7472">
                  <c:v>1</c:v>
                </c:pt>
                <c:pt idx="7473">
                  <c:v>1</c:v>
                </c:pt>
                <c:pt idx="7474">
                  <c:v>1</c:v>
                </c:pt>
                <c:pt idx="7475">
                  <c:v>1</c:v>
                </c:pt>
                <c:pt idx="7476">
                  <c:v>1</c:v>
                </c:pt>
                <c:pt idx="7477">
                  <c:v>1</c:v>
                </c:pt>
                <c:pt idx="7478">
                  <c:v>1</c:v>
                </c:pt>
                <c:pt idx="7479">
                  <c:v>1</c:v>
                </c:pt>
                <c:pt idx="7480">
                  <c:v>1</c:v>
                </c:pt>
                <c:pt idx="7481">
                  <c:v>1</c:v>
                </c:pt>
                <c:pt idx="7482">
                  <c:v>1</c:v>
                </c:pt>
                <c:pt idx="7483">
                  <c:v>1</c:v>
                </c:pt>
                <c:pt idx="7484">
                  <c:v>1</c:v>
                </c:pt>
                <c:pt idx="7485">
                  <c:v>1</c:v>
                </c:pt>
                <c:pt idx="7486">
                  <c:v>1</c:v>
                </c:pt>
                <c:pt idx="7487">
                  <c:v>1</c:v>
                </c:pt>
                <c:pt idx="7488">
                  <c:v>1</c:v>
                </c:pt>
                <c:pt idx="7489">
                  <c:v>1</c:v>
                </c:pt>
                <c:pt idx="7490">
                  <c:v>1</c:v>
                </c:pt>
                <c:pt idx="7491">
                  <c:v>1</c:v>
                </c:pt>
                <c:pt idx="7492">
                  <c:v>1</c:v>
                </c:pt>
                <c:pt idx="7493">
                  <c:v>1</c:v>
                </c:pt>
                <c:pt idx="7494">
                  <c:v>1</c:v>
                </c:pt>
                <c:pt idx="7495">
                  <c:v>1</c:v>
                </c:pt>
                <c:pt idx="7496">
                  <c:v>1</c:v>
                </c:pt>
                <c:pt idx="7497">
                  <c:v>1</c:v>
                </c:pt>
                <c:pt idx="7498">
                  <c:v>1</c:v>
                </c:pt>
                <c:pt idx="7499">
                  <c:v>1</c:v>
                </c:pt>
                <c:pt idx="7500">
                  <c:v>1</c:v>
                </c:pt>
                <c:pt idx="7501">
                  <c:v>1</c:v>
                </c:pt>
                <c:pt idx="7502">
                  <c:v>1</c:v>
                </c:pt>
                <c:pt idx="7503">
                  <c:v>1</c:v>
                </c:pt>
                <c:pt idx="7504">
                  <c:v>1</c:v>
                </c:pt>
                <c:pt idx="7505">
                  <c:v>1</c:v>
                </c:pt>
                <c:pt idx="7506">
                  <c:v>1</c:v>
                </c:pt>
                <c:pt idx="7507">
                  <c:v>1</c:v>
                </c:pt>
                <c:pt idx="7508">
                  <c:v>1</c:v>
                </c:pt>
                <c:pt idx="7509">
                  <c:v>1</c:v>
                </c:pt>
                <c:pt idx="7510">
                  <c:v>1</c:v>
                </c:pt>
                <c:pt idx="7511">
                  <c:v>1</c:v>
                </c:pt>
                <c:pt idx="7512">
                  <c:v>1</c:v>
                </c:pt>
                <c:pt idx="7513">
                  <c:v>1</c:v>
                </c:pt>
                <c:pt idx="7514">
                  <c:v>1</c:v>
                </c:pt>
                <c:pt idx="7515">
                  <c:v>1</c:v>
                </c:pt>
                <c:pt idx="7516">
                  <c:v>1</c:v>
                </c:pt>
                <c:pt idx="7517">
                  <c:v>1</c:v>
                </c:pt>
                <c:pt idx="7518">
                  <c:v>1</c:v>
                </c:pt>
                <c:pt idx="7519">
                  <c:v>1</c:v>
                </c:pt>
                <c:pt idx="7520">
                  <c:v>1</c:v>
                </c:pt>
                <c:pt idx="7521">
                  <c:v>1</c:v>
                </c:pt>
                <c:pt idx="7522">
                  <c:v>1</c:v>
                </c:pt>
                <c:pt idx="7523">
                  <c:v>1</c:v>
                </c:pt>
                <c:pt idx="7524">
                  <c:v>1</c:v>
                </c:pt>
                <c:pt idx="7525">
                  <c:v>1</c:v>
                </c:pt>
                <c:pt idx="7526">
                  <c:v>1</c:v>
                </c:pt>
                <c:pt idx="7527">
                  <c:v>1</c:v>
                </c:pt>
                <c:pt idx="7528">
                  <c:v>1</c:v>
                </c:pt>
                <c:pt idx="7529">
                  <c:v>1</c:v>
                </c:pt>
                <c:pt idx="7530">
                  <c:v>1</c:v>
                </c:pt>
                <c:pt idx="7531">
                  <c:v>1</c:v>
                </c:pt>
                <c:pt idx="7532">
                  <c:v>1</c:v>
                </c:pt>
                <c:pt idx="7533">
                  <c:v>1</c:v>
                </c:pt>
                <c:pt idx="7534">
                  <c:v>1</c:v>
                </c:pt>
                <c:pt idx="7535">
                  <c:v>1</c:v>
                </c:pt>
                <c:pt idx="7536">
                  <c:v>1</c:v>
                </c:pt>
                <c:pt idx="7537">
                  <c:v>1</c:v>
                </c:pt>
                <c:pt idx="7538">
                  <c:v>1</c:v>
                </c:pt>
                <c:pt idx="7539">
                  <c:v>1</c:v>
                </c:pt>
                <c:pt idx="7540">
                  <c:v>1</c:v>
                </c:pt>
                <c:pt idx="7541">
                  <c:v>1</c:v>
                </c:pt>
                <c:pt idx="7542">
                  <c:v>1</c:v>
                </c:pt>
                <c:pt idx="7543">
                  <c:v>1</c:v>
                </c:pt>
                <c:pt idx="7544">
                  <c:v>1</c:v>
                </c:pt>
                <c:pt idx="7545">
                  <c:v>1</c:v>
                </c:pt>
                <c:pt idx="7546">
                  <c:v>1</c:v>
                </c:pt>
                <c:pt idx="7547">
                  <c:v>1</c:v>
                </c:pt>
                <c:pt idx="7548">
                  <c:v>1</c:v>
                </c:pt>
                <c:pt idx="7549">
                  <c:v>1</c:v>
                </c:pt>
                <c:pt idx="7550">
                  <c:v>1</c:v>
                </c:pt>
                <c:pt idx="7551">
                  <c:v>1</c:v>
                </c:pt>
                <c:pt idx="7552">
                  <c:v>1</c:v>
                </c:pt>
                <c:pt idx="7553">
                  <c:v>1</c:v>
                </c:pt>
                <c:pt idx="7554">
                  <c:v>1</c:v>
                </c:pt>
                <c:pt idx="7555">
                  <c:v>1</c:v>
                </c:pt>
                <c:pt idx="7556">
                  <c:v>1</c:v>
                </c:pt>
                <c:pt idx="7557">
                  <c:v>1</c:v>
                </c:pt>
                <c:pt idx="7558">
                  <c:v>1</c:v>
                </c:pt>
                <c:pt idx="7559">
                  <c:v>1</c:v>
                </c:pt>
                <c:pt idx="7560">
                  <c:v>1</c:v>
                </c:pt>
                <c:pt idx="7561">
                  <c:v>1</c:v>
                </c:pt>
                <c:pt idx="7562">
                  <c:v>1</c:v>
                </c:pt>
                <c:pt idx="7563">
                  <c:v>1</c:v>
                </c:pt>
                <c:pt idx="7564">
                  <c:v>1</c:v>
                </c:pt>
                <c:pt idx="7565">
                  <c:v>1</c:v>
                </c:pt>
                <c:pt idx="7566">
                  <c:v>1</c:v>
                </c:pt>
                <c:pt idx="7567">
                  <c:v>1</c:v>
                </c:pt>
                <c:pt idx="7568">
                  <c:v>1</c:v>
                </c:pt>
                <c:pt idx="7569">
                  <c:v>1</c:v>
                </c:pt>
                <c:pt idx="7570">
                  <c:v>1</c:v>
                </c:pt>
                <c:pt idx="7571">
                  <c:v>1</c:v>
                </c:pt>
                <c:pt idx="7572">
                  <c:v>1</c:v>
                </c:pt>
                <c:pt idx="7573">
                  <c:v>1</c:v>
                </c:pt>
                <c:pt idx="7574">
                  <c:v>1</c:v>
                </c:pt>
                <c:pt idx="7575">
                  <c:v>1</c:v>
                </c:pt>
                <c:pt idx="7576">
                  <c:v>1</c:v>
                </c:pt>
                <c:pt idx="7577">
                  <c:v>1</c:v>
                </c:pt>
                <c:pt idx="7578">
                  <c:v>1</c:v>
                </c:pt>
                <c:pt idx="7579">
                  <c:v>1</c:v>
                </c:pt>
                <c:pt idx="7580">
                  <c:v>1</c:v>
                </c:pt>
                <c:pt idx="7581">
                  <c:v>1</c:v>
                </c:pt>
                <c:pt idx="7582">
                  <c:v>1</c:v>
                </c:pt>
                <c:pt idx="7583">
                  <c:v>1</c:v>
                </c:pt>
                <c:pt idx="7584">
                  <c:v>1</c:v>
                </c:pt>
                <c:pt idx="7585">
                  <c:v>1</c:v>
                </c:pt>
                <c:pt idx="7586">
                  <c:v>1</c:v>
                </c:pt>
                <c:pt idx="7587">
                  <c:v>1</c:v>
                </c:pt>
                <c:pt idx="7588">
                  <c:v>1</c:v>
                </c:pt>
                <c:pt idx="7589">
                  <c:v>1</c:v>
                </c:pt>
                <c:pt idx="7590">
                  <c:v>1</c:v>
                </c:pt>
                <c:pt idx="7591">
                  <c:v>1</c:v>
                </c:pt>
                <c:pt idx="7592">
                  <c:v>1</c:v>
                </c:pt>
                <c:pt idx="7593">
                  <c:v>1</c:v>
                </c:pt>
                <c:pt idx="7594">
                  <c:v>1</c:v>
                </c:pt>
                <c:pt idx="7595">
                  <c:v>1</c:v>
                </c:pt>
                <c:pt idx="7596">
                  <c:v>1</c:v>
                </c:pt>
                <c:pt idx="7597">
                  <c:v>1</c:v>
                </c:pt>
                <c:pt idx="7598">
                  <c:v>1</c:v>
                </c:pt>
                <c:pt idx="7599">
                  <c:v>1</c:v>
                </c:pt>
                <c:pt idx="7600">
                  <c:v>1</c:v>
                </c:pt>
                <c:pt idx="7601">
                  <c:v>1</c:v>
                </c:pt>
                <c:pt idx="7602">
                  <c:v>1</c:v>
                </c:pt>
                <c:pt idx="7603">
                  <c:v>1</c:v>
                </c:pt>
                <c:pt idx="7604">
                  <c:v>1</c:v>
                </c:pt>
                <c:pt idx="7605">
                  <c:v>1</c:v>
                </c:pt>
                <c:pt idx="7606">
                  <c:v>1</c:v>
                </c:pt>
                <c:pt idx="7607">
                  <c:v>1</c:v>
                </c:pt>
                <c:pt idx="7608">
                  <c:v>1</c:v>
                </c:pt>
                <c:pt idx="7609">
                  <c:v>1</c:v>
                </c:pt>
                <c:pt idx="7610">
                  <c:v>1</c:v>
                </c:pt>
                <c:pt idx="7611">
                  <c:v>1</c:v>
                </c:pt>
                <c:pt idx="7612">
                  <c:v>1</c:v>
                </c:pt>
                <c:pt idx="7613">
                  <c:v>1</c:v>
                </c:pt>
                <c:pt idx="7614">
                  <c:v>1</c:v>
                </c:pt>
                <c:pt idx="7615">
                  <c:v>1</c:v>
                </c:pt>
                <c:pt idx="7616">
                  <c:v>1</c:v>
                </c:pt>
                <c:pt idx="7617">
                  <c:v>1</c:v>
                </c:pt>
                <c:pt idx="7618">
                  <c:v>1</c:v>
                </c:pt>
                <c:pt idx="7619">
                  <c:v>1</c:v>
                </c:pt>
                <c:pt idx="7620">
                  <c:v>1</c:v>
                </c:pt>
                <c:pt idx="7621">
                  <c:v>1</c:v>
                </c:pt>
                <c:pt idx="7622">
                  <c:v>1</c:v>
                </c:pt>
                <c:pt idx="7623">
                  <c:v>1</c:v>
                </c:pt>
                <c:pt idx="7624">
                  <c:v>1</c:v>
                </c:pt>
                <c:pt idx="7625">
                  <c:v>1</c:v>
                </c:pt>
                <c:pt idx="7626">
                  <c:v>1</c:v>
                </c:pt>
                <c:pt idx="7627">
                  <c:v>1</c:v>
                </c:pt>
                <c:pt idx="7628">
                  <c:v>1</c:v>
                </c:pt>
                <c:pt idx="7629">
                  <c:v>1</c:v>
                </c:pt>
                <c:pt idx="7630">
                  <c:v>1</c:v>
                </c:pt>
                <c:pt idx="7631">
                  <c:v>1</c:v>
                </c:pt>
                <c:pt idx="7632">
                  <c:v>1</c:v>
                </c:pt>
                <c:pt idx="7633">
                  <c:v>1</c:v>
                </c:pt>
                <c:pt idx="7634">
                  <c:v>1</c:v>
                </c:pt>
                <c:pt idx="7635">
                  <c:v>1</c:v>
                </c:pt>
                <c:pt idx="7636">
                  <c:v>1</c:v>
                </c:pt>
                <c:pt idx="7637">
                  <c:v>1</c:v>
                </c:pt>
                <c:pt idx="7638">
                  <c:v>1</c:v>
                </c:pt>
                <c:pt idx="7639">
                  <c:v>1</c:v>
                </c:pt>
                <c:pt idx="7640">
                  <c:v>1</c:v>
                </c:pt>
                <c:pt idx="7641">
                  <c:v>1</c:v>
                </c:pt>
                <c:pt idx="7642">
                  <c:v>1</c:v>
                </c:pt>
                <c:pt idx="7643">
                  <c:v>1</c:v>
                </c:pt>
                <c:pt idx="7644">
                  <c:v>1</c:v>
                </c:pt>
                <c:pt idx="7645">
                  <c:v>1</c:v>
                </c:pt>
                <c:pt idx="7646">
                  <c:v>1</c:v>
                </c:pt>
                <c:pt idx="7647">
                  <c:v>1</c:v>
                </c:pt>
                <c:pt idx="7648">
                  <c:v>1</c:v>
                </c:pt>
                <c:pt idx="7649">
                  <c:v>1</c:v>
                </c:pt>
                <c:pt idx="7650">
                  <c:v>1</c:v>
                </c:pt>
                <c:pt idx="7651">
                  <c:v>1</c:v>
                </c:pt>
                <c:pt idx="7652">
                  <c:v>1</c:v>
                </c:pt>
                <c:pt idx="7653">
                  <c:v>1</c:v>
                </c:pt>
                <c:pt idx="7654">
                  <c:v>1</c:v>
                </c:pt>
                <c:pt idx="7655">
                  <c:v>1</c:v>
                </c:pt>
                <c:pt idx="7656">
                  <c:v>1</c:v>
                </c:pt>
                <c:pt idx="7657">
                  <c:v>1</c:v>
                </c:pt>
                <c:pt idx="7658">
                  <c:v>1</c:v>
                </c:pt>
                <c:pt idx="7659">
                  <c:v>1</c:v>
                </c:pt>
                <c:pt idx="7660">
                  <c:v>1</c:v>
                </c:pt>
                <c:pt idx="7661">
                  <c:v>1</c:v>
                </c:pt>
                <c:pt idx="7662">
                  <c:v>1</c:v>
                </c:pt>
                <c:pt idx="7663">
                  <c:v>1</c:v>
                </c:pt>
                <c:pt idx="7664">
                  <c:v>1</c:v>
                </c:pt>
                <c:pt idx="7665">
                  <c:v>1</c:v>
                </c:pt>
                <c:pt idx="7666">
                  <c:v>1</c:v>
                </c:pt>
                <c:pt idx="7667">
                  <c:v>1</c:v>
                </c:pt>
                <c:pt idx="7668">
                  <c:v>1</c:v>
                </c:pt>
                <c:pt idx="7669">
                  <c:v>1</c:v>
                </c:pt>
                <c:pt idx="7670">
                  <c:v>1</c:v>
                </c:pt>
                <c:pt idx="7671">
                  <c:v>1</c:v>
                </c:pt>
                <c:pt idx="7672">
                  <c:v>1</c:v>
                </c:pt>
                <c:pt idx="7673">
                  <c:v>1</c:v>
                </c:pt>
                <c:pt idx="7674">
                  <c:v>1</c:v>
                </c:pt>
                <c:pt idx="7675">
                  <c:v>1</c:v>
                </c:pt>
                <c:pt idx="7676">
                  <c:v>1</c:v>
                </c:pt>
                <c:pt idx="7677">
                  <c:v>1</c:v>
                </c:pt>
                <c:pt idx="7678">
                  <c:v>1</c:v>
                </c:pt>
                <c:pt idx="7679">
                  <c:v>1</c:v>
                </c:pt>
                <c:pt idx="7680">
                  <c:v>1</c:v>
                </c:pt>
                <c:pt idx="7681">
                  <c:v>1</c:v>
                </c:pt>
                <c:pt idx="7682">
                  <c:v>1</c:v>
                </c:pt>
                <c:pt idx="7683">
                  <c:v>1</c:v>
                </c:pt>
                <c:pt idx="7684">
                  <c:v>1</c:v>
                </c:pt>
                <c:pt idx="7685">
                  <c:v>1</c:v>
                </c:pt>
                <c:pt idx="7686">
                  <c:v>1</c:v>
                </c:pt>
                <c:pt idx="7687">
                  <c:v>1</c:v>
                </c:pt>
                <c:pt idx="7688">
                  <c:v>1</c:v>
                </c:pt>
                <c:pt idx="7689">
                  <c:v>1</c:v>
                </c:pt>
                <c:pt idx="7690">
                  <c:v>1</c:v>
                </c:pt>
                <c:pt idx="7691">
                  <c:v>1</c:v>
                </c:pt>
                <c:pt idx="7692">
                  <c:v>1</c:v>
                </c:pt>
                <c:pt idx="7693">
                  <c:v>1</c:v>
                </c:pt>
                <c:pt idx="7694">
                  <c:v>1</c:v>
                </c:pt>
                <c:pt idx="7695">
                  <c:v>1</c:v>
                </c:pt>
                <c:pt idx="7696">
                  <c:v>1</c:v>
                </c:pt>
                <c:pt idx="7697">
                  <c:v>1</c:v>
                </c:pt>
                <c:pt idx="7698">
                  <c:v>1</c:v>
                </c:pt>
                <c:pt idx="7699">
                  <c:v>1</c:v>
                </c:pt>
                <c:pt idx="7700">
                  <c:v>1</c:v>
                </c:pt>
                <c:pt idx="7701">
                  <c:v>1</c:v>
                </c:pt>
                <c:pt idx="7702">
                  <c:v>1</c:v>
                </c:pt>
                <c:pt idx="7703">
                  <c:v>1</c:v>
                </c:pt>
                <c:pt idx="7704">
                  <c:v>1</c:v>
                </c:pt>
                <c:pt idx="7705">
                  <c:v>1</c:v>
                </c:pt>
                <c:pt idx="7706">
                  <c:v>1</c:v>
                </c:pt>
                <c:pt idx="7707">
                  <c:v>1</c:v>
                </c:pt>
                <c:pt idx="7708">
                  <c:v>1</c:v>
                </c:pt>
                <c:pt idx="7709">
                  <c:v>1</c:v>
                </c:pt>
                <c:pt idx="7710">
                  <c:v>1</c:v>
                </c:pt>
                <c:pt idx="7711">
                  <c:v>1</c:v>
                </c:pt>
                <c:pt idx="7712">
                  <c:v>1</c:v>
                </c:pt>
                <c:pt idx="7713">
                  <c:v>1</c:v>
                </c:pt>
                <c:pt idx="7714">
                  <c:v>1</c:v>
                </c:pt>
                <c:pt idx="7715">
                  <c:v>1</c:v>
                </c:pt>
                <c:pt idx="7716">
                  <c:v>1</c:v>
                </c:pt>
                <c:pt idx="7717">
                  <c:v>1</c:v>
                </c:pt>
                <c:pt idx="7718">
                  <c:v>1</c:v>
                </c:pt>
                <c:pt idx="7719">
                  <c:v>1</c:v>
                </c:pt>
                <c:pt idx="7720">
                  <c:v>1</c:v>
                </c:pt>
                <c:pt idx="7721">
                  <c:v>1</c:v>
                </c:pt>
                <c:pt idx="7722">
                  <c:v>1</c:v>
                </c:pt>
                <c:pt idx="7723">
                  <c:v>1</c:v>
                </c:pt>
                <c:pt idx="7724">
                  <c:v>1</c:v>
                </c:pt>
                <c:pt idx="7725">
                  <c:v>1</c:v>
                </c:pt>
                <c:pt idx="7726">
                  <c:v>1</c:v>
                </c:pt>
                <c:pt idx="7727">
                  <c:v>1</c:v>
                </c:pt>
                <c:pt idx="7728">
                  <c:v>1</c:v>
                </c:pt>
                <c:pt idx="7729">
                  <c:v>1</c:v>
                </c:pt>
                <c:pt idx="7730">
                  <c:v>1</c:v>
                </c:pt>
                <c:pt idx="7731">
                  <c:v>1</c:v>
                </c:pt>
                <c:pt idx="7732">
                  <c:v>1</c:v>
                </c:pt>
                <c:pt idx="7733">
                  <c:v>1</c:v>
                </c:pt>
                <c:pt idx="7734">
                  <c:v>1</c:v>
                </c:pt>
                <c:pt idx="7735">
                  <c:v>1</c:v>
                </c:pt>
                <c:pt idx="7736">
                  <c:v>1</c:v>
                </c:pt>
                <c:pt idx="7737">
                  <c:v>1</c:v>
                </c:pt>
                <c:pt idx="7738">
                  <c:v>1</c:v>
                </c:pt>
                <c:pt idx="7739">
                  <c:v>1</c:v>
                </c:pt>
                <c:pt idx="7740">
                  <c:v>1</c:v>
                </c:pt>
                <c:pt idx="7741">
                  <c:v>1</c:v>
                </c:pt>
                <c:pt idx="7742">
                  <c:v>1</c:v>
                </c:pt>
                <c:pt idx="7743">
                  <c:v>1</c:v>
                </c:pt>
                <c:pt idx="7744">
                  <c:v>1</c:v>
                </c:pt>
                <c:pt idx="7745">
                  <c:v>1</c:v>
                </c:pt>
                <c:pt idx="7746">
                  <c:v>1</c:v>
                </c:pt>
                <c:pt idx="7747">
                  <c:v>1</c:v>
                </c:pt>
                <c:pt idx="7748">
                  <c:v>1</c:v>
                </c:pt>
                <c:pt idx="7749">
                  <c:v>1</c:v>
                </c:pt>
                <c:pt idx="7750">
                  <c:v>1</c:v>
                </c:pt>
                <c:pt idx="7751">
                  <c:v>1</c:v>
                </c:pt>
                <c:pt idx="7752">
                  <c:v>1</c:v>
                </c:pt>
                <c:pt idx="7753">
                  <c:v>1</c:v>
                </c:pt>
                <c:pt idx="7754">
                  <c:v>1</c:v>
                </c:pt>
                <c:pt idx="7755">
                  <c:v>1</c:v>
                </c:pt>
                <c:pt idx="7756">
                  <c:v>1</c:v>
                </c:pt>
                <c:pt idx="7757">
                  <c:v>1</c:v>
                </c:pt>
                <c:pt idx="7758">
                  <c:v>1</c:v>
                </c:pt>
                <c:pt idx="7759">
                  <c:v>1</c:v>
                </c:pt>
                <c:pt idx="7760">
                  <c:v>1</c:v>
                </c:pt>
                <c:pt idx="7761">
                  <c:v>1</c:v>
                </c:pt>
                <c:pt idx="7762">
                  <c:v>1</c:v>
                </c:pt>
                <c:pt idx="7763">
                  <c:v>1</c:v>
                </c:pt>
                <c:pt idx="7764">
                  <c:v>1</c:v>
                </c:pt>
                <c:pt idx="7765">
                  <c:v>1</c:v>
                </c:pt>
                <c:pt idx="7766">
                  <c:v>1</c:v>
                </c:pt>
                <c:pt idx="7767">
                  <c:v>1</c:v>
                </c:pt>
                <c:pt idx="7768">
                  <c:v>1</c:v>
                </c:pt>
                <c:pt idx="7769">
                  <c:v>1</c:v>
                </c:pt>
                <c:pt idx="7770">
                  <c:v>1</c:v>
                </c:pt>
                <c:pt idx="7771">
                  <c:v>1</c:v>
                </c:pt>
                <c:pt idx="7772">
                  <c:v>1</c:v>
                </c:pt>
                <c:pt idx="7773">
                  <c:v>1</c:v>
                </c:pt>
                <c:pt idx="7774">
                  <c:v>1</c:v>
                </c:pt>
                <c:pt idx="7775">
                  <c:v>1</c:v>
                </c:pt>
                <c:pt idx="7776">
                  <c:v>1</c:v>
                </c:pt>
                <c:pt idx="7777">
                  <c:v>1</c:v>
                </c:pt>
                <c:pt idx="7778">
                  <c:v>1</c:v>
                </c:pt>
                <c:pt idx="7779">
                  <c:v>1</c:v>
                </c:pt>
                <c:pt idx="7780">
                  <c:v>1</c:v>
                </c:pt>
                <c:pt idx="7781">
                  <c:v>1</c:v>
                </c:pt>
                <c:pt idx="7782">
                  <c:v>1</c:v>
                </c:pt>
                <c:pt idx="7783">
                  <c:v>1</c:v>
                </c:pt>
                <c:pt idx="7784">
                  <c:v>1</c:v>
                </c:pt>
                <c:pt idx="7785">
                  <c:v>1</c:v>
                </c:pt>
                <c:pt idx="7786">
                  <c:v>1</c:v>
                </c:pt>
                <c:pt idx="7787">
                  <c:v>1</c:v>
                </c:pt>
                <c:pt idx="7788">
                  <c:v>1</c:v>
                </c:pt>
                <c:pt idx="7789">
                  <c:v>1</c:v>
                </c:pt>
                <c:pt idx="7790">
                  <c:v>1</c:v>
                </c:pt>
                <c:pt idx="7791">
                  <c:v>1</c:v>
                </c:pt>
                <c:pt idx="7792">
                  <c:v>1</c:v>
                </c:pt>
                <c:pt idx="7793">
                  <c:v>1</c:v>
                </c:pt>
                <c:pt idx="7794">
                  <c:v>1</c:v>
                </c:pt>
                <c:pt idx="7795">
                  <c:v>1</c:v>
                </c:pt>
                <c:pt idx="7796">
                  <c:v>1</c:v>
                </c:pt>
                <c:pt idx="7797">
                  <c:v>1</c:v>
                </c:pt>
                <c:pt idx="7798">
                  <c:v>1</c:v>
                </c:pt>
                <c:pt idx="7799">
                  <c:v>1</c:v>
                </c:pt>
                <c:pt idx="7800">
                  <c:v>1</c:v>
                </c:pt>
                <c:pt idx="7801">
                  <c:v>1</c:v>
                </c:pt>
                <c:pt idx="7802">
                  <c:v>1</c:v>
                </c:pt>
                <c:pt idx="7803">
                  <c:v>1</c:v>
                </c:pt>
                <c:pt idx="7804">
                  <c:v>1</c:v>
                </c:pt>
                <c:pt idx="7805">
                  <c:v>1</c:v>
                </c:pt>
                <c:pt idx="7806">
                  <c:v>1</c:v>
                </c:pt>
                <c:pt idx="7807">
                  <c:v>1</c:v>
                </c:pt>
                <c:pt idx="7808">
                  <c:v>1</c:v>
                </c:pt>
                <c:pt idx="7809">
                  <c:v>1</c:v>
                </c:pt>
                <c:pt idx="7810">
                  <c:v>1</c:v>
                </c:pt>
                <c:pt idx="7811">
                  <c:v>1</c:v>
                </c:pt>
                <c:pt idx="7812">
                  <c:v>1</c:v>
                </c:pt>
                <c:pt idx="7813">
                  <c:v>1</c:v>
                </c:pt>
                <c:pt idx="7814">
                  <c:v>1</c:v>
                </c:pt>
                <c:pt idx="7815">
                  <c:v>1</c:v>
                </c:pt>
                <c:pt idx="7816">
                  <c:v>1</c:v>
                </c:pt>
                <c:pt idx="7817">
                  <c:v>1</c:v>
                </c:pt>
                <c:pt idx="7818">
                  <c:v>1</c:v>
                </c:pt>
                <c:pt idx="7819">
                  <c:v>1</c:v>
                </c:pt>
                <c:pt idx="7820">
                  <c:v>1</c:v>
                </c:pt>
                <c:pt idx="7821">
                  <c:v>1</c:v>
                </c:pt>
                <c:pt idx="7822">
                  <c:v>1</c:v>
                </c:pt>
                <c:pt idx="7823">
                  <c:v>1</c:v>
                </c:pt>
                <c:pt idx="7824">
                  <c:v>1</c:v>
                </c:pt>
                <c:pt idx="7825">
                  <c:v>1</c:v>
                </c:pt>
                <c:pt idx="7826">
                  <c:v>1</c:v>
                </c:pt>
                <c:pt idx="7827">
                  <c:v>1</c:v>
                </c:pt>
                <c:pt idx="7828">
                  <c:v>1</c:v>
                </c:pt>
                <c:pt idx="7829">
                  <c:v>1</c:v>
                </c:pt>
                <c:pt idx="7830">
                  <c:v>1</c:v>
                </c:pt>
                <c:pt idx="7831">
                  <c:v>1</c:v>
                </c:pt>
                <c:pt idx="7832">
                  <c:v>1</c:v>
                </c:pt>
                <c:pt idx="7833">
                  <c:v>1</c:v>
                </c:pt>
                <c:pt idx="7834">
                  <c:v>1</c:v>
                </c:pt>
                <c:pt idx="7835">
                  <c:v>1</c:v>
                </c:pt>
                <c:pt idx="7836">
                  <c:v>1</c:v>
                </c:pt>
                <c:pt idx="7837">
                  <c:v>1</c:v>
                </c:pt>
                <c:pt idx="7838">
                  <c:v>1</c:v>
                </c:pt>
                <c:pt idx="7839">
                  <c:v>1</c:v>
                </c:pt>
                <c:pt idx="7840">
                  <c:v>1</c:v>
                </c:pt>
                <c:pt idx="7841">
                  <c:v>1</c:v>
                </c:pt>
                <c:pt idx="7842">
                  <c:v>1</c:v>
                </c:pt>
                <c:pt idx="7843">
                  <c:v>1</c:v>
                </c:pt>
                <c:pt idx="7844">
                  <c:v>1</c:v>
                </c:pt>
                <c:pt idx="7845">
                  <c:v>1</c:v>
                </c:pt>
                <c:pt idx="7846">
                  <c:v>1</c:v>
                </c:pt>
                <c:pt idx="7847">
                  <c:v>1</c:v>
                </c:pt>
                <c:pt idx="7848">
                  <c:v>1</c:v>
                </c:pt>
                <c:pt idx="7849">
                  <c:v>1</c:v>
                </c:pt>
                <c:pt idx="7850">
                  <c:v>1</c:v>
                </c:pt>
                <c:pt idx="7851">
                  <c:v>1</c:v>
                </c:pt>
                <c:pt idx="7852">
                  <c:v>1</c:v>
                </c:pt>
                <c:pt idx="7853">
                  <c:v>1</c:v>
                </c:pt>
                <c:pt idx="7854">
                  <c:v>1</c:v>
                </c:pt>
                <c:pt idx="7855">
                  <c:v>1</c:v>
                </c:pt>
                <c:pt idx="7856">
                  <c:v>1</c:v>
                </c:pt>
                <c:pt idx="7857">
                  <c:v>1</c:v>
                </c:pt>
                <c:pt idx="7858">
                  <c:v>1</c:v>
                </c:pt>
                <c:pt idx="7859">
                  <c:v>1</c:v>
                </c:pt>
                <c:pt idx="7860">
                  <c:v>1</c:v>
                </c:pt>
                <c:pt idx="7861">
                  <c:v>1</c:v>
                </c:pt>
                <c:pt idx="7862">
                  <c:v>1</c:v>
                </c:pt>
                <c:pt idx="7863">
                  <c:v>1</c:v>
                </c:pt>
                <c:pt idx="7864">
                  <c:v>1</c:v>
                </c:pt>
                <c:pt idx="7865">
                  <c:v>1</c:v>
                </c:pt>
                <c:pt idx="7866">
                  <c:v>1</c:v>
                </c:pt>
                <c:pt idx="7867">
                  <c:v>1</c:v>
                </c:pt>
                <c:pt idx="7868">
                  <c:v>1</c:v>
                </c:pt>
                <c:pt idx="7869">
                  <c:v>1</c:v>
                </c:pt>
                <c:pt idx="7870">
                  <c:v>1</c:v>
                </c:pt>
                <c:pt idx="7871">
                  <c:v>1</c:v>
                </c:pt>
                <c:pt idx="7872">
                  <c:v>1</c:v>
                </c:pt>
                <c:pt idx="7873">
                  <c:v>1</c:v>
                </c:pt>
                <c:pt idx="7874">
                  <c:v>1</c:v>
                </c:pt>
                <c:pt idx="7875">
                  <c:v>1</c:v>
                </c:pt>
                <c:pt idx="7876">
                  <c:v>1</c:v>
                </c:pt>
                <c:pt idx="7877">
                  <c:v>1</c:v>
                </c:pt>
                <c:pt idx="7878">
                  <c:v>1</c:v>
                </c:pt>
                <c:pt idx="7879">
                  <c:v>1</c:v>
                </c:pt>
                <c:pt idx="7880">
                  <c:v>1</c:v>
                </c:pt>
                <c:pt idx="7881">
                  <c:v>1</c:v>
                </c:pt>
                <c:pt idx="7882">
                  <c:v>1</c:v>
                </c:pt>
                <c:pt idx="7883">
                  <c:v>1</c:v>
                </c:pt>
                <c:pt idx="7884">
                  <c:v>1</c:v>
                </c:pt>
                <c:pt idx="7885">
                  <c:v>#N/A</c:v>
                </c:pt>
                <c:pt idx="7886">
                  <c:v>#N/A</c:v>
                </c:pt>
                <c:pt idx="7887">
                  <c:v>#N/A</c:v>
                </c:pt>
                <c:pt idx="7888">
                  <c:v>#N/A</c:v>
                </c:pt>
                <c:pt idx="7889">
                  <c:v>#N/A</c:v>
                </c:pt>
                <c:pt idx="7890">
                  <c:v>#N/A</c:v>
                </c:pt>
                <c:pt idx="7891">
                  <c:v>#N/A</c:v>
                </c:pt>
                <c:pt idx="7892">
                  <c:v>#N/A</c:v>
                </c:pt>
                <c:pt idx="7893">
                  <c:v>#N/A</c:v>
                </c:pt>
                <c:pt idx="7894">
                  <c:v>#N/A</c:v>
                </c:pt>
                <c:pt idx="7895">
                  <c:v>#N/A</c:v>
                </c:pt>
                <c:pt idx="7896">
                  <c:v>#N/A</c:v>
                </c:pt>
                <c:pt idx="7897">
                  <c:v>#N/A</c:v>
                </c:pt>
                <c:pt idx="7898">
                  <c:v>#N/A</c:v>
                </c:pt>
                <c:pt idx="7899">
                  <c:v>#N/A</c:v>
                </c:pt>
                <c:pt idx="7900">
                  <c:v>#N/A</c:v>
                </c:pt>
                <c:pt idx="7901">
                  <c:v>#N/A</c:v>
                </c:pt>
                <c:pt idx="7902">
                  <c:v>#N/A</c:v>
                </c:pt>
                <c:pt idx="7903">
                  <c:v>#N/A</c:v>
                </c:pt>
                <c:pt idx="7904">
                  <c:v>#N/A</c:v>
                </c:pt>
                <c:pt idx="7905">
                  <c:v>#N/A</c:v>
                </c:pt>
                <c:pt idx="7906">
                  <c:v>#N/A</c:v>
                </c:pt>
                <c:pt idx="7907">
                  <c:v>#N/A</c:v>
                </c:pt>
                <c:pt idx="7908">
                  <c:v>#N/A</c:v>
                </c:pt>
                <c:pt idx="7909">
                  <c:v>#N/A</c:v>
                </c:pt>
                <c:pt idx="7910">
                  <c:v>#N/A</c:v>
                </c:pt>
                <c:pt idx="7911">
                  <c:v>#N/A</c:v>
                </c:pt>
                <c:pt idx="7912">
                  <c:v>#N/A</c:v>
                </c:pt>
                <c:pt idx="7913">
                  <c:v>#N/A</c:v>
                </c:pt>
                <c:pt idx="7914">
                  <c:v>#N/A</c:v>
                </c:pt>
                <c:pt idx="7915">
                  <c:v>#N/A</c:v>
                </c:pt>
                <c:pt idx="7916">
                  <c:v>#N/A</c:v>
                </c:pt>
                <c:pt idx="7917">
                  <c:v>#N/A</c:v>
                </c:pt>
                <c:pt idx="7918">
                  <c:v>#N/A</c:v>
                </c:pt>
                <c:pt idx="7919">
                  <c:v>#N/A</c:v>
                </c:pt>
                <c:pt idx="7920">
                  <c:v>#N/A</c:v>
                </c:pt>
                <c:pt idx="7921">
                  <c:v>#N/A</c:v>
                </c:pt>
                <c:pt idx="7922">
                  <c:v>#N/A</c:v>
                </c:pt>
                <c:pt idx="7923">
                  <c:v>#N/A</c:v>
                </c:pt>
                <c:pt idx="7924">
                  <c:v>#N/A</c:v>
                </c:pt>
                <c:pt idx="7925">
                  <c:v>#N/A</c:v>
                </c:pt>
                <c:pt idx="7926">
                  <c:v>#N/A</c:v>
                </c:pt>
                <c:pt idx="7927">
                  <c:v>#N/A</c:v>
                </c:pt>
                <c:pt idx="7928">
                  <c:v>#N/A</c:v>
                </c:pt>
                <c:pt idx="7929">
                  <c:v>#N/A</c:v>
                </c:pt>
                <c:pt idx="7930">
                  <c:v>#N/A</c:v>
                </c:pt>
                <c:pt idx="7931">
                  <c:v>#N/A</c:v>
                </c:pt>
                <c:pt idx="7932">
                  <c:v>#N/A</c:v>
                </c:pt>
                <c:pt idx="7933">
                  <c:v>#N/A</c:v>
                </c:pt>
                <c:pt idx="7934">
                  <c:v>#N/A</c:v>
                </c:pt>
                <c:pt idx="7935">
                  <c:v>#N/A</c:v>
                </c:pt>
                <c:pt idx="7936">
                  <c:v>#N/A</c:v>
                </c:pt>
                <c:pt idx="7937">
                  <c:v>#N/A</c:v>
                </c:pt>
                <c:pt idx="7938">
                  <c:v>#N/A</c:v>
                </c:pt>
                <c:pt idx="7939">
                  <c:v>#N/A</c:v>
                </c:pt>
                <c:pt idx="7940">
                  <c:v>#N/A</c:v>
                </c:pt>
                <c:pt idx="7941">
                  <c:v>#N/A</c:v>
                </c:pt>
                <c:pt idx="7942">
                  <c:v>#N/A</c:v>
                </c:pt>
                <c:pt idx="7943">
                  <c:v>#N/A</c:v>
                </c:pt>
                <c:pt idx="7944">
                  <c:v>#N/A</c:v>
                </c:pt>
                <c:pt idx="7945">
                  <c:v>#N/A</c:v>
                </c:pt>
                <c:pt idx="7946">
                  <c:v>#N/A</c:v>
                </c:pt>
                <c:pt idx="7947">
                  <c:v>#N/A</c:v>
                </c:pt>
                <c:pt idx="7948">
                  <c:v>#N/A</c:v>
                </c:pt>
                <c:pt idx="7949">
                  <c:v>#N/A</c:v>
                </c:pt>
                <c:pt idx="7950">
                  <c:v>#N/A</c:v>
                </c:pt>
                <c:pt idx="7951">
                  <c:v>#N/A</c:v>
                </c:pt>
                <c:pt idx="7952">
                  <c:v>#N/A</c:v>
                </c:pt>
                <c:pt idx="7953">
                  <c:v>#N/A</c:v>
                </c:pt>
                <c:pt idx="7954">
                  <c:v>#N/A</c:v>
                </c:pt>
                <c:pt idx="7955">
                  <c:v>#N/A</c:v>
                </c:pt>
                <c:pt idx="7956">
                  <c:v>#N/A</c:v>
                </c:pt>
                <c:pt idx="7957">
                  <c:v>#N/A</c:v>
                </c:pt>
                <c:pt idx="7958">
                  <c:v>#N/A</c:v>
                </c:pt>
                <c:pt idx="7959">
                  <c:v>#N/A</c:v>
                </c:pt>
                <c:pt idx="7960">
                  <c:v>#N/A</c:v>
                </c:pt>
                <c:pt idx="7961">
                  <c:v>#N/A</c:v>
                </c:pt>
                <c:pt idx="7962">
                  <c:v>#N/A</c:v>
                </c:pt>
                <c:pt idx="7963">
                  <c:v>#N/A</c:v>
                </c:pt>
                <c:pt idx="7964">
                  <c:v>#N/A</c:v>
                </c:pt>
                <c:pt idx="7965">
                  <c:v>#N/A</c:v>
                </c:pt>
                <c:pt idx="7966">
                  <c:v>#N/A</c:v>
                </c:pt>
                <c:pt idx="7967">
                  <c:v>#N/A</c:v>
                </c:pt>
                <c:pt idx="7968">
                  <c:v>#N/A</c:v>
                </c:pt>
                <c:pt idx="7969">
                  <c:v>#N/A</c:v>
                </c:pt>
                <c:pt idx="7970">
                  <c:v>#N/A</c:v>
                </c:pt>
                <c:pt idx="7971">
                  <c:v>#N/A</c:v>
                </c:pt>
                <c:pt idx="7972">
                  <c:v>#N/A</c:v>
                </c:pt>
                <c:pt idx="7973">
                  <c:v>#N/A</c:v>
                </c:pt>
                <c:pt idx="7974">
                  <c:v>#N/A</c:v>
                </c:pt>
                <c:pt idx="7975">
                  <c:v>#N/A</c:v>
                </c:pt>
                <c:pt idx="7976">
                  <c:v>#N/A</c:v>
                </c:pt>
                <c:pt idx="7977">
                  <c:v>#N/A</c:v>
                </c:pt>
                <c:pt idx="7978">
                  <c:v>#N/A</c:v>
                </c:pt>
                <c:pt idx="7979">
                  <c:v>#N/A</c:v>
                </c:pt>
                <c:pt idx="7980">
                  <c:v>#N/A</c:v>
                </c:pt>
                <c:pt idx="7981">
                  <c:v>#N/A</c:v>
                </c:pt>
                <c:pt idx="7982">
                  <c:v>#N/A</c:v>
                </c:pt>
                <c:pt idx="7983">
                  <c:v>#N/A</c:v>
                </c:pt>
                <c:pt idx="7984">
                  <c:v>#N/A</c:v>
                </c:pt>
                <c:pt idx="7985">
                  <c:v>#N/A</c:v>
                </c:pt>
                <c:pt idx="7986">
                  <c:v>#N/A</c:v>
                </c:pt>
                <c:pt idx="7987">
                  <c:v>#N/A</c:v>
                </c:pt>
                <c:pt idx="7988">
                  <c:v>#N/A</c:v>
                </c:pt>
                <c:pt idx="7989">
                  <c:v>#N/A</c:v>
                </c:pt>
                <c:pt idx="7990">
                  <c:v>#N/A</c:v>
                </c:pt>
                <c:pt idx="7991">
                  <c:v>#N/A</c:v>
                </c:pt>
                <c:pt idx="7992">
                  <c:v>#N/A</c:v>
                </c:pt>
                <c:pt idx="7993">
                  <c:v>#N/A</c:v>
                </c:pt>
                <c:pt idx="7994">
                  <c:v>#N/A</c:v>
                </c:pt>
                <c:pt idx="7995">
                  <c:v>#N/A</c:v>
                </c:pt>
                <c:pt idx="7996">
                  <c:v>#N/A</c:v>
                </c:pt>
                <c:pt idx="7997">
                  <c:v>#N/A</c:v>
                </c:pt>
                <c:pt idx="7998">
                  <c:v>#N/A</c:v>
                </c:pt>
                <c:pt idx="7999">
                  <c:v>#N/A</c:v>
                </c:pt>
                <c:pt idx="8000">
                  <c:v>#N/A</c:v>
                </c:pt>
                <c:pt idx="8001">
                  <c:v>#N/A</c:v>
                </c:pt>
                <c:pt idx="8002">
                  <c:v>#N/A</c:v>
                </c:pt>
                <c:pt idx="8003">
                  <c:v>#N/A</c:v>
                </c:pt>
                <c:pt idx="8004">
                  <c:v>#N/A</c:v>
                </c:pt>
                <c:pt idx="8005">
                  <c:v>#N/A</c:v>
                </c:pt>
                <c:pt idx="8006">
                  <c:v>#N/A</c:v>
                </c:pt>
                <c:pt idx="8007">
                  <c:v>#N/A</c:v>
                </c:pt>
                <c:pt idx="8008">
                  <c:v>#N/A</c:v>
                </c:pt>
                <c:pt idx="8009">
                  <c:v>#N/A</c:v>
                </c:pt>
                <c:pt idx="8010">
                  <c:v>#N/A</c:v>
                </c:pt>
                <c:pt idx="8011">
                  <c:v>#N/A</c:v>
                </c:pt>
                <c:pt idx="8012">
                  <c:v>#N/A</c:v>
                </c:pt>
                <c:pt idx="8013">
                  <c:v>#N/A</c:v>
                </c:pt>
                <c:pt idx="8014">
                  <c:v>#N/A</c:v>
                </c:pt>
                <c:pt idx="8015">
                  <c:v>#N/A</c:v>
                </c:pt>
                <c:pt idx="8016">
                  <c:v>#N/A</c:v>
                </c:pt>
                <c:pt idx="8017">
                  <c:v>#N/A</c:v>
                </c:pt>
                <c:pt idx="8018">
                  <c:v>#N/A</c:v>
                </c:pt>
                <c:pt idx="8019">
                  <c:v>#N/A</c:v>
                </c:pt>
                <c:pt idx="8020">
                  <c:v>#N/A</c:v>
                </c:pt>
                <c:pt idx="8021">
                  <c:v>#N/A</c:v>
                </c:pt>
                <c:pt idx="8022">
                  <c:v>#N/A</c:v>
                </c:pt>
                <c:pt idx="8023">
                  <c:v>#N/A</c:v>
                </c:pt>
                <c:pt idx="8024">
                  <c:v>#N/A</c:v>
                </c:pt>
                <c:pt idx="8025">
                  <c:v>#N/A</c:v>
                </c:pt>
                <c:pt idx="8026">
                  <c:v>#N/A</c:v>
                </c:pt>
                <c:pt idx="8027">
                  <c:v>#N/A</c:v>
                </c:pt>
                <c:pt idx="8028">
                  <c:v>#N/A</c:v>
                </c:pt>
                <c:pt idx="8029">
                  <c:v>#N/A</c:v>
                </c:pt>
                <c:pt idx="8030">
                  <c:v>#N/A</c:v>
                </c:pt>
                <c:pt idx="8031">
                  <c:v>#N/A</c:v>
                </c:pt>
                <c:pt idx="8032">
                  <c:v>#N/A</c:v>
                </c:pt>
                <c:pt idx="8033">
                  <c:v>#N/A</c:v>
                </c:pt>
                <c:pt idx="8034">
                  <c:v>#N/A</c:v>
                </c:pt>
                <c:pt idx="8035">
                  <c:v>#N/A</c:v>
                </c:pt>
                <c:pt idx="8036">
                  <c:v>#N/A</c:v>
                </c:pt>
                <c:pt idx="8037">
                  <c:v>#N/A</c:v>
                </c:pt>
                <c:pt idx="8038">
                  <c:v>#N/A</c:v>
                </c:pt>
                <c:pt idx="8039">
                  <c:v>#N/A</c:v>
                </c:pt>
                <c:pt idx="8040">
                  <c:v>#N/A</c:v>
                </c:pt>
                <c:pt idx="8041">
                  <c:v>#N/A</c:v>
                </c:pt>
                <c:pt idx="8042">
                  <c:v>#N/A</c:v>
                </c:pt>
                <c:pt idx="8043">
                  <c:v>#N/A</c:v>
                </c:pt>
                <c:pt idx="8044">
                  <c:v>#N/A</c:v>
                </c:pt>
                <c:pt idx="8045">
                  <c:v>#N/A</c:v>
                </c:pt>
                <c:pt idx="8046">
                  <c:v>#N/A</c:v>
                </c:pt>
                <c:pt idx="8047">
                  <c:v>#N/A</c:v>
                </c:pt>
                <c:pt idx="8048">
                  <c:v>#N/A</c:v>
                </c:pt>
                <c:pt idx="8049">
                  <c:v>#N/A</c:v>
                </c:pt>
                <c:pt idx="8050">
                  <c:v>#N/A</c:v>
                </c:pt>
                <c:pt idx="8051">
                  <c:v>#N/A</c:v>
                </c:pt>
                <c:pt idx="8052">
                  <c:v>#N/A</c:v>
                </c:pt>
                <c:pt idx="8053">
                  <c:v>#N/A</c:v>
                </c:pt>
                <c:pt idx="8054">
                  <c:v>#N/A</c:v>
                </c:pt>
                <c:pt idx="8055">
                  <c:v>#N/A</c:v>
                </c:pt>
                <c:pt idx="8056">
                  <c:v>#N/A</c:v>
                </c:pt>
                <c:pt idx="8057">
                  <c:v>#N/A</c:v>
                </c:pt>
                <c:pt idx="8058">
                  <c:v>#N/A</c:v>
                </c:pt>
                <c:pt idx="8059">
                  <c:v>#N/A</c:v>
                </c:pt>
                <c:pt idx="8060">
                  <c:v>#N/A</c:v>
                </c:pt>
                <c:pt idx="8061">
                  <c:v>#N/A</c:v>
                </c:pt>
                <c:pt idx="8062">
                  <c:v>#N/A</c:v>
                </c:pt>
                <c:pt idx="8063">
                  <c:v>#N/A</c:v>
                </c:pt>
                <c:pt idx="8064">
                  <c:v>#N/A</c:v>
                </c:pt>
                <c:pt idx="8065">
                  <c:v>#N/A</c:v>
                </c:pt>
                <c:pt idx="8066">
                  <c:v>#N/A</c:v>
                </c:pt>
                <c:pt idx="8067">
                  <c:v>#N/A</c:v>
                </c:pt>
                <c:pt idx="8068">
                  <c:v>#N/A</c:v>
                </c:pt>
                <c:pt idx="8069">
                  <c:v>#N/A</c:v>
                </c:pt>
                <c:pt idx="8070">
                  <c:v>#N/A</c:v>
                </c:pt>
                <c:pt idx="8071">
                  <c:v>#N/A</c:v>
                </c:pt>
                <c:pt idx="8072">
                  <c:v>#N/A</c:v>
                </c:pt>
                <c:pt idx="8073">
                  <c:v>#N/A</c:v>
                </c:pt>
                <c:pt idx="8074">
                  <c:v>#N/A</c:v>
                </c:pt>
                <c:pt idx="8075">
                  <c:v>#N/A</c:v>
                </c:pt>
                <c:pt idx="8076">
                  <c:v>#N/A</c:v>
                </c:pt>
                <c:pt idx="8077">
                  <c:v>#N/A</c:v>
                </c:pt>
                <c:pt idx="8078">
                  <c:v>#N/A</c:v>
                </c:pt>
                <c:pt idx="8079">
                  <c:v>#N/A</c:v>
                </c:pt>
                <c:pt idx="8080">
                  <c:v>#N/A</c:v>
                </c:pt>
                <c:pt idx="8081">
                  <c:v>#N/A</c:v>
                </c:pt>
                <c:pt idx="8082">
                  <c:v>#N/A</c:v>
                </c:pt>
                <c:pt idx="8083">
                  <c:v>#N/A</c:v>
                </c:pt>
                <c:pt idx="8084">
                  <c:v>#N/A</c:v>
                </c:pt>
                <c:pt idx="8085">
                  <c:v>#N/A</c:v>
                </c:pt>
                <c:pt idx="8086">
                  <c:v>#N/A</c:v>
                </c:pt>
                <c:pt idx="8087">
                  <c:v>#N/A</c:v>
                </c:pt>
                <c:pt idx="8088">
                  <c:v>#N/A</c:v>
                </c:pt>
                <c:pt idx="8089">
                  <c:v>#N/A</c:v>
                </c:pt>
                <c:pt idx="8090">
                  <c:v>#N/A</c:v>
                </c:pt>
                <c:pt idx="8091">
                  <c:v>#N/A</c:v>
                </c:pt>
                <c:pt idx="8092">
                  <c:v>#N/A</c:v>
                </c:pt>
                <c:pt idx="8093">
                  <c:v>#N/A</c:v>
                </c:pt>
                <c:pt idx="8094">
                  <c:v>#N/A</c:v>
                </c:pt>
                <c:pt idx="8095">
                  <c:v>#N/A</c:v>
                </c:pt>
                <c:pt idx="8096">
                  <c:v>#N/A</c:v>
                </c:pt>
                <c:pt idx="8097">
                  <c:v>#N/A</c:v>
                </c:pt>
                <c:pt idx="8098">
                  <c:v>#N/A</c:v>
                </c:pt>
                <c:pt idx="8099">
                  <c:v>#N/A</c:v>
                </c:pt>
                <c:pt idx="8100">
                  <c:v>#N/A</c:v>
                </c:pt>
                <c:pt idx="8101">
                  <c:v>#N/A</c:v>
                </c:pt>
                <c:pt idx="8102">
                  <c:v>#N/A</c:v>
                </c:pt>
                <c:pt idx="8103">
                  <c:v>#N/A</c:v>
                </c:pt>
                <c:pt idx="8104">
                  <c:v>#N/A</c:v>
                </c:pt>
                <c:pt idx="8105">
                  <c:v>#N/A</c:v>
                </c:pt>
                <c:pt idx="8106">
                  <c:v>#N/A</c:v>
                </c:pt>
                <c:pt idx="8107">
                  <c:v>#N/A</c:v>
                </c:pt>
                <c:pt idx="8108">
                  <c:v>#N/A</c:v>
                </c:pt>
                <c:pt idx="8109">
                  <c:v>#N/A</c:v>
                </c:pt>
                <c:pt idx="8110">
                  <c:v>#N/A</c:v>
                </c:pt>
                <c:pt idx="8111">
                  <c:v>#N/A</c:v>
                </c:pt>
                <c:pt idx="8112">
                  <c:v>#N/A</c:v>
                </c:pt>
                <c:pt idx="8113">
                  <c:v>#N/A</c:v>
                </c:pt>
                <c:pt idx="8114">
                  <c:v>#N/A</c:v>
                </c:pt>
                <c:pt idx="8115">
                  <c:v>#N/A</c:v>
                </c:pt>
                <c:pt idx="8116">
                  <c:v>#N/A</c:v>
                </c:pt>
                <c:pt idx="8117">
                  <c:v>#N/A</c:v>
                </c:pt>
                <c:pt idx="8118">
                  <c:v>#N/A</c:v>
                </c:pt>
                <c:pt idx="8119">
                  <c:v>#N/A</c:v>
                </c:pt>
                <c:pt idx="8120">
                  <c:v>#N/A</c:v>
                </c:pt>
                <c:pt idx="8121">
                  <c:v>#N/A</c:v>
                </c:pt>
                <c:pt idx="8122">
                  <c:v>#N/A</c:v>
                </c:pt>
                <c:pt idx="8123">
                  <c:v>#N/A</c:v>
                </c:pt>
                <c:pt idx="8124">
                  <c:v>#N/A</c:v>
                </c:pt>
                <c:pt idx="8125">
                  <c:v>#N/A</c:v>
                </c:pt>
                <c:pt idx="8126">
                  <c:v>#N/A</c:v>
                </c:pt>
                <c:pt idx="8127">
                  <c:v>#N/A</c:v>
                </c:pt>
                <c:pt idx="8128">
                  <c:v>#N/A</c:v>
                </c:pt>
                <c:pt idx="8129">
                  <c:v>#N/A</c:v>
                </c:pt>
                <c:pt idx="8130">
                  <c:v>#N/A</c:v>
                </c:pt>
                <c:pt idx="8131">
                  <c:v>#N/A</c:v>
                </c:pt>
                <c:pt idx="8132">
                  <c:v>#N/A</c:v>
                </c:pt>
                <c:pt idx="8133">
                  <c:v>#N/A</c:v>
                </c:pt>
                <c:pt idx="8134">
                  <c:v>#N/A</c:v>
                </c:pt>
                <c:pt idx="8135">
                  <c:v>#N/A</c:v>
                </c:pt>
                <c:pt idx="8136">
                  <c:v>#N/A</c:v>
                </c:pt>
                <c:pt idx="8137">
                  <c:v>#N/A</c:v>
                </c:pt>
                <c:pt idx="8138">
                  <c:v>#N/A</c:v>
                </c:pt>
                <c:pt idx="8139">
                  <c:v>#N/A</c:v>
                </c:pt>
                <c:pt idx="8140">
                  <c:v>#N/A</c:v>
                </c:pt>
                <c:pt idx="8141">
                  <c:v>#N/A</c:v>
                </c:pt>
                <c:pt idx="8142">
                  <c:v>#N/A</c:v>
                </c:pt>
                <c:pt idx="8143">
                  <c:v>#N/A</c:v>
                </c:pt>
                <c:pt idx="8144">
                  <c:v>#N/A</c:v>
                </c:pt>
                <c:pt idx="8145">
                  <c:v>#N/A</c:v>
                </c:pt>
                <c:pt idx="8146">
                  <c:v>#N/A</c:v>
                </c:pt>
                <c:pt idx="8147">
                  <c:v>#N/A</c:v>
                </c:pt>
                <c:pt idx="8148">
                  <c:v>#N/A</c:v>
                </c:pt>
                <c:pt idx="8149">
                  <c:v>#N/A</c:v>
                </c:pt>
                <c:pt idx="8150">
                  <c:v>#N/A</c:v>
                </c:pt>
                <c:pt idx="8151">
                  <c:v>#N/A</c:v>
                </c:pt>
                <c:pt idx="8152">
                  <c:v>#N/A</c:v>
                </c:pt>
                <c:pt idx="8153">
                  <c:v>#N/A</c:v>
                </c:pt>
                <c:pt idx="8154">
                  <c:v>#N/A</c:v>
                </c:pt>
                <c:pt idx="8155">
                  <c:v>#N/A</c:v>
                </c:pt>
                <c:pt idx="8156">
                  <c:v>#N/A</c:v>
                </c:pt>
                <c:pt idx="8157">
                  <c:v>#N/A</c:v>
                </c:pt>
                <c:pt idx="8158">
                  <c:v>#N/A</c:v>
                </c:pt>
                <c:pt idx="8159">
                  <c:v>#N/A</c:v>
                </c:pt>
                <c:pt idx="8160">
                  <c:v>#N/A</c:v>
                </c:pt>
                <c:pt idx="8161">
                  <c:v>#N/A</c:v>
                </c:pt>
                <c:pt idx="8162">
                  <c:v>#N/A</c:v>
                </c:pt>
                <c:pt idx="8163">
                  <c:v>#N/A</c:v>
                </c:pt>
                <c:pt idx="8164">
                  <c:v>#N/A</c:v>
                </c:pt>
                <c:pt idx="8165">
                  <c:v>#N/A</c:v>
                </c:pt>
                <c:pt idx="8166">
                  <c:v>#N/A</c:v>
                </c:pt>
                <c:pt idx="8167">
                  <c:v>#N/A</c:v>
                </c:pt>
                <c:pt idx="8168">
                  <c:v>#N/A</c:v>
                </c:pt>
                <c:pt idx="8169">
                  <c:v>#N/A</c:v>
                </c:pt>
                <c:pt idx="8170">
                  <c:v>#N/A</c:v>
                </c:pt>
                <c:pt idx="8171">
                  <c:v>#N/A</c:v>
                </c:pt>
                <c:pt idx="8172">
                  <c:v>#N/A</c:v>
                </c:pt>
                <c:pt idx="8173">
                  <c:v>#N/A</c:v>
                </c:pt>
                <c:pt idx="8174">
                  <c:v>#N/A</c:v>
                </c:pt>
                <c:pt idx="8175">
                  <c:v>#N/A</c:v>
                </c:pt>
                <c:pt idx="8176">
                  <c:v>#N/A</c:v>
                </c:pt>
                <c:pt idx="8177">
                  <c:v>#N/A</c:v>
                </c:pt>
                <c:pt idx="8178">
                  <c:v>#N/A</c:v>
                </c:pt>
                <c:pt idx="8179">
                  <c:v>#N/A</c:v>
                </c:pt>
                <c:pt idx="8180">
                  <c:v>#N/A</c:v>
                </c:pt>
                <c:pt idx="8181">
                  <c:v>#N/A</c:v>
                </c:pt>
                <c:pt idx="8182">
                  <c:v>#N/A</c:v>
                </c:pt>
                <c:pt idx="8183">
                  <c:v>#N/A</c:v>
                </c:pt>
                <c:pt idx="8184">
                  <c:v>#N/A</c:v>
                </c:pt>
                <c:pt idx="8185">
                  <c:v>#N/A</c:v>
                </c:pt>
                <c:pt idx="8186">
                  <c:v>#N/A</c:v>
                </c:pt>
                <c:pt idx="8187">
                  <c:v>#N/A</c:v>
                </c:pt>
                <c:pt idx="8188">
                  <c:v>#N/A</c:v>
                </c:pt>
                <c:pt idx="8189">
                  <c:v>#N/A</c:v>
                </c:pt>
                <c:pt idx="8190">
                  <c:v>#N/A</c:v>
                </c:pt>
                <c:pt idx="8191">
                  <c:v>#N/A</c:v>
                </c:pt>
                <c:pt idx="8192">
                  <c:v>#N/A</c:v>
                </c:pt>
                <c:pt idx="8193">
                  <c:v>#N/A</c:v>
                </c:pt>
                <c:pt idx="8194">
                  <c:v>#N/A</c:v>
                </c:pt>
                <c:pt idx="8195">
                  <c:v>#N/A</c:v>
                </c:pt>
                <c:pt idx="8196">
                  <c:v>#N/A</c:v>
                </c:pt>
                <c:pt idx="8197">
                  <c:v>#N/A</c:v>
                </c:pt>
                <c:pt idx="8198">
                  <c:v>#N/A</c:v>
                </c:pt>
                <c:pt idx="8199">
                  <c:v>#N/A</c:v>
                </c:pt>
                <c:pt idx="8200">
                  <c:v>#N/A</c:v>
                </c:pt>
                <c:pt idx="8201">
                  <c:v>#N/A</c:v>
                </c:pt>
                <c:pt idx="8202">
                  <c:v>#N/A</c:v>
                </c:pt>
                <c:pt idx="8203">
                  <c:v>#N/A</c:v>
                </c:pt>
                <c:pt idx="8204">
                  <c:v>#N/A</c:v>
                </c:pt>
                <c:pt idx="8205">
                  <c:v>#N/A</c:v>
                </c:pt>
                <c:pt idx="8206">
                  <c:v>#N/A</c:v>
                </c:pt>
                <c:pt idx="8207">
                  <c:v>#N/A</c:v>
                </c:pt>
                <c:pt idx="8208">
                  <c:v>#N/A</c:v>
                </c:pt>
                <c:pt idx="8209">
                  <c:v>#N/A</c:v>
                </c:pt>
                <c:pt idx="8210">
                  <c:v>#N/A</c:v>
                </c:pt>
                <c:pt idx="8211">
                  <c:v>#N/A</c:v>
                </c:pt>
                <c:pt idx="8212">
                  <c:v>#N/A</c:v>
                </c:pt>
                <c:pt idx="8213">
                  <c:v>#N/A</c:v>
                </c:pt>
                <c:pt idx="8214">
                  <c:v>#N/A</c:v>
                </c:pt>
                <c:pt idx="8215">
                  <c:v>#N/A</c:v>
                </c:pt>
                <c:pt idx="8216">
                  <c:v>#N/A</c:v>
                </c:pt>
                <c:pt idx="8217">
                  <c:v>#N/A</c:v>
                </c:pt>
                <c:pt idx="8218">
                  <c:v>#N/A</c:v>
                </c:pt>
                <c:pt idx="8219">
                  <c:v>#N/A</c:v>
                </c:pt>
                <c:pt idx="8220">
                  <c:v>#N/A</c:v>
                </c:pt>
                <c:pt idx="8221">
                  <c:v>#N/A</c:v>
                </c:pt>
                <c:pt idx="8222">
                  <c:v>#N/A</c:v>
                </c:pt>
                <c:pt idx="8223">
                  <c:v>#N/A</c:v>
                </c:pt>
                <c:pt idx="8224">
                  <c:v>#N/A</c:v>
                </c:pt>
                <c:pt idx="8225">
                  <c:v>#N/A</c:v>
                </c:pt>
                <c:pt idx="8226">
                  <c:v>#N/A</c:v>
                </c:pt>
                <c:pt idx="8227">
                  <c:v>#N/A</c:v>
                </c:pt>
                <c:pt idx="8228">
                  <c:v>#N/A</c:v>
                </c:pt>
                <c:pt idx="8229">
                  <c:v>#N/A</c:v>
                </c:pt>
                <c:pt idx="8230">
                  <c:v>#N/A</c:v>
                </c:pt>
                <c:pt idx="8231">
                  <c:v>#N/A</c:v>
                </c:pt>
                <c:pt idx="8232">
                  <c:v>#N/A</c:v>
                </c:pt>
                <c:pt idx="8233">
                  <c:v>#N/A</c:v>
                </c:pt>
                <c:pt idx="8234">
                  <c:v>#N/A</c:v>
                </c:pt>
                <c:pt idx="8235">
                  <c:v>#N/A</c:v>
                </c:pt>
                <c:pt idx="8236">
                  <c:v>#N/A</c:v>
                </c:pt>
                <c:pt idx="8237">
                  <c:v>#N/A</c:v>
                </c:pt>
                <c:pt idx="8238">
                  <c:v>#N/A</c:v>
                </c:pt>
                <c:pt idx="8239">
                  <c:v>#N/A</c:v>
                </c:pt>
                <c:pt idx="8240">
                  <c:v>#N/A</c:v>
                </c:pt>
                <c:pt idx="8241">
                  <c:v>#N/A</c:v>
                </c:pt>
                <c:pt idx="8242">
                  <c:v>#N/A</c:v>
                </c:pt>
                <c:pt idx="8243">
                  <c:v>#N/A</c:v>
                </c:pt>
                <c:pt idx="8244">
                  <c:v>#N/A</c:v>
                </c:pt>
                <c:pt idx="8245">
                  <c:v>#N/A</c:v>
                </c:pt>
                <c:pt idx="8246">
                  <c:v>#N/A</c:v>
                </c:pt>
                <c:pt idx="8247">
                  <c:v>#N/A</c:v>
                </c:pt>
                <c:pt idx="8248">
                  <c:v>#N/A</c:v>
                </c:pt>
                <c:pt idx="8249">
                  <c:v>#N/A</c:v>
                </c:pt>
                <c:pt idx="8250">
                  <c:v>#N/A</c:v>
                </c:pt>
                <c:pt idx="8251">
                  <c:v>#N/A</c:v>
                </c:pt>
                <c:pt idx="8252">
                  <c:v>#N/A</c:v>
                </c:pt>
                <c:pt idx="8253">
                  <c:v>#N/A</c:v>
                </c:pt>
                <c:pt idx="8254">
                  <c:v>#N/A</c:v>
                </c:pt>
                <c:pt idx="8255">
                  <c:v>#N/A</c:v>
                </c:pt>
                <c:pt idx="8256">
                  <c:v>#N/A</c:v>
                </c:pt>
                <c:pt idx="8257">
                  <c:v>#N/A</c:v>
                </c:pt>
                <c:pt idx="8258">
                  <c:v>#N/A</c:v>
                </c:pt>
                <c:pt idx="8259">
                  <c:v>#N/A</c:v>
                </c:pt>
                <c:pt idx="8260">
                  <c:v>#N/A</c:v>
                </c:pt>
                <c:pt idx="8261">
                  <c:v>#N/A</c:v>
                </c:pt>
                <c:pt idx="8262">
                  <c:v>#N/A</c:v>
                </c:pt>
                <c:pt idx="8263">
                  <c:v>#N/A</c:v>
                </c:pt>
                <c:pt idx="8264">
                  <c:v>#N/A</c:v>
                </c:pt>
                <c:pt idx="8265">
                  <c:v>#N/A</c:v>
                </c:pt>
                <c:pt idx="8266">
                  <c:v>#N/A</c:v>
                </c:pt>
                <c:pt idx="8267">
                  <c:v>#N/A</c:v>
                </c:pt>
                <c:pt idx="8268">
                  <c:v>#N/A</c:v>
                </c:pt>
                <c:pt idx="8269">
                  <c:v>#N/A</c:v>
                </c:pt>
                <c:pt idx="8270">
                  <c:v>#N/A</c:v>
                </c:pt>
                <c:pt idx="8271">
                  <c:v>#N/A</c:v>
                </c:pt>
                <c:pt idx="8272">
                  <c:v>#N/A</c:v>
                </c:pt>
                <c:pt idx="8273">
                  <c:v>#N/A</c:v>
                </c:pt>
                <c:pt idx="8274">
                  <c:v>#N/A</c:v>
                </c:pt>
                <c:pt idx="8275">
                  <c:v>#N/A</c:v>
                </c:pt>
                <c:pt idx="8276">
                  <c:v>#N/A</c:v>
                </c:pt>
                <c:pt idx="8277">
                  <c:v>#N/A</c:v>
                </c:pt>
                <c:pt idx="8278">
                  <c:v>#N/A</c:v>
                </c:pt>
                <c:pt idx="8279">
                  <c:v>#N/A</c:v>
                </c:pt>
                <c:pt idx="8280">
                  <c:v>#N/A</c:v>
                </c:pt>
                <c:pt idx="8281">
                  <c:v>#N/A</c:v>
                </c:pt>
                <c:pt idx="8282">
                  <c:v>#N/A</c:v>
                </c:pt>
                <c:pt idx="8283">
                  <c:v>#N/A</c:v>
                </c:pt>
                <c:pt idx="8284">
                  <c:v>#N/A</c:v>
                </c:pt>
                <c:pt idx="8285">
                  <c:v>#N/A</c:v>
                </c:pt>
                <c:pt idx="8286">
                  <c:v>#N/A</c:v>
                </c:pt>
                <c:pt idx="8287">
                  <c:v>#N/A</c:v>
                </c:pt>
                <c:pt idx="8288">
                  <c:v>#N/A</c:v>
                </c:pt>
                <c:pt idx="8289">
                  <c:v>#N/A</c:v>
                </c:pt>
                <c:pt idx="8290">
                  <c:v>#N/A</c:v>
                </c:pt>
                <c:pt idx="8291">
                  <c:v>#N/A</c:v>
                </c:pt>
                <c:pt idx="8292">
                  <c:v>#N/A</c:v>
                </c:pt>
                <c:pt idx="8293">
                  <c:v>#N/A</c:v>
                </c:pt>
                <c:pt idx="8294">
                  <c:v>#N/A</c:v>
                </c:pt>
                <c:pt idx="8295">
                  <c:v>#N/A</c:v>
                </c:pt>
                <c:pt idx="8296">
                  <c:v>#N/A</c:v>
                </c:pt>
                <c:pt idx="8297">
                  <c:v>#N/A</c:v>
                </c:pt>
                <c:pt idx="8298">
                  <c:v>#N/A</c:v>
                </c:pt>
                <c:pt idx="8299">
                  <c:v>#N/A</c:v>
                </c:pt>
                <c:pt idx="8300">
                  <c:v>#N/A</c:v>
                </c:pt>
                <c:pt idx="8301">
                  <c:v>#N/A</c:v>
                </c:pt>
                <c:pt idx="8302">
                  <c:v>#N/A</c:v>
                </c:pt>
                <c:pt idx="8303">
                  <c:v>#N/A</c:v>
                </c:pt>
                <c:pt idx="8304">
                  <c:v>#N/A</c:v>
                </c:pt>
                <c:pt idx="8305">
                  <c:v>#N/A</c:v>
                </c:pt>
                <c:pt idx="8306">
                  <c:v>#N/A</c:v>
                </c:pt>
                <c:pt idx="8307">
                  <c:v>#N/A</c:v>
                </c:pt>
                <c:pt idx="8308">
                  <c:v>#N/A</c:v>
                </c:pt>
                <c:pt idx="8309">
                  <c:v>#N/A</c:v>
                </c:pt>
                <c:pt idx="8310">
                  <c:v>#N/A</c:v>
                </c:pt>
                <c:pt idx="8311">
                  <c:v>#N/A</c:v>
                </c:pt>
                <c:pt idx="8312">
                  <c:v>#N/A</c:v>
                </c:pt>
                <c:pt idx="8313">
                  <c:v>#N/A</c:v>
                </c:pt>
                <c:pt idx="8314">
                  <c:v>#N/A</c:v>
                </c:pt>
                <c:pt idx="8315">
                  <c:v>#N/A</c:v>
                </c:pt>
                <c:pt idx="8316">
                  <c:v>#N/A</c:v>
                </c:pt>
                <c:pt idx="8317">
                  <c:v>#N/A</c:v>
                </c:pt>
                <c:pt idx="8318">
                  <c:v>#N/A</c:v>
                </c:pt>
                <c:pt idx="8319">
                  <c:v>#N/A</c:v>
                </c:pt>
                <c:pt idx="8320">
                  <c:v>#N/A</c:v>
                </c:pt>
                <c:pt idx="8321">
                  <c:v>#N/A</c:v>
                </c:pt>
                <c:pt idx="8322">
                  <c:v>#N/A</c:v>
                </c:pt>
                <c:pt idx="8323">
                  <c:v>#N/A</c:v>
                </c:pt>
                <c:pt idx="8324">
                  <c:v>#N/A</c:v>
                </c:pt>
                <c:pt idx="8325">
                  <c:v>#N/A</c:v>
                </c:pt>
                <c:pt idx="8326">
                  <c:v>#N/A</c:v>
                </c:pt>
                <c:pt idx="8327">
                  <c:v>#N/A</c:v>
                </c:pt>
                <c:pt idx="8328">
                  <c:v>#N/A</c:v>
                </c:pt>
                <c:pt idx="8329">
                  <c:v>#N/A</c:v>
                </c:pt>
                <c:pt idx="8330">
                  <c:v>#N/A</c:v>
                </c:pt>
                <c:pt idx="8331">
                  <c:v>#N/A</c:v>
                </c:pt>
                <c:pt idx="8332">
                  <c:v>#N/A</c:v>
                </c:pt>
                <c:pt idx="8333">
                  <c:v>#N/A</c:v>
                </c:pt>
                <c:pt idx="8334">
                  <c:v>#N/A</c:v>
                </c:pt>
                <c:pt idx="8335">
                  <c:v>#N/A</c:v>
                </c:pt>
                <c:pt idx="8336">
                  <c:v>#N/A</c:v>
                </c:pt>
                <c:pt idx="8337">
                  <c:v>#N/A</c:v>
                </c:pt>
                <c:pt idx="8338">
                  <c:v>#N/A</c:v>
                </c:pt>
                <c:pt idx="8339">
                  <c:v>#N/A</c:v>
                </c:pt>
                <c:pt idx="8340">
                  <c:v>#N/A</c:v>
                </c:pt>
                <c:pt idx="8341">
                  <c:v>#N/A</c:v>
                </c:pt>
                <c:pt idx="8342">
                  <c:v>#N/A</c:v>
                </c:pt>
                <c:pt idx="8343">
                  <c:v>#N/A</c:v>
                </c:pt>
                <c:pt idx="8344">
                  <c:v>#N/A</c:v>
                </c:pt>
                <c:pt idx="8345">
                  <c:v>#N/A</c:v>
                </c:pt>
                <c:pt idx="8346">
                  <c:v>#N/A</c:v>
                </c:pt>
                <c:pt idx="8347">
                  <c:v>#N/A</c:v>
                </c:pt>
                <c:pt idx="8348">
                  <c:v>#N/A</c:v>
                </c:pt>
                <c:pt idx="8349">
                  <c:v>#N/A</c:v>
                </c:pt>
                <c:pt idx="8350">
                  <c:v>#N/A</c:v>
                </c:pt>
                <c:pt idx="8351">
                  <c:v>#N/A</c:v>
                </c:pt>
                <c:pt idx="8352">
                  <c:v>#N/A</c:v>
                </c:pt>
                <c:pt idx="8353">
                  <c:v>#N/A</c:v>
                </c:pt>
                <c:pt idx="8354">
                  <c:v>#N/A</c:v>
                </c:pt>
                <c:pt idx="8355">
                  <c:v>#N/A</c:v>
                </c:pt>
                <c:pt idx="8356">
                  <c:v>#N/A</c:v>
                </c:pt>
                <c:pt idx="8357">
                  <c:v>#N/A</c:v>
                </c:pt>
                <c:pt idx="8358">
                  <c:v>#N/A</c:v>
                </c:pt>
                <c:pt idx="8359">
                  <c:v>#N/A</c:v>
                </c:pt>
                <c:pt idx="8360">
                  <c:v>#N/A</c:v>
                </c:pt>
                <c:pt idx="8361">
                  <c:v>#N/A</c:v>
                </c:pt>
                <c:pt idx="8362">
                  <c:v>#N/A</c:v>
                </c:pt>
                <c:pt idx="8363">
                  <c:v>#N/A</c:v>
                </c:pt>
                <c:pt idx="8364">
                  <c:v>#N/A</c:v>
                </c:pt>
                <c:pt idx="8365">
                  <c:v>#N/A</c:v>
                </c:pt>
                <c:pt idx="8366">
                  <c:v>#N/A</c:v>
                </c:pt>
                <c:pt idx="8367">
                  <c:v>#N/A</c:v>
                </c:pt>
                <c:pt idx="8368">
                  <c:v>#N/A</c:v>
                </c:pt>
                <c:pt idx="8369">
                  <c:v>#N/A</c:v>
                </c:pt>
                <c:pt idx="8370">
                  <c:v>#N/A</c:v>
                </c:pt>
                <c:pt idx="8371">
                  <c:v>#N/A</c:v>
                </c:pt>
                <c:pt idx="8372">
                  <c:v>#N/A</c:v>
                </c:pt>
                <c:pt idx="8373">
                  <c:v>#N/A</c:v>
                </c:pt>
                <c:pt idx="8374">
                  <c:v>#N/A</c:v>
                </c:pt>
                <c:pt idx="8375">
                  <c:v>#N/A</c:v>
                </c:pt>
                <c:pt idx="8376">
                  <c:v>#N/A</c:v>
                </c:pt>
                <c:pt idx="8377">
                  <c:v>#N/A</c:v>
                </c:pt>
                <c:pt idx="8378">
                  <c:v>#N/A</c:v>
                </c:pt>
                <c:pt idx="8379">
                  <c:v>#N/A</c:v>
                </c:pt>
                <c:pt idx="8380">
                  <c:v>#N/A</c:v>
                </c:pt>
                <c:pt idx="8381">
                  <c:v>#N/A</c:v>
                </c:pt>
                <c:pt idx="8382">
                  <c:v>#N/A</c:v>
                </c:pt>
                <c:pt idx="8383">
                  <c:v>#N/A</c:v>
                </c:pt>
                <c:pt idx="8384">
                  <c:v>#N/A</c:v>
                </c:pt>
                <c:pt idx="8385">
                  <c:v>#N/A</c:v>
                </c:pt>
                <c:pt idx="8386">
                  <c:v>#N/A</c:v>
                </c:pt>
                <c:pt idx="8387">
                  <c:v>#N/A</c:v>
                </c:pt>
                <c:pt idx="8388">
                  <c:v>#N/A</c:v>
                </c:pt>
                <c:pt idx="8389">
                  <c:v>#N/A</c:v>
                </c:pt>
                <c:pt idx="8390">
                  <c:v>#N/A</c:v>
                </c:pt>
                <c:pt idx="8391">
                  <c:v>#N/A</c:v>
                </c:pt>
                <c:pt idx="8392">
                  <c:v>#N/A</c:v>
                </c:pt>
                <c:pt idx="8393">
                  <c:v>#N/A</c:v>
                </c:pt>
                <c:pt idx="8394">
                  <c:v>#N/A</c:v>
                </c:pt>
                <c:pt idx="8395">
                  <c:v>#N/A</c:v>
                </c:pt>
                <c:pt idx="8396">
                  <c:v>#N/A</c:v>
                </c:pt>
                <c:pt idx="8397">
                  <c:v>#N/A</c:v>
                </c:pt>
                <c:pt idx="8398">
                  <c:v>#N/A</c:v>
                </c:pt>
                <c:pt idx="8399">
                  <c:v>#N/A</c:v>
                </c:pt>
                <c:pt idx="8400">
                  <c:v>#N/A</c:v>
                </c:pt>
                <c:pt idx="8401">
                  <c:v>#N/A</c:v>
                </c:pt>
                <c:pt idx="8402">
                  <c:v>#N/A</c:v>
                </c:pt>
                <c:pt idx="8403">
                  <c:v>#N/A</c:v>
                </c:pt>
                <c:pt idx="8404">
                  <c:v>#N/A</c:v>
                </c:pt>
                <c:pt idx="8405">
                  <c:v>#N/A</c:v>
                </c:pt>
                <c:pt idx="8406">
                  <c:v>#N/A</c:v>
                </c:pt>
                <c:pt idx="8407">
                  <c:v>#N/A</c:v>
                </c:pt>
                <c:pt idx="8408">
                  <c:v>#N/A</c:v>
                </c:pt>
                <c:pt idx="8409">
                  <c:v>#N/A</c:v>
                </c:pt>
                <c:pt idx="8410">
                  <c:v>#N/A</c:v>
                </c:pt>
                <c:pt idx="8411">
                  <c:v>#N/A</c:v>
                </c:pt>
                <c:pt idx="8412">
                  <c:v>#N/A</c:v>
                </c:pt>
                <c:pt idx="8413">
                  <c:v>#N/A</c:v>
                </c:pt>
                <c:pt idx="8414">
                  <c:v>#N/A</c:v>
                </c:pt>
                <c:pt idx="8415">
                  <c:v>#N/A</c:v>
                </c:pt>
                <c:pt idx="8416">
                  <c:v>#N/A</c:v>
                </c:pt>
                <c:pt idx="8417">
                  <c:v>#N/A</c:v>
                </c:pt>
                <c:pt idx="8418">
                  <c:v>#N/A</c:v>
                </c:pt>
                <c:pt idx="8419">
                  <c:v>#N/A</c:v>
                </c:pt>
                <c:pt idx="8420">
                  <c:v>#N/A</c:v>
                </c:pt>
                <c:pt idx="8421">
                  <c:v>#N/A</c:v>
                </c:pt>
                <c:pt idx="8422">
                  <c:v>#N/A</c:v>
                </c:pt>
                <c:pt idx="8423">
                  <c:v>#N/A</c:v>
                </c:pt>
                <c:pt idx="8424">
                  <c:v>#N/A</c:v>
                </c:pt>
                <c:pt idx="8425">
                  <c:v>#N/A</c:v>
                </c:pt>
                <c:pt idx="8426">
                  <c:v>#N/A</c:v>
                </c:pt>
                <c:pt idx="8427">
                  <c:v>#N/A</c:v>
                </c:pt>
                <c:pt idx="8428">
                  <c:v>#N/A</c:v>
                </c:pt>
                <c:pt idx="8429">
                  <c:v>#N/A</c:v>
                </c:pt>
                <c:pt idx="8430">
                  <c:v>#N/A</c:v>
                </c:pt>
                <c:pt idx="8431">
                  <c:v>#N/A</c:v>
                </c:pt>
                <c:pt idx="8432">
                  <c:v>#N/A</c:v>
                </c:pt>
                <c:pt idx="8433">
                  <c:v>#N/A</c:v>
                </c:pt>
                <c:pt idx="8434">
                  <c:v>#N/A</c:v>
                </c:pt>
                <c:pt idx="8435">
                  <c:v>#N/A</c:v>
                </c:pt>
                <c:pt idx="8436">
                  <c:v>#N/A</c:v>
                </c:pt>
                <c:pt idx="8437">
                  <c:v>#N/A</c:v>
                </c:pt>
                <c:pt idx="8438">
                  <c:v>#N/A</c:v>
                </c:pt>
                <c:pt idx="8439">
                  <c:v>#N/A</c:v>
                </c:pt>
                <c:pt idx="8440">
                  <c:v>#N/A</c:v>
                </c:pt>
                <c:pt idx="8441">
                  <c:v>#N/A</c:v>
                </c:pt>
                <c:pt idx="8442">
                  <c:v>#N/A</c:v>
                </c:pt>
                <c:pt idx="8443">
                  <c:v>#N/A</c:v>
                </c:pt>
                <c:pt idx="8444">
                  <c:v>#N/A</c:v>
                </c:pt>
                <c:pt idx="8445">
                  <c:v>#N/A</c:v>
                </c:pt>
                <c:pt idx="8446">
                  <c:v>#N/A</c:v>
                </c:pt>
                <c:pt idx="8447">
                  <c:v>#N/A</c:v>
                </c:pt>
                <c:pt idx="8448">
                  <c:v>#N/A</c:v>
                </c:pt>
                <c:pt idx="8449">
                  <c:v>#N/A</c:v>
                </c:pt>
                <c:pt idx="8450">
                  <c:v>#N/A</c:v>
                </c:pt>
                <c:pt idx="8451">
                  <c:v>#N/A</c:v>
                </c:pt>
                <c:pt idx="8452">
                  <c:v>#N/A</c:v>
                </c:pt>
                <c:pt idx="8453">
                  <c:v>#N/A</c:v>
                </c:pt>
                <c:pt idx="8454">
                  <c:v>#N/A</c:v>
                </c:pt>
                <c:pt idx="8455">
                  <c:v>#N/A</c:v>
                </c:pt>
                <c:pt idx="8456">
                  <c:v>#N/A</c:v>
                </c:pt>
                <c:pt idx="8457">
                  <c:v>#N/A</c:v>
                </c:pt>
                <c:pt idx="8458">
                  <c:v>#N/A</c:v>
                </c:pt>
                <c:pt idx="8459">
                  <c:v>#N/A</c:v>
                </c:pt>
                <c:pt idx="8460">
                  <c:v>#N/A</c:v>
                </c:pt>
                <c:pt idx="8461">
                  <c:v>#N/A</c:v>
                </c:pt>
                <c:pt idx="8462">
                  <c:v>#N/A</c:v>
                </c:pt>
                <c:pt idx="8463">
                  <c:v>#N/A</c:v>
                </c:pt>
                <c:pt idx="8464">
                  <c:v>#N/A</c:v>
                </c:pt>
                <c:pt idx="8465">
                  <c:v>#N/A</c:v>
                </c:pt>
                <c:pt idx="8466">
                  <c:v>#N/A</c:v>
                </c:pt>
                <c:pt idx="8467">
                  <c:v>#N/A</c:v>
                </c:pt>
                <c:pt idx="8468">
                  <c:v>#N/A</c:v>
                </c:pt>
                <c:pt idx="8469">
                  <c:v>#N/A</c:v>
                </c:pt>
                <c:pt idx="8470">
                  <c:v>#N/A</c:v>
                </c:pt>
                <c:pt idx="8471">
                  <c:v>#N/A</c:v>
                </c:pt>
                <c:pt idx="8472">
                  <c:v>#N/A</c:v>
                </c:pt>
                <c:pt idx="8473">
                  <c:v>#N/A</c:v>
                </c:pt>
                <c:pt idx="8474">
                  <c:v>#N/A</c:v>
                </c:pt>
                <c:pt idx="8475">
                  <c:v>#N/A</c:v>
                </c:pt>
                <c:pt idx="8476">
                  <c:v>#N/A</c:v>
                </c:pt>
                <c:pt idx="8477">
                  <c:v>#N/A</c:v>
                </c:pt>
                <c:pt idx="8478">
                  <c:v>#N/A</c:v>
                </c:pt>
                <c:pt idx="8479">
                  <c:v>#N/A</c:v>
                </c:pt>
                <c:pt idx="8480">
                  <c:v>#N/A</c:v>
                </c:pt>
                <c:pt idx="8481">
                  <c:v>#N/A</c:v>
                </c:pt>
                <c:pt idx="8482">
                  <c:v>#N/A</c:v>
                </c:pt>
                <c:pt idx="8483">
                  <c:v>#N/A</c:v>
                </c:pt>
                <c:pt idx="8484">
                  <c:v>#N/A</c:v>
                </c:pt>
                <c:pt idx="8485">
                  <c:v>#N/A</c:v>
                </c:pt>
                <c:pt idx="8486">
                  <c:v>#N/A</c:v>
                </c:pt>
                <c:pt idx="8487">
                  <c:v>#N/A</c:v>
                </c:pt>
                <c:pt idx="8488">
                  <c:v>#N/A</c:v>
                </c:pt>
                <c:pt idx="8489">
                  <c:v>#N/A</c:v>
                </c:pt>
                <c:pt idx="8490">
                  <c:v>#N/A</c:v>
                </c:pt>
                <c:pt idx="8491">
                  <c:v>#N/A</c:v>
                </c:pt>
                <c:pt idx="8492">
                  <c:v>#N/A</c:v>
                </c:pt>
                <c:pt idx="8493">
                  <c:v>#N/A</c:v>
                </c:pt>
                <c:pt idx="8494">
                  <c:v>#N/A</c:v>
                </c:pt>
                <c:pt idx="8495">
                  <c:v>#N/A</c:v>
                </c:pt>
                <c:pt idx="8496">
                  <c:v>#N/A</c:v>
                </c:pt>
                <c:pt idx="8497">
                  <c:v>#N/A</c:v>
                </c:pt>
                <c:pt idx="8498">
                  <c:v>#N/A</c:v>
                </c:pt>
                <c:pt idx="8499">
                  <c:v>#N/A</c:v>
                </c:pt>
                <c:pt idx="8500">
                  <c:v>#N/A</c:v>
                </c:pt>
                <c:pt idx="8501">
                  <c:v>#N/A</c:v>
                </c:pt>
                <c:pt idx="8502">
                  <c:v>#N/A</c:v>
                </c:pt>
                <c:pt idx="8503">
                  <c:v>#N/A</c:v>
                </c:pt>
                <c:pt idx="8504">
                  <c:v>#N/A</c:v>
                </c:pt>
                <c:pt idx="8505">
                  <c:v>#N/A</c:v>
                </c:pt>
                <c:pt idx="8506">
                  <c:v>#N/A</c:v>
                </c:pt>
                <c:pt idx="8507">
                  <c:v>#N/A</c:v>
                </c:pt>
                <c:pt idx="8508">
                  <c:v>#N/A</c:v>
                </c:pt>
                <c:pt idx="8509">
                  <c:v>#N/A</c:v>
                </c:pt>
                <c:pt idx="8510">
                  <c:v>#N/A</c:v>
                </c:pt>
                <c:pt idx="8511">
                  <c:v>#N/A</c:v>
                </c:pt>
                <c:pt idx="8512">
                  <c:v>#N/A</c:v>
                </c:pt>
                <c:pt idx="8513">
                  <c:v>#N/A</c:v>
                </c:pt>
                <c:pt idx="8514">
                  <c:v>#N/A</c:v>
                </c:pt>
                <c:pt idx="8515">
                  <c:v>#N/A</c:v>
                </c:pt>
                <c:pt idx="8516">
                  <c:v>#N/A</c:v>
                </c:pt>
                <c:pt idx="8517">
                  <c:v>#N/A</c:v>
                </c:pt>
                <c:pt idx="8518">
                  <c:v>#N/A</c:v>
                </c:pt>
                <c:pt idx="8519">
                  <c:v>#N/A</c:v>
                </c:pt>
                <c:pt idx="8520">
                  <c:v>#N/A</c:v>
                </c:pt>
                <c:pt idx="8521">
                  <c:v>#N/A</c:v>
                </c:pt>
                <c:pt idx="8522">
                  <c:v>#N/A</c:v>
                </c:pt>
                <c:pt idx="8523">
                  <c:v>#N/A</c:v>
                </c:pt>
                <c:pt idx="8524">
                  <c:v>#N/A</c:v>
                </c:pt>
                <c:pt idx="8525">
                  <c:v>#N/A</c:v>
                </c:pt>
                <c:pt idx="8526">
                  <c:v>#N/A</c:v>
                </c:pt>
                <c:pt idx="8527">
                  <c:v>#N/A</c:v>
                </c:pt>
                <c:pt idx="8528">
                  <c:v>#N/A</c:v>
                </c:pt>
                <c:pt idx="8529">
                  <c:v>#N/A</c:v>
                </c:pt>
                <c:pt idx="8530">
                  <c:v>#N/A</c:v>
                </c:pt>
                <c:pt idx="8531">
                  <c:v>#N/A</c:v>
                </c:pt>
                <c:pt idx="8532">
                  <c:v>#N/A</c:v>
                </c:pt>
                <c:pt idx="8533">
                  <c:v>#N/A</c:v>
                </c:pt>
                <c:pt idx="8534">
                  <c:v>#N/A</c:v>
                </c:pt>
                <c:pt idx="8535">
                  <c:v>#N/A</c:v>
                </c:pt>
                <c:pt idx="8536">
                  <c:v>#N/A</c:v>
                </c:pt>
                <c:pt idx="8537">
                  <c:v>#N/A</c:v>
                </c:pt>
                <c:pt idx="8538">
                  <c:v>#N/A</c:v>
                </c:pt>
                <c:pt idx="8539">
                  <c:v>#N/A</c:v>
                </c:pt>
                <c:pt idx="8540">
                  <c:v>#N/A</c:v>
                </c:pt>
                <c:pt idx="8541">
                  <c:v>#N/A</c:v>
                </c:pt>
                <c:pt idx="8542">
                  <c:v>#N/A</c:v>
                </c:pt>
                <c:pt idx="8543">
                  <c:v>#N/A</c:v>
                </c:pt>
                <c:pt idx="8544">
                  <c:v>#N/A</c:v>
                </c:pt>
                <c:pt idx="8545">
                  <c:v>#N/A</c:v>
                </c:pt>
                <c:pt idx="8546">
                  <c:v>#N/A</c:v>
                </c:pt>
                <c:pt idx="8547">
                  <c:v>#N/A</c:v>
                </c:pt>
                <c:pt idx="8548">
                  <c:v>#N/A</c:v>
                </c:pt>
                <c:pt idx="8549">
                  <c:v>#N/A</c:v>
                </c:pt>
                <c:pt idx="8550">
                  <c:v>#N/A</c:v>
                </c:pt>
                <c:pt idx="8551">
                  <c:v>#N/A</c:v>
                </c:pt>
                <c:pt idx="8552">
                  <c:v>#N/A</c:v>
                </c:pt>
                <c:pt idx="8553">
                  <c:v>#N/A</c:v>
                </c:pt>
                <c:pt idx="8554">
                  <c:v>#N/A</c:v>
                </c:pt>
                <c:pt idx="8555">
                  <c:v>#N/A</c:v>
                </c:pt>
                <c:pt idx="8556">
                  <c:v>#N/A</c:v>
                </c:pt>
                <c:pt idx="8557">
                  <c:v>#N/A</c:v>
                </c:pt>
                <c:pt idx="8558">
                  <c:v>#N/A</c:v>
                </c:pt>
                <c:pt idx="8559">
                  <c:v>#N/A</c:v>
                </c:pt>
                <c:pt idx="8560">
                  <c:v>#N/A</c:v>
                </c:pt>
                <c:pt idx="8561">
                  <c:v>#N/A</c:v>
                </c:pt>
                <c:pt idx="8562">
                  <c:v>#N/A</c:v>
                </c:pt>
                <c:pt idx="8563">
                  <c:v>#N/A</c:v>
                </c:pt>
                <c:pt idx="8564">
                  <c:v>#N/A</c:v>
                </c:pt>
                <c:pt idx="8565">
                  <c:v>#N/A</c:v>
                </c:pt>
                <c:pt idx="8566">
                  <c:v>#N/A</c:v>
                </c:pt>
                <c:pt idx="8567">
                  <c:v>#N/A</c:v>
                </c:pt>
                <c:pt idx="8568">
                  <c:v>#N/A</c:v>
                </c:pt>
                <c:pt idx="8569">
                  <c:v>#N/A</c:v>
                </c:pt>
                <c:pt idx="8570">
                  <c:v>#N/A</c:v>
                </c:pt>
                <c:pt idx="8571">
                  <c:v>#N/A</c:v>
                </c:pt>
                <c:pt idx="8572">
                  <c:v>#N/A</c:v>
                </c:pt>
                <c:pt idx="8573">
                  <c:v>#N/A</c:v>
                </c:pt>
                <c:pt idx="8574">
                  <c:v>#N/A</c:v>
                </c:pt>
                <c:pt idx="8575">
                  <c:v>#N/A</c:v>
                </c:pt>
                <c:pt idx="8576">
                  <c:v>#N/A</c:v>
                </c:pt>
                <c:pt idx="8577">
                  <c:v>#N/A</c:v>
                </c:pt>
                <c:pt idx="8578">
                  <c:v>#N/A</c:v>
                </c:pt>
                <c:pt idx="8579">
                  <c:v>#N/A</c:v>
                </c:pt>
                <c:pt idx="8580">
                  <c:v>#N/A</c:v>
                </c:pt>
                <c:pt idx="8581">
                  <c:v>#N/A</c:v>
                </c:pt>
                <c:pt idx="8582">
                  <c:v>#N/A</c:v>
                </c:pt>
                <c:pt idx="8583">
                  <c:v>#N/A</c:v>
                </c:pt>
                <c:pt idx="8584">
                  <c:v>#N/A</c:v>
                </c:pt>
                <c:pt idx="8585">
                  <c:v>#N/A</c:v>
                </c:pt>
                <c:pt idx="8586">
                  <c:v>#N/A</c:v>
                </c:pt>
                <c:pt idx="8587">
                  <c:v>#N/A</c:v>
                </c:pt>
                <c:pt idx="8588">
                  <c:v>#N/A</c:v>
                </c:pt>
                <c:pt idx="8589">
                  <c:v>#N/A</c:v>
                </c:pt>
                <c:pt idx="8590">
                  <c:v>#N/A</c:v>
                </c:pt>
                <c:pt idx="8591">
                  <c:v>#N/A</c:v>
                </c:pt>
                <c:pt idx="8592">
                  <c:v>#N/A</c:v>
                </c:pt>
                <c:pt idx="8593">
                  <c:v>#N/A</c:v>
                </c:pt>
                <c:pt idx="8594">
                  <c:v>#N/A</c:v>
                </c:pt>
                <c:pt idx="8595">
                  <c:v>#N/A</c:v>
                </c:pt>
                <c:pt idx="8596">
                  <c:v>#N/A</c:v>
                </c:pt>
                <c:pt idx="8597">
                  <c:v>#N/A</c:v>
                </c:pt>
                <c:pt idx="8598">
                  <c:v>#N/A</c:v>
                </c:pt>
                <c:pt idx="8599">
                  <c:v>#N/A</c:v>
                </c:pt>
                <c:pt idx="8600">
                  <c:v>#N/A</c:v>
                </c:pt>
                <c:pt idx="8601">
                  <c:v>#N/A</c:v>
                </c:pt>
                <c:pt idx="8602">
                  <c:v>#N/A</c:v>
                </c:pt>
                <c:pt idx="8603">
                  <c:v>#N/A</c:v>
                </c:pt>
                <c:pt idx="8604">
                  <c:v>#N/A</c:v>
                </c:pt>
                <c:pt idx="8605">
                  <c:v>#N/A</c:v>
                </c:pt>
                <c:pt idx="8606">
                  <c:v>#N/A</c:v>
                </c:pt>
                <c:pt idx="8607">
                  <c:v>#N/A</c:v>
                </c:pt>
                <c:pt idx="8608">
                  <c:v>#N/A</c:v>
                </c:pt>
                <c:pt idx="8609">
                  <c:v>#N/A</c:v>
                </c:pt>
                <c:pt idx="8610">
                  <c:v>#N/A</c:v>
                </c:pt>
                <c:pt idx="8611">
                  <c:v>#N/A</c:v>
                </c:pt>
                <c:pt idx="8612">
                  <c:v>#N/A</c:v>
                </c:pt>
                <c:pt idx="8613">
                  <c:v>#N/A</c:v>
                </c:pt>
                <c:pt idx="8614">
                  <c:v>#N/A</c:v>
                </c:pt>
                <c:pt idx="8615">
                  <c:v>#N/A</c:v>
                </c:pt>
                <c:pt idx="8616">
                  <c:v>#N/A</c:v>
                </c:pt>
                <c:pt idx="8617">
                  <c:v>#N/A</c:v>
                </c:pt>
                <c:pt idx="8618">
                  <c:v>#N/A</c:v>
                </c:pt>
                <c:pt idx="8619">
                  <c:v>#N/A</c:v>
                </c:pt>
                <c:pt idx="8620">
                  <c:v>#N/A</c:v>
                </c:pt>
                <c:pt idx="8621">
                  <c:v>#N/A</c:v>
                </c:pt>
                <c:pt idx="8622">
                  <c:v>#N/A</c:v>
                </c:pt>
                <c:pt idx="8623">
                  <c:v>#N/A</c:v>
                </c:pt>
                <c:pt idx="8624">
                  <c:v>#N/A</c:v>
                </c:pt>
                <c:pt idx="8625">
                  <c:v>#N/A</c:v>
                </c:pt>
                <c:pt idx="8626">
                  <c:v>#N/A</c:v>
                </c:pt>
                <c:pt idx="8627">
                  <c:v>#N/A</c:v>
                </c:pt>
                <c:pt idx="8628">
                  <c:v>#N/A</c:v>
                </c:pt>
                <c:pt idx="8629">
                  <c:v>#N/A</c:v>
                </c:pt>
                <c:pt idx="8630">
                  <c:v>#N/A</c:v>
                </c:pt>
                <c:pt idx="8631">
                  <c:v>#N/A</c:v>
                </c:pt>
                <c:pt idx="8632">
                  <c:v>#N/A</c:v>
                </c:pt>
                <c:pt idx="8633">
                  <c:v>#N/A</c:v>
                </c:pt>
                <c:pt idx="8634">
                  <c:v>#N/A</c:v>
                </c:pt>
                <c:pt idx="8635">
                  <c:v>#N/A</c:v>
                </c:pt>
                <c:pt idx="8636">
                  <c:v>#N/A</c:v>
                </c:pt>
                <c:pt idx="8637">
                  <c:v>#N/A</c:v>
                </c:pt>
                <c:pt idx="8638">
                  <c:v>#N/A</c:v>
                </c:pt>
                <c:pt idx="8639">
                  <c:v>#N/A</c:v>
                </c:pt>
                <c:pt idx="8640">
                  <c:v>#N/A</c:v>
                </c:pt>
                <c:pt idx="8641">
                  <c:v>#N/A</c:v>
                </c:pt>
                <c:pt idx="8642">
                  <c:v>#N/A</c:v>
                </c:pt>
                <c:pt idx="8643">
                  <c:v>#N/A</c:v>
                </c:pt>
                <c:pt idx="8644">
                  <c:v>#N/A</c:v>
                </c:pt>
                <c:pt idx="8645">
                  <c:v>#N/A</c:v>
                </c:pt>
                <c:pt idx="8646">
                  <c:v>#N/A</c:v>
                </c:pt>
                <c:pt idx="8647">
                  <c:v>#N/A</c:v>
                </c:pt>
                <c:pt idx="8648">
                  <c:v>#N/A</c:v>
                </c:pt>
                <c:pt idx="8649">
                  <c:v>#N/A</c:v>
                </c:pt>
                <c:pt idx="8650">
                  <c:v>#N/A</c:v>
                </c:pt>
                <c:pt idx="8651">
                  <c:v>#N/A</c:v>
                </c:pt>
                <c:pt idx="8652">
                  <c:v>#N/A</c:v>
                </c:pt>
                <c:pt idx="8653">
                  <c:v>#N/A</c:v>
                </c:pt>
                <c:pt idx="8654">
                  <c:v>#N/A</c:v>
                </c:pt>
                <c:pt idx="8655">
                  <c:v>#N/A</c:v>
                </c:pt>
                <c:pt idx="8656">
                  <c:v>#N/A</c:v>
                </c:pt>
                <c:pt idx="8657">
                  <c:v>#N/A</c:v>
                </c:pt>
                <c:pt idx="8658">
                  <c:v>#N/A</c:v>
                </c:pt>
                <c:pt idx="8659">
                  <c:v>#N/A</c:v>
                </c:pt>
                <c:pt idx="8660">
                  <c:v>#N/A</c:v>
                </c:pt>
                <c:pt idx="8661">
                  <c:v>#N/A</c:v>
                </c:pt>
                <c:pt idx="8662">
                  <c:v>#N/A</c:v>
                </c:pt>
                <c:pt idx="8663">
                  <c:v>#N/A</c:v>
                </c:pt>
                <c:pt idx="8664">
                  <c:v>#N/A</c:v>
                </c:pt>
                <c:pt idx="8665">
                  <c:v>#N/A</c:v>
                </c:pt>
                <c:pt idx="8666">
                  <c:v>#N/A</c:v>
                </c:pt>
                <c:pt idx="8667">
                  <c:v>#N/A</c:v>
                </c:pt>
                <c:pt idx="8668">
                  <c:v>#N/A</c:v>
                </c:pt>
                <c:pt idx="8669">
                  <c:v>#N/A</c:v>
                </c:pt>
                <c:pt idx="8670">
                  <c:v>#N/A</c:v>
                </c:pt>
                <c:pt idx="8671">
                  <c:v>#N/A</c:v>
                </c:pt>
                <c:pt idx="8672">
                  <c:v>#N/A</c:v>
                </c:pt>
                <c:pt idx="8673">
                  <c:v>#N/A</c:v>
                </c:pt>
                <c:pt idx="8674">
                  <c:v>#N/A</c:v>
                </c:pt>
                <c:pt idx="8675">
                  <c:v>#N/A</c:v>
                </c:pt>
                <c:pt idx="8676">
                  <c:v>#N/A</c:v>
                </c:pt>
                <c:pt idx="8677">
                  <c:v>#N/A</c:v>
                </c:pt>
                <c:pt idx="8678">
                  <c:v>#N/A</c:v>
                </c:pt>
                <c:pt idx="8679">
                  <c:v>#N/A</c:v>
                </c:pt>
                <c:pt idx="8680">
                  <c:v>#N/A</c:v>
                </c:pt>
                <c:pt idx="8681">
                  <c:v>#N/A</c:v>
                </c:pt>
                <c:pt idx="8682">
                  <c:v>#N/A</c:v>
                </c:pt>
                <c:pt idx="8683">
                  <c:v>#N/A</c:v>
                </c:pt>
                <c:pt idx="8684">
                  <c:v>#N/A</c:v>
                </c:pt>
                <c:pt idx="8685">
                  <c:v>#N/A</c:v>
                </c:pt>
                <c:pt idx="8686">
                  <c:v>#N/A</c:v>
                </c:pt>
                <c:pt idx="8687">
                  <c:v>#N/A</c:v>
                </c:pt>
                <c:pt idx="8688">
                  <c:v>#N/A</c:v>
                </c:pt>
                <c:pt idx="8689">
                  <c:v>#N/A</c:v>
                </c:pt>
                <c:pt idx="8690">
                  <c:v>#N/A</c:v>
                </c:pt>
                <c:pt idx="8691">
                  <c:v>#N/A</c:v>
                </c:pt>
                <c:pt idx="8692">
                  <c:v>#N/A</c:v>
                </c:pt>
                <c:pt idx="8693">
                  <c:v>#N/A</c:v>
                </c:pt>
                <c:pt idx="8694">
                  <c:v>#N/A</c:v>
                </c:pt>
                <c:pt idx="8695">
                  <c:v>#N/A</c:v>
                </c:pt>
                <c:pt idx="8696">
                  <c:v>#N/A</c:v>
                </c:pt>
                <c:pt idx="8697">
                  <c:v>#N/A</c:v>
                </c:pt>
                <c:pt idx="8698">
                  <c:v>#N/A</c:v>
                </c:pt>
                <c:pt idx="8699">
                  <c:v>#N/A</c:v>
                </c:pt>
                <c:pt idx="8700">
                  <c:v>#N/A</c:v>
                </c:pt>
                <c:pt idx="8701">
                  <c:v>#N/A</c:v>
                </c:pt>
                <c:pt idx="8702">
                  <c:v>#N/A</c:v>
                </c:pt>
                <c:pt idx="8703">
                  <c:v>#N/A</c:v>
                </c:pt>
                <c:pt idx="8704">
                  <c:v>#N/A</c:v>
                </c:pt>
                <c:pt idx="8705">
                  <c:v>#N/A</c:v>
                </c:pt>
                <c:pt idx="8706">
                  <c:v>#N/A</c:v>
                </c:pt>
                <c:pt idx="8707">
                  <c:v>#N/A</c:v>
                </c:pt>
                <c:pt idx="8708">
                  <c:v>#N/A</c:v>
                </c:pt>
                <c:pt idx="8709">
                  <c:v>#N/A</c:v>
                </c:pt>
                <c:pt idx="8710">
                  <c:v>#N/A</c:v>
                </c:pt>
                <c:pt idx="8711">
                  <c:v>#N/A</c:v>
                </c:pt>
                <c:pt idx="8712">
                  <c:v>#N/A</c:v>
                </c:pt>
                <c:pt idx="8713">
                  <c:v>#N/A</c:v>
                </c:pt>
                <c:pt idx="8714">
                  <c:v>#N/A</c:v>
                </c:pt>
                <c:pt idx="8715">
                  <c:v>#N/A</c:v>
                </c:pt>
                <c:pt idx="8716">
                  <c:v>#N/A</c:v>
                </c:pt>
                <c:pt idx="8717">
                  <c:v>#N/A</c:v>
                </c:pt>
                <c:pt idx="8718">
                  <c:v>#N/A</c:v>
                </c:pt>
                <c:pt idx="8719">
                  <c:v>#N/A</c:v>
                </c:pt>
                <c:pt idx="8720">
                  <c:v>#N/A</c:v>
                </c:pt>
                <c:pt idx="8721">
                  <c:v>#N/A</c:v>
                </c:pt>
                <c:pt idx="8722">
                  <c:v>#N/A</c:v>
                </c:pt>
                <c:pt idx="8723">
                  <c:v>#N/A</c:v>
                </c:pt>
                <c:pt idx="8724">
                  <c:v>#N/A</c:v>
                </c:pt>
                <c:pt idx="8725">
                  <c:v>#N/A</c:v>
                </c:pt>
                <c:pt idx="8726">
                  <c:v>#N/A</c:v>
                </c:pt>
                <c:pt idx="8727">
                  <c:v>#N/A</c:v>
                </c:pt>
                <c:pt idx="8728">
                  <c:v>#N/A</c:v>
                </c:pt>
                <c:pt idx="8729">
                  <c:v>#N/A</c:v>
                </c:pt>
                <c:pt idx="8730">
                  <c:v>#N/A</c:v>
                </c:pt>
                <c:pt idx="8731">
                  <c:v>#N/A</c:v>
                </c:pt>
                <c:pt idx="8732">
                  <c:v>#N/A</c:v>
                </c:pt>
                <c:pt idx="8733">
                  <c:v>#N/A</c:v>
                </c:pt>
                <c:pt idx="8734">
                  <c:v>#N/A</c:v>
                </c:pt>
                <c:pt idx="8735">
                  <c:v>#N/A</c:v>
                </c:pt>
                <c:pt idx="8736">
                  <c:v>#N/A</c:v>
                </c:pt>
                <c:pt idx="8737">
                  <c:v>#N/A</c:v>
                </c:pt>
                <c:pt idx="8738">
                  <c:v>#N/A</c:v>
                </c:pt>
                <c:pt idx="8739">
                  <c:v>#N/A</c:v>
                </c:pt>
                <c:pt idx="8740">
                  <c:v>#N/A</c:v>
                </c:pt>
                <c:pt idx="8741">
                  <c:v>#N/A</c:v>
                </c:pt>
                <c:pt idx="8742">
                  <c:v>#N/A</c:v>
                </c:pt>
                <c:pt idx="8743">
                  <c:v>#N/A</c:v>
                </c:pt>
                <c:pt idx="8744">
                  <c:v>#N/A</c:v>
                </c:pt>
                <c:pt idx="8745">
                  <c:v>#N/A</c:v>
                </c:pt>
                <c:pt idx="8746">
                  <c:v>#N/A</c:v>
                </c:pt>
                <c:pt idx="8747">
                  <c:v>#N/A</c:v>
                </c:pt>
                <c:pt idx="8748">
                  <c:v>#N/A</c:v>
                </c:pt>
                <c:pt idx="8749">
                  <c:v>#N/A</c:v>
                </c:pt>
                <c:pt idx="8750">
                  <c:v>#N/A</c:v>
                </c:pt>
                <c:pt idx="8751">
                  <c:v>#N/A</c:v>
                </c:pt>
                <c:pt idx="8752">
                  <c:v>#N/A</c:v>
                </c:pt>
                <c:pt idx="8753">
                  <c:v>#N/A</c:v>
                </c:pt>
                <c:pt idx="8754">
                  <c:v>#N/A</c:v>
                </c:pt>
                <c:pt idx="8755">
                  <c:v>#N/A</c:v>
                </c:pt>
                <c:pt idx="8756">
                  <c:v>#N/A</c:v>
                </c:pt>
                <c:pt idx="8757">
                  <c:v>#N/A</c:v>
                </c:pt>
                <c:pt idx="8758">
                  <c:v>#N/A</c:v>
                </c:pt>
                <c:pt idx="8759">
                  <c:v>#N/A</c:v>
                </c:pt>
                <c:pt idx="8760">
                  <c:v>#N/A</c:v>
                </c:pt>
                <c:pt idx="8761">
                  <c:v>#N/A</c:v>
                </c:pt>
                <c:pt idx="8762">
                  <c:v>#N/A</c:v>
                </c:pt>
                <c:pt idx="8763">
                  <c:v>#N/A</c:v>
                </c:pt>
                <c:pt idx="8764">
                  <c:v>#N/A</c:v>
                </c:pt>
                <c:pt idx="8765">
                  <c:v>#N/A</c:v>
                </c:pt>
                <c:pt idx="8766">
                  <c:v>#N/A</c:v>
                </c:pt>
                <c:pt idx="8767">
                  <c:v>#N/A</c:v>
                </c:pt>
                <c:pt idx="8768">
                  <c:v>#N/A</c:v>
                </c:pt>
                <c:pt idx="8769">
                  <c:v>#N/A</c:v>
                </c:pt>
                <c:pt idx="8770">
                  <c:v>#N/A</c:v>
                </c:pt>
                <c:pt idx="8771">
                  <c:v>#N/A</c:v>
                </c:pt>
                <c:pt idx="8772">
                  <c:v>#N/A</c:v>
                </c:pt>
                <c:pt idx="8773">
                  <c:v>#N/A</c:v>
                </c:pt>
                <c:pt idx="8774">
                  <c:v>#N/A</c:v>
                </c:pt>
                <c:pt idx="8775">
                  <c:v>#N/A</c:v>
                </c:pt>
                <c:pt idx="8776">
                  <c:v>#N/A</c:v>
                </c:pt>
                <c:pt idx="8777">
                  <c:v>#N/A</c:v>
                </c:pt>
                <c:pt idx="8778">
                  <c:v>#N/A</c:v>
                </c:pt>
                <c:pt idx="8779">
                  <c:v>#N/A</c:v>
                </c:pt>
                <c:pt idx="8780">
                  <c:v>#N/A</c:v>
                </c:pt>
                <c:pt idx="8781">
                  <c:v>#N/A</c:v>
                </c:pt>
                <c:pt idx="8782">
                  <c:v>#N/A</c:v>
                </c:pt>
                <c:pt idx="8783">
                  <c:v>#N/A</c:v>
                </c:pt>
                <c:pt idx="8784">
                  <c:v>#N/A</c:v>
                </c:pt>
                <c:pt idx="8785">
                  <c:v>#N/A</c:v>
                </c:pt>
                <c:pt idx="8786">
                  <c:v>#N/A</c:v>
                </c:pt>
                <c:pt idx="8787">
                  <c:v>#N/A</c:v>
                </c:pt>
                <c:pt idx="8788">
                  <c:v>#N/A</c:v>
                </c:pt>
                <c:pt idx="8789">
                  <c:v>#N/A</c:v>
                </c:pt>
                <c:pt idx="8790">
                  <c:v>#N/A</c:v>
                </c:pt>
                <c:pt idx="8791">
                  <c:v>#N/A</c:v>
                </c:pt>
                <c:pt idx="8792">
                  <c:v>#N/A</c:v>
                </c:pt>
                <c:pt idx="8793">
                  <c:v>#N/A</c:v>
                </c:pt>
                <c:pt idx="8794">
                  <c:v>#N/A</c:v>
                </c:pt>
                <c:pt idx="8795">
                  <c:v>#N/A</c:v>
                </c:pt>
                <c:pt idx="8796">
                  <c:v>#N/A</c:v>
                </c:pt>
                <c:pt idx="8797">
                  <c:v>#N/A</c:v>
                </c:pt>
                <c:pt idx="8798">
                  <c:v>#N/A</c:v>
                </c:pt>
                <c:pt idx="8799">
                  <c:v>#N/A</c:v>
                </c:pt>
                <c:pt idx="8800">
                  <c:v>#N/A</c:v>
                </c:pt>
                <c:pt idx="8801">
                  <c:v>#N/A</c:v>
                </c:pt>
                <c:pt idx="8802">
                  <c:v>#N/A</c:v>
                </c:pt>
                <c:pt idx="8803">
                  <c:v>#N/A</c:v>
                </c:pt>
                <c:pt idx="8804">
                  <c:v>#N/A</c:v>
                </c:pt>
                <c:pt idx="8805">
                  <c:v>#N/A</c:v>
                </c:pt>
                <c:pt idx="8806">
                  <c:v>#N/A</c:v>
                </c:pt>
                <c:pt idx="8807">
                  <c:v>#N/A</c:v>
                </c:pt>
                <c:pt idx="8808">
                  <c:v>#N/A</c:v>
                </c:pt>
                <c:pt idx="8809">
                  <c:v>#N/A</c:v>
                </c:pt>
                <c:pt idx="8810">
                  <c:v>#N/A</c:v>
                </c:pt>
                <c:pt idx="8811">
                  <c:v>#N/A</c:v>
                </c:pt>
                <c:pt idx="8812">
                  <c:v>#N/A</c:v>
                </c:pt>
                <c:pt idx="8813">
                  <c:v>#N/A</c:v>
                </c:pt>
                <c:pt idx="8814">
                  <c:v>#N/A</c:v>
                </c:pt>
                <c:pt idx="8815">
                  <c:v>#N/A</c:v>
                </c:pt>
                <c:pt idx="8816">
                  <c:v>#N/A</c:v>
                </c:pt>
                <c:pt idx="8817">
                  <c:v>#N/A</c:v>
                </c:pt>
                <c:pt idx="8818">
                  <c:v>#N/A</c:v>
                </c:pt>
                <c:pt idx="8819">
                  <c:v>#N/A</c:v>
                </c:pt>
                <c:pt idx="8820">
                  <c:v>#N/A</c:v>
                </c:pt>
                <c:pt idx="8821">
                  <c:v>#N/A</c:v>
                </c:pt>
                <c:pt idx="8822">
                  <c:v>#N/A</c:v>
                </c:pt>
                <c:pt idx="8823">
                  <c:v>#N/A</c:v>
                </c:pt>
                <c:pt idx="8824">
                  <c:v>#N/A</c:v>
                </c:pt>
                <c:pt idx="8825">
                  <c:v>#N/A</c:v>
                </c:pt>
                <c:pt idx="8826">
                  <c:v>#N/A</c:v>
                </c:pt>
                <c:pt idx="8827">
                  <c:v>#N/A</c:v>
                </c:pt>
                <c:pt idx="8828">
                  <c:v>#N/A</c:v>
                </c:pt>
                <c:pt idx="8829">
                  <c:v>#N/A</c:v>
                </c:pt>
                <c:pt idx="8830">
                  <c:v>#N/A</c:v>
                </c:pt>
                <c:pt idx="8831">
                  <c:v>#N/A</c:v>
                </c:pt>
                <c:pt idx="8832">
                  <c:v>#N/A</c:v>
                </c:pt>
                <c:pt idx="8833">
                  <c:v>#N/A</c:v>
                </c:pt>
                <c:pt idx="8834">
                  <c:v>#N/A</c:v>
                </c:pt>
                <c:pt idx="8835">
                  <c:v>#N/A</c:v>
                </c:pt>
                <c:pt idx="8836">
                  <c:v>#N/A</c:v>
                </c:pt>
                <c:pt idx="8837">
                  <c:v>#N/A</c:v>
                </c:pt>
                <c:pt idx="8838">
                  <c:v>#N/A</c:v>
                </c:pt>
                <c:pt idx="8839">
                  <c:v>#N/A</c:v>
                </c:pt>
                <c:pt idx="8840">
                  <c:v>#N/A</c:v>
                </c:pt>
                <c:pt idx="8841">
                  <c:v>#N/A</c:v>
                </c:pt>
                <c:pt idx="8842">
                  <c:v>#N/A</c:v>
                </c:pt>
                <c:pt idx="8843">
                  <c:v>#N/A</c:v>
                </c:pt>
                <c:pt idx="8844">
                  <c:v>#N/A</c:v>
                </c:pt>
                <c:pt idx="8845">
                  <c:v>#N/A</c:v>
                </c:pt>
                <c:pt idx="8846">
                  <c:v>#N/A</c:v>
                </c:pt>
                <c:pt idx="8847">
                  <c:v>#N/A</c:v>
                </c:pt>
                <c:pt idx="8848">
                  <c:v>#N/A</c:v>
                </c:pt>
                <c:pt idx="8849">
                  <c:v>#N/A</c:v>
                </c:pt>
                <c:pt idx="8850">
                  <c:v>#N/A</c:v>
                </c:pt>
                <c:pt idx="8851">
                  <c:v>#N/A</c:v>
                </c:pt>
                <c:pt idx="8852">
                  <c:v>#N/A</c:v>
                </c:pt>
                <c:pt idx="8853">
                  <c:v>#N/A</c:v>
                </c:pt>
                <c:pt idx="8854">
                  <c:v>#N/A</c:v>
                </c:pt>
                <c:pt idx="8855">
                  <c:v>#N/A</c:v>
                </c:pt>
                <c:pt idx="8856">
                  <c:v>#N/A</c:v>
                </c:pt>
                <c:pt idx="8857">
                  <c:v>#N/A</c:v>
                </c:pt>
                <c:pt idx="8858">
                  <c:v>#N/A</c:v>
                </c:pt>
                <c:pt idx="8859">
                  <c:v>#N/A</c:v>
                </c:pt>
                <c:pt idx="8860">
                  <c:v>#N/A</c:v>
                </c:pt>
                <c:pt idx="8861">
                  <c:v>#N/A</c:v>
                </c:pt>
                <c:pt idx="8862">
                  <c:v>#N/A</c:v>
                </c:pt>
                <c:pt idx="8863">
                  <c:v>#N/A</c:v>
                </c:pt>
                <c:pt idx="8864">
                  <c:v>#N/A</c:v>
                </c:pt>
                <c:pt idx="8865">
                  <c:v>#N/A</c:v>
                </c:pt>
                <c:pt idx="8866">
                  <c:v>#N/A</c:v>
                </c:pt>
                <c:pt idx="8867">
                  <c:v>#N/A</c:v>
                </c:pt>
                <c:pt idx="8868">
                  <c:v>#N/A</c:v>
                </c:pt>
                <c:pt idx="8869">
                  <c:v>#N/A</c:v>
                </c:pt>
                <c:pt idx="8870">
                  <c:v>#N/A</c:v>
                </c:pt>
                <c:pt idx="8871">
                  <c:v>#N/A</c:v>
                </c:pt>
                <c:pt idx="8872">
                  <c:v>#N/A</c:v>
                </c:pt>
                <c:pt idx="8873">
                  <c:v>#N/A</c:v>
                </c:pt>
                <c:pt idx="8874">
                  <c:v>#N/A</c:v>
                </c:pt>
                <c:pt idx="8875">
                  <c:v>#N/A</c:v>
                </c:pt>
                <c:pt idx="8876">
                  <c:v>#N/A</c:v>
                </c:pt>
                <c:pt idx="8877">
                  <c:v>#N/A</c:v>
                </c:pt>
                <c:pt idx="8878">
                  <c:v>#N/A</c:v>
                </c:pt>
                <c:pt idx="8879">
                  <c:v>#N/A</c:v>
                </c:pt>
                <c:pt idx="8880">
                  <c:v>#N/A</c:v>
                </c:pt>
                <c:pt idx="8881">
                  <c:v>#N/A</c:v>
                </c:pt>
                <c:pt idx="8882">
                  <c:v>#N/A</c:v>
                </c:pt>
                <c:pt idx="8883">
                  <c:v>#N/A</c:v>
                </c:pt>
                <c:pt idx="8884">
                  <c:v>#N/A</c:v>
                </c:pt>
                <c:pt idx="8885">
                  <c:v>#N/A</c:v>
                </c:pt>
                <c:pt idx="8886">
                  <c:v>#N/A</c:v>
                </c:pt>
                <c:pt idx="8887">
                  <c:v>#N/A</c:v>
                </c:pt>
                <c:pt idx="8888">
                  <c:v>#N/A</c:v>
                </c:pt>
                <c:pt idx="8889">
                  <c:v>#N/A</c:v>
                </c:pt>
                <c:pt idx="8890">
                  <c:v>#N/A</c:v>
                </c:pt>
                <c:pt idx="8891">
                  <c:v>#N/A</c:v>
                </c:pt>
                <c:pt idx="8892">
                  <c:v>#N/A</c:v>
                </c:pt>
                <c:pt idx="8893">
                  <c:v>#N/A</c:v>
                </c:pt>
                <c:pt idx="8894">
                  <c:v>#N/A</c:v>
                </c:pt>
                <c:pt idx="8895">
                  <c:v>#N/A</c:v>
                </c:pt>
                <c:pt idx="8896">
                  <c:v>#N/A</c:v>
                </c:pt>
                <c:pt idx="8897">
                  <c:v>#N/A</c:v>
                </c:pt>
                <c:pt idx="8898">
                  <c:v>#N/A</c:v>
                </c:pt>
                <c:pt idx="8899">
                  <c:v>#N/A</c:v>
                </c:pt>
                <c:pt idx="8900">
                  <c:v>#N/A</c:v>
                </c:pt>
                <c:pt idx="8901">
                  <c:v>#N/A</c:v>
                </c:pt>
                <c:pt idx="8902">
                  <c:v>#N/A</c:v>
                </c:pt>
                <c:pt idx="8903">
                  <c:v>#N/A</c:v>
                </c:pt>
                <c:pt idx="8904">
                  <c:v>#N/A</c:v>
                </c:pt>
                <c:pt idx="8905">
                  <c:v>#N/A</c:v>
                </c:pt>
                <c:pt idx="8906">
                  <c:v>#N/A</c:v>
                </c:pt>
                <c:pt idx="8907">
                  <c:v>#N/A</c:v>
                </c:pt>
                <c:pt idx="8908">
                  <c:v>#N/A</c:v>
                </c:pt>
                <c:pt idx="8909">
                  <c:v>#N/A</c:v>
                </c:pt>
                <c:pt idx="8910">
                  <c:v>#N/A</c:v>
                </c:pt>
                <c:pt idx="8911">
                  <c:v>#N/A</c:v>
                </c:pt>
                <c:pt idx="8912">
                  <c:v>#N/A</c:v>
                </c:pt>
                <c:pt idx="8913">
                  <c:v>#N/A</c:v>
                </c:pt>
                <c:pt idx="8914">
                  <c:v>#N/A</c:v>
                </c:pt>
                <c:pt idx="8915">
                  <c:v>#N/A</c:v>
                </c:pt>
                <c:pt idx="8916">
                  <c:v>#N/A</c:v>
                </c:pt>
                <c:pt idx="8917">
                  <c:v>#N/A</c:v>
                </c:pt>
                <c:pt idx="8918">
                  <c:v>#N/A</c:v>
                </c:pt>
                <c:pt idx="8919">
                  <c:v>#N/A</c:v>
                </c:pt>
                <c:pt idx="8920">
                  <c:v>#N/A</c:v>
                </c:pt>
                <c:pt idx="8921">
                  <c:v>#N/A</c:v>
                </c:pt>
                <c:pt idx="8922">
                  <c:v>#N/A</c:v>
                </c:pt>
                <c:pt idx="8923">
                  <c:v>#N/A</c:v>
                </c:pt>
                <c:pt idx="8924">
                  <c:v>#N/A</c:v>
                </c:pt>
                <c:pt idx="8925">
                  <c:v>#N/A</c:v>
                </c:pt>
                <c:pt idx="8926">
                  <c:v>#N/A</c:v>
                </c:pt>
                <c:pt idx="8927">
                  <c:v>#N/A</c:v>
                </c:pt>
                <c:pt idx="8928">
                  <c:v>#N/A</c:v>
                </c:pt>
                <c:pt idx="8929">
                  <c:v>#N/A</c:v>
                </c:pt>
                <c:pt idx="8930">
                  <c:v>#N/A</c:v>
                </c:pt>
                <c:pt idx="8931">
                  <c:v>#N/A</c:v>
                </c:pt>
                <c:pt idx="8932">
                  <c:v>#N/A</c:v>
                </c:pt>
                <c:pt idx="8933">
                  <c:v>#N/A</c:v>
                </c:pt>
                <c:pt idx="8934">
                  <c:v>#N/A</c:v>
                </c:pt>
                <c:pt idx="8935">
                  <c:v>#N/A</c:v>
                </c:pt>
                <c:pt idx="8936">
                  <c:v>#N/A</c:v>
                </c:pt>
                <c:pt idx="8937">
                  <c:v>#N/A</c:v>
                </c:pt>
                <c:pt idx="8938">
                  <c:v>#N/A</c:v>
                </c:pt>
                <c:pt idx="8939">
                  <c:v>#N/A</c:v>
                </c:pt>
                <c:pt idx="8940">
                  <c:v>#N/A</c:v>
                </c:pt>
                <c:pt idx="8941">
                  <c:v>#N/A</c:v>
                </c:pt>
                <c:pt idx="8942">
                  <c:v>#N/A</c:v>
                </c:pt>
                <c:pt idx="8943">
                  <c:v>#N/A</c:v>
                </c:pt>
                <c:pt idx="8944">
                  <c:v>#N/A</c:v>
                </c:pt>
                <c:pt idx="8945">
                  <c:v>#N/A</c:v>
                </c:pt>
                <c:pt idx="8946">
                  <c:v>#N/A</c:v>
                </c:pt>
                <c:pt idx="8947">
                  <c:v>#N/A</c:v>
                </c:pt>
                <c:pt idx="8948">
                  <c:v>#N/A</c:v>
                </c:pt>
                <c:pt idx="8949">
                  <c:v>#N/A</c:v>
                </c:pt>
                <c:pt idx="8950">
                  <c:v>#N/A</c:v>
                </c:pt>
                <c:pt idx="8951">
                  <c:v>#N/A</c:v>
                </c:pt>
                <c:pt idx="8952">
                  <c:v>#N/A</c:v>
                </c:pt>
                <c:pt idx="8953">
                  <c:v>#N/A</c:v>
                </c:pt>
                <c:pt idx="8954">
                  <c:v>#N/A</c:v>
                </c:pt>
                <c:pt idx="8955">
                  <c:v>#N/A</c:v>
                </c:pt>
                <c:pt idx="8956">
                  <c:v>#N/A</c:v>
                </c:pt>
                <c:pt idx="8957">
                  <c:v>#N/A</c:v>
                </c:pt>
                <c:pt idx="8958">
                  <c:v>#N/A</c:v>
                </c:pt>
                <c:pt idx="8959">
                  <c:v>#N/A</c:v>
                </c:pt>
                <c:pt idx="8960">
                  <c:v>#N/A</c:v>
                </c:pt>
                <c:pt idx="8961">
                  <c:v>#N/A</c:v>
                </c:pt>
                <c:pt idx="8962">
                  <c:v>#N/A</c:v>
                </c:pt>
                <c:pt idx="8963">
                  <c:v>#N/A</c:v>
                </c:pt>
                <c:pt idx="8964">
                  <c:v>#N/A</c:v>
                </c:pt>
                <c:pt idx="8965">
                  <c:v>#N/A</c:v>
                </c:pt>
                <c:pt idx="8966">
                  <c:v>#N/A</c:v>
                </c:pt>
                <c:pt idx="8967">
                  <c:v>#N/A</c:v>
                </c:pt>
                <c:pt idx="8968">
                  <c:v>#N/A</c:v>
                </c:pt>
                <c:pt idx="8969">
                  <c:v>#N/A</c:v>
                </c:pt>
                <c:pt idx="8970">
                  <c:v>#N/A</c:v>
                </c:pt>
                <c:pt idx="8971">
                  <c:v>#N/A</c:v>
                </c:pt>
                <c:pt idx="8972">
                  <c:v>#N/A</c:v>
                </c:pt>
                <c:pt idx="8973">
                  <c:v>#N/A</c:v>
                </c:pt>
                <c:pt idx="8974">
                  <c:v>#N/A</c:v>
                </c:pt>
                <c:pt idx="8975">
                  <c:v>#N/A</c:v>
                </c:pt>
                <c:pt idx="8976">
                  <c:v>#N/A</c:v>
                </c:pt>
                <c:pt idx="8977">
                  <c:v>#N/A</c:v>
                </c:pt>
                <c:pt idx="8978">
                  <c:v>#N/A</c:v>
                </c:pt>
                <c:pt idx="8979">
                  <c:v>#N/A</c:v>
                </c:pt>
                <c:pt idx="8980">
                  <c:v>#N/A</c:v>
                </c:pt>
                <c:pt idx="8981">
                  <c:v>#N/A</c:v>
                </c:pt>
                <c:pt idx="8982">
                  <c:v>#N/A</c:v>
                </c:pt>
                <c:pt idx="8983">
                  <c:v>#N/A</c:v>
                </c:pt>
                <c:pt idx="8984">
                  <c:v>#N/A</c:v>
                </c:pt>
                <c:pt idx="8985">
                  <c:v>#N/A</c:v>
                </c:pt>
                <c:pt idx="8986">
                  <c:v>#N/A</c:v>
                </c:pt>
                <c:pt idx="8987">
                  <c:v>#N/A</c:v>
                </c:pt>
                <c:pt idx="8988">
                  <c:v>#N/A</c:v>
                </c:pt>
                <c:pt idx="8989">
                  <c:v>#N/A</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val>
          <c:extLst>
            <c:ext xmlns:c16="http://schemas.microsoft.com/office/drawing/2014/chart" uri="{C3380CC4-5D6E-409C-BE32-E72D297353CC}">
              <c16:uniqueId val="{00000000-559C-4457-B59F-83CF6FA9ED8F}"/>
            </c:ext>
          </c:extLst>
        </c:ser>
        <c:dLbls>
          <c:showLegendKey val="0"/>
          <c:showVal val="0"/>
          <c:showCatName val="0"/>
          <c:showSerName val="0"/>
          <c:showPercent val="0"/>
          <c:showBubbleSize val="0"/>
        </c:dLbls>
        <c:axId val="1171866432"/>
        <c:axId val="345373824"/>
      </c:areaChart>
      <c:lineChart>
        <c:grouping val="standard"/>
        <c:varyColors val="0"/>
        <c:ser>
          <c:idx val="2"/>
          <c:order val="0"/>
          <c:tx>
            <c:strRef>
              <c:f>'Gold &amp; Fed First Cut 24M'!$J$16</c:f>
              <c:strCache>
                <c:ptCount val="1"/>
                <c:pt idx="0">
                  <c:v>Gold</c:v>
                </c:pt>
              </c:strCache>
            </c:strRef>
          </c:tx>
          <c:spPr>
            <a:ln w="31750">
              <a:solidFill>
                <a:srgbClr val="C2A96C"/>
              </a:solidFill>
            </a:ln>
          </c:spPr>
          <c:marker>
            <c:symbol val="none"/>
          </c:marker>
          <c:cat>
            <c:numRef>
              <c:f>'Gold &amp; Fed First Cut 24M'!$H$19:$H$9642</c:f>
              <c:numCache>
                <c:formatCode>m/d/yyyy</c:formatCode>
                <c:ptCount val="9624"/>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pt idx="3653">
                  <c:v>40179</c:v>
                </c:pt>
                <c:pt idx="3654">
                  <c:v>40180</c:v>
                </c:pt>
                <c:pt idx="3655">
                  <c:v>40181</c:v>
                </c:pt>
                <c:pt idx="3656">
                  <c:v>40182</c:v>
                </c:pt>
                <c:pt idx="3657">
                  <c:v>40183</c:v>
                </c:pt>
                <c:pt idx="3658">
                  <c:v>40184</c:v>
                </c:pt>
                <c:pt idx="3659">
                  <c:v>40185</c:v>
                </c:pt>
                <c:pt idx="3660">
                  <c:v>40186</c:v>
                </c:pt>
                <c:pt idx="3661">
                  <c:v>40187</c:v>
                </c:pt>
                <c:pt idx="3662">
                  <c:v>40188</c:v>
                </c:pt>
                <c:pt idx="3663">
                  <c:v>40189</c:v>
                </c:pt>
                <c:pt idx="3664">
                  <c:v>40190</c:v>
                </c:pt>
                <c:pt idx="3665">
                  <c:v>40191</c:v>
                </c:pt>
                <c:pt idx="3666">
                  <c:v>40192</c:v>
                </c:pt>
                <c:pt idx="3667">
                  <c:v>40193</c:v>
                </c:pt>
                <c:pt idx="3668">
                  <c:v>40194</c:v>
                </c:pt>
                <c:pt idx="3669">
                  <c:v>40195</c:v>
                </c:pt>
                <c:pt idx="3670">
                  <c:v>40196</c:v>
                </c:pt>
                <c:pt idx="3671">
                  <c:v>40197</c:v>
                </c:pt>
                <c:pt idx="3672">
                  <c:v>40198</c:v>
                </c:pt>
                <c:pt idx="3673">
                  <c:v>40199</c:v>
                </c:pt>
                <c:pt idx="3674">
                  <c:v>40200</c:v>
                </c:pt>
                <c:pt idx="3675">
                  <c:v>40201</c:v>
                </c:pt>
                <c:pt idx="3676">
                  <c:v>40202</c:v>
                </c:pt>
                <c:pt idx="3677">
                  <c:v>40203</c:v>
                </c:pt>
                <c:pt idx="3678">
                  <c:v>40204</c:v>
                </c:pt>
                <c:pt idx="3679">
                  <c:v>40205</c:v>
                </c:pt>
                <c:pt idx="3680">
                  <c:v>40206</c:v>
                </c:pt>
                <c:pt idx="3681">
                  <c:v>40207</c:v>
                </c:pt>
                <c:pt idx="3682">
                  <c:v>40208</c:v>
                </c:pt>
                <c:pt idx="3683">
                  <c:v>40209</c:v>
                </c:pt>
                <c:pt idx="3684">
                  <c:v>40210</c:v>
                </c:pt>
                <c:pt idx="3685">
                  <c:v>40211</c:v>
                </c:pt>
                <c:pt idx="3686">
                  <c:v>40212</c:v>
                </c:pt>
                <c:pt idx="3687">
                  <c:v>40213</c:v>
                </c:pt>
                <c:pt idx="3688">
                  <c:v>40214</c:v>
                </c:pt>
                <c:pt idx="3689">
                  <c:v>40215</c:v>
                </c:pt>
                <c:pt idx="3690">
                  <c:v>40216</c:v>
                </c:pt>
                <c:pt idx="3691">
                  <c:v>40217</c:v>
                </c:pt>
                <c:pt idx="3692">
                  <c:v>40218</c:v>
                </c:pt>
                <c:pt idx="3693">
                  <c:v>40219</c:v>
                </c:pt>
                <c:pt idx="3694">
                  <c:v>40220</c:v>
                </c:pt>
                <c:pt idx="3695">
                  <c:v>40221</c:v>
                </c:pt>
                <c:pt idx="3696">
                  <c:v>40222</c:v>
                </c:pt>
                <c:pt idx="3697">
                  <c:v>40223</c:v>
                </c:pt>
                <c:pt idx="3698">
                  <c:v>40224</c:v>
                </c:pt>
                <c:pt idx="3699">
                  <c:v>40225</c:v>
                </c:pt>
                <c:pt idx="3700">
                  <c:v>40226</c:v>
                </c:pt>
                <c:pt idx="3701">
                  <c:v>40227</c:v>
                </c:pt>
                <c:pt idx="3702">
                  <c:v>40228</c:v>
                </c:pt>
                <c:pt idx="3703">
                  <c:v>40229</c:v>
                </c:pt>
                <c:pt idx="3704">
                  <c:v>40230</c:v>
                </c:pt>
                <c:pt idx="3705">
                  <c:v>40231</c:v>
                </c:pt>
                <c:pt idx="3706">
                  <c:v>40232</c:v>
                </c:pt>
                <c:pt idx="3707">
                  <c:v>40233</c:v>
                </c:pt>
                <c:pt idx="3708">
                  <c:v>40234</c:v>
                </c:pt>
                <c:pt idx="3709">
                  <c:v>40235</c:v>
                </c:pt>
                <c:pt idx="3710">
                  <c:v>40236</c:v>
                </c:pt>
                <c:pt idx="3711">
                  <c:v>40237</c:v>
                </c:pt>
                <c:pt idx="3712">
                  <c:v>40238</c:v>
                </c:pt>
                <c:pt idx="3713">
                  <c:v>40239</c:v>
                </c:pt>
                <c:pt idx="3714">
                  <c:v>40240</c:v>
                </c:pt>
                <c:pt idx="3715">
                  <c:v>40241</c:v>
                </c:pt>
                <c:pt idx="3716">
                  <c:v>40242</c:v>
                </c:pt>
                <c:pt idx="3717">
                  <c:v>40243</c:v>
                </c:pt>
                <c:pt idx="3718">
                  <c:v>40244</c:v>
                </c:pt>
                <c:pt idx="3719">
                  <c:v>40245</c:v>
                </c:pt>
                <c:pt idx="3720">
                  <c:v>40246</c:v>
                </c:pt>
                <c:pt idx="3721">
                  <c:v>40247</c:v>
                </c:pt>
                <c:pt idx="3722">
                  <c:v>40248</c:v>
                </c:pt>
                <c:pt idx="3723">
                  <c:v>40249</c:v>
                </c:pt>
                <c:pt idx="3724">
                  <c:v>40250</c:v>
                </c:pt>
                <c:pt idx="3725">
                  <c:v>40251</c:v>
                </c:pt>
                <c:pt idx="3726">
                  <c:v>40252</c:v>
                </c:pt>
                <c:pt idx="3727">
                  <c:v>40253</c:v>
                </c:pt>
                <c:pt idx="3728">
                  <c:v>40254</c:v>
                </c:pt>
                <c:pt idx="3729">
                  <c:v>40255</c:v>
                </c:pt>
                <c:pt idx="3730">
                  <c:v>40256</c:v>
                </c:pt>
                <c:pt idx="3731">
                  <c:v>40257</c:v>
                </c:pt>
                <c:pt idx="3732">
                  <c:v>40258</c:v>
                </c:pt>
                <c:pt idx="3733">
                  <c:v>40259</c:v>
                </c:pt>
                <c:pt idx="3734">
                  <c:v>40260</c:v>
                </c:pt>
                <c:pt idx="3735">
                  <c:v>40261</c:v>
                </c:pt>
                <c:pt idx="3736">
                  <c:v>40262</c:v>
                </c:pt>
                <c:pt idx="3737">
                  <c:v>40263</c:v>
                </c:pt>
                <c:pt idx="3738">
                  <c:v>40264</c:v>
                </c:pt>
                <c:pt idx="3739">
                  <c:v>40265</c:v>
                </c:pt>
                <c:pt idx="3740">
                  <c:v>40266</c:v>
                </c:pt>
                <c:pt idx="3741">
                  <c:v>40267</c:v>
                </c:pt>
                <c:pt idx="3742">
                  <c:v>40268</c:v>
                </c:pt>
                <c:pt idx="3743">
                  <c:v>40269</c:v>
                </c:pt>
                <c:pt idx="3744">
                  <c:v>40270</c:v>
                </c:pt>
                <c:pt idx="3745">
                  <c:v>40271</c:v>
                </c:pt>
                <c:pt idx="3746">
                  <c:v>40272</c:v>
                </c:pt>
                <c:pt idx="3747">
                  <c:v>40273</c:v>
                </c:pt>
                <c:pt idx="3748">
                  <c:v>40274</c:v>
                </c:pt>
                <c:pt idx="3749">
                  <c:v>40275</c:v>
                </c:pt>
                <c:pt idx="3750">
                  <c:v>40276</c:v>
                </c:pt>
                <c:pt idx="3751">
                  <c:v>40277</c:v>
                </c:pt>
                <c:pt idx="3752">
                  <c:v>40278</c:v>
                </c:pt>
                <c:pt idx="3753">
                  <c:v>40279</c:v>
                </c:pt>
                <c:pt idx="3754">
                  <c:v>40280</c:v>
                </c:pt>
                <c:pt idx="3755">
                  <c:v>40281</c:v>
                </c:pt>
                <c:pt idx="3756">
                  <c:v>40282</c:v>
                </c:pt>
                <c:pt idx="3757">
                  <c:v>40283</c:v>
                </c:pt>
                <c:pt idx="3758">
                  <c:v>40284</c:v>
                </c:pt>
                <c:pt idx="3759">
                  <c:v>40285</c:v>
                </c:pt>
                <c:pt idx="3760">
                  <c:v>40286</c:v>
                </c:pt>
                <c:pt idx="3761">
                  <c:v>40287</c:v>
                </c:pt>
                <c:pt idx="3762">
                  <c:v>40288</c:v>
                </c:pt>
                <c:pt idx="3763">
                  <c:v>40289</c:v>
                </c:pt>
                <c:pt idx="3764">
                  <c:v>40290</c:v>
                </c:pt>
                <c:pt idx="3765">
                  <c:v>40291</c:v>
                </c:pt>
                <c:pt idx="3766">
                  <c:v>40292</c:v>
                </c:pt>
                <c:pt idx="3767">
                  <c:v>40293</c:v>
                </c:pt>
                <c:pt idx="3768">
                  <c:v>40294</c:v>
                </c:pt>
                <c:pt idx="3769">
                  <c:v>40295</c:v>
                </c:pt>
                <c:pt idx="3770">
                  <c:v>40296</c:v>
                </c:pt>
                <c:pt idx="3771">
                  <c:v>40297</c:v>
                </c:pt>
                <c:pt idx="3772">
                  <c:v>40298</c:v>
                </c:pt>
                <c:pt idx="3773">
                  <c:v>40299</c:v>
                </c:pt>
                <c:pt idx="3774">
                  <c:v>40300</c:v>
                </c:pt>
                <c:pt idx="3775">
                  <c:v>40301</c:v>
                </c:pt>
                <c:pt idx="3776">
                  <c:v>40302</c:v>
                </c:pt>
                <c:pt idx="3777">
                  <c:v>40303</c:v>
                </c:pt>
                <c:pt idx="3778">
                  <c:v>40304</c:v>
                </c:pt>
                <c:pt idx="3779">
                  <c:v>40305</c:v>
                </c:pt>
                <c:pt idx="3780">
                  <c:v>40306</c:v>
                </c:pt>
                <c:pt idx="3781">
                  <c:v>40307</c:v>
                </c:pt>
                <c:pt idx="3782">
                  <c:v>40308</c:v>
                </c:pt>
                <c:pt idx="3783">
                  <c:v>40309</c:v>
                </c:pt>
                <c:pt idx="3784">
                  <c:v>40310</c:v>
                </c:pt>
                <c:pt idx="3785">
                  <c:v>40311</c:v>
                </c:pt>
                <c:pt idx="3786">
                  <c:v>40312</c:v>
                </c:pt>
                <c:pt idx="3787">
                  <c:v>40313</c:v>
                </c:pt>
                <c:pt idx="3788">
                  <c:v>40314</c:v>
                </c:pt>
                <c:pt idx="3789">
                  <c:v>40315</c:v>
                </c:pt>
                <c:pt idx="3790">
                  <c:v>40316</c:v>
                </c:pt>
                <c:pt idx="3791">
                  <c:v>40317</c:v>
                </c:pt>
                <c:pt idx="3792">
                  <c:v>40318</c:v>
                </c:pt>
                <c:pt idx="3793">
                  <c:v>40319</c:v>
                </c:pt>
                <c:pt idx="3794">
                  <c:v>40320</c:v>
                </c:pt>
                <c:pt idx="3795">
                  <c:v>40321</c:v>
                </c:pt>
                <c:pt idx="3796">
                  <c:v>40322</c:v>
                </c:pt>
                <c:pt idx="3797">
                  <c:v>40323</c:v>
                </c:pt>
                <c:pt idx="3798">
                  <c:v>40324</c:v>
                </c:pt>
                <c:pt idx="3799">
                  <c:v>40325</c:v>
                </c:pt>
                <c:pt idx="3800">
                  <c:v>40326</c:v>
                </c:pt>
                <c:pt idx="3801">
                  <c:v>40327</c:v>
                </c:pt>
                <c:pt idx="3802">
                  <c:v>40328</c:v>
                </c:pt>
                <c:pt idx="3803">
                  <c:v>40329</c:v>
                </c:pt>
                <c:pt idx="3804">
                  <c:v>40330</c:v>
                </c:pt>
                <c:pt idx="3805">
                  <c:v>40331</c:v>
                </c:pt>
                <c:pt idx="3806">
                  <c:v>40332</c:v>
                </c:pt>
                <c:pt idx="3807">
                  <c:v>40333</c:v>
                </c:pt>
                <c:pt idx="3808">
                  <c:v>40334</c:v>
                </c:pt>
                <c:pt idx="3809">
                  <c:v>40335</c:v>
                </c:pt>
                <c:pt idx="3810">
                  <c:v>40336</c:v>
                </c:pt>
                <c:pt idx="3811">
                  <c:v>40337</c:v>
                </c:pt>
                <c:pt idx="3812">
                  <c:v>40338</c:v>
                </c:pt>
                <c:pt idx="3813">
                  <c:v>40339</c:v>
                </c:pt>
                <c:pt idx="3814">
                  <c:v>40340</c:v>
                </c:pt>
                <c:pt idx="3815">
                  <c:v>40341</c:v>
                </c:pt>
                <c:pt idx="3816">
                  <c:v>40342</c:v>
                </c:pt>
                <c:pt idx="3817">
                  <c:v>40343</c:v>
                </c:pt>
                <c:pt idx="3818">
                  <c:v>40344</c:v>
                </c:pt>
                <c:pt idx="3819">
                  <c:v>40345</c:v>
                </c:pt>
                <c:pt idx="3820">
                  <c:v>40346</c:v>
                </c:pt>
                <c:pt idx="3821">
                  <c:v>40347</c:v>
                </c:pt>
                <c:pt idx="3822">
                  <c:v>40348</c:v>
                </c:pt>
                <c:pt idx="3823">
                  <c:v>40349</c:v>
                </c:pt>
                <c:pt idx="3824">
                  <c:v>40350</c:v>
                </c:pt>
                <c:pt idx="3825">
                  <c:v>40351</c:v>
                </c:pt>
                <c:pt idx="3826">
                  <c:v>40352</c:v>
                </c:pt>
                <c:pt idx="3827">
                  <c:v>40353</c:v>
                </c:pt>
                <c:pt idx="3828">
                  <c:v>40354</c:v>
                </c:pt>
                <c:pt idx="3829">
                  <c:v>40355</c:v>
                </c:pt>
                <c:pt idx="3830">
                  <c:v>40356</c:v>
                </c:pt>
                <c:pt idx="3831">
                  <c:v>40357</c:v>
                </c:pt>
                <c:pt idx="3832">
                  <c:v>40358</c:v>
                </c:pt>
                <c:pt idx="3833">
                  <c:v>40359</c:v>
                </c:pt>
                <c:pt idx="3834">
                  <c:v>40360</c:v>
                </c:pt>
                <c:pt idx="3835">
                  <c:v>40361</c:v>
                </c:pt>
                <c:pt idx="3836">
                  <c:v>40362</c:v>
                </c:pt>
                <c:pt idx="3837">
                  <c:v>40363</c:v>
                </c:pt>
                <c:pt idx="3838">
                  <c:v>40364</c:v>
                </c:pt>
                <c:pt idx="3839">
                  <c:v>40365</c:v>
                </c:pt>
                <c:pt idx="3840">
                  <c:v>40366</c:v>
                </c:pt>
                <c:pt idx="3841">
                  <c:v>40367</c:v>
                </c:pt>
                <c:pt idx="3842">
                  <c:v>40368</c:v>
                </c:pt>
                <c:pt idx="3843">
                  <c:v>40369</c:v>
                </c:pt>
                <c:pt idx="3844">
                  <c:v>40370</c:v>
                </c:pt>
                <c:pt idx="3845">
                  <c:v>40371</c:v>
                </c:pt>
                <c:pt idx="3846">
                  <c:v>40372</c:v>
                </c:pt>
                <c:pt idx="3847">
                  <c:v>40373</c:v>
                </c:pt>
                <c:pt idx="3848">
                  <c:v>40374</c:v>
                </c:pt>
                <c:pt idx="3849">
                  <c:v>40375</c:v>
                </c:pt>
                <c:pt idx="3850">
                  <c:v>40376</c:v>
                </c:pt>
                <c:pt idx="3851">
                  <c:v>40377</c:v>
                </c:pt>
                <c:pt idx="3852">
                  <c:v>40378</c:v>
                </c:pt>
                <c:pt idx="3853">
                  <c:v>40379</c:v>
                </c:pt>
                <c:pt idx="3854">
                  <c:v>40380</c:v>
                </c:pt>
                <c:pt idx="3855">
                  <c:v>40381</c:v>
                </c:pt>
                <c:pt idx="3856">
                  <c:v>40382</c:v>
                </c:pt>
                <c:pt idx="3857">
                  <c:v>40383</c:v>
                </c:pt>
                <c:pt idx="3858">
                  <c:v>40384</c:v>
                </c:pt>
                <c:pt idx="3859">
                  <c:v>40385</c:v>
                </c:pt>
                <c:pt idx="3860">
                  <c:v>40386</c:v>
                </c:pt>
                <c:pt idx="3861">
                  <c:v>40387</c:v>
                </c:pt>
                <c:pt idx="3862">
                  <c:v>40388</c:v>
                </c:pt>
                <c:pt idx="3863">
                  <c:v>40389</c:v>
                </c:pt>
                <c:pt idx="3864">
                  <c:v>40390</c:v>
                </c:pt>
                <c:pt idx="3865">
                  <c:v>40391</c:v>
                </c:pt>
                <c:pt idx="3866">
                  <c:v>40392</c:v>
                </c:pt>
                <c:pt idx="3867">
                  <c:v>40393</c:v>
                </c:pt>
                <c:pt idx="3868">
                  <c:v>40394</c:v>
                </c:pt>
                <c:pt idx="3869">
                  <c:v>40395</c:v>
                </c:pt>
                <c:pt idx="3870">
                  <c:v>40396</c:v>
                </c:pt>
                <c:pt idx="3871">
                  <c:v>40397</c:v>
                </c:pt>
                <c:pt idx="3872">
                  <c:v>40398</c:v>
                </c:pt>
                <c:pt idx="3873">
                  <c:v>40399</c:v>
                </c:pt>
                <c:pt idx="3874">
                  <c:v>40400</c:v>
                </c:pt>
                <c:pt idx="3875">
                  <c:v>40401</c:v>
                </c:pt>
                <c:pt idx="3876">
                  <c:v>40402</c:v>
                </c:pt>
                <c:pt idx="3877">
                  <c:v>40403</c:v>
                </c:pt>
                <c:pt idx="3878">
                  <c:v>40404</c:v>
                </c:pt>
                <c:pt idx="3879">
                  <c:v>40405</c:v>
                </c:pt>
                <c:pt idx="3880">
                  <c:v>40406</c:v>
                </c:pt>
                <c:pt idx="3881">
                  <c:v>40407</c:v>
                </c:pt>
                <c:pt idx="3882">
                  <c:v>40408</c:v>
                </c:pt>
                <c:pt idx="3883">
                  <c:v>40409</c:v>
                </c:pt>
                <c:pt idx="3884">
                  <c:v>40410</c:v>
                </c:pt>
                <c:pt idx="3885">
                  <c:v>40411</c:v>
                </c:pt>
                <c:pt idx="3886">
                  <c:v>40412</c:v>
                </c:pt>
                <c:pt idx="3887">
                  <c:v>40413</c:v>
                </c:pt>
                <c:pt idx="3888">
                  <c:v>40414</c:v>
                </c:pt>
                <c:pt idx="3889">
                  <c:v>40415</c:v>
                </c:pt>
                <c:pt idx="3890">
                  <c:v>40416</c:v>
                </c:pt>
                <c:pt idx="3891">
                  <c:v>40417</c:v>
                </c:pt>
                <c:pt idx="3892">
                  <c:v>40418</c:v>
                </c:pt>
                <c:pt idx="3893">
                  <c:v>40419</c:v>
                </c:pt>
                <c:pt idx="3894">
                  <c:v>40420</c:v>
                </c:pt>
                <c:pt idx="3895">
                  <c:v>40421</c:v>
                </c:pt>
                <c:pt idx="3896">
                  <c:v>40422</c:v>
                </c:pt>
                <c:pt idx="3897">
                  <c:v>40423</c:v>
                </c:pt>
                <c:pt idx="3898">
                  <c:v>40424</c:v>
                </c:pt>
                <c:pt idx="3899">
                  <c:v>40425</c:v>
                </c:pt>
                <c:pt idx="3900">
                  <c:v>40426</c:v>
                </c:pt>
                <c:pt idx="3901">
                  <c:v>40427</c:v>
                </c:pt>
                <c:pt idx="3902">
                  <c:v>40428</c:v>
                </c:pt>
                <c:pt idx="3903">
                  <c:v>40429</c:v>
                </c:pt>
                <c:pt idx="3904">
                  <c:v>40430</c:v>
                </c:pt>
                <c:pt idx="3905">
                  <c:v>40431</c:v>
                </c:pt>
                <c:pt idx="3906">
                  <c:v>40432</c:v>
                </c:pt>
                <c:pt idx="3907">
                  <c:v>40433</c:v>
                </c:pt>
                <c:pt idx="3908">
                  <c:v>40434</c:v>
                </c:pt>
                <c:pt idx="3909">
                  <c:v>40435</c:v>
                </c:pt>
                <c:pt idx="3910">
                  <c:v>40436</c:v>
                </c:pt>
                <c:pt idx="3911">
                  <c:v>40437</c:v>
                </c:pt>
                <c:pt idx="3912">
                  <c:v>40438</c:v>
                </c:pt>
                <c:pt idx="3913">
                  <c:v>40439</c:v>
                </c:pt>
                <c:pt idx="3914">
                  <c:v>40440</c:v>
                </c:pt>
                <c:pt idx="3915">
                  <c:v>40441</c:v>
                </c:pt>
                <c:pt idx="3916">
                  <c:v>40442</c:v>
                </c:pt>
                <c:pt idx="3917">
                  <c:v>40443</c:v>
                </c:pt>
                <c:pt idx="3918">
                  <c:v>40444</c:v>
                </c:pt>
                <c:pt idx="3919">
                  <c:v>40445</c:v>
                </c:pt>
                <c:pt idx="3920">
                  <c:v>40446</c:v>
                </c:pt>
                <c:pt idx="3921">
                  <c:v>40447</c:v>
                </c:pt>
                <c:pt idx="3922">
                  <c:v>40448</c:v>
                </c:pt>
                <c:pt idx="3923">
                  <c:v>40449</c:v>
                </c:pt>
                <c:pt idx="3924">
                  <c:v>40450</c:v>
                </c:pt>
                <c:pt idx="3925">
                  <c:v>40451</c:v>
                </c:pt>
                <c:pt idx="3926">
                  <c:v>40452</c:v>
                </c:pt>
                <c:pt idx="3927">
                  <c:v>40453</c:v>
                </c:pt>
                <c:pt idx="3928">
                  <c:v>40454</c:v>
                </c:pt>
                <c:pt idx="3929">
                  <c:v>40455</c:v>
                </c:pt>
                <c:pt idx="3930">
                  <c:v>40456</c:v>
                </c:pt>
                <c:pt idx="3931">
                  <c:v>40457</c:v>
                </c:pt>
                <c:pt idx="3932">
                  <c:v>40458</c:v>
                </c:pt>
                <c:pt idx="3933">
                  <c:v>40459</c:v>
                </c:pt>
                <c:pt idx="3934">
                  <c:v>40460</c:v>
                </c:pt>
                <c:pt idx="3935">
                  <c:v>40461</c:v>
                </c:pt>
                <c:pt idx="3936">
                  <c:v>40462</c:v>
                </c:pt>
                <c:pt idx="3937">
                  <c:v>40463</c:v>
                </c:pt>
                <c:pt idx="3938">
                  <c:v>40464</c:v>
                </c:pt>
                <c:pt idx="3939">
                  <c:v>40465</c:v>
                </c:pt>
                <c:pt idx="3940">
                  <c:v>40466</c:v>
                </c:pt>
                <c:pt idx="3941">
                  <c:v>40467</c:v>
                </c:pt>
                <c:pt idx="3942">
                  <c:v>40468</c:v>
                </c:pt>
                <c:pt idx="3943">
                  <c:v>40469</c:v>
                </c:pt>
                <c:pt idx="3944">
                  <c:v>40470</c:v>
                </c:pt>
                <c:pt idx="3945">
                  <c:v>40471</c:v>
                </c:pt>
                <c:pt idx="3946">
                  <c:v>40472</c:v>
                </c:pt>
                <c:pt idx="3947">
                  <c:v>40473</c:v>
                </c:pt>
                <c:pt idx="3948">
                  <c:v>40474</c:v>
                </c:pt>
                <c:pt idx="3949">
                  <c:v>40475</c:v>
                </c:pt>
                <c:pt idx="3950">
                  <c:v>40476</c:v>
                </c:pt>
                <c:pt idx="3951">
                  <c:v>40477</c:v>
                </c:pt>
                <c:pt idx="3952">
                  <c:v>40478</c:v>
                </c:pt>
                <c:pt idx="3953">
                  <c:v>40479</c:v>
                </c:pt>
                <c:pt idx="3954">
                  <c:v>40480</c:v>
                </c:pt>
                <c:pt idx="3955">
                  <c:v>40481</c:v>
                </c:pt>
                <c:pt idx="3956">
                  <c:v>40482</c:v>
                </c:pt>
                <c:pt idx="3957">
                  <c:v>40483</c:v>
                </c:pt>
                <c:pt idx="3958">
                  <c:v>40484</c:v>
                </c:pt>
                <c:pt idx="3959">
                  <c:v>40485</c:v>
                </c:pt>
                <c:pt idx="3960">
                  <c:v>40486</c:v>
                </c:pt>
                <c:pt idx="3961">
                  <c:v>40487</c:v>
                </c:pt>
                <c:pt idx="3962">
                  <c:v>40488</c:v>
                </c:pt>
                <c:pt idx="3963">
                  <c:v>40489</c:v>
                </c:pt>
                <c:pt idx="3964">
                  <c:v>40490</c:v>
                </c:pt>
                <c:pt idx="3965">
                  <c:v>40491</c:v>
                </c:pt>
                <c:pt idx="3966">
                  <c:v>40492</c:v>
                </c:pt>
                <c:pt idx="3967">
                  <c:v>40493</c:v>
                </c:pt>
                <c:pt idx="3968">
                  <c:v>40494</c:v>
                </c:pt>
                <c:pt idx="3969">
                  <c:v>40495</c:v>
                </c:pt>
                <c:pt idx="3970">
                  <c:v>40496</c:v>
                </c:pt>
                <c:pt idx="3971">
                  <c:v>40497</c:v>
                </c:pt>
                <c:pt idx="3972">
                  <c:v>40498</c:v>
                </c:pt>
                <c:pt idx="3973">
                  <c:v>40499</c:v>
                </c:pt>
                <c:pt idx="3974">
                  <c:v>40500</c:v>
                </c:pt>
                <c:pt idx="3975">
                  <c:v>40501</c:v>
                </c:pt>
                <c:pt idx="3976">
                  <c:v>40502</c:v>
                </c:pt>
                <c:pt idx="3977">
                  <c:v>40503</c:v>
                </c:pt>
                <c:pt idx="3978">
                  <c:v>40504</c:v>
                </c:pt>
                <c:pt idx="3979">
                  <c:v>40505</c:v>
                </c:pt>
                <c:pt idx="3980">
                  <c:v>40506</c:v>
                </c:pt>
                <c:pt idx="3981">
                  <c:v>40507</c:v>
                </c:pt>
                <c:pt idx="3982">
                  <c:v>40508</c:v>
                </c:pt>
                <c:pt idx="3983">
                  <c:v>40509</c:v>
                </c:pt>
                <c:pt idx="3984">
                  <c:v>40510</c:v>
                </c:pt>
                <c:pt idx="3985">
                  <c:v>40511</c:v>
                </c:pt>
                <c:pt idx="3986">
                  <c:v>40512</c:v>
                </c:pt>
                <c:pt idx="3987">
                  <c:v>40513</c:v>
                </c:pt>
                <c:pt idx="3988">
                  <c:v>40514</c:v>
                </c:pt>
                <c:pt idx="3989">
                  <c:v>40515</c:v>
                </c:pt>
                <c:pt idx="3990">
                  <c:v>40516</c:v>
                </c:pt>
                <c:pt idx="3991">
                  <c:v>40517</c:v>
                </c:pt>
                <c:pt idx="3992">
                  <c:v>40518</c:v>
                </c:pt>
                <c:pt idx="3993">
                  <c:v>40519</c:v>
                </c:pt>
                <c:pt idx="3994">
                  <c:v>40520</c:v>
                </c:pt>
                <c:pt idx="3995">
                  <c:v>40521</c:v>
                </c:pt>
                <c:pt idx="3996">
                  <c:v>40522</c:v>
                </c:pt>
                <c:pt idx="3997">
                  <c:v>40523</c:v>
                </c:pt>
                <c:pt idx="3998">
                  <c:v>40524</c:v>
                </c:pt>
                <c:pt idx="3999">
                  <c:v>40525</c:v>
                </c:pt>
                <c:pt idx="4000">
                  <c:v>40526</c:v>
                </c:pt>
                <c:pt idx="4001">
                  <c:v>40527</c:v>
                </c:pt>
                <c:pt idx="4002">
                  <c:v>40528</c:v>
                </c:pt>
                <c:pt idx="4003">
                  <c:v>40529</c:v>
                </c:pt>
                <c:pt idx="4004">
                  <c:v>40530</c:v>
                </c:pt>
                <c:pt idx="4005">
                  <c:v>40531</c:v>
                </c:pt>
                <c:pt idx="4006">
                  <c:v>40532</c:v>
                </c:pt>
                <c:pt idx="4007">
                  <c:v>40533</c:v>
                </c:pt>
                <c:pt idx="4008">
                  <c:v>40534</c:v>
                </c:pt>
                <c:pt idx="4009">
                  <c:v>40535</c:v>
                </c:pt>
                <c:pt idx="4010">
                  <c:v>40536</c:v>
                </c:pt>
                <c:pt idx="4011">
                  <c:v>40537</c:v>
                </c:pt>
                <c:pt idx="4012">
                  <c:v>40538</c:v>
                </c:pt>
                <c:pt idx="4013">
                  <c:v>40539</c:v>
                </c:pt>
                <c:pt idx="4014">
                  <c:v>40540</c:v>
                </c:pt>
                <c:pt idx="4015">
                  <c:v>40541</c:v>
                </c:pt>
                <c:pt idx="4016">
                  <c:v>40542</c:v>
                </c:pt>
                <c:pt idx="4017">
                  <c:v>40543</c:v>
                </c:pt>
                <c:pt idx="4018">
                  <c:v>40544</c:v>
                </c:pt>
                <c:pt idx="4019">
                  <c:v>40545</c:v>
                </c:pt>
                <c:pt idx="4020">
                  <c:v>40546</c:v>
                </c:pt>
                <c:pt idx="4021">
                  <c:v>40547</c:v>
                </c:pt>
                <c:pt idx="4022">
                  <c:v>40548</c:v>
                </c:pt>
                <c:pt idx="4023">
                  <c:v>40549</c:v>
                </c:pt>
                <c:pt idx="4024">
                  <c:v>40550</c:v>
                </c:pt>
                <c:pt idx="4025">
                  <c:v>40551</c:v>
                </c:pt>
                <c:pt idx="4026">
                  <c:v>40552</c:v>
                </c:pt>
                <c:pt idx="4027">
                  <c:v>40553</c:v>
                </c:pt>
                <c:pt idx="4028">
                  <c:v>40554</c:v>
                </c:pt>
                <c:pt idx="4029">
                  <c:v>40555</c:v>
                </c:pt>
                <c:pt idx="4030">
                  <c:v>40556</c:v>
                </c:pt>
                <c:pt idx="4031">
                  <c:v>40557</c:v>
                </c:pt>
                <c:pt idx="4032">
                  <c:v>40558</c:v>
                </c:pt>
                <c:pt idx="4033">
                  <c:v>40559</c:v>
                </c:pt>
                <c:pt idx="4034">
                  <c:v>40560</c:v>
                </c:pt>
                <c:pt idx="4035">
                  <c:v>40561</c:v>
                </c:pt>
                <c:pt idx="4036">
                  <c:v>40562</c:v>
                </c:pt>
                <c:pt idx="4037">
                  <c:v>40563</c:v>
                </c:pt>
                <c:pt idx="4038">
                  <c:v>40564</c:v>
                </c:pt>
                <c:pt idx="4039">
                  <c:v>40565</c:v>
                </c:pt>
                <c:pt idx="4040">
                  <c:v>40566</c:v>
                </c:pt>
                <c:pt idx="4041">
                  <c:v>40567</c:v>
                </c:pt>
                <c:pt idx="4042">
                  <c:v>40568</c:v>
                </c:pt>
                <c:pt idx="4043">
                  <c:v>40569</c:v>
                </c:pt>
                <c:pt idx="4044">
                  <c:v>40570</c:v>
                </c:pt>
                <c:pt idx="4045">
                  <c:v>40571</c:v>
                </c:pt>
                <c:pt idx="4046">
                  <c:v>40572</c:v>
                </c:pt>
                <c:pt idx="4047">
                  <c:v>40573</c:v>
                </c:pt>
                <c:pt idx="4048">
                  <c:v>40574</c:v>
                </c:pt>
                <c:pt idx="4049">
                  <c:v>40575</c:v>
                </c:pt>
                <c:pt idx="4050">
                  <c:v>40576</c:v>
                </c:pt>
                <c:pt idx="4051">
                  <c:v>40577</c:v>
                </c:pt>
                <c:pt idx="4052">
                  <c:v>40578</c:v>
                </c:pt>
                <c:pt idx="4053">
                  <c:v>40579</c:v>
                </c:pt>
                <c:pt idx="4054">
                  <c:v>40580</c:v>
                </c:pt>
                <c:pt idx="4055">
                  <c:v>40581</c:v>
                </c:pt>
                <c:pt idx="4056">
                  <c:v>40582</c:v>
                </c:pt>
                <c:pt idx="4057">
                  <c:v>40583</c:v>
                </c:pt>
                <c:pt idx="4058">
                  <c:v>40584</c:v>
                </c:pt>
                <c:pt idx="4059">
                  <c:v>40585</c:v>
                </c:pt>
                <c:pt idx="4060">
                  <c:v>40586</c:v>
                </c:pt>
                <c:pt idx="4061">
                  <c:v>40587</c:v>
                </c:pt>
                <c:pt idx="4062">
                  <c:v>40588</c:v>
                </c:pt>
                <c:pt idx="4063">
                  <c:v>40589</c:v>
                </c:pt>
                <c:pt idx="4064">
                  <c:v>40590</c:v>
                </c:pt>
                <c:pt idx="4065">
                  <c:v>40591</c:v>
                </c:pt>
                <c:pt idx="4066">
                  <c:v>40592</c:v>
                </c:pt>
                <c:pt idx="4067">
                  <c:v>40593</c:v>
                </c:pt>
                <c:pt idx="4068">
                  <c:v>40594</c:v>
                </c:pt>
                <c:pt idx="4069">
                  <c:v>40595</c:v>
                </c:pt>
                <c:pt idx="4070">
                  <c:v>40596</c:v>
                </c:pt>
                <c:pt idx="4071">
                  <c:v>40597</c:v>
                </c:pt>
                <c:pt idx="4072">
                  <c:v>40598</c:v>
                </c:pt>
                <c:pt idx="4073">
                  <c:v>40599</c:v>
                </c:pt>
                <c:pt idx="4074">
                  <c:v>40600</c:v>
                </c:pt>
                <c:pt idx="4075">
                  <c:v>40601</c:v>
                </c:pt>
                <c:pt idx="4076">
                  <c:v>40602</c:v>
                </c:pt>
                <c:pt idx="4077">
                  <c:v>40603</c:v>
                </c:pt>
                <c:pt idx="4078">
                  <c:v>40604</c:v>
                </c:pt>
                <c:pt idx="4079">
                  <c:v>40605</c:v>
                </c:pt>
                <c:pt idx="4080">
                  <c:v>40606</c:v>
                </c:pt>
                <c:pt idx="4081">
                  <c:v>40607</c:v>
                </c:pt>
                <c:pt idx="4082">
                  <c:v>40608</c:v>
                </c:pt>
                <c:pt idx="4083">
                  <c:v>40609</c:v>
                </c:pt>
                <c:pt idx="4084">
                  <c:v>40610</c:v>
                </c:pt>
                <c:pt idx="4085">
                  <c:v>40611</c:v>
                </c:pt>
                <c:pt idx="4086">
                  <c:v>40612</c:v>
                </c:pt>
                <c:pt idx="4087">
                  <c:v>40613</c:v>
                </c:pt>
                <c:pt idx="4088">
                  <c:v>40614</c:v>
                </c:pt>
                <c:pt idx="4089">
                  <c:v>40615</c:v>
                </c:pt>
                <c:pt idx="4090">
                  <c:v>40616</c:v>
                </c:pt>
                <c:pt idx="4091">
                  <c:v>40617</c:v>
                </c:pt>
                <c:pt idx="4092">
                  <c:v>40618</c:v>
                </c:pt>
                <c:pt idx="4093">
                  <c:v>40619</c:v>
                </c:pt>
                <c:pt idx="4094">
                  <c:v>40620</c:v>
                </c:pt>
                <c:pt idx="4095">
                  <c:v>40621</c:v>
                </c:pt>
                <c:pt idx="4096">
                  <c:v>40622</c:v>
                </c:pt>
                <c:pt idx="4097">
                  <c:v>40623</c:v>
                </c:pt>
                <c:pt idx="4098">
                  <c:v>40624</c:v>
                </c:pt>
                <c:pt idx="4099">
                  <c:v>40625</c:v>
                </c:pt>
                <c:pt idx="4100">
                  <c:v>40626</c:v>
                </c:pt>
                <c:pt idx="4101">
                  <c:v>40627</c:v>
                </c:pt>
                <c:pt idx="4102">
                  <c:v>40628</c:v>
                </c:pt>
                <c:pt idx="4103">
                  <c:v>40629</c:v>
                </c:pt>
                <c:pt idx="4104">
                  <c:v>40630</c:v>
                </c:pt>
                <c:pt idx="4105">
                  <c:v>40631</c:v>
                </c:pt>
                <c:pt idx="4106">
                  <c:v>40632</c:v>
                </c:pt>
                <c:pt idx="4107">
                  <c:v>40633</c:v>
                </c:pt>
                <c:pt idx="4108">
                  <c:v>40634</c:v>
                </c:pt>
                <c:pt idx="4109">
                  <c:v>40635</c:v>
                </c:pt>
                <c:pt idx="4110">
                  <c:v>40636</c:v>
                </c:pt>
                <c:pt idx="4111">
                  <c:v>40637</c:v>
                </c:pt>
                <c:pt idx="4112">
                  <c:v>40638</c:v>
                </c:pt>
                <c:pt idx="4113">
                  <c:v>40639</c:v>
                </c:pt>
                <c:pt idx="4114">
                  <c:v>40640</c:v>
                </c:pt>
                <c:pt idx="4115">
                  <c:v>40641</c:v>
                </c:pt>
                <c:pt idx="4116">
                  <c:v>40642</c:v>
                </c:pt>
                <c:pt idx="4117">
                  <c:v>40643</c:v>
                </c:pt>
                <c:pt idx="4118">
                  <c:v>40644</c:v>
                </c:pt>
                <c:pt idx="4119">
                  <c:v>40645</c:v>
                </c:pt>
                <c:pt idx="4120">
                  <c:v>40646</c:v>
                </c:pt>
                <c:pt idx="4121">
                  <c:v>40647</c:v>
                </c:pt>
                <c:pt idx="4122">
                  <c:v>40648</c:v>
                </c:pt>
                <c:pt idx="4123">
                  <c:v>40649</c:v>
                </c:pt>
                <c:pt idx="4124">
                  <c:v>40650</c:v>
                </c:pt>
                <c:pt idx="4125">
                  <c:v>40651</c:v>
                </c:pt>
                <c:pt idx="4126">
                  <c:v>40652</c:v>
                </c:pt>
                <c:pt idx="4127">
                  <c:v>40653</c:v>
                </c:pt>
                <c:pt idx="4128">
                  <c:v>40654</c:v>
                </c:pt>
                <c:pt idx="4129">
                  <c:v>40655</c:v>
                </c:pt>
                <c:pt idx="4130">
                  <c:v>40656</c:v>
                </c:pt>
                <c:pt idx="4131">
                  <c:v>40657</c:v>
                </c:pt>
                <c:pt idx="4132">
                  <c:v>40658</c:v>
                </c:pt>
                <c:pt idx="4133">
                  <c:v>40659</c:v>
                </c:pt>
                <c:pt idx="4134">
                  <c:v>40660</c:v>
                </c:pt>
                <c:pt idx="4135">
                  <c:v>40661</c:v>
                </c:pt>
                <c:pt idx="4136">
                  <c:v>40662</c:v>
                </c:pt>
                <c:pt idx="4137">
                  <c:v>40663</c:v>
                </c:pt>
                <c:pt idx="4138">
                  <c:v>40664</c:v>
                </c:pt>
                <c:pt idx="4139">
                  <c:v>40665</c:v>
                </c:pt>
                <c:pt idx="4140">
                  <c:v>40666</c:v>
                </c:pt>
                <c:pt idx="4141">
                  <c:v>40667</c:v>
                </c:pt>
                <c:pt idx="4142">
                  <c:v>40668</c:v>
                </c:pt>
                <c:pt idx="4143">
                  <c:v>40669</c:v>
                </c:pt>
                <c:pt idx="4144">
                  <c:v>40670</c:v>
                </c:pt>
                <c:pt idx="4145">
                  <c:v>40671</c:v>
                </c:pt>
                <c:pt idx="4146">
                  <c:v>40672</c:v>
                </c:pt>
                <c:pt idx="4147">
                  <c:v>40673</c:v>
                </c:pt>
                <c:pt idx="4148">
                  <c:v>40674</c:v>
                </c:pt>
                <c:pt idx="4149">
                  <c:v>40675</c:v>
                </c:pt>
                <c:pt idx="4150">
                  <c:v>40676</c:v>
                </c:pt>
                <c:pt idx="4151">
                  <c:v>40677</c:v>
                </c:pt>
                <c:pt idx="4152">
                  <c:v>40678</c:v>
                </c:pt>
                <c:pt idx="4153">
                  <c:v>40679</c:v>
                </c:pt>
                <c:pt idx="4154">
                  <c:v>40680</c:v>
                </c:pt>
                <c:pt idx="4155">
                  <c:v>40681</c:v>
                </c:pt>
                <c:pt idx="4156">
                  <c:v>40682</c:v>
                </c:pt>
                <c:pt idx="4157">
                  <c:v>40683</c:v>
                </c:pt>
                <c:pt idx="4158">
                  <c:v>40684</c:v>
                </c:pt>
                <c:pt idx="4159">
                  <c:v>40685</c:v>
                </c:pt>
                <c:pt idx="4160">
                  <c:v>40686</c:v>
                </c:pt>
                <c:pt idx="4161">
                  <c:v>40687</c:v>
                </c:pt>
                <c:pt idx="4162">
                  <c:v>40688</c:v>
                </c:pt>
                <c:pt idx="4163">
                  <c:v>40689</c:v>
                </c:pt>
                <c:pt idx="4164">
                  <c:v>40690</c:v>
                </c:pt>
                <c:pt idx="4165">
                  <c:v>40691</c:v>
                </c:pt>
                <c:pt idx="4166">
                  <c:v>40692</c:v>
                </c:pt>
                <c:pt idx="4167">
                  <c:v>40693</c:v>
                </c:pt>
                <c:pt idx="4168">
                  <c:v>40694</c:v>
                </c:pt>
                <c:pt idx="4169">
                  <c:v>40695</c:v>
                </c:pt>
                <c:pt idx="4170">
                  <c:v>40696</c:v>
                </c:pt>
                <c:pt idx="4171">
                  <c:v>40697</c:v>
                </c:pt>
                <c:pt idx="4172">
                  <c:v>40698</c:v>
                </c:pt>
                <c:pt idx="4173">
                  <c:v>40699</c:v>
                </c:pt>
                <c:pt idx="4174">
                  <c:v>40700</c:v>
                </c:pt>
                <c:pt idx="4175">
                  <c:v>40701</c:v>
                </c:pt>
                <c:pt idx="4176">
                  <c:v>40702</c:v>
                </c:pt>
                <c:pt idx="4177">
                  <c:v>40703</c:v>
                </c:pt>
                <c:pt idx="4178">
                  <c:v>40704</c:v>
                </c:pt>
                <c:pt idx="4179">
                  <c:v>40705</c:v>
                </c:pt>
                <c:pt idx="4180">
                  <c:v>40706</c:v>
                </c:pt>
                <c:pt idx="4181">
                  <c:v>40707</c:v>
                </c:pt>
                <c:pt idx="4182">
                  <c:v>40708</c:v>
                </c:pt>
                <c:pt idx="4183">
                  <c:v>40709</c:v>
                </c:pt>
                <c:pt idx="4184">
                  <c:v>40710</c:v>
                </c:pt>
                <c:pt idx="4185">
                  <c:v>40711</c:v>
                </c:pt>
                <c:pt idx="4186">
                  <c:v>40712</c:v>
                </c:pt>
                <c:pt idx="4187">
                  <c:v>40713</c:v>
                </c:pt>
                <c:pt idx="4188">
                  <c:v>40714</c:v>
                </c:pt>
                <c:pt idx="4189">
                  <c:v>40715</c:v>
                </c:pt>
                <c:pt idx="4190">
                  <c:v>40716</c:v>
                </c:pt>
                <c:pt idx="4191">
                  <c:v>40717</c:v>
                </c:pt>
                <c:pt idx="4192">
                  <c:v>40718</c:v>
                </c:pt>
                <c:pt idx="4193">
                  <c:v>40719</c:v>
                </c:pt>
                <c:pt idx="4194">
                  <c:v>40720</c:v>
                </c:pt>
                <c:pt idx="4195">
                  <c:v>40721</c:v>
                </c:pt>
                <c:pt idx="4196">
                  <c:v>40722</c:v>
                </c:pt>
                <c:pt idx="4197">
                  <c:v>40723</c:v>
                </c:pt>
                <c:pt idx="4198">
                  <c:v>40724</c:v>
                </c:pt>
                <c:pt idx="4199">
                  <c:v>40725</c:v>
                </c:pt>
                <c:pt idx="4200">
                  <c:v>40726</c:v>
                </c:pt>
                <c:pt idx="4201">
                  <c:v>40727</c:v>
                </c:pt>
                <c:pt idx="4202">
                  <c:v>40728</c:v>
                </c:pt>
                <c:pt idx="4203">
                  <c:v>40729</c:v>
                </c:pt>
                <c:pt idx="4204">
                  <c:v>40730</c:v>
                </c:pt>
                <c:pt idx="4205">
                  <c:v>40731</c:v>
                </c:pt>
                <c:pt idx="4206">
                  <c:v>40732</c:v>
                </c:pt>
                <c:pt idx="4207">
                  <c:v>40733</c:v>
                </c:pt>
                <c:pt idx="4208">
                  <c:v>40734</c:v>
                </c:pt>
                <c:pt idx="4209">
                  <c:v>40735</c:v>
                </c:pt>
                <c:pt idx="4210">
                  <c:v>40736</c:v>
                </c:pt>
                <c:pt idx="4211">
                  <c:v>40737</c:v>
                </c:pt>
                <c:pt idx="4212">
                  <c:v>40738</c:v>
                </c:pt>
                <c:pt idx="4213">
                  <c:v>40739</c:v>
                </c:pt>
                <c:pt idx="4214">
                  <c:v>40740</c:v>
                </c:pt>
                <c:pt idx="4215">
                  <c:v>40741</c:v>
                </c:pt>
                <c:pt idx="4216">
                  <c:v>40742</c:v>
                </c:pt>
                <c:pt idx="4217">
                  <c:v>40743</c:v>
                </c:pt>
                <c:pt idx="4218">
                  <c:v>40744</c:v>
                </c:pt>
                <c:pt idx="4219">
                  <c:v>40745</c:v>
                </c:pt>
                <c:pt idx="4220">
                  <c:v>40746</c:v>
                </c:pt>
                <c:pt idx="4221">
                  <c:v>40747</c:v>
                </c:pt>
                <c:pt idx="4222">
                  <c:v>40748</c:v>
                </c:pt>
                <c:pt idx="4223">
                  <c:v>40749</c:v>
                </c:pt>
                <c:pt idx="4224">
                  <c:v>40750</c:v>
                </c:pt>
                <c:pt idx="4225">
                  <c:v>40751</c:v>
                </c:pt>
                <c:pt idx="4226">
                  <c:v>40752</c:v>
                </c:pt>
                <c:pt idx="4227">
                  <c:v>40753</c:v>
                </c:pt>
                <c:pt idx="4228">
                  <c:v>40754</c:v>
                </c:pt>
                <c:pt idx="4229">
                  <c:v>40755</c:v>
                </c:pt>
                <c:pt idx="4230">
                  <c:v>40756</c:v>
                </c:pt>
                <c:pt idx="4231">
                  <c:v>40757</c:v>
                </c:pt>
                <c:pt idx="4232">
                  <c:v>40758</c:v>
                </c:pt>
                <c:pt idx="4233">
                  <c:v>40759</c:v>
                </c:pt>
                <c:pt idx="4234">
                  <c:v>40760</c:v>
                </c:pt>
                <c:pt idx="4235">
                  <c:v>40761</c:v>
                </c:pt>
                <c:pt idx="4236">
                  <c:v>40762</c:v>
                </c:pt>
                <c:pt idx="4237">
                  <c:v>40763</c:v>
                </c:pt>
                <c:pt idx="4238">
                  <c:v>40764</c:v>
                </c:pt>
                <c:pt idx="4239">
                  <c:v>40765</c:v>
                </c:pt>
                <c:pt idx="4240">
                  <c:v>40766</c:v>
                </c:pt>
                <c:pt idx="4241">
                  <c:v>40767</c:v>
                </c:pt>
                <c:pt idx="4242">
                  <c:v>40768</c:v>
                </c:pt>
                <c:pt idx="4243">
                  <c:v>40769</c:v>
                </c:pt>
                <c:pt idx="4244">
                  <c:v>40770</c:v>
                </c:pt>
                <c:pt idx="4245">
                  <c:v>40771</c:v>
                </c:pt>
                <c:pt idx="4246">
                  <c:v>40772</c:v>
                </c:pt>
                <c:pt idx="4247">
                  <c:v>40773</c:v>
                </c:pt>
                <c:pt idx="4248">
                  <c:v>40774</c:v>
                </c:pt>
                <c:pt idx="4249">
                  <c:v>40775</c:v>
                </c:pt>
                <c:pt idx="4250">
                  <c:v>40776</c:v>
                </c:pt>
                <c:pt idx="4251">
                  <c:v>40777</c:v>
                </c:pt>
                <c:pt idx="4252">
                  <c:v>40778</c:v>
                </c:pt>
                <c:pt idx="4253">
                  <c:v>40779</c:v>
                </c:pt>
                <c:pt idx="4254">
                  <c:v>40780</c:v>
                </c:pt>
                <c:pt idx="4255">
                  <c:v>40781</c:v>
                </c:pt>
                <c:pt idx="4256">
                  <c:v>40782</c:v>
                </c:pt>
                <c:pt idx="4257">
                  <c:v>40783</c:v>
                </c:pt>
                <c:pt idx="4258">
                  <c:v>40784</c:v>
                </c:pt>
                <c:pt idx="4259">
                  <c:v>40785</c:v>
                </c:pt>
                <c:pt idx="4260">
                  <c:v>40786</c:v>
                </c:pt>
                <c:pt idx="4261">
                  <c:v>40787</c:v>
                </c:pt>
                <c:pt idx="4262">
                  <c:v>40788</c:v>
                </c:pt>
                <c:pt idx="4263">
                  <c:v>40789</c:v>
                </c:pt>
                <c:pt idx="4264">
                  <c:v>40790</c:v>
                </c:pt>
                <c:pt idx="4265">
                  <c:v>40791</c:v>
                </c:pt>
                <c:pt idx="4266">
                  <c:v>40792</c:v>
                </c:pt>
                <c:pt idx="4267">
                  <c:v>40793</c:v>
                </c:pt>
                <c:pt idx="4268">
                  <c:v>40794</c:v>
                </c:pt>
                <c:pt idx="4269">
                  <c:v>40795</c:v>
                </c:pt>
                <c:pt idx="4270">
                  <c:v>40796</c:v>
                </c:pt>
                <c:pt idx="4271">
                  <c:v>40797</c:v>
                </c:pt>
                <c:pt idx="4272">
                  <c:v>40798</c:v>
                </c:pt>
                <c:pt idx="4273">
                  <c:v>40799</c:v>
                </c:pt>
                <c:pt idx="4274">
                  <c:v>40800</c:v>
                </c:pt>
                <c:pt idx="4275">
                  <c:v>40801</c:v>
                </c:pt>
                <c:pt idx="4276">
                  <c:v>40802</c:v>
                </c:pt>
                <c:pt idx="4277">
                  <c:v>40803</c:v>
                </c:pt>
                <c:pt idx="4278">
                  <c:v>40804</c:v>
                </c:pt>
                <c:pt idx="4279">
                  <c:v>40805</c:v>
                </c:pt>
                <c:pt idx="4280">
                  <c:v>40806</c:v>
                </c:pt>
                <c:pt idx="4281">
                  <c:v>40807</c:v>
                </c:pt>
                <c:pt idx="4282">
                  <c:v>40808</c:v>
                </c:pt>
                <c:pt idx="4283">
                  <c:v>40809</c:v>
                </c:pt>
                <c:pt idx="4284">
                  <c:v>40810</c:v>
                </c:pt>
                <c:pt idx="4285">
                  <c:v>40811</c:v>
                </c:pt>
                <c:pt idx="4286">
                  <c:v>40812</c:v>
                </c:pt>
                <c:pt idx="4287">
                  <c:v>40813</c:v>
                </c:pt>
                <c:pt idx="4288">
                  <c:v>40814</c:v>
                </c:pt>
                <c:pt idx="4289">
                  <c:v>40815</c:v>
                </c:pt>
                <c:pt idx="4290">
                  <c:v>40816</c:v>
                </c:pt>
                <c:pt idx="4291">
                  <c:v>40817</c:v>
                </c:pt>
                <c:pt idx="4292">
                  <c:v>40818</c:v>
                </c:pt>
                <c:pt idx="4293">
                  <c:v>40819</c:v>
                </c:pt>
                <c:pt idx="4294">
                  <c:v>40820</c:v>
                </c:pt>
                <c:pt idx="4295">
                  <c:v>40821</c:v>
                </c:pt>
                <c:pt idx="4296">
                  <c:v>40822</c:v>
                </c:pt>
                <c:pt idx="4297">
                  <c:v>40823</c:v>
                </c:pt>
                <c:pt idx="4298">
                  <c:v>40824</c:v>
                </c:pt>
                <c:pt idx="4299">
                  <c:v>40825</c:v>
                </c:pt>
                <c:pt idx="4300">
                  <c:v>40826</c:v>
                </c:pt>
                <c:pt idx="4301">
                  <c:v>40827</c:v>
                </c:pt>
                <c:pt idx="4302">
                  <c:v>40828</c:v>
                </c:pt>
                <c:pt idx="4303">
                  <c:v>40829</c:v>
                </c:pt>
                <c:pt idx="4304">
                  <c:v>40830</c:v>
                </c:pt>
                <c:pt idx="4305">
                  <c:v>40831</c:v>
                </c:pt>
                <c:pt idx="4306">
                  <c:v>40832</c:v>
                </c:pt>
                <c:pt idx="4307">
                  <c:v>40833</c:v>
                </c:pt>
                <c:pt idx="4308">
                  <c:v>40834</c:v>
                </c:pt>
                <c:pt idx="4309">
                  <c:v>40835</c:v>
                </c:pt>
                <c:pt idx="4310">
                  <c:v>40836</c:v>
                </c:pt>
                <c:pt idx="4311">
                  <c:v>40837</c:v>
                </c:pt>
                <c:pt idx="4312">
                  <c:v>40838</c:v>
                </c:pt>
                <c:pt idx="4313">
                  <c:v>40839</c:v>
                </c:pt>
                <c:pt idx="4314">
                  <c:v>40840</c:v>
                </c:pt>
                <c:pt idx="4315">
                  <c:v>40841</c:v>
                </c:pt>
                <c:pt idx="4316">
                  <c:v>40842</c:v>
                </c:pt>
                <c:pt idx="4317">
                  <c:v>40843</c:v>
                </c:pt>
                <c:pt idx="4318">
                  <c:v>40844</c:v>
                </c:pt>
                <c:pt idx="4319">
                  <c:v>40845</c:v>
                </c:pt>
                <c:pt idx="4320">
                  <c:v>40846</c:v>
                </c:pt>
                <c:pt idx="4321">
                  <c:v>40847</c:v>
                </c:pt>
                <c:pt idx="4322">
                  <c:v>40848</c:v>
                </c:pt>
                <c:pt idx="4323">
                  <c:v>40849</c:v>
                </c:pt>
                <c:pt idx="4324">
                  <c:v>40850</c:v>
                </c:pt>
                <c:pt idx="4325">
                  <c:v>40851</c:v>
                </c:pt>
                <c:pt idx="4326">
                  <c:v>40852</c:v>
                </c:pt>
                <c:pt idx="4327">
                  <c:v>40853</c:v>
                </c:pt>
                <c:pt idx="4328">
                  <c:v>40854</c:v>
                </c:pt>
                <c:pt idx="4329">
                  <c:v>40855</c:v>
                </c:pt>
                <c:pt idx="4330">
                  <c:v>40856</c:v>
                </c:pt>
                <c:pt idx="4331">
                  <c:v>40857</c:v>
                </c:pt>
                <c:pt idx="4332">
                  <c:v>40858</c:v>
                </c:pt>
                <c:pt idx="4333">
                  <c:v>40859</c:v>
                </c:pt>
                <c:pt idx="4334">
                  <c:v>40860</c:v>
                </c:pt>
                <c:pt idx="4335">
                  <c:v>40861</c:v>
                </c:pt>
                <c:pt idx="4336">
                  <c:v>40862</c:v>
                </c:pt>
                <c:pt idx="4337">
                  <c:v>40863</c:v>
                </c:pt>
                <c:pt idx="4338">
                  <c:v>40864</c:v>
                </c:pt>
                <c:pt idx="4339">
                  <c:v>40865</c:v>
                </c:pt>
                <c:pt idx="4340">
                  <c:v>40866</c:v>
                </c:pt>
                <c:pt idx="4341">
                  <c:v>40867</c:v>
                </c:pt>
                <c:pt idx="4342">
                  <c:v>40868</c:v>
                </c:pt>
                <c:pt idx="4343">
                  <c:v>40869</c:v>
                </c:pt>
                <c:pt idx="4344">
                  <c:v>40870</c:v>
                </c:pt>
                <c:pt idx="4345">
                  <c:v>40871</c:v>
                </c:pt>
                <c:pt idx="4346">
                  <c:v>40872</c:v>
                </c:pt>
                <c:pt idx="4347">
                  <c:v>40873</c:v>
                </c:pt>
                <c:pt idx="4348">
                  <c:v>40874</c:v>
                </c:pt>
                <c:pt idx="4349">
                  <c:v>40875</c:v>
                </c:pt>
                <c:pt idx="4350">
                  <c:v>40876</c:v>
                </c:pt>
                <c:pt idx="4351">
                  <c:v>40877</c:v>
                </c:pt>
                <c:pt idx="4352">
                  <c:v>40878</c:v>
                </c:pt>
                <c:pt idx="4353">
                  <c:v>40879</c:v>
                </c:pt>
                <c:pt idx="4354">
                  <c:v>40880</c:v>
                </c:pt>
                <c:pt idx="4355">
                  <c:v>40881</c:v>
                </c:pt>
                <c:pt idx="4356">
                  <c:v>40882</c:v>
                </c:pt>
                <c:pt idx="4357">
                  <c:v>40883</c:v>
                </c:pt>
                <c:pt idx="4358">
                  <c:v>40884</c:v>
                </c:pt>
                <c:pt idx="4359">
                  <c:v>40885</c:v>
                </c:pt>
                <c:pt idx="4360">
                  <c:v>40886</c:v>
                </c:pt>
                <c:pt idx="4361">
                  <c:v>40887</c:v>
                </c:pt>
                <c:pt idx="4362">
                  <c:v>40888</c:v>
                </c:pt>
                <c:pt idx="4363">
                  <c:v>40889</c:v>
                </c:pt>
                <c:pt idx="4364">
                  <c:v>40890</c:v>
                </c:pt>
                <c:pt idx="4365">
                  <c:v>40891</c:v>
                </c:pt>
                <c:pt idx="4366">
                  <c:v>40892</c:v>
                </c:pt>
                <c:pt idx="4367">
                  <c:v>40893</c:v>
                </c:pt>
                <c:pt idx="4368">
                  <c:v>40894</c:v>
                </c:pt>
                <c:pt idx="4369">
                  <c:v>40895</c:v>
                </c:pt>
                <c:pt idx="4370">
                  <c:v>40896</c:v>
                </c:pt>
                <c:pt idx="4371">
                  <c:v>40897</c:v>
                </c:pt>
                <c:pt idx="4372">
                  <c:v>40898</c:v>
                </c:pt>
                <c:pt idx="4373">
                  <c:v>40899</c:v>
                </c:pt>
                <c:pt idx="4374">
                  <c:v>40900</c:v>
                </c:pt>
                <c:pt idx="4375">
                  <c:v>40901</c:v>
                </c:pt>
                <c:pt idx="4376">
                  <c:v>40902</c:v>
                </c:pt>
                <c:pt idx="4377">
                  <c:v>40903</c:v>
                </c:pt>
                <c:pt idx="4378">
                  <c:v>40904</c:v>
                </c:pt>
                <c:pt idx="4379">
                  <c:v>40905</c:v>
                </c:pt>
                <c:pt idx="4380">
                  <c:v>40906</c:v>
                </c:pt>
                <c:pt idx="4381">
                  <c:v>40907</c:v>
                </c:pt>
                <c:pt idx="4382">
                  <c:v>40908</c:v>
                </c:pt>
                <c:pt idx="4383">
                  <c:v>40909</c:v>
                </c:pt>
                <c:pt idx="4384">
                  <c:v>40910</c:v>
                </c:pt>
                <c:pt idx="4385">
                  <c:v>40911</c:v>
                </c:pt>
                <c:pt idx="4386">
                  <c:v>40912</c:v>
                </c:pt>
                <c:pt idx="4387">
                  <c:v>40913</c:v>
                </c:pt>
                <c:pt idx="4388">
                  <c:v>40914</c:v>
                </c:pt>
                <c:pt idx="4389">
                  <c:v>40915</c:v>
                </c:pt>
                <c:pt idx="4390">
                  <c:v>40916</c:v>
                </c:pt>
                <c:pt idx="4391">
                  <c:v>40917</c:v>
                </c:pt>
                <c:pt idx="4392">
                  <c:v>40918</c:v>
                </c:pt>
                <c:pt idx="4393">
                  <c:v>40919</c:v>
                </c:pt>
                <c:pt idx="4394">
                  <c:v>40920</c:v>
                </c:pt>
                <c:pt idx="4395">
                  <c:v>40921</c:v>
                </c:pt>
                <c:pt idx="4396">
                  <c:v>40922</c:v>
                </c:pt>
                <c:pt idx="4397">
                  <c:v>40923</c:v>
                </c:pt>
                <c:pt idx="4398">
                  <c:v>40924</c:v>
                </c:pt>
                <c:pt idx="4399">
                  <c:v>40925</c:v>
                </c:pt>
                <c:pt idx="4400">
                  <c:v>40926</c:v>
                </c:pt>
                <c:pt idx="4401">
                  <c:v>40927</c:v>
                </c:pt>
                <c:pt idx="4402">
                  <c:v>40928</c:v>
                </c:pt>
                <c:pt idx="4403">
                  <c:v>40929</c:v>
                </c:pt>
                <c:pt idx="4404">
                  <c:v>40930</c:v>
                </c:pt>
                <c:pt idx="4405">
                  <c:v>40931</c:v>
                </c:pt>
                <c:pt idx="4406">
                  <c:v>40932</c:v>
                </c:pt>
                <c:pt idx="4407">
                  <c:v>40933</c:v>
                </c:pt>
                <c:pt idx="4408">
                  <c:v>40934</c:v>
                </c:pt>
                <c:pt idx="4409">
                  <c:v>40935</c:v>
                </c:pt>
                <c:pt idx="4410">
                  <c:v>40936</c:v>
                </c:pt>
                <c:pt idx="4411">
                  <c:v>40937</c:v>
                </c:pt>
                <c:pt idx="4412">
                  <c:v>40938</c:v>
                </c:pt>
                <c:pt idx="4413">
                  <c:v>40939</c:v>
                </c:pt>
                <c:pt idx="4414">
                  <c:v>40940</c:v>
                </c:pt>
                <c:pt idx="4415">
                  <c:v>40941</c:v>
                </c:pt>
                <c:pt idx="4416">
                  <c:v>40942</c:v>
                </c:pt>
                <c:pt idx="4417">
                  <c:v>40943</c:v>
                </c:pt>
                <c:pt idx="4418">
                  <c:v>40944</c:v>
                </c:pt>
                <c:pt idx="4419">
                  <c:v>40945</c:v>
                </c:pt>
                <c:pt idx="4420">
                  <c:v>40946</c:v>
                </c:pt>
                <c:pt idx="4421">
                  <c:v>40947</c:v>
                </c:pt>
                <c:pt idx="4422">
                  <c:v>40948</c:v>
                </c:pt>
                <c:pt idx="4423">
                  <c:v>40949</c:v>
                </c:pt>
                <c:pt idx="4424">
                  <c:v>40950</c:v>
                </c:pt>
                <c:pt idx="4425">
                  <c:v>40951</c:v>
                </c:pt>
                <c:pt idx="4426">
                  <c:v>40952</c:v>
                </c:pt>
                <c:pt idx="4427">
                  <c:v>40953</c:v>
                </c:pt>
                <c:pt idx="4428">
                  <c:v>40954</c:v>
                </c:pt>
                <c:pt idx="4429">
                  <c:v>40955</c:v>
                </c:pt>
                <c:pt idx="4430">
                  <c:v>40956</c:v>
                </c:pt>
                <c:pt idx="4431">
                  <c:v>40957</c:v>
                </c:pt>
                <c:pt idx="4432">
                  <c:v>40958</c:v>
                </c:pt>
                <c:pt idx="4433">
                  <c:v>40959</c:v>
                </c:pt>
                <c:pt idx="4434">
                  <c:v>40960</c:v>
                </c:pt>
                <c:pt idx="4435">
                  <c:v>40961</c:v>
                </c:pt>
                <c:pt idx="4436">
                  <c:v>40962</c:v>
                </c:pt>
                <c:pt idx="4437">
                  <c:v>40963</c:v>
                </c:pt>
                <c:pt idx="4438">
                  <c:v>40964</c:v>
                </c:pt>
                <c:pt idx="4439">
                  <c:v>40965</c:v>
                </c:pt>
                <c:pt idx="4440">
                  <c:v>40966</c:v>
                </c:pt>
                <c:pt idx="4441">
                  <c:v>40967</c:v>
                </c:pt>
                <c:pt idx="4442">
                  <c:v>40968</c:v>
                </c:pt>
                <c:pt idx="4443">
                  <c:v>40969</c:v>
                </c:pt>
                <c:pt idx="4444">
                  <c:v>40970</c:v>
                </c:pt>
                <c:pt idx="4445">
                  <c:v>40971</c:v>
                </c:pt>
                <c:pt idx="4446">
                  <c:v>40972</c:v>
                </c:pt>
                <c:pt idx="4447">
                  <c:v>40973</c:v>
                </c:pt>
                <c:pt idx="4448">
                  <c:v>40974</c:v>
                </c:pt>
                <c:pt idx="4449">
                  <c:v>40975</c:v>
                </c:pt>
                <c:pt idx="4450">
                  <c:v>40976</c:v>
                </c:pt>
                <c:pt idx="4451">
                  <c:v>40977</c:v>
                </c:pt>
                <c:pt idx="4452">
                  <c:v>40978</c:v>
                </c:pt>
                <c:pt idx="4453">
                  <c:v>40979</c:v>
                </c:pt>
                <c:pt idx="4454">
                  <c:v>40980</c:v>
                </c:pt>
                <c:pt idx="4455">
                  <c:v>40981</c:v>
                </c:pt>
                <c:pt idx="4456">
                  <c:v>40982</c:v>
                </c:pt>
                <c:pt idx="4457">
                  <c:v>40983</c:v>
                </c:pt>
                <c:pt idx="4458">
                  <c:v>40984</c:v>
                </c:pt>
                <c:pt idx="4459">
                  <c:v>40985</c:v>
                </c:pt>
                <c:pt idx="4460">
                  <c:v>40986</c:v>
                </c:pt>
                <c:pt idx="4461">
                  <c:v>40987</c:v>
                </c:pt>
                <c:pt idx="4462">
                  <c:v>40988</c:v>
                </c:pt>
                <c:pt idx="4463">
                  <c:v>40989</c:v>
                </c:pt>
                <c:pt idx="4464">
                  <c:v>40990</c:v>
                </c:pt>
                <c:pt idx="4465">
                  <c:v>40991</c:v>
                </c:pt>
                <c:pt idx="4466">
                  <c:v>40992</c:v>
                </c:pt>
                <c:pt idx="4467">
                  <c:v>40993</c:v>
                </c:pt>
                <c:pt idx="4468">
                  <c:v>40994</c:v>
                </c:pt>
                <c:pt idx="4469">
                  <c:v>40995</c:v>
                </c:pt>
                <c:pt idx="4470">
                  <c:v>40996</c:v>
                </c:pt>
                <c:pt idx="4471">
                  <c:v>40997</c:v>
                </c:pt>
                <c:pt idx="4472">
                  <c:v>40998</c:v>
                </c:pt>
                <c:pt idx="4473">
                  <c:v>40999</c:v>
                </c:pt>
                <c:pt idx="4474">
                  <c:v>41000</c:v>
                </c:pt>
                <c:pt idx="4475">
                  <c:v>41001</c:v>
                </c:pt>
                <c:pt idx="4476">
                  <c:v>41002</c:v>
                </c:pt>
                <c:pt idx="4477">
                  <c:v>41003</c:v>
                </c:pt>
                <c:pt idx="4478">
                  <c:v>41004</c:v>
                </c:pt>
                <c:pt idx="4479">
                  <c:v>41005</c:v>
                </c:pt>
                <c:pt idx="4480">
                  <c:v>41006</c:v>
                </c:pt>
                <c:pt idx="4481">
                  <c:v>41007</c:v>
                </c:pt>
                <c:pt idx="4482">
                  <c:v>41008</c:v>
                </c:pt>
                <c:pt idx="4483">
                  <c:v>41009</c:v>
                </c:pt>
                <c:pt idx="4484">
                  <c:v>41010</c:v>
                </c:pt>
                <c:pt idx="4485">
                  <c:v>41011</c:v>
                </c:pt>
                <c:pt idx="4486">
                  <c:v>41012</c:v>
                </c:pt>
                <c:pt idx="4487">
                  <c:v>41013</c:v>
                </c:pt>
                <c:pt idx="4488">
                  <c:v>41014</c:v>
                </c:pt>
                <c:pt idx="4489">
                  <c:v>41015</c:v>
                </c:pt>
                <c:pt idx="4490">
                  <c:v>41016</c:v>
                </c:pt>
                <c:pt idx="4491">
                  <c:v>41017</c:v>
                </c:pt>
                <c:pt idx="4492">
                  <c:v>41018</c:v>
                </c:pt>
                <c:pt idx="4493">
                  <c:v>41019</c:v>
                </c:pt>
                <c:pt idx="4494">
                  <c:v>41020</c:v>
                </c:pt>
                <c:pt idx="4495">
                  <c:v>41021</c:v>
                </c:pt>
                <c:pt idx="4496">
                  <c:v>41022</c:v>
                </c:pt>
                <c:pt idx="4497">
                  <c:v>41023</c:v>
                </c:pt>
                <c:pt idx="4498">
                  <c:v>41024</c:v>
                </c:pt>
                <c:pt idx="4499">
                  <c:v>41025</c:v>
                </c:pt>
                <c:pt idx="4500">
                  <c:v>41026</c:v>
                </c:pt>
                <c:pt idx="4501">
                  <c:v>41027</c:v>
                </c:pt>
                <c:pt idx="4502">
                  <c:v>41028</c:v>
                </c:pt>
                <c:pt idx="4503">
                  <c:v>41029</c:v>
                </c:pt>
                <c:pt idx="4504">
                  <c:v>41030</c:v>
                </c:pt>
                <c:pt idx="4505">
                  <c:v>41031</c:v>
                </c:pt>
                <c:pt idx="4506">
                  <c:v>41032</c:v>
                </c:pt>
                <c:pt idx="4507">
                  <c:v>41033</c:v>
                </c:pt>
                <c:pt idx="4508">
                  <c:v>41034</c:v>
                </c:pt>
                <c:pt idx="4509">
                  <c:v>41035</c:v>
                </c:pt>
                <c:pt idx="4510">
                  <c:v>41036</c:v>
                </c:pt>
                <c:pt idx="4511">
                  <c:v>41037</c:v>
                </c:pt>
                <c:pt idx="4512">
                  <c:v>41038</c:v>
                </c:pt>
                <c:pt idx="4513">
                  <c:v>41039</c:v>
                </c:pt>
                <c:pt idx="4514">
                  <c:v>41040</c:v>
                </c:pt>
                <c:pt idx="4515">
                  <c:v>41041</c:v>
                </c:pt>
                <c:pt idx="4516">
                  <c:v>41042</c:v>
                </c:pt>
                <c:pt idx="4517">
                  <c:v>41043</c:v>
                </c:pt>
                <c:pt idx="4518">
                  <c:v>41044</c:v>
                </c:pt>
                <c:pt idx="4519">
                  <c:v>41045</c:v>
                </c:pt>
                <c:pt idx="4520">
                  <c:v>41046</c:v>
                </c:pt>
                <c:pt idx="4521">
                  <c:v>41047</c:v>
                </c:pt>
                <c:pt idx="4522">
                  <c:v>41048</c:v>
                </c:pt>
                <c:pt idx="4523">
                  <c:v>41049</c:v>
                </c:pt>
                <c:pt idx="4524">
                  <c:v>41050</c:v>
                </c:pt>
                <c:pt idx="4525">
                  <c:v>41051</c:v>
                </c:pt>
                <c:pt idx="4526">
                  <c:v>41052</c:v>
                </c:pt>
                <c:pt idx="4527">
                  <c:v>41053</c:v>
                </c:pt>
                <c:pt idx="4528">
                  <c:v>41054</c:v>
                </c:pt>
                <c:pt idx="4529">
                  <c:v>41055</c:v>
                </c:pt>
                <c:pt idx="4530">
                  <c:v>41056</c:v>
                </c:pt>
                <c:pt idx="4531">
                  <c:v>41057</c:v>
                </c:pt>
                <c:pt idx="4532">
                  <c:v>41058</c:v>
                </c:pt>
                <c:pt idx="4533">
                  <c:v>41059</c:v>
                </c:pt>
                <c:pt idx="4534">
                  <c:v>41060</c:v>
                </c:pt>
                <c:pt idx="4535">
                  <c:v>41061</c:v>
                </c:pt>
                <c:pt idx="4536">
                  <c:v>41062</c:v>
                </c:pt>
                <c:pt idx="4537">
                  <c:v>41063</c:v>
                </c:pt>
                <c:pt idx="4538">
                  <c:v>41064</c:v>
                </c:pt>
                <c:pt idx="4539">
                  <c:v>41065</c:v>
                </c:pt>
                <c:pt idx="4540">
                  <c:v>41066</c:v>
                </c:pt>
                <c:pt idx="4541">
                  <c:v>41067</c:v>
                </c:pt>
                <c:pt idx="4542">
                  <c:v>41068</c:v>
                </c:pt>
                <c:pt idx="4543">
                  <c:v>41069</c:v>
                </c:pt>
                <c:pt idx="4544">
                  <c:v>41070</c:v>
                </c:pt>
                <c:pt idx="4545">
                  <c:v>41071</c:v>
                </c:pt>
                <c:pt idx="4546">
                  <c:v>41072</c:v>
                </c:pt>
                <c:pt idx="4547">
                  <c:v>41073</c:v>
                </c:pt>
                <c:pt idx="4548">
                  <c:v>41074</c:v>
                </c:pt>
                <c:pt idx="4549">
                  <c:v>41075</c:v>
                </c:pt>
                <c:pt idx="4550">
                  <c:v>41076</c:v>
                </c:pt>
                <c:pt idx="4551">
                  <c:v>41077</c:v>
                </c:pt>
                <c:pt idx="4552">
                  <c:v>41078</c:v>
                </c:pt>
                <c:pt idx="4553">
                  <c:v>41079</c:v>
                </c:pt>
                <c:pt idx="4554">
                  <c:v>41080</c:v>
                </c:pt>
                <c:pt idx="4555">
                  <c:v>41081</c:v>
                </c:pt>
                <c:pt idx="4556">
                  <c:v>41082</c:v>
                </c:pt>
                <c:pt idx="4557">
                  <c:v>41083</c:v>
                </c:pt>
                <c:pt idx="4558">
                  <c:v>41084</c:v>
                </c:pt>
                <c:pt idx="4559">
                  <c:v>41085</c:v>
                </c:pt>
                <c:pt idx="4560">
                  <c:v>41086</c:v>
                </c:pt>
                <c:pt idx="4561">
                  <c:v>41087</c:v>
                </c:pt>
                <c:pt idx="4562">
                  <c:v>41088</c:v>
                </c:pt>
                <c:pt idx="4563">
                  <c:v>41089</c:v>
                </c:pt>
                <c:pt idx="4564">
                  <c:v>41090</c:v>
                </c:pt>
                <c:pt idx="4565">
                  <c:v>41091</c:v>
                </c:pt>
                <c:pt idx="4566">
                  <c:v>41092</c:v>
                </c:pt>
                <c:pt idx="4567">
                  <c:v>41093</c:v>
                </c:pt>
                <c:pt idx="4568">
                  <c:v>41094</c:v>
                </c:pt>
                <c:pt idx="4569">
                  <c:v>41095</c:v>
                </c:pt>
                <c:pt idx="4570">
                  <c:v>41096</c:v>
                </c:pt>
                <c:pt idx="4571">
                  <c:v>41097</c:v>
                </c:pt>
                <c:pt idx="4572">
                  <c:v>41098</c:v>
                </c:pt>
                <c:pt idx="4573">
                  <c:v>41099</c:v>
                </c:pt>
                <c:pt idx="4574">
                  <c:v>41100</c:v>
                </c:pt>
                <c:pt idx="4575">
                  <c:v>41101</c:v>
                </c:pt>
                <c:pt idx="4576">
                  <c:v>41102</c:v>
                </c:pt>
                <c:pt idx="4577">
                  <c:v>41103</c:v>
                </c:pt>
                <c:pt idx="4578">
                  <c:v>41104</c:v>
                </c:pt>
                <c:pt idx="4579">
                  <c:v>41105</c:v>
                </c:pt>
                <c:pt idx="4580">
                  <c:v>41106</c:v>
                </c:pt>
                <c:pt idx="4581">
                  <c:v>41107</c:v>
                </c:pt>
                <c:pt idx="4582">
                  <c:v>41108</c:v>
                </c:pt>
                <c:pt idx="4583">
                  <c:v>41109</c:v>
                </c:pt>
                <c:pt idx="4584">
                  <c:v>41110</c:v>
                </c:pt>
                <c:pt idx="4585">
                  <c:v>41111</c:v>
                </c:pt>
                <c:pt idx="4586">
                  <c:v>41112</c:v>
                </c:pt>
                <c:pt idx="4587">
                  <c:v>41113</c:v>
                </c:pt>
                <c:pt idx="4588">
                  <c:v>41114</c:v>
                </c:pt>
                <c:pt idx="4589">
                  <c:v>41115</c:v>
                </c:pt>
                <c:pt idx="4590">
                  <c:v>41116</c:v>
                </c:pt>
                <c:pt idx="4591">
                  <c:v>41117</c:v>
                </c:pt>
                <c:pt idx="4592">
                  <c:v>41118</c:v>
                </c:pt>
                <c:pt idx="4593">
                  <c:v>41119</c:v>
                </c:pt>
                <c:pt idx="4594">
                  <c:v>41120</c:v>
                </c:pt>
                <c:pt idx="4595">
                  <c:v>41121</c:v>
                </c:pt>
                <c:pt idx="4596">
                  <c:v>41122</c:v>
                </c:pt>
                <c:pt idx="4597">
                  <c:v>41123</c:v>
                </c:pt>
                <c:pt idx="4598">
                  <c:v>41124</c:v>
                </c:pt>
                <c:pt idx="4599">
                  <c:v>41125</c:v>
                </c:pt>
                <c:pt idx="4600">
                  <c:v>41126</c:v>
                </c:pt>
                <c:pt idx="4601">
                  <c:v>41127</c:v>
                </c:pt>
                <c:pt idx="4602">
                  <c:v>41128</c:v>
                </c:pt>
                <c:pt idx="4603">
                  <c:v>41129</c:v>
                </c:pt>
                <c:pt idx="4604">
                  <c:v>41130</c:v>
                </c:pt>
                <c:pt idx="4605">
                  <c:v>41131</c:v>
                </c:pt>
                <c:pt idx="4606">
                  <c:v>41132</c:v>
                </c:pt>
                <c:pt idx="4607">
                  <c:v>41133</c:v>
                </c:pt>
                <c:pt idx="4608">
                  <c:v>41134</c:v>
                </c:pt>
                <c:pt idx="4609">
                  <c:v>41135</c:v>
                </c:pt>
                <c:pt idx="4610">
                  <c:v>41136</c:v>
                </c:pt>
                <c:pt idx="4611">
                  <c:v>41137</c:v>
                </c:pt>
                <c:pt idx="4612">
                  <c:v>41138</c:v>
                </c:pt>
                <c:pt idx="4613">
                  <c:v>41139</c:v>
                </c:pt>
                <c:pt idx="4614">
                  <c:v>41140</c:v>
                </c:pt>
                <c:pt idx="4615">
                  <c:v>41141</c:v>
                </c:pt>
                <c:pt idx="4616">
                  <c:v>41142</c:v>
                </c:pt>
                <c:pt idx="4617">
                  <c:v>41143</c:v>
                </c:pt>
                <c:pt idx="4618">
                  <c:v>41144</c:v>
                </c:pt>
                <c:pt idx="4619">
                  <c:v>41145</c:v>
                </c:pt>
                <c:pt idx="4620">
                  <c:v>41146</c:v>
                </c:pt>
                <c:pt idx="4621">
                  <c:v>41147</c:v>
                </c:pt>
                <c:pt idx="4622">
                  <c:v>41148</c:v>
                </c:pt>
                <c:pt idx="4623">
                  <c:v>41149</c:v>
                </c:pt>
                <c:pt idx="4624">
                  <c:v>41150</c:v>
                </c:pt>
                <c:pt idx="4625">
                  <c:v>41151</c:v>
                </c:pt>
                <c:pt idx="4626">
                  <c:v>41152</c:v>
                </c:pt>
                <c:pt idx="4627">
                  <c:v>41153</c:v>
                </c:pt>
                <c:pt idx="4628">
                  <c:v>41154</c:v>
                </c:pt>
                <c:pt idx="4629">
                  <c:v>41155</c:v>
                </c:pt>
                <c:pt idx="4630">
                  <c:v>41156</c:v>
                </c:pt>
                <c:pt idx="4631">
                  <c:v>41157</c:v>
                </c:pt>
                <c:pt idx="4632">
                  <c:v>41158</c:v>
                </c:pt>
                <c:pt idx="4633">
                  <c:v>41159</c:v>
                </c:pt>
                <c:pt idx="4634">
                  <c:v>41160</c:v>
                </c:pt>
                <c:pt idx="4635">
                  <c:v>41161</c:v>
                </c:pt>
                <c:pt idx="4636">
                  <c:v>41162</c:v>
                </c:pt>
                <c:pt idx="4637">
                  <c:v>41163</c:v>
                </c:pt>
                <c:pt idx="4638">
                  <c:v>41164</c:v>
                </c:pt>
                <c:pt idx="4639">
                  <c:v>41165</c:v>
                </c:pt>
                <c:pt idx="4640">
                  <c:v>41166</c:v>
                </c:pt>
                <c:pt idx="4641">
                  <c:v>41167</c:v>
                </c:pt>
                <c:pt idx="4642">
                  <c:v>41168</c:v>
                </c:pt>
                <c:pt idx="4643">
                  <c:v>41169</c:v>
                </c:pt>
                <c:pt idx="4644">
                  <c:v>41170</c:v>
                </c:pt>
                <c:pt idx="4645">
                  <c:v>41171</c:v>
                </c:pt>
                <c:pt idx="4646">
                  <c:v>41172</c:v>
                </c:pt>
                <c:pt idx="4647">
                  <c:v>41173</c:v>
                </c:pt>
                <c:pt idx="4648">
                  <c:v>41174</c:v>
                </c:pt>
                <c:pt idx="4649">
                  <c:v>41175</c:v>
                </c:pt>
                <c:pt idx="4650">
                  <c:v>41176</c:v>
                </c:pt>
                <c:pt idx="4651">
                  <c:v>41177</c:v>
                </c:pt>
                <c:pt idx="4652">
                  <c:v>41178</c:v>
                </c:pt>
                <c:pt idx="4653">
                  <c:v>41179</c:v>
                </c:pt>
                <c:pt idx="4654">
                  <c:v>41180</c:v>
                </c:pt>
                <c:pt idx="4655">
                  <c:v>41181</c:v>
                </c:pt>
                <c:pt idx="4656">
                  <c:v>41182</c:v>
                </c:pt>
                <c:pt idx="4657">
                  <c:v>41183</c:v>
                </c:pt>
                <c:pt idx="4658">
                  <c:v>41184</c:v>
                </c:pt>
                <c:pt idx="4659">
                  <c:v>41185</c:v>
                </c:pt>
                <c:pt idx="4660">
                  <c:v>41186</c:v>
                </c:pt>
                <c:pt idx="4661">
                  <c:v>41187</c:v>
                </c:pt>
                <c:pt idx="4662">
                  <c:v>41188</c:v>
                </c:pt>
                <c:pt idx="4663">
                  <c:v>41189</c:v>
                </c:pt>
                <c:pt idx="4664">
                  <c:v>41190</c:v>
                </c:pt>
                <c:pt idx="4665">
                  <c:v>41191</c:v>
                </c:pt>
                <c:pt idx="4666">
                  <c:v>41192</c:v>
                </c:pt>
                <c:pt idx="4667">
                  <c:v>41193</c:v>
                </c:pt>
                <c:pt idx="4668">
                  <c:v>41194</c:v>
                </c:pt>
                <c:pt idx="4669">
                  <c:v>41195</c:v>
                </c:pt>
                <c:pt idx="4670">
                  <c:v>41196</c:v>
                </c:pt>
                <c:pt idx="4671">
                  <c:v>41197</c:v>
                </c:pt>
                <c:pt idx="4672">
                  <c:v>41198</c:v>
                </c:pt>
                <c:pt idx="4673">
                  <c:v>41199</c:v>
                </c:pt>
                <c:pt idx="4674">
                  <c:v>41200</c:v>
                </c:pt>
                <c:pt idx="4675">
                  <c:v>41201</c:v>
                </c:pt>
                <c:pt idx="4676">
                  <c:v>41202</c:v>
                </c:pt>
                <c:pt idx="4677">
                  <c:v>41203</c:v>
                </c:pt>
                <c:pt idx="4678">
                  <c:v>41204</c:v>
                </c:pt>
                <c:pt idx="4679">
                  <c:v>41205</c:v>
                </c:pt>
                <c:pt idx="4680">
                  <c:v>41206</c:v>
                </c:pt>
                <c:pt idx="4681">
                  <c:v>41207</c:v>
                </c:pt>
                <c:pt idx="4682">
                  <c:v>41208</c:v>
                </c:pt>
                <c:pt idx="4683">
                  <c:v>41209</c:v>
                </c:pt>
                <c:pt idx="4684">
                  <c:v>41210</c:v>
                </c:pt>
                <c:pt idx="4685">
                  <c:v>41211</c:v>
                </c:pt>
                <c:pt idx="4686">
                  <c:v>41212</c:v>
                </c:pt>
                <c:pt idx="4687">
                  <c:v>41213</c:v>
                </c:pt>
                <c:pt idx="4688">
                  <c:v>41214</c:v>
                </c:pt>
                <c:pt idx="4689">
                  <c:v>41215</c:v>
                </c:pt>
                <c:pt idx="4690">
                  <c:v>41216</c:v>
                </c:pt>
                <c:pt idx="4691">
                  <c:v>41217</c:v>
                </c:pt>
                <c:pt idx="4692">
                  <c:v>41218</c:v>
                </c:pt>
                <c:pt idx="4693">
                  <c:v>41219</c:v>
                </c:pt>
                <c:pt idx="4694">
                  <c:v>41220</c:v>
                </c:pt>
                <c:pt idx="4695">
                  <c:v>41221</c:v>
                </c:pt>
                <c:pt idx="4696">
                  <c:v>41222</c:v>
                </c:pt>
                <c:pt idx="4697">
                  <c:v>41223</c:v>
                </c:pt>
                <c:pt idx="4698">
                  <c:v>41224</c:v>
                </c:pt>
                <c:pt idx="4699">
                  <c:v>41225</c:v>
                </c:pt>
                <c:pt idx="4700">
                  <c:v>41226</c:v>
                </c:pt>
                <c:pt idx="4701">
                  <c:v>41227</c:v>
                </c:pt>
                <c:pt idx="4702">
                  <c:v>41228</c:v>
                </c:pt>
                <c:pt idx="4703">
                  <c:v>41229</c:v>
                </c:pt>
                <c:pt idx="4704">
                  <c:v>41230</c:v>
                </c:pt>
                <c:pt idx="4705">
                  <c:v>41231</c:v>
                </c:pt>
                <c:pt idx="4706">
                  <c:v>41232</c:v>
                </c:pt>
                <c:pt idx="4707">
                  <c:v>41233</c:v>
                </c:pt>
                <c:pt idx="4708">
                  <c:v>41234</c:v>
                </c:pt>
                <c:pt idx="4709">
                  <c:v>41235</c:v>
                </c:pt>
                <c:pt idx="4710">
                  <c:v>41236</c:v>
                </c:pt>
                <c:pt idx="4711">
                  <c:v>41237</c:v>
                </c:pt>
                <c:pt idx="4712">
                  <c:v>41238</c:v>
                </c:pt>
                <c:pt idx="4713">
                  <c:v>41239</c:v>
                </c:pt>
                <c:pt idx="4714">
                  <c:v>41240</c:v>
                </c:pt>
                <c:pt idx="4715">
                  <c:v>41241</c:v>
                </c:pt>
                <c:pt idx="4716">
                  <c:v>41242</c:v>
                </c:pt>
                <c:pt idx="4717">
                  <c:v>41243</c:v>
                </c:pt>
                <c:pt idx="4718">
                  <c:v>41244</c:v>
                </c:pt>
                <c:pt idx="4719">
                  <c:v>41245</c:v>
                </c:pt>
                <c:pt idx="4720">
                  <c:v>41246</c:v>
                </c:pt>
                <c:pt idx="4721">
                  <c:v>41247</c:v>
                </c:pt>
                <c:pt idx="4722">
                  <c:v>41248</c:v>
                </c:pt>
                <c:pt idx="4723">
                  <c:v>41249</c:v>
                </c:pt>
                <c:pt idx="4724">
                  <c:v>41250</c:v>
                </c:pt>
                <c:pt idx="4725">
                  <c:v>41251</c:v>
                </c:pt>
                <c:pt idx="4726">
                  <c:v>41252</c:v>
                </c:pt>
                <c:pt idx="4727">
                  <c:v>41253</c:v>
                </c:pt>
                <c:pt idx="4728">
                  <c:v>41254</c:v>
                </c:pt>
                <c:pt idx="4729">
                  <c:v>41255</c:v>
                </c:pt>
                <c:pt idx="4730">
                  <c:v>41256</c:v>
                </c:pt>
                <c:pt idx="4731">
                  <c:v>41257</c:v>
                </c:pt>
                <c:pt idx="4732">
                  <c:v>41258</c:v>
                </c:pt>
                <c:pt idx="4733">
                  <c:v>41259</c:v>
                </c:pt>
                <c:pt idx="4734">
                  <c:v>41260</c:v>
                </c:pt>
                <c:pt idx="4735">
                  <c:v>41261</c:v>
                </c:pt>
                <c:pt idx="4736">
                  <c:v>41262</c:v>
                </c:pt>
                <c:pt idx="4737">
                  <c:v>41263</c:v>
                </c:pt>
                <c:pt idx="4738">
                  <c:v>41264</c:v>
                </c:pt>
                <c:pt idx="4739">
                  <c:v>41265</c:v>
                </c:pt>
                <c:pt idx="4740">
                  <c:v>41266</c:v>
                </c:pt>
                <c:pt idx="4741">
                  <c:v>41267</c:v>
                </c:pt>
                <c:pt idx="4742">
                  <c:v>41268</c:v>
                </c:pt>
                <c:pt idx="4743">
                  <c:v>41269</c:v>
                </c:pt>
                <c:pt idx="4744">
                  <c:v>41270</c:v>
                </c:pt>
                <c:pt idx="4745">
                  <c:v>41271</c:v>
                </c:pt>
                <c:pt idx="4746">
                  <c:v>41272</c:v>
                </c:pt>
                <c:pt idx="4747">
                  <c:v>41273</c:v>
                </c:pt>
                <c:pt idx="4748">
                  <c:v>41274</c:v>
                </c:pt>
                <c:pt idx="4749">
                  <c:v>41275</c:v>
                </c:pt>
                <c:pt idx="4750">
                  <c:v>41276</c:v>
                </c:pt>
                <c:pt idx="4751">
                  <c:v>41277</c:v>
                </c:pt>
                <c:pt idx="4752">
                  <c:v>41278</c:v>
                </c:pt>
                <c:pt idx="4753">
                  <c:v>41279</c:v>
                </c:pt>
                <c:pt idx="4754">
                  <c:v>41280</c:v>
                </c:pt>
                <c:pt idx="4755">
                  <c:v>41281</c:v>
                </c:pt>
                <c:pt idx="4756">
                  <c:v>41282</c:v>
                </c:pt>
                <c:pt idx="4757">
                  <c:v>41283</c:v>
                </c:pt>
                <c:pt idx="4758">
                  <c:v>41284</c:v>
                </c:pt>
                <c:pt idx="4759">
                  <c:v>41285</c:v>
                </c:pt>
                <c:pt idx="4760">
                  <c:v>41286</c:v>
                </c:pt>
                <c:pt idx="4761">
                  <c:v>41287</c:v>
                </c:pt>
                <c:pt idx="4762">
                  <c:v>41288</c:v>
                </c:pt>
                <c:pt idx="4763">
                  <c:v>41289</c:v>
                </c:pt>
                <c:pt idx="4764">
                  <c:v>41290</c:v>
                </c:pt>
                <c:pt idx="4765">
                  <c:v>41291</c:v>
                </c:pt>
                <c:pt idx="4766">
                  <c:v>41292</c:v>
                </c:pt>
                <c:pt idx="4767">
                  <c:v>41293</c:v>
                </c:pt>
                <c:pt idx="4768">
                  <c:v>41294</c:v>
                </c:pt>
                <c:pt idx="4769">
                  <c:v>41295</c:v>
                </c:pt>
                <c:pt idx="4770">
                  <c:v>41296</c:v>
                </c:pt>
                <c:pt idx="4771">
                  <c:v>41297</c:v>
                </c:pt>
                <c:pt idx="4772">
                  <c:v>41298</c:v>
                </c:pt>
                <c:pt idx="4773">
                  <c:v>41299</c:v>
                </c:pt>
                <c:pt idx="4774">
                  <c:v>41300</c:v>
                </c:pt>
                <c:pt idx="4775">
                  <c:v>41301</c:v>
                </c:pt>
                <c:pt idx="4776">
                  <c:v>41302</c:v>
                </c:pt>
                <c:pt idx="4777">
                  <c:v>41303</c:v>
                </c:pt>
                <c:pt idx="4778">
                  <c:v>41304</c:v>
                </c:pt>
                <c:pt idx="4779">
                  <c:v>41305</c:v>
                </c:pt>
                <c:pt idx="4780">
                  <c:v>41306</c:v>
                </c:pt>
                <c:pt idx="4781">
                  <c:v>41307</c:v>
                </c:pt>
                <c:pt idx="4782">
                  <c:v>41308</c:v>
                </c:pt>
                <c:pt idx="4783">
                  <c:v>41309</c:v>
                </c:pt>
                <c:pt idx="4784">
                  <c:v>41310</c:v>
                </c:pt>
                <c:pt idx="4785">
                  <c:v>41311</c:v>
                </c:pt>
                <c:pt idx="4786">
                  <c:v>41312</c:v>
                </c:pt>
                <c:pt idx="4787">
                  <c:v>41313</c:v>
                </c:pt>
                <c:pt idx="4788">
                  <c:v>41314</c:v>
                </c:pt>
                <c:pt idx="4789">
                  <c:v>41315</c:v>
                </c:pt>
                <c:pt idx="4790">
                  <c:v>41316</c:v>
                </c:pt>
                <c:pt idx="4791">
                  <c:v>41317</c:v>
                </c:pt>
                <c:pt idx="4792">
                  <c:v>41318</c:v>
                </c:pt>
                <c:pt idx="4793">
                  <c:v>41319</c:v>
                </c:pt>
                <c:pt idx="4794">
                  <c:v>41320</c:v>
                </c:pt>
                <c:pt idx="4795">
                  <c:v>41321</c:v>
                </c:pt>
                <c:pt idx="4796">
                  <c:v>41322</c:v>
                </c:pt>
                <c:pt idx="4797">
                  <c:v>41323</c:v>
                </c:pt>
                <c:pt idx="4798">
                  <c:v>41324</c:v>
                </c:pt>
                <c:pt idx="4799">
                  <c:v>41325</c:v>
                </c:pt>
                <c:pt idx="4800">
                  <c:v>41326</c:v>
                </c:pt>
                <c:pt idx="4801">
                  <c:v>41327</c:v>
                </c:pt>
                <c:pt idx="4802">
                  <c:v>41328</c:v>
                </c:pt>
                <c:pt idx="4803">
                  <c:v>41329</c:v>
                </c:pt>
                <c:pt idx="4804">
                  <c:v>41330</c:v>
                </c:pt>
                <c:pt idx="4805">
                  <c:v>41331</c:v>
                </c:pt>
                <c:pt idx="4806">
                  <c:v>41332</c:v>
                </c:pt>
                <c:pt idx="4807">
                  <c:v>41333</c:v>
                </c:pt>
                <c:pt idx="4808">
                  <c:v>41334</c:v>
                </c:pt>
                <c:pt idx="4809">
                  <c:v>41335</c:v>
                </c:pt>
                <c:pt idx="4810">
                  <c:v>41336</c:v>
                </c:pt>
                <c:pt idx="4811">
                  <c:v>41337</c:v>
                </c:pt>
                <c:pt idx="4812">
                  <c:v>41338</c:v>
                </c:pt>
                <c:pt idx="4813">
                  <c:v>41339</c:v>
                </c:pt>
                <c:pt idx="4814">
                  <c:v>41340</c:v>
                </c:pt>
                <c:pt idx="4815">
                  <c:v>41341</c:v>
                </c:pt>
                <c:pt idx="4816">
                  <c:v>41342</c:v>
                </c:pt>
                <c:pt idx="4817">
                  <c:v>41343</c:v>
                </c:pt>
                <c:pt idx="4818">
                  <c:v>41344</c:v>
                </c:pt>
                <c:pt idx="4819">
                  <c:v>41345</c:v>
                </c:pt>
                <c:pt idx="4820">
                  <c:v>41346</c:v>
                </c:pt>
                <c:pt idx="4821">
                  <c:v>41347</c:v>
                </c:pt>
                <c:pt idx="4822">
                  <c:v>41348</c:v>
                </c:pt>
                <c:pt idx="4823">
                  <c:v>41349</c:v>
                </c:pt>
                <c:pt idx="4824">
                  <c:v>41350</c:v>
                </c:pt>
                <c:pt idx="4825">
                  <c:v>41351</c:v>
                </c:pt>
                <c:pt idx="4826">
                  <c:v>41352</c:v>
                </c:pt>
                <c:pt idx="4827">
                  <c:v>41353</c:v>
                </c:pt>
                <c:pt idx="4828">
                  <c:v>41354</c:v>
                </c:pt>
                <c:pt idx="4829">
                  <c:v>41355</c:v>
                </c:pt>
                <c:pt idx="4830">
                  <c:v>41356</c:v>
                </c:pt>
                <c:pt idx="4831">
                  <c:v>41357</c:v>
                </c:pt>
                <c:pt idx="4832">
                  <c:v>41358</c:v>
                </c:pt>
                <c:pt idx="4833">
                  <c:v>41359</c:v>
                </c:pt>
                <c:pt idx="4834">
                  <c:v>41360</c:v>
                </c:pt>
                <c:pt idx="4835">
                  <c:v>41361</c:v>
                </c:pt>
                <c:pt idx="4836">
                  <c:v>41362</c:v>
                </c:pt>
                <c:pt idx="4837">
                  <c:v>41363</c:v>
                </c:pt>
                <c:pt idx="4838">
                  <c:v>41364</c:v>
                </c:pt>
                <c:pt idx="4839">
                  <c:v>41365</c:v>
                </c:pt>
                <c:pt idx="4840">
                  <c:v>41366</c:v>
                </c:pt>
                <c:pt idx="4841">
                  <c:v>41367</c:v>
                </c:pt>
                <c:pt idx="4842">
                  <c:v>41368</c:v>
                </c:pt>
                <c:pt idx="4843">
                  <c:v>41369</c:v>
                </c:pt>
                <c:pt idx="4844">
                  <c:v>41370</c:v>
                </c:pt>
                <c:pt idx="4845">
                  <c:v>41371</c:v>
                </c:pt>
                <c:pt idx="4846">
                  <c:v>41372</c:v>
                </c:pt>
                <c:pt idx="4847">
                  <c:v>41373</c:v>
                </c:pt>
                <c:pt idx="4848">
                  <c:v>41374</c:v>
                </c:pt>
                <c:pt idx="4849">
                  <c:v>41375</c:v>
                </c:pt>
                <c:pt idx="4850">
                  <c:v>41376</c:v>
                </c:pt>
                <c:pt idx="4851">
                  <c:v>41377</c:v>
                </c:pt>
                <c:pt idx="4852">
                  <c:v>41378</c:v>
                </c:pt>
                <c:pt idx="4853">
                  <c:v>41379</c:v>
                </c:pt>
                <c:pt idx="4854">
                  <c:v>41380</c:v>
                </c:pt>
                <c:pt idx="4855">
                  <c:v>41381</c:v>
                </c:pt>
                <c:pt idx="4856">
                  <c:v>41382</c:v>
                </c:pt>
                <c:pt idx="4857">
                  <c:v>41383</c:v>
                </c:pt>
                <c:pt idx="4858">
                  <c:v>41384</c:v>
                </c:pt>
                <c:pt idx="4859">
                  <c:v>41385</c:v>
                </c:pt>
                <c:pt idx="4860">
                  <c:v>41386</c:v>
                </c:pt>
                <c:pt idx="4861">
                  <c:v>41387</c:v>
                </c:pt>
                <c:pt idx="4862">
                  <c:v>41388</c:v>
                </c:pt>
                <c:pt idx="4863">
                  <c:v>41389</c:v>
                </c:pt>
                <c:pt idx="4864">
                  <c:v>41390</c:v>
                </c:pt>
                <c:pt idx="4865">
                  <c:v>41391</c:v>
                </c:pt>
                <c:pt idx="4866">
                  <c:v>41392</c:v>
                </c:pt>
                <c:pt idx="4867">
                  <c:v>41393</c:v>
                </c:pt>
                <c:pt idx="4868">
                  <c:v>41394</c:v>
                </c:pt>
                <c:pt idx="4869">
                  <c:v>41395</c:v>
                </c:pt>
                <c:pt idx="4870">
                  <c:v>41396</c:v>
                </c:pt>
                <c:pt idx="4871">
                  <c:v>41397</c:v>
                </c:pt>
                <c:pt idx="4872">
                  <c:v>41398</c:v>
                </c:pt>
                <c:pt idx="4873">
                  <c:v>41399</c:v>
                </c:pt>
                <c:pt idx="4874">
                  <c:v>41400</c:v>
                </c:pt>
                <c:pt idx="4875">
                  <c:v>41401</c:v>
                </c:pt>
                <c:pt idx="4876">
                  <c:v>41402</c:v>
                </c:pt>
                <c:pt idx="4877">
                  <c:v>41403</c:v>
                </c:pt>
                <c:pt idx="4878">
                  <c:v>41404</c:v>
                </c:pt>
                <c:pt idx="4879">
                  <c:v>41405</c:v>
                </c:pt>
                <c:pt idx="4880">
                  <c:v>41406</c:v>
                </c:pt>
                <c:pt idx="4881">
                  <c:v>41407</c:v>
                </c:pt>
                <c:pt idx="4882">
                  <c:v>41408</c:v>
                </c:pt>
                <c:pt idx="4883">
                  <c:v>41409</c:v>
                </c:pt>
                <c:pt idx="4884">
                  <c:v>41410</c:v>
                </c:pt>
                <c:pt idx="4885">
                  <c:v>41411</c:v>
                </c:pt>
                <c:pt idx="4886">
                  <c:v>41412</c:v>
                </c:pt>
                <c:pt idx="4887">
                  <c:v>41413</c:v>
                </c:pt>
                <c:pt idx="4888">
                  <c:v>41414</c:v>
                </c:pt>
                <c:pt idx="4889">
                  <c:v>41415</c:v>
                </c:pt>
                <c:pt idx="4890">
                  <c:v>41416</c:v>
                </c:pt>
                <c:pt idx="4891">
                  <c:v>41417</c:v>
                </c:pt>
                <c:pt idx="4892">
                  <c:v>41418</c:v>
                </c:pt>
                <c:pt idx="4893">
                  <c:v>41419</c:v>
                </c:pt>
                <c:pt idx="4894">
                  <c:v>41420</c:v>
                </c:pt>
                <c:pt idx="4895">
                  <c:v>41421</c:v>
                </c:pt>
                <c:pt idx="4896">
                  <c:v>41422</c:v>
                </c:pt>
                <c:pt idx="4897">
                  <c:v>41423</c:v>
                </c:pt>
                <c:pt idx="4898">
                  <c:v>41424</c:v>
                </c:pt>
                <c:pt idx="4899">
                  <c:v>41425</c:v>
                </c:pt>
                <c:pt idx="4900">
                  <c:v>41426</c:v>
                </c:pt>
                <c:pt idx="4901">
                  <c:v>41427</c:v>
                </c:pt>
                <c:pt idx="4902">
                  <c:v>41428</c:v>
                </c:pt>
                <c:pt idx="4903">
                  <c:v>41429</c:v>
                </c:pt>
                <c:pt idx="4904">
                  <c:v>41430</c:v>
                </c:pt>
                <c:pt idx="4905">
                  <c:v>41431</c:v>
                </c:pt>
                <c:pt idx="4906">
                  <c:v>41432</c:v>
                </c:pt>
                <c:pt idx="4907">
                  <c:v>41433</c:v>
                </c:pt>
                <c:pt idx="4908">
                  <c:v>41434</c:v>
                </c:pt>
                <c:pt idx="4909">
                  <c:v>41435</c:v>
                </c:pt>
                <c:pt idx="4910">
                  <c:v>41436</c:v>
                </c:pt>
                <c:pt idx="4911">
                  <c:v>41437</c:v>
                </c:pt>
                <c:pt idx="4912">
                  <c:v>41438</c:v>
                </c:pt>
                <c:pt idx="4913">
                  <c:v>41439</c:v>
                </c:pt>
                <c:pt idx="4914">
                  <c:v>41440</c:v>
                </c:pt>
                <c:pt idx="4915">
                  <c:v>41441</c:v>
                </c:pt>
                <c:pt idx="4916">
                  <c:v>41442</c:v>
                </c:pt>
                <c:pt idx="4917">
                  <c:v>41443</c:v>
                </c:pt>
                <c:pt idx="4918">
                  <c:v>41444</c:v>
                </c:pt>
                <c:pt idx="4919">
                  <c:v>41445</c:v>
                </c:pt>
                <c:pt idx="4920">
                  <c:v>41446</c:v>
                </c:pt>
                <c:pt idx="4921">
                  <c:v>41447</c:v>
                </c:pt>
                <c:pt idx="4922">
                  <c:v>41448</c:v>
                </c:pt>
                <c:pt idx="4923">
                  <c:v>41449</c:v>
                </c:pt>
                <c:pt idx="4924">
                  <c:v>41450</c:v>
                </c:pt>
                <c:pt idx="4925">
                  <c:v>41451</c:v>
                </c:pt>
                <c:pt idx="4926">
                  <c:v>41452</c:v>
                </c:pt>
                <c:pt idx="4927">
                  <c:v>41453</c:v>
                </c:pt>
                <c:pt idx="4928">
                  <c:v>41454</c:v>
                </c:pt>
                <c:pt idx="4929">
                  <c:v>41455</c:v>
                </c:pt>
                <c:pt idx="4930">
                  <c:v>41456</c:v>
                </c:pt>
                <c:pt idx="4931">
                  <c:v>41457</c:v>
                </c:pt>
                <c:pt idx="4932">
                  <c:v>41458</c:v>
                </c:pt>
                <c:pt idx="4933">
                  <c:v>41459</c:v>
                </c:pt>
                <c:pt idx="4934">
                  <c:v>41460</c:v>
                </c:pt>
                <c:pt idx="4935">
                  <c:v>41461</c:v>
                </c:pt>
                <c:pt idx="4936">
                  <c:v>41462</c:v>
                </c:pt>
                <c:pt idx="4937">
                  <c:v>41463</c:v>
                </c:pt>
                <c:pt idx="4938">
                  <c:v>41464</c:v>
                </c:pt>
                <c:pt idx="4939">
                  <c:v>41465</c:v>
                </c:pt>
                <c:pt idx="4940">
                  <c:v>41466</c:v>
                </c:pt>
                <c:pt idx="4941">
                  <c:v>41467</c:v>
                </c:pt>
                <c:pt idx="4942">
                  <c:v>41468</c:v>
                </c:pt>
                <c:pt idx="4943">
                  <c:v>41469</c:v>
                </c:pt>
                <c:pt idx="4944">
                  <c:v>41470</c:v>
                </c:pt>
                <c:pt idx="4945">
                  <c:v>41471</c:v>
                </c:pt>
                <c:pt idx="4946">
                  <c:v>41472</c:v>
                </c:pt>
                <c:pt idx="4947">
                  <c:v>41473</c:v>
                </c:pt>
                <c:pt idx="4948">
                  <c:v>41474</c:v>
                </c:pt>
                <c:pt idx="4949">
                  <c:v>41475</c:v>
                </c:pt>
                <c:pt idx="4950">
                  <c:v>41476</c:v>
                </c:pt>
                <c:pt idx="4951">
                  <c:v>41477</c:v>
                </c:pt>
                <c:pt idx="4952">
                  <c:v>41478</c:v>
                </c:pt>
                <c:pt idx="4953">
                  <c:v>41479</c:v>
                </c:pt>
                <c:pt idx="4954">
                  <c:v>41480</c:v>
                </c:pt>
                <c:pt idx="4955">
                  <c:v>41481</c:v>
                </c:pt>
                <c:pt idx="4956">
                  <c:v>41482</c:v>
                </c:pt>
                <c:pt idx="4957">
                  <c:v>41483</c:v>
                </c:pt>
                <c:pt idx="4958">
                  <c:v>41484</c:v>
                </c:pt>
                <c:pt idx="4959">
                  <c:v>41485</c:v>
                </c:pt>
                <c:pt idx="4960">
                  <c:v>41486</c:v>
                </c:pt>
                <c:pt idx="4961">
                  <c:v>41487</c:v>
                </c:pt>
                <c:pt idx="4962">
                  <c:v>41488</c:v>
                </c:pt>
                <c:pt idx="4963">
                  <c:v>41489</c:v>
                </c:pt>
                <c:pt idx="4964">
                  <c:v>41490</c:v>
                </c:pt>
                <c:pt idx="4965">
                  <c:v>41491</c:v>
                </c:pt>
                <c:pt idx="4966">
                  <c:v>41492</c:v>
                </c:pt>
                <c:pt idx="4967">
                  <c:v>41493</c:v>
                </c:pt>
                <c:pt idx="4968">
                  <c:v>41494</c:v>
                </c:pt>
                <c:pt idx="4969">
                  <c:v>41495</c:v>
                </c:pt>
                <c:pt idx="4970">
                  <c:v>41496</c:v>
                </c:pt>
                <c:pt idx="4971">
                  <c:v>41497</c:v>
                </c:pt>
                <c:pt idx="4972">
                  <c:v>41498</c:v>
                </c:pt>
                <c:pt idx="4973">
                  <c:v>41499</c:v>
                </c:pt>
                <c:pt idx="4974">
                  <c:v>41500</c:v>
                </c:pt>
                <c:pt idx="4975">
                  <c:v>41501</c:v>
                </c:pt>
                <c:pt idx="4976">
                  <c:v>41502</c:v>
                </c:pt>
                <c:pt idx="4977">
                  <c:v>41503</c:v>
                </c:pt>
                <c:pt idx="4978">
                  <c:v>41504</c:v>
                </c:pt>
                <c:pt idx="4979">
                  <c:v>41505</c:v>
                </c:pt>
                <c:pt idx="4980">
                  <c:v>41506</c:v>
                </c:pt>
                <c:pt idx="4981">
                  <c:v>41507</c:v>
                </c:pt>
                <c:pt idx="4982">
                  <c:v>41508</c:v>
                </c:pt>
                <c:pt idx="4983">
                  <c:v>41509</c:v>
                </c:pt>
                <c:pt idx="4984">
                  <c:v>41510</c:v>
                </c:pt>
                <c:pt idx="4985">
                  <c:v>41511</c:v>
                </c:pt>
                <c:pt idx="4986">
                  <c:v>41512</c:v>
                </c:pt>
                <c:pt idx="4987">
                  <c:v>41513</c:v>
                </c:pt>
                <c:pt idx="4988">
                  <c:v>41514</c:v>
                </c:pt>
                <c:pt idx="4989">
                  <c:v>41515</c:v>
                </c:pt>
                <c:pt idx="4990">
                  <c:v>41516</c:v>
                </c:pt>
                <c:pt idx="4991">
                  <c:v>41517</c:v>
                </c:pt>
                <c:pt idx="4992">
                  <c:v>41518</c:v>
                </c:pt>
                <c:pt idx="4993">
                  <c:v>41519</c:v>
                </c:pt>
                <c:pt idx="4994">
                  <c:v>41520</c:v>
                </c:pt>
                <c:pt idx="4995">
                  <c:v>41521</c:v>
                </c:pt>
                <c:pt idx="4996">
                  <c:v>41522</c:v>
                </c:pt>
                <c:pt idx="4997">
                  <c:v>41523</c:v>
                </c:pt>
                <c:pt idx="4998">
                  <c:v>41524</c:v>
                </c:pt>
                <c:pt idx="4999">
                  <c:v>41525</c:v>
                </c:pt>
                <c:pt idx="5000">
                  <c:v>41526</c:v>
                </c:pt>
                <c:pt idx="5001">
                  <c:v>41527</c:v>
                </c:pt>
                <c:pt idx="5002">
                  <c:v>41528</c:v>
                </c:pt>
                <c:pt idx="5003">
                  <c:v>41529</c:v>
                </c:pt>
                <c:pt idx="5004">
                  <c:v>41530</c:v>
                </c:pt>
                <c:pt idx="5005">
                  <c:v>41531</c:v>
                </c:pt>
                <c:pt idx="5006">
                  <c:v>41532</c:v>
                </c:pt>
                <c:pt idx="5007">
                  <c:v>41533</c:v>
                </c:pt>
                <c:pt idx="5008">
                  <c:v>41534</c:v>
                </c:pt>
                <c:pt idx="5009">
                  <c:v>41535</c:v>
                </c:pt>
                <c:pt idx="5010">
                  <c:v>41536</c:v>
                </c:pt>
                <c:pt idx="5011">
                  <c:v>41537</c:v>
                </c:pt>
                <c:pt idx="5012">
                  <c:v>41538</c:v>
                </c:pt>
                <c:pt idx="5013">
                  <c:v>41539</c:v>
                </c:pt>
                <c:pt idx="5014">
                  <c:v>41540</c:v>
                </c:pt>
                <c:pt idx="5015">
                  <c:v>41541</c:v>
                </c:pt>
                <c:pt idx="5016">
                  <c:v>41542</c:v>
                </c:pt>
                <c:pt idx="5017">
                  <c:v>41543</c:v>
                </c:pt>
                <c:pt idx="5018">
                  <c:v>41544</c:v>
                </c:pt>
                <c:pt idx="5019">
                  <c:v>41545</c:v>
                </c:pt>
                <c:pt idx="5020">
                  <c:v>41546</c:v>
                </c:pt>
                <c:pt idx="5021">
                  <c:v>41547</c:v>
                </c:pt>
                <c:pt idx="5022">
                  <c:v>41548</c:v>
                </c:pt>
                <c:pt idx="5023">
                  <c:v>41549</c:v>
                </c:pt>
                <c:pt idx="5024">
                  <c:v>41550</c:v>
                </c:pt>
                <c:pt idx="5025">
                  <c:v>41551</c:v>
                </c:pt>
                <c:pt idx="5026">
                  <c:v>41552</c:v>
                </c:pt>
                <c:pt idx="5027">
                  <c:v>41553</c:v>
                </c:pt>
                <c:pt idx="5028">
                  <c:v>41554</c:v>
                </c:pt>
                <c:pt idx="5029">
                  <c:v>41555</c:v>
                </c:pt>
                <c:pt idx="5030">
                  <c:v>41556</c:v>
                </c:pt>
                <c:pt idx="5031">
                  <c:v>41557</c:v>
                </c:pt>
                <c:pt idx="5032">
                  <c:v>41558</c:v>
                </c:pt>
                <c:pt idx="5033">
                  <c:v>41559</c:v>
                </c:pt>
                <c:pt idx="5034">
                  <c:v>41560</c:v>
                </c:pt>
                <c:pt idx="5035">
                  <c:v>41561</c:v>
                </c:pt>
                <c:pt idx="5036">
                  <c:v>41562</c:v>
                </c:pt>
                <c:pt idx="5037">
                  <c:v>41563</c:v>
                </c:pt>
                <c:pt idx="5038">
                  <c:v>41564</c:v>
                </c:pt>
                <c:pt idx="5039">
                  <c:v>41565</c:v>
                </c:pt>
                <c:pt idx="5040">
                  <c:v>41566</c:v>
                </c:pt>
                <c:pt idx="5041">
                  <c:v>41567</c:v>
                </c:pt>
                <c:pt idx="5042">
                  <c:v>41568</c:v>
                </c:pt>
                <c:pt idx="5043">
                  <c:v>41569</c:v>
                </c:pt>
                <c:pt idx="5044">
                  <c:v>41570</c:v>
                </c:pt>
                <c:pt idx="5045">
                  <c:v>41571</c:v>
                </c:pt>
                <c:pt idx="5046">
                  <c:v>41572</c:v>
                </c:pt>
                <c:pt idx="5047">
                  <c:v>41573</c:v>
                </c:pt>
                <c:pt idx="5048">
                  <c:v>41574</c:v>
                </c:pt>
                <c:pt idx="5049">
                  <c:v>41575</c:v>
                </c:pt>
                <c:pt idx="5050">
                  <c:v>41576</c:v>
                </c:pt>
                <c:pt idx="5051">
                  <c:v>41577</c:v>
                </c:pt>
                <c:pt idx="5052">
                  <c:v>41578</c:v>
                </c:pt>
                <c:pt idx="5053">
                  <c:v>41579</c:v>
                </c:pt>
                <c:pt idx="5054">
                  <c:v>41580</c:v>
                </c:pt>
                <c:pt idx="5055">
                  <c:v>41581</c:v>
                </c:pt>
                <c:pt idx="5056">
                  <c:v>41582</c:v>
                </c:pt>
                <c:pt idx="5057">
                  <c:v>41583</c:v>
                </c:pt>
                <c:pt idx="5058">
                  <c:v>41584</c:v>
                </c:pt>
                <c:pt idx="5059">
                  <c:v>41585</c:v>
                </c:pt>
                <c:pt idx="5060">
                  <c:v>41586</c:v>
                </c:pt>
                <c:pt idx="5061">
                  <c:v>41587</c:v>
                </c:pt>
                <c:pt idx="5062">
                  <c:v>41588</c:v>
                </c:pt>
                <c:pt idx="5063">
                  <c:v>41589</c:v>
                </c:pt>
                <c:pt idx="5064">
                  <c:v>41590</c:v>
                </c:pt>
                <c:pt idx="5065">
                  <c:v>41591</c:v>
                </c:pt>
                <c:pt idx="5066">
                  <c:v>41592</c:v>
                </c:pt>
                <c:pt idx="5067">
                  <c:v>41593</c:v>
                </c:pt>
                <c:pt idx="5068">
                  <c:v>41594</c:v>
                </c:pt>
                <c:pt idx="5069">
                  <c:v>41595</c:v>
                </c:pt>
                <c:pt idx="5070">
                  <c:v>41596</c:v>
                </c:pt>
                <c:pt idx="5071">
                  <c:v>41597</c:v>
                </c:pt>
                <c:pt idx="5072">
                  <c:v>41598</c:v>
                </c:pt>
                <c:pt idx="5073">
                  <c:v>41599</c:v>
                </c:pt>
                <c:pt idx="5074">
                  <c:v>41600</c:v>
                </c:pt>
                <c:pt idx="5075">
                  <c:v>41601</c:v>
                </c:pt>
                <c:pt idx="5076">
                  <c:v>41602</c:v>
                </c:pt>
                <c:pt idx="5077">
                  <c:v>41603</c:v>
                </c:pt>
                <c:pt idx="5078">
                  <c:v>41604</c:v>
                </c:pt>
                <c:pt idx="5079">
                  <c:v>41605</c:v>
                </c:pt>
                <c:pt idx="5080">
                  <c:v>41606</c:v>
                </c:pt>
                <c:pt idx="5081">
                  <c:v>41607</c:v>
                </c:pt>
                <c:pt idx="5082">
                  <c:v>41608</c:v>
                </c:pt>
                <c:pt idx="5083">
                  <c:v>41609</c:v>
                </c:pt>
                <c:pt idx="5084">
                  <c:v>41610</c:v>
                </c:pt>
                <c:pt idx="5085">
                  <c:v>41611</c:v>
                </c:pt>
                <c:pt idx="5086">
                  <c:v>41612</c:v>
                </c:pt>
                <c:pt idx="5087">
                  <c:v>41613</c:v>
                </c:pt>
                <c:pt idx="5088">
                  <c:v>41614</c:v>
                </c:pt>
                <c:pt idx="5089">
                  <c:v>41615</c:v>
                </c:pt>
                <c:pt idx="5090">
                  <c:v>41616</c:v>
                </c:pt>
                <c:pt idx="5091">
                  <c:v>41617</c:v>
                </c:pt>
                <c:pt idx="5092">
                  <c:v>41618</c:v>
                </c:pt>
                <c:pt idx="5093">
                  <c:v>41619</c:v>
                </c:pt>
                <c:pt idx="5094">
                  <c:v>41620</c:v>
                </c:pt>
                <c:pt idx="5095">
                  <c:v>41621</c:v>
                </c:pt>
                <c:pt idx="5096">
                  <c:v>41622</c:v>
                </c:pt>
                <c:pt idx="5097">
                  <c:v>41623</c:v>
                </c:pt>
                <c:pt idx="5098">
                  <c:v>41624</c:v>
                </c:pt>
                <c:pt idx="5099">
                  <c:v>41625</c:v>
                </c:pt>
                <c:pt idx="5100">
                  <c:v>41626</c:v>
                </c:pt>
                <c:pt idx="5101">
                  <c:v>41627</c:v>
                </c:pt>
                <c:pt idx="5102">
                  <c:v>41628</c:v>
                </c:pt>
                <c:pt idx="5103">
                  <c:v>41629</c:v>
                </c:pt>
                <c:pt idx="5104">
                  <c:v>41630</c:v>
                </c:pt>
                <c:pt idx="5105">
                  <c:v>41631</c:v>
                </c:pt>
                <c:pt idx="5106">
                  <c:v>41632</c:v>
                </c:pt>
                <c:pt idx="5107">
                  <c:v>41633</c:v>
                </c:pt>
                <c:pt idx="5108">
                  <c:v>41634</c:v>
                </c:pt>
                <c:pt idx="5109">
                  <c:v>41635</c:v>
                </c:pt>
                <c:pt idx="5110">
                  <c:v>41636</c:v>
                </c:pt>
                <c:pt idx="5111">
                  <c:v>41637</c:v>
                </c:pt>
                <c:pt idx="5112">
                  <c:v>41638</c:v>
                </c:pt>
                <c:pt idx="5113">
                  <c:v>41639</c:v>
                </c:pt>
                <c:pt idx="5114">
                  <c:v>41640</c:v>
                </c:pt>
                <c:pt idx="5115">
                  <c:v>41641</c:v>
                </c:pt>
                <c:pt idx="5116">
                  <c:v>41642</c:v>
                </c:pt>
                <c:pt idx="5117">
                  <c:v>41643</c:v>
                </c:pt>
                <c:pt idx="5118">
                  <c:v>41644</c:v>
                </c:pt>
                <c:pt idx="5119">
                  <c:v>41645</c:v>
                </c:pt>
                <c:pt idx="5120">
                  <c:v>41646</c:v>
                </c:pt>
                <c:pt idx="5121">
                  <c:v>41647</c:v>
                </c:pt>
                <c:pt idx="5122">
                  <c:v>41648</c:v>
                </c:pt>
                <c:pt idx="5123">
                  <c:v>41649</c:v>
                </c:pt>
                <c:pt idx="5124">
                  <c:v>41650</c:v>
                </c:pt>
                <c:pt idx="5125">
                  <c:v>41651</c:v>
                </c:pt>
                <c:pt idx="5126">
                  <c:v>41652</c:v>
                </c:pt>
                <c:pt idx="5127">
                  <c:v>41653</c:v>
                </c:pt>
                <c:pt idx="5128">
                  <c:v>41654</c:v>
                </c:pt>
                <c:pt idx="5129">
                  <c:v>41655</c:v>
                </c:pt>
                <c:pt idx="5130">
                  <c:v>41656</c:v>
                </c:pt>
                <c:pt idx="5131">
                  <c:v>41657</c:v>
                </c:pt>
                <c:pt idx="5132">
                  <c:v>41658</c:v>
                </c:pt>
                <c:pt idx="5133">
                  <c:v>41659</c:v>
                </c:pt>
                <c:pt idx="5134">
                  <c:v>41660</c:v>
                </c:pt>
                <c:pt idx="5135">
                  <c:v>41661</c:v>
                </c:pt>
                <c:pt idx="5136">
                  <c:v>41662</c:v>
                </c:pt>
                <c:pt idx="5137">
                  <c:v>41663</c:v>
                </c:pt>
                <c:pt idx="5138">
                  <c:v>41664</c:v>
                </c:pt>
                <c:pt idx="5139">
                  <c:v>41665</c:v>
                </c:pt>
                <c:pt idx="5140">
                  <c:v>41666</c:v>
                </c:pt>
                <c:pt idx="5141">
                  <c:v>41667</c:v>
                </c:pt>
                <c:pt idx="5142">
                  <c:v>41668</c:v>
                </c:pt>
                <c:pt idx="5143">
                  <c:v>41669</c:v>
                </c:pt>
                <c:pt idx="5144">
                  <c:v>41670</c:v>
                </c:pt>
                <c:pt idx="5145">
                  <c:v>41671</c:v>
                </c:pt>
                <c:pt idx="5146">
                  <c:v>41672</c:v>
                </c:pt>
                <c:pt idx="5147">
                  <c:v>41673</c:v>
                </c:pt>
                <c:pt idx="5148">
                  <c:v>41674</c:v>
                </c:pt>
                <c:pt idx="5149">
                  <c:v>41675</c:v>
                </c:pt>
                <c:pt idx="5150">
                  <c:v>41676</c:v>
                </c:pt>
                <c:pt idx="5151">
                  <c:v>41677</c:v>
                </c:pt>
                <c:pt idx="5152">
                  <c:v>41678</c:v>
                </c:pt>
                <c:pt idx="5153">
                  <c:v>41679</c:v>
                </c:pt>
                <c:pt idx="5154">
                  <c:v>41680</c:v>
                </c:pt>
                <c:pt idx="5155">
                  <c:v>41681</c:v>
                </c:pt>
                <c:pt idx="5156">
                  <c:v>41682</c:v>
                </c:pt>
                <c:pt idx="5157">
                  <c:v>41683</c:v>
                </c:pt>
                <c:pt idx="5158">
                  <c:v>41684</c:v>
                </c:pt>
                <c:pt idx="5159">
                  <c:v>41685</c:v>
                </c:pt>
                <c:pt idx="5160">
                  <c:v>41686</c:v>
                </c:pt>
                <c:pt idx="5161">
                  <c:v>41687</c:v>
                </c:pt>
                <c:pt idx="5162">
                  <c:v>41688</c:v>
                </c:pt>
                <c:pt idx="5163">
                  <c:v>41689</c:v>
                </c:pt>
                <c:pt idx="5164">
                  <c:v>41690</c:v>
                </c:pt>
                <c:pt idx="5165">
                  <c:v>41691</c:v>
                </c:pt>
                <c:pt idx="5166">
                  <c:v>41692</c:v>
                </c:pt>
                <c:pt idx="5167">
                  <c:v>41693</c:v>
                </c:pt>
                <c:pt idx="5168">
                  <c:v>41694</c:v>
                </c:pt>
                <c:pt idx="5169">
                  <c:v>41695</c:v>
                </c:pt>
                <c:pt idx="5170">
                  <c:v>41696</c:v>
                </c:pt>
                <c:pt idx="5171">
                  <c:v>41697</c:v>
                </c:pt>
                <c:pt idx="5172">
                  <c:v>41698</c:v>
                </c:pt>
                <c:pt idx="5173">
                  <c:v>41699</c:v>
                </c:pt>
                <c:pt idx="5174">
                  <c:v>41700</c:v>
                </c:pt>
                <c:pt idx="5175">
                  <c:v>41701</c:v>
                </c:pt>
                <c:pt idx="5176">
                  <c:v>41702</c:v>
                </c:pt>
                <c:pt idx="5177">
                  <c:v>41703</c:v>
                </c:pt>
                <c:pt idx="5178">
                  <c:v>41704</c:v>
                </c:pt>
                <c:pt idx="5179">
                  <c:v>41705</c:v>
                </c:pt>
                <c:pt idx="5180">
                  <c:v>41706</c:v>
                </c:pt>
                <c:pt idx="5181">
                  <c:v>41707</c:v>
                </c:pt>
                <c:pt idx="5182">
                  <c:v>41708</c:v>
                </c:pt>
                <c:pt idx="5183">
                  <c:v>41709</c:v>
                </c:pt>
                <c:pt idx="5184">
                  <c:v>41710</c:v>
                </c:pt>
                <c:pt idx="5185">
                  <c:v>41711</c:v>
                </c:pt>
                <c:pt idx="5186">
                  <c:v>41712</c:v>
                </c:pt>
                <c:pt idx="5187">
                  <c:v>41713</c:v>
                </c:pt>
                <c:pt idx="5188">
                  <c:v>41714</c:v>
                </c:pt>
                <c:pt idx="5189">
                  <c:v>41715</c:v>
                </c:pt>
                <c:pt idx="5190">
                  <c:v>41716</c:v>
                </c:pt>
                <c:pt idx="5191">
                  <c:v>41717</c:v>
                </c:pt>
                <c:pt idx="5192">
                  <c:v>41718</c:v>
                </c:pt>
                <c:pt idx="5193">
                  <c:v>41719</c:v>
                </c:pt>
                <c:pt idx="5194">
                  <c:v>41720</c:v>
                </c:pt>
                <c:pt idx="5195">
                  <c:v>41721</c:v>
                </c:pt>
                <c:pt idx="5196">
                  <c:v>41722</c:v>
                </c:pt>
                <c:pt idx="5197">
                  <c:v>41723</c:v>
                </c:pt>
                <c:pt idx="5198">
                  <c:v>41724</c:v>
                </c:pt>
                <c:pt idx="5199">
                  <c:v>41725</c:v>
                </c:pt>
                <c:pt idx="5200">
                  <c:v>41726</c:v>
                </c:pt>
                <c:pt idx="5201">
                  <c:v>41727</c:v>
                </c:pt>
                <c:pt idx="5202">
                  <c:v>41728</c:v>
                </c:pt>
                <c:pt idx="5203">
                  <c:v>41729</c:v>
                </c:pt>
                <c:pt idx="5204">
                  <c:v>41730</c:v>
                </c:pt>
                <c:pt idx="5205">
                  <c:v>41731</c:v>
                </c:pt>
                <c:pt idx="5206">
                  <c:v>41732</c:v>
                </c:pt>
                <c:pt idx="5207">
                  <c:v>41733</c:v>
                </c:pt>
                <c:pt idx="5208">
                  <c:v>41734</c:v>
                </c:pt>
                <c:pt idx="5209">
                  <c:v>41735</c:v>
                </c:pt>
                <c:pt idx="5210">
                  <c:v>41736</c:v>
                </c:pt>
                <c:pt idx="5211">
                  <c:v>41737</c:v>
                </c:pt>
                <c:pt idx="5212">
                  <c:v>41738</c:v>
                </c:pt>
                <c:pt idx="5213">
                  <c:v>41739</c:v>
                </c:pt>
                <c:pt idx="5214">
                  <c:v>41740</c:v>
                </c:pt>
                <c:pt idx="5215">
                  <c:v>41741</c:v>
                </c:pt>
                <c:pt idx="5216">
                  <c:v>41742</c:v>
                </c:pt>
                <c:pt idx="5217">
                  <c:v>41743</c:v>
                </c:pt>
                <c:pt idx="5218">
                  <c:v>41744</c:v>
                </c:pt>
                <c:pt idx="5219">
                  <c:v>41745</c:v>
                </c:pt>
                <c:pt idx="5220">
                  <c:v>41746</c:v>
                </c:pt>
                <c:pt idx="5221">
                  <c:v>41747</c:v>
                </c:pt>
                <c:pt idx="5222">
                  <c:v>41748</c:v>
                </c:pt>
                <c:pt idx="5223">
                  <c:v>41749</c:v>
                </c:pt>
                <c:pt idx="5224">
                  <c:v>41750</c:v>
                </c:pt>
                <c:pt idx="5225">
                  <c:v>41751</c:v>
                </c:pt>
                <c:pt idx="5226">
                  <c:v>41752</c:v>
                </c:pt>
                <c:pt idx="5227">
                  <c:v>41753</c:v>
                </c:pt>
                <c:pt idx="5228">
                  <c:v>41754</c:v>
                </c:pt>
                <c:pt idx="5229">
                  <c:v>41755</c:v>
                </c:pt>
                <c:pt idx="5230">
                  <c:v>41756</c:v>
                </c:pt>
                <c:pt idx="5231">
                  <c:v>41757</c:v>
                </c:pt>
                <c:pt idx="5232">
                  <c:v>41758</c:v>
                </c:pt>
                <c:pt idx="5233">
                  <c:v>41759</c:v>
                </c:pt>
                <c:pt idx="5234">
                  <c:v>41760</c:v>
                </c:pt>
                <c:pt idx="5235">
                  <c:v>41761</c:v>
                </c:pt>
                <c:pt idx="5236">
                  <c:v>41762</c:v>
                </c:pt>
                <c:pt idx="5237">
                  <c:v>41763</c:v>
                </c:pt>
                <c:pt idx="5238">
                  <c:v>41764</c:v>
                </c:pt>
                <c:pt idx="5239">
                  <c:v>41765</c:v>
                </c:pt>
                <c:pt idx="5240">
                  <c:v>41766</c:v>
                </c:pt>
                <c:pt idx="5241">
                  <c:v>41767</c:v>
                </c:pt>
                <c:pt idx="5242">
                  <c:v>41768</c:v>
                </c:pt>
                <c:pt idx="5243">
                  <c:v>41769</c:v>
                </c:pt>
                <c:pt idx="5244">
                  <c:v>41770</c:v>
                </c:pt>
                <c:pt idx="5245">
                  <c:v>41771</c:v>
                </c:pt>
                <c:pt idx="5246">
                  <c:v>41772</c:v>
                </c:pt>
                <c:pt idx="5247">
                  <c:v>41773</c:v>
                </c:pt>
                <c:pt idx="5248">
                  <c:v>41774</c:v>
                </c:pt>
                <c:pt idx="5249">
                  <c:v>41775</c:v>
                </c:pt>
                <c:pt idx="5250">
                  <c:v>41776</c:v>
                </c:pt>
                <c:pt idx="5251">
                  <c:v>41777</c:v>
                </c:pt>
                <c:pt idx="5252">
                  <c:v>41778</c:v>
                </c:pt>
                <c:pt idx="5253">
                  <c:v>41779</c:v>
                </c:pt>
                <c:pt idx="5254">
                  <c:v>41780</c:v>
                </c:pt>
                <c:pt idx="5255">
                  <c:v>41781</c:v>
                </c:pt>
                <c:pt idx="5256">
                  <c:v>41782</c:v>
                </c:pt>
                <c:pt idx="5257">
                  <c:v>41783</c:v>
                </c:pt>
                <c:pt idx="5258">
                  <c:v>41784</c:v>
                </c:pt>
                <c:pt idx="5259">
                  <c:v>41785</c:v>
                </c:pt>
                <c:pt idx="5260">
                  <c:v>41786</c:v>
                </c:pt>
                <c:pt idx="5261">
                  <c:v>41787</c:v>
                </c:pt>
                <c:pt idx="5262">
                  <c:v>41788</c:v>
                </c:pt>
                <c:pt idx="5263">
                  <c:v>41789</c:v>
                </c:pt>
                <c:pt idx="5264">
                  <c:v>41790</c:v>
                </c:pt>
                <c:pt idx="5265">
                  <c:v>41791</c:v>
                </c:pt>
                <c:pt idx="5266">
                  <c:v>41792</c:v>
                </c:pt>
                <c:pt idx="5267">
                  <c:v>41793</c:v>
                </c:pt>
                <c:pt idx="5268">
                  <c:v>41794</c:v>
                </c:pt>
                <c:pt idx="5269">
                  <c:v>41795</c:v>
                </c:pt>
                <c:pt idx="5270">
                  <c:v>41796</c:v>
                </c:pt>
                <c:pt idx="5271">
                  <c:v>41797</c:v>
                </c:pt>
                <c:pt idx="5272">
                  <c:v>41798</c:v>
                </c:pt>
                <c:pt idx="5273">
                  <c:v>41799</c:v>
                </c:pt>
                <c:pt idx="5274">
                  <c:v>41800</c:v>
                </c:pt>
                <c:pt idx="5275">
                  <c:v>41801</c:v>
                </c:pt>
                <c:pt idx="5276">
                  <c:v>41802</c:v>
                </c:pt>
                <c:pt idx="5277">
                  <c:v>41803</c:v>
                </c:pt>
                <c:pt idx="5278">
                  <c:v>41804</c:v>
                </c:pt>
                <c:pt idx="5279">
                  <c:v>41805</c:v>
                </c:pt>
                <c:pt idx="5280">
                  <c:v>41806</c:v>
                </c:pt>
                <c:pt idx="5281">
                  <c:v>41807</c:v>
                </c:pt>
                <c:pt idx="5282">
                  <c:v>41808</c:v>
                </c:pt>
                <c:pt idx="5283">
                  <c:v>41809</c:v>
                </c:pt>
                <c:pt idx="5284">
                  <c:v>41810</c:v>
                </c:pt>
                <c:pt idx="5285">
                  <c:v>41811</c:v>
                </c:pt>
                <c:pt idx="5286">
                  <c:v>41812</c:v>
                </c:pt>
                <c:pt idx="5287">
                  <c:v>41813</c:v>
                </c:pt>
                <c:pt idx="5288">
                  <c:v>41814</c:v>
                </c:pt>
                <c:pt idx="5289">
                  <c:v>41815</c:v>
                </c:pt>
                <c:pt idx="5290">
                  <c:v>41816</c:v>
                </c:pt>
                <c:pt idx="5291">
                  <c:v>41817</c:v>
                </c:pt>
                <c:pt idx="5292">
                  <c:v>41818</c:v>
                </c:pt>
                <c:pt idx="5293">
                  <c:v>41819</c:v>
                </c:pt>
                <c:pt idx="5294">
                  <c:v>41820</c:v>
                </c:pt>
                <c:pt idx="5295">
                  <c:v>41821</c:v>
                </c:pt>
                <c:pt idx="5296">
                  <c:v>41822</c:v>
                </c:pt>
                <c:pt idx="5297">
                  <c:v>41823</c:v>
                </c:pt>
                <c:pt idx="5298">
                  <c:v>41824</c:v>
                </c:pt>
                <c:pt idx="5299">
                  <c:v>41825</c:v>
                </c:pt>
                <c:pt idx="5300">
                  <c:v>41826</c:v>
                </c:pt>
                <c:pt idx="5301">
                  <c:v>41827</c:v>
                </c:pt>
                <c:pt idx="5302">
                  <c:v>41828</c:v>
                </c:pt>
                <c:pt idx="5303">
                  <c:v>41829</c:v>
                </c:pt>
                <c:pt idx="5304">
                  <c:v>41830</c:v>
                </c:pt>
                <c:pt idx="5305">
                  <c:v>41831</c:v>
                </c:pt>
                <c:pt idx="5306">
                  <c:v>41832</c:v>
                </c:pt>
                <c:pt idx="5307">
                  <c:v>41833</c:v>
                </c:pt>
                <c:pt idx="5308">
                  <c:v>41834</c:v>
                </c:pt>
                <c:pt idx="5309">
                  <c:v>41835</c:v>
                </c:pt>
                <c:pt idx="5310">
                  <c:v>41836</c:v>
                </c:pt>
                <c:pt idx="5311">
                  <c:v>41837</c:v>
                </c:pt>
                <c:pt idx="5312">
                  <c:v>41838</c:v>
                </c:pt>
                <c:pt idx="5313">
                  <c:v>41839</c:v>
                </c:pt>
                <c:pt idx="5314">
                  <c:v>41840</c:v>
                </c:pt>
                <c:pt idx="5315">
                  <c:v>41841</c:v>
                </c:pt>
                <c:pt idx="5316">
                  <c:v>41842</c:v>
                </c:pt>
                <c:pt idx="5317">
                  <c:v>41843</c:v>
                </c:pt>
                <c:pt idx="5318">
                  <c:v>41844</c:v>
                </c:pt>
                <c:pt idx="5319">
                  <c:v>41845</c:v>
                </c:pt>
                <c:pt idx="5320">
                  <c:v>41846</c:v>
                </c:pt>
                <c:pt idx="5321">
                  <c:v>41847</c:v>
                </c:pt>
                <c:pt idx="5322">
                  <c:v>41848</c:v>
                </c:pt>
                <c:pt idx="5323">
                  <c:v>41849</c:v>
                </c:pt>
                <c:pt idx="5324">
                  <c:v>41850</c:v>
                </c:pt>
                <c:pt idx="5325">
                  <c:v>41851</c:v>
                </c:pt>
                <c:pt idx="5326">
                  <c:v>41852</c:v>
                </c:pt>
                <c:pt idx="5327">
                  <c:v>41853</c:v>
                </c:pt>
                <c:pt idx="5328">
                  <c:v>41854</c:v>
                </c:pt>
                <c:pt idx="5329">
                  <c:v>41855</c:v>
                </c:pt>
                <c:pt idx="5330">
                  <c:v>41856</c:v>
                </c:pt>
                <c:pt idx="5331">
                  <c:v>41857</c:v>
                </c:pt>
                <c:pt idx="5332">
                  <c:v>41858</c:v>
                </c:pt>
                <c:pt idx="5333">
                  <c:v>41859</c:v>
                </c:pt>
                <c:pt idx="5334">
                  <c:v>41860</c:v>
                </c:pt>
                <c:pt idx="5335">
                  <c:v>41861</c:v>
                </c:pt>
                <c:pt idx="5336">
                  <c:v>41862</c:v>
                </c:pt>
                <c:pt idx="5337">
                  <c:v>41863</c:v>
                </c:pt>
                <c:pt idx="5338">
                  <c:v>41864</c:v>
                </c:pt>
                <c:pt idx="5339">
                  <c:v>41865</c:v>
                </c:pt>
                <c:pt idx="5340">
                  <c:v>41866</c:v>
                </c:pt>
                <c:pt idx="5341">
                  <c:v>41867</c:v>
                </c:pt>
                <c:pt idx="5342">
                  <c:v>41868</c:v>
                </c:pt>
                <c:pt idx="5343">
                  <c:v>41869</c:v>
                </c:pt>
                <c:pt idx="5344">
                  <c:v>41870</c:v>
                </c:pt>
                <c:pt idx="5345">
                  <c:v>41871</c:v>
                </c:pt>
                <c:pt idx="5346">
                  <c:v>41872</c:v>
                </c:pt>
                <c:pt idx="5347">
                  <c:v>41873</c:v>
                </c:pt>
                <c:pt idx="5348">
                  <c:v>41874</c:v>
                </c:pt>
                <c:pt idx="5349">
                  <c:v>41875</c:v>
                </c:pt>
                <c:pt idx="5350">
                  <c:v>41876</c:v>
                </c:pt>
                <c:pt idx="5351">
                  <c:v>41877</c:v>
                </c:pt>
                <c:pt idx="5352">
                  <c:v>41878</c:v>
                </c:pt>
                <c:pt idx="5353">
                  <c:v>41879</c:v>
                </c:pt>
                <c:pt idx="5354">
                  <c:v>41880</c:v>
                </c:pt>
                <c:pt idx="5355">
                  <c:v>41881</c:v>
                </c:pt>
                <c:pt idx="5356">
                  <c:v>41882</c:v>
                </c:pt>
                <c:pt idx="5357">
                  <c:v>41883</c:v>
                </c:pt>
                <c:pt idx="5358">
                  <c:v>41884</c:v>
                </c:pt>
                <c:pt idx="5359">
                  <c:v>41885</c:v>
                </c:pt>
                <c:pt idx="5360">
                  <c:v>41886</c:v>
                </c:pt>
                <c:pt idx="5361">
                  <c:v>41887</c:v>
                </c:pt>
                <c:pt idx="5362">
                  <c:v>41888</c:v>
                </c:pt>
                <c:pt idx="5363">
                  <c:v>41889</c:v>
                </c:pt>
                <c:pt idx="5364">
                  <c:v>41890</c:v>
                </c:pt>
                <c:pt idx="5365">
                  <c:v>41891</c:v>
                </c:pt>
                <c:pt idx="5366">
                  <c:v>41892</c:v>
                </c:pt>
                <c:pt idx="5367">
                  <c:v>41893</c:v>
                </c:pt>
                <c:pt idx="5368">
                  <c:v>41894</c:v>
                </c:pt>
                <c:pt idx="5369">
                  <c:v>41895</c:v>
                </c:pt>
                <c:pt idx="5370">
                  <c:v>41896</c:v>
                </c:pt>
                <c:pt idx="5371">
                  <c:v>41897</c:v>
                </c:pt>
                <c:pt idx="5372">
                  <c:v>41898</c:v>
                </c:pt>
                <c:pt idx="5373">
                  <c:v>41899</c:v>
                </c:pt>
                <c:pt idx="5374">
                  <c:v>41900</c:v>
                </c:pt>
                <c:pt idx="5375">
                  <c:v>41901</c:v>
                </c:pt>
                <c:pt idx="5376">
                  <c:v>41902</c:v>
                </c:pt>
                <c:pt idx="5377">
                  <c:v>41903</c:v>
                </c:pt>
                <c:pt idx="5378">
                  <c:v>41904</c:v>
                </c:pt>
                <c:pt idx="5379">
                  <c:v>41905</c:v>
                </c:pt>
                <c:pt idx="5380">
                  <c:v>41906</c:v>
                </c:pt>
                <c:pt idx="5381">
                  <c:v>41907</c:v>
                </c:pt>
                <c:pt idx="5382">
                  <c:v>41908</c:v>
                </c:pt>
                <c:pt idx="5383">
                  <c:v>41909</c:v>
                </c:pt>
                <c:pt idx="5384">
                  <c:v>41910</c:v>
                </c:pt>
                <c:pt idx="5385">
                  <c:v>41911</c:v>
                </c:pt>
                <c:pt idx="5386">
                  <c:v>41912</c:v>
                </c:pt>
                <c:pt idx="5387">
                  <c:v>41913</c:v>
                </c:pt>
                <c:pt idx="5388">
                  <c:v>41914</c:v>
                </c:pt>
                <c:pt idx="5389">
                  <c:v>41915</c:v>
                </c:pt>
                <c:pt idx="5390">
                  <c:v>41916</c:v>
                </c:pt>
                <c:pt idx="5391">
                  <c:v>41917</c:v>
                </c:pt>
                <c:pt idx="5392">
                  <c:v>41918</c:v>
                </c:pt>
                <c:pt idx="5393">
                  <c:v>41919</c:v>
                </c:pt>
                <c:pt idx="5394">
                  <c:v>41920</c:v>
                </c:pt>
                <c:pt idx="5395">
                  <c:v>41921</c:v>
                </c:pt>
                <c:pt idx="5396">
                  <c:v>41922</c:v>
                </c:pt>
                <c:pt idx="5397">
                  <c:v>41923</c:v>
                </c:pt>
                <c:pt idx="5398">
                  <c:v>41924</c:v>
                </c:pt>
                <c:pt idx="5399">
                  <c:v>41925</c:v>
                </c:pt>
                <c:pt idx="5400">
                  <c:v>41926</c:v>
                </c:pt>
                <c:pt idx="5401">
                  <c:v>41927</c:v>
                </c:pt>
                <c:pt idx="5402">
                  <c:v>41928</c:v>
                </c:pt>
                <c:pt idx="5403">
                  <c:v>41929</c:v>
                </c:pt>
                <c:pt idx="5404">
                  <c:v>41930</c:v>
                </c:pt>
                <c:pt idx="5405">
                  <c:v>41931</c:v>
                </c:pt>
                <c:pt idx="5406">
                  <c:v>41932</c:v>
                </c:pt>
                <c:pt idx="5407">
                  <c:v>41933</c:v>
                </c:pt>
                <c:pt idx="5408">
                  <c:v>41934</c:v>
                </c:pt>
                <c:pt idx="5409">
                  <c:v>41935</c:v>
                </c:pt>
                <c:pt idx="5410">
                  <c:v>41936</c:v>
                </c:pt>
                <c:pt idx="5411">
                  <c:v>41937</c:v>
                </c:pt>
                <c:pt idx="5412">
                  <c:v>41938</c:v>
                </c:pt>
                <c:pt idx="5413">
                  <c:v>41939</c:v>
                </c:pt>
                <c:pt idx="5414">
                  <c:v>41940</c:v>
                </c:pt>
                <c:pt idx="5415">
                  <c:v>41941</c:v>
                </c:pt>
                <c:pt idx="5416">
                  <c:v>41942</c:v>
                </c:pt>
                <c:pt idx="5417">
                  <c:v>41943</c:v>
                </c:pt>
                <c:pt idx="5418">
                  <c:v>41944</c:v>
                </c:pt>
                <c:pt idx="5419">
                  <c:v>41945</c:v>
                </c:pt>
                <c:pt idx="5420">
                  <c:v>41946</c:v>
                </c:pt>
                <c:pt idx="5421">
                  <c:v>41947</c:v>
                </c:pt>
                <c:pt idx="5422">
                  <c:v>41948</c:v>
                </c:pt>
                <c:pt idx="5423">
                  <c:v>41949</c:v>
                </c:pt>
                <c:pt idx="5424">
                  <c:v>41950</c:v>
                </c:pt>
                <c:pt idx="5425">
                  <c:v>41951</c:v>
                </c:pt>
                <c:pt idx="5426">
                  <c:v>41952</c:v>
                </c:pt>
                <c:pt idx="5427">
                  <c:v>41953</c:v>
                </c:pt>
                <c:pt idx="5428">
                  <c:v>41954</c:v>
                </c:pt>
                <c:pt idx="5429">
                  <c:v>41955</c:v>
                </c:pt>
                <c:pt idx="5430">
                  <c:v>41956</c:v>
                </c:pt>
                <c:pt idx="5431">
                  <c:v>41957</c:v>
                </c:pt>
                <c:pt idx="5432">
                  <c:v>41958</c:v>
                </c:pt>
                <c:pt idx="5433">
                  <c:v>41959</c:v>
                </c:pt>
                <c:pt idx="5434">
                  <c:v>41960</c:v>
                </c:pt>
                <c:pt idx="5435">
                  <c:v>41961</c:v>
                </c:pt>
                <c:pt idx="5436">
                  <c:v>41962</c:v>
                </c:pt>
                <c:pt idx="5437">
                  <c:v>41963</c:v>
                </c:pt>
                <c:pt idx="5438">
                  <c:v>41964</c:v>
                </c:pt>
                <c:pt idx="5439">
                  <c:v>41965</c:v>
                </c:pt>
                <c:pt idx="5440">
                  <c:v>41966</c:v>
                </c:pt>
                <c:pt idx="5441">
                  <c:v>41967</c:v>
                </c:pt>
                <c:pt idx="5442">
                  <c:v>41968</c:v>
                </c:pt>
                <c:pt idx="5443">
                  <c:v>41969</c:v>
                </c:pt>
                <c:pt idx="5444">
                  <c:v>41970</c:v>
                </c:pt>
                <c:pt idx="5445">
                  <c:v>41971</c:v>
                </c:pt>
                <c:pt idx="5446">
                  <c:v>41972</c:v>
                </c:pt>
                <c:pt idx="5447">
                  <c:v>41973</c:v>
                </c:pt>
                <c:pt idx="5448">
                  <c:v>41974</c:v>
                </c:pt>
                <c:pt idx="5449">
                  <c:v>41975</c:v>
                </c:pt>
                <c:pt idx="5450">
                  <c:v>41976</c:v>
                </c:pt>
                <c:pt idx="5451">
                  <c:v>41977</c:v>
                </c:pt>
                <c:pt idx="5452">
                  <c:v>41978</c:v>
                </c:pt>
                <c:pt idx="5453">
                  <c:v>41979</c:v>
                </c:pt>
                <c:pt idx="5454">
                  <c:v>41980</c:v>
                </c:pt>
                <c:pt idx="5455">
                  <c:v>41981</c:v>
                </c:pt>
                <c:pt idx="5456">
                  <c:v>41982</c:v>
                </c:pt>
                <c:pt idx="5457">
                  <c:v>41983</c:v>
                </c:pt>
                <c:pt idx="5458">
                  <c:v>41984</c:v>
                </c:pt>
                <c:pt idx="5459">
                  <c:v>41985</c:v>
                </c:pt>
                <c:pt idx="5460">
                  <c:v>41986</c:v>
                </c:pt>
                <c:pt idx="5461">
                  <c:v>41987</c:v>
                </c:pt>
                <c:pt idx="5462">
                  <c:v>41988</c:v>
                </c:pt>
                <c:pt idx="5463">
                  <c:v>41989</c:v>
                </c:pt>
                <c:pt idx="5464">
                  <c:v>41990</c:v>
                </c:pt>
                <c:pt idx="5465">
                  <c:v>41991</c:v>
                </c:pt>
                <c:pt idx="5466">
                  <c:v>41992</c:v>
                </c:pt>
                <c:pt idx="5467">
                  <c:v>41993</c:v>
                </c:pt>
                <c:pt idx="5468">
                  <c:v>41994</c:v>
                </c:pt>
                <c:pt idx="5469">
                  <c:v>41995</c:v>
                </c:pt>
                <c:pt idx="5470">
                  <c:v>41996</c:v>
                </c:pt>
                <c:pt idx="5471">
                  <c:v>41997</c:v>
                </c:pt>
                <c:pt idx="5472">
                  <c:v>41998</c:v>
                </c:pt>
                <c:pt idx="5473">
                  <c:v>41999</c:v>
                </c:pt>
                <c:pt idx="5474">
                  <c:v>42000</c:v>
                </c:pt>
                <c:pt idx="5475">
                  <c:v>42001</c:v>
                </c:pt>
                <c:pt idx="5476">
                  <c:v>42002</c:v>
                </c:pt>
                <c:pt idx="5477">
                  <c:v>42003</c:v>
                </c:pt>
                <c:pt idx="5478">
                  <c:v>42004</c:v>
                </c:pt>
                <c:pt idx="5479">
                  <c:v>42005</c:v>
                </c:pt>
                <c:pt idx="5480">
                  <c:v>42006</c:v>
                </c:pt>
                <c:pt idx="5481">
                  <c:v>42007</c:v>
                </c:pt>
                <c:pt idx="5482">
                  <c:v>42008</c:v>
                </c:pt>
                <c:pt idx="5483">
                  <c:v>42009</c:v>
                </c:pt>
                <c:pt idx="5484">
                  <c:v>42010</c:v>
                </c:pt>
                <c:pt idx="5485">
                  <c:v>42011</c:v>
                </c:pt>
                <c:pt idx="5486">
                  <c:v>42012</c:v>
                </c:pt>
                <c:pt idx="5487">
                  <c:v>42013</c:v>
                </c:pt>
                <c:pt idx="5488">
                  <c:v>42014</c:v>
                </c:pt>
                <c:pt idx="5489">
                  <c:v>42015</c:v>
                </c:pt>
                <c:pt idx="5490">
                  <c:v>42016</c:v>
                </c:pt>
                <c:pt idx="5491">
                  <c:v>42017</c:v>
                </c:pt>
                <c:pt idx="5492">
                  <c:v>42018</c:v>
                </c:pt>
                <c:pt idx="5493">
                  <c:v>42019</c:v>
                </c:pt>
                <c:pt idx="5494">
                  <c:v>42020</c:v>
                </c:pt>
                <c:pt idx="5495">
                  <c:v>42021</c:v>
                </c:pt>
                <c:pt idx="5496">
                  <c:v>42022</c:v>
                </c:pt>
                <c:pt idx="5497">
                  <c:v>42023</c:v>
                </c:pt>
                <c:pt idx="5498">
                  <c:v>42024</c:v>
                </c:pt>
                <c:pt idx="5499">
                  <c:v>42025</c:v>
                </c:pt>
                <c:pt idx="5500">
                  <c:v>42026</c:v>
                </c:pt>
                <c:pt idx="5501">
                  <c:v>42027</c:v>
                </c:pt>
                <c:pt idx="5502">
                  <c:v>42028</c:v>
                </c:pt>
                <c:pt idx="5503">
                  <c:v>42029</c:v>
                </c:pt>
                <c:pt idx="5504">
                  <c:v>42030</c:v>
                </c:pt>
                <c:pt idx="5505">
                  <c:v>42031</c:v>
                </c:pt>
                <c:pt idx="5506">
                  <c:v>42032</c:v>
                </c:pt>
                <c:pt idx="5507">
                  <c:v>42033</c:v>
                </c:pt>
                <c:pt idx="5508">
                  <c:v>42034</c:v>
                </c:pt>
                <c:pt idx="5509">
                  <c:v>42035</c:v>
                </c:pt>
                <c:pt idx="5510">
                  <c:v>42036</c:v>
                </c:pt>
                <c:pt idx="5511">
                  <c:v>42037</c:v>
                </c:pt>
                <c:pt idx="5512">
                  <c:v>42038</c:v>
                </c:pt>
                <c:pt idx="5513">
                  <c:v>42039</c:v>
                </c:pt>
                <c:pt idx="5514">
                  <c:v>42040</c:v>
                </c:pt>
                <c:pt idx="5515">
                  <c:v>42041</c:v>
                </c:pt>
                <c:pt idx="5516">
                  <c:v>42042</c:v>
                </c:pt>
                <c:pt idx="5517">
                  <c:v>42043</c:v>
                </c:pt>
                <c:pt idx="5518">
                  <c:v>42044</c:v>
                </c:pt>
                <c:pt idx="5519">
                  <c:v>42045</c:v>
                </c:pt>
                <c:pt idx="5520">
                  <c:v>42046</c:v>
                </c:pt>
                <c:pt idx="5521">
                  <c:v>42047</c:v>
                </c:pt>
                <c:pt idx="5522">
                  <c:v>42048</c:v>
                </c:pt>
                <c:pt idx="5523">
                  <c:v>42049</c:v>
                </c:pt>
                <c:pt idx="5524">
                  <c:v>42050</c:v>
                </c:pt>
                <c:pt idx="5525">
                  <c:v>42051</c:v>
                </c:pt>
                <c:pt idx="5526">
                  <c:v>42052</c:v>
                </c:pt>
                <c:pt idx="5527">
                  <c:v>42053</c:v>
                </c:pt>
                <c:pt idx="5528">
                  <c:v>42054</c:v>
                </c:pt>
                <c:pt idx="5529">
                  <c:v>42055</c:v>
                </c:pt>
                <c:pt idx="5530">
                  <c:v>42056</c:v>
                </c:pt>
                <c:pt idx="5531">
                  <c:v>42057</c:v>
                </c:pt>
                <c:pt idx="5532">
                  <c:v>42058</c:v>
                </c:pt>
                <c:pt idx="5533">
                  <c:v>42059</c:v>
                </c:pt>
                <c:pt idx="5534">
                  <c:v>42060</c:v>
                </c:pt>
                <c:pt idx="5535">
                  <c:v>42061</c:v>
                </c:pt>
                <c:pt idx="5536">
                  <c:v>42062</c:v>
                </c:pt>
                <c:pt idx="5537">
                  <c:v>42063</c:v>
                </c:pt>
                <c:pt idx="5538">
                  <c:v>42064</c:v>
                </c:pt>
                <c:pt idx="5539">
                  <c:v>42065</c:v>
                </c:pt>
                <c:pt idx="5540">
                  <c:v>42066</c:v>
                </c:pt>
                <c:pt idx="5541">
                  <c:v>42067</c:v>
                </c:pt>
                <c:pt idx="5542">
                  <c:v>42068</c:v>
                </c:pt>
                <c:pt idx="5543">
                  <c:v>42069</c:v>
                </c:pt>
                <c:pt idx="5544">
                  <c:v>42070</c:v>
                </c:pt>
                <c:pt idx="5545">
                  <c:v>42071</c:v>
                </c:pt>
                <c:pt idx="5546">
                  <c:v>42072</c:v>
                </c:pt>
                <c:pt idx="5547">
                  <c:v>42073</c:v>
                </c:pt>
                <c:pt idx="5548">
                  <c:v>42074</c:v>
                </c:pt>
                <c:pt idx="5549">
                  <c:v>42075</c:v>
                </c:pt>
                <c:pt idx="5550">
                  <c:v>42076</c:v>
                </c:pt>
                <c:pt idx="5551">
                  <c:v>42077</c:v>
                </c:pt>
                <c:pt idx="5552">
                  <c:v>42078</c:v>
                </c:pt>
                <c:pt idx="5553">
                  <c:v>42079</c:v>
                </c:pt>
                <c:pt idx="5554">
                  <c:v>42080</c:v>
                </c:pt>
                <c:pt idx="5555">
                  <c:v>42081</c:v>
                </c:pt>
                <c:pt idx="5556">
                  <c:v>42082</c:v>
                </c:pt>
                <c:pt idx="5557">
                  <c:v>42083</c:v>
                </c:pt>
                <c:pt idx="5558">
                  <c:v>42084</c:v>
                </c:pt>
                <c:pt idx="5559">
                  <c:v>42085</c:v>
                </c:pt>
                <c:pt idx="5560">
                  <c:v>42086</c:v>
                </c:pt>
                <c:pt idx="5561">
                  <c:v>42087</c:v>
                </c:pt>
                <c:pt idx="5562">
                  <c:v>42088</c:v>
                </c:pt>
                <c:pt idx="5563">
                  <c:v>42089</c:v>
                </c:pt>
                <c:pt idx="5564">
                  <c:v>42090</c:v>
                </c:pt>
                <c:pt idx="5565">
                  <c:v>42091</c:v>
                </c:pt>
                <c:pt idx="5566">
                  <c:v>42092</c:v>
                </c:pt>
                <c:pt idx="5567">
                  <c:v>42093</c:v>
                </c:pt>
                <c:pt idx="5568">
                  <c:v>42094</c:v>
                </c:pt>
                <c:pt idx="5569">
                  <c:v>42095</c:v>
                </c:pt>
                <c:pt idx="5570">
                  <c:v>42096</c:v>
                </c:pt>
                <c:pt idx="5571">
                  <c:v>42097</c:v>
                </c:pt>
                <c:pt idx="5572">
                  <c:v>42098</c:v>
                </c:pt>
                <c:pt idx="5573">
                  <c:v>42099</c:v>
                </c:pt>
                <c:pt idx="5574">
                  <c:v>42100</c:v>
                </c:pt>
                <c:pt idx="5575">
                  <c:v>42101</c:v>
                </c:pt>
                <c:pt idx="5576">
                  <c:v>42102</c:v>
                </c:pt>
                <c:pt idx="5577">
                  <c:v>42103</c:v>
                </c:pt>
                <c:pt idx="5578">
                  <c:v>42104</c:v>
                </c:pt>
                <c:pt idx="5579">
                  <c:v>42105</c:v>
                </c:pt>
                <c:pt idx="5580">
                  <c:v>42106</c:v>
                </c:pt>
                <c:pt idx="5581">
                  <c:v>42107</c:v>
                </c:pt>
                <c:pt idx="5582">
                  <c:v>42108</c:v>
                </c:pt>
                <c:pt idx="5583">
                  <c:v>42109</c:v>
                </c:pt>
                <c:pt idx="5584">
                  <c:v>42110</c:v>
                </c:pt>
                <c:pt idx="5585">
                  <c:v>42111</c:v>
                </c:pt>
                <c:pt idx="5586">
                  <c:v>42112</c:v>
                </c:pt>
                <c:pt idx="5587">
                  <c:v>42113</c:v>
                </c:pt>
                <c:pt idx="5588">
                  <c:v>42114</c:v>
                </c:pt>
                <c:pt idx="5589">
                  <c:v>42115</c:v>
                </c:pt>
                <c:pt idx="5590">
                  <c:v>42116</c:v>
                </c:pt>
                <c:pt idx="5591">
                  <c:v>42117</c:v>
                </c:pt>
                <c:pt idx="5592">
                  <c:v>42118</c:v>
                </c:pt>
                <c:pt idx="5593">
                  <c:v>42119</c:v>
                </c:pt>
                <c:pt idx="5594">
                  <c:v>42120</c:v>
                </c:pt>
                <c:pt idx="5595">
                  <c:v>42121</c:v>
                </c:pt>
                <c:pt idx="5596">
                  <c:v>42122</c:v>
                </c:pt>
                <c:pt idx="5597">
                  <c:v>42123</c:v>
                </c:pt>
                <c:pt idx="5598">
                  <c:v>42124</c:v>
                </c:pt>
                <c:pt idx="5599">
                  <c:v>42125</c:v>
                </c:pt>
                <c:pt idx="5600">
                  <c:v>42126</c:v>
                </c:pt>
                <c:pt idx="5601">
                  <c:v>42127</c:v>
                </c:pt>
                <c:pt idx="5602">
                  <c:v>42128</c:v>
                </c:pt>
                <c:pt idx="5603">
                  <c:v>42129</c:v>
                </c:pt>
                <c:pt idx="5604">
                  <c:v>42130</c:v>
                </c:pt>
                <c:pt idx="5605">
                  <c:v>42131</c:v>
                </c:pt>
                <c:pt idx="5606">
                  <c:v>42132</c:v>
                </c:pt>
                <c:pt idx="5607">
                  <c:v>42133</c:v>
                </c:pt>
                <c:pt idx="5608">
                  <c:v>42134</c:v>
                </c:pt>
                <c:pt idx="5609">
                  <c:v>42135</c:v>
                </c:pt>
                <c:pt idx="5610">
                  <c:v>42136</c:v>
                </c:pt>
                <c:pt idx="5611">
                  <c:v>42137</c:v>
                </c:pt>
                <c:pt idx="5612">
                  <c:v>42138</c:v>
                </c:pt>
                <c:pt idx="5613">
                  <c:v>42139</c:v>
                </c:pt>
                <c:pt idx="5614">
                  <c:v>42140</c:v>
                </c:pt>
                <c:pt idx="5615">
                  <c:v>42141</c:v>
                </c:pt>
                <c:pt idx="5616">
                  <c:v>42142</c:v>
                </c:pt>
                <c:pt idx="5617">
                  <c:v>42143</c:v>
                </c:pt>
                <c:pt idx="5618">
                  <c:v>42144</c:v>
                </c:pt>
                <c:pt idx="5619">
                  <c:v>42145</c:v>
                </c:pt>
                <c:pt idx="5620">
                  <c:v>42146</c:v>
                </c:pt>
                <c:pt idx="5621">
                  <c:v>42147</c:v>
                </c:pt>
                <c:pt idx="5622">
                  <c:v>42148</c:v>
                </c:pt>
                <c:pt idx="5623">
                  <c:v>42149</c:v>
                </c:pt>
                <c:pt idx="5624">
                  <c:v>42150</c:v>
                </c:pt>
                <c:pt idx="5625">
                  <c:v>42151</c:v>
                </c:pt>
                <c:pt idx="5626">
                  <c:v>42152</c:v>
                </c:pt>
                <c:pt idx="5627">
                  <c:v>42153</c:v>
                </c:pt>
                <c:pt idx="5628">
                  <c:v>42154</c:v>
                </c:pt>
                <c:pt idx="5629">
                  <c:v>42155</c:v>
                </c:pt>
                <c:pt idx="5630">
                  <c:v>42156</c:v>
                </c:pt>
                <c:pt idx="5631">
                  <c:v>42157</c:v>
                </c:pt>
                <c:pt idx="5632">
                  <c:v>42158</c:v>
                </c:pt>
                <c:pt idx="5633">
                  <c:v>42159</c:v>
                </c:pt>
                <c:pt idx="5634">
                  <c:v>42160</c:v>
                </c:pt>
                <c:pt idx="5635">
                  <c:v>42161</c:v>
                </c:pt>
                <c:pt idx="5636">
                  <c:v>42162</c:v>
                </c:pt>
                <c:pt idx="5637">
                  <c:v>42163</c:v>
                </c:pt>
                <c:pt idx="5638">
                  <c:v>42164</c:v>
                </c:pt>
                <c:pt idx="5639">
                  <c:v>42165</c:v>
                </c:pt>
                <c:pt idx="5640">
                  <c:v>42166</c:v>
                </c:pt>
                <c:pt idx="5641">
                  <c:v>42167</c:v>
                </c:pt>
                <c:pt idx="5642">
                  <c:v>42168</c:v>
                </c:pt>
                <c:pt idx="5643">
                  <c:v>42169</c:v>
                </c:pt>
                <c:pt idx="5644">
                  <c:v>42170</c:v>
                </c:pt>
                <c:pt idx="5645">
                  <c:v>42171</c:v>
                </c:pt>
                <c:pt idx="5646">
                  <c:v>42172</c:v>
                </c:pt>
                <c:pt idx="5647">
                  <c:v>42173</c:v>
                </c:pt>
                <c:pt idx="5648">
                  <c:v>42174</c:v>
                </c:pt>
                <c:pt idx="5649">
                  <c:v>42175</c:v>
                </c:pt>
                <c:pt idx="5650">
                  <c:v>42176</c:v>
                </c:pt>
                <c:pt idx="5651">
                  <c:v>42177</c:v>
                </c:pt>
                <c:pt idx="5652">
                  <c:v>42178</c:v>
                </c:pt>
                <c:pt idx="5653">
                  <c:v>42179</c:v>
                </c:pt>
                <c:pt idx="5654">
                  <c:v>42180</c:v>
                </c:pt>
                <c:pt idx="5655">
                  <c:v>42181</c:v>
                </c:pt>
                <c:pt idx="5656">
                  <c:v>42182</c:v>
                </c:pt>
                <c:pt idx="5657">
                  <c:v>42183</c:v>
                </c:pt>
                <c:pt idx="5658">
                  <c:v>42184</c:v>
                </c:pt>
                <c:pt idx="5659">
                  <c:v>42185</c:v>
                </c:pt>
                <c:pt idx="5660">
                  <c:v>42186</c:v>
                </c:pt>
                <c:pt idx="5661">
                  <c:v>42187</c:v>
                </c:pt>
                <c:pt idx="5662">
                  <c:v>42188</c:v>
                </c:pt>
                <c:pt idx="5663">
                  <c:v>42189</c:v>
                </c:pt>
                <c:pt idx="5664">
                  <c:v>42190</c:v>
                </c:pt>
                <c:pt idx="5665">
                  <c:v>42191</c:v>
                </c:pt>
                <c:pt idx="5666">
                  <c:v>42192</c:v>
                </c:pt>
                <c:pt idx="5667">
                  <c:v>42193</c:v>
                </c:pt>
                <c:pt idx="5668">
                  <c:v>42194</c:v>
                </c:pt>
                <c:pt idx="5669">
                  <c:v>42195</c:v>
                </c:pt>
                <c:pt idx="5670">
                  <c:v>42196</c:v>
                </c:pt>
                <c:pt idx="5671">
                  <c:v>42197</c:v>
                </c:pt>
                <c:pt idx="5672">
                  <c:v>42198</c:v>
                </c:pt>
                <c:pt idx="5673">
                  <c:v>42199</c:v>
                </c:pt>
                <c:pt idx="5674">
                  <c:v>42200</c:v>
                </c:pt>
                <c:pt idx="5675">
                  <c:v>42201</c:v>
                </c:pt>
                <c:pt idx="5676">
                  <c:v>42202</c:v>
                </c:pt>
                <c:pt idx="5677">
                  <c:v>42203</c:v>
                </c:pt>
                <c:pt idx="5678">
                  <c:v>42204</c:v>
                </c:pt>
                <c:pt idx="5679">
                  <c:v>42205</c:v>
                </c:pt>
                <c:pt idx="5680">
                  <c:v>42206</c:v>
                </c:pt>
                <c:pt idx="5681">
                  <c:v>42207</c:v>
                </c:pt>
                <c:pt idx="5682">
                  <c:v>42208</c:v>
                </c:pt>
                <c:pt idx="5683">
                  <c:v>42209</c:v>
                </c:pt>
                <c:pt idx="5684">
                  <c:v>42210</c:v>
                </c:pt>
                <c:pt idx="5685">
                  <c:v>42211</c:v>
                </c:pt>
                <c:pt idx="5686">
                  <c:v>42212</c:v>
                </c:pt>
                <c:pt idx="5687">
                  <c:v>42213</c:v>
                </c:pt>
                <c:pt idx="5688">
                  <c:v>42214</c:v>
                </c:pt>
                <c:pt idx="5689">
                  <c:v>42215</c:v>
                </c:pt>
                <c:pt idx="5690">
                  <c:v>42216</c:v>
                </c:pt>
                <c:pt idx="5691">
                  <c:v>42217</c:v>
                </c:pt>
                <c:pt idx="5692">
                  <c:v>42218</c:v>
                </c:pt>
                <c:pt idx="5693">
                  <c:v>42219</c:v>
                </c:pt>
                <c:pt idx="5694">
                  <c:v>42220</c:v>
                </c:pt>
                <c:pt idx="5695">
                  <c:v>42221</c:v>
                </c:pt>
                <c:pt idx="5696">
                  <c:v>42222</c:v>
                </c:pt>
                <c:pt idx="5697">
                  <c:v>42223</c:v>
                </c:pt>
                <c:pt idx="5698">
                  <c:v>42224</c:v>
                </c:pt>
                <c:pt idx="5699">
                  <c:v>42225</c:v>
                </c:pt>
                <c:pt idx="5700">
                  <c:v>42226</c:v>
                </c:pt>
                <c:pt idx="5701">
                  <c:v>42227</c:v>
                </c:pt>
                <c:pt idx="5702">
                  <c:v>42228</c:v>
                </c:pt>
                <c:pt idx="5703">
                  <c:v>42229</c:v>
                </c:pt>
                <c:pt idx="5704">
                  <c:v>42230</c:v>
                </c:pt>
                <c:pt idx="5705">
                  <c:v>42231</c:v>
                </c:pt>
                <c:pt idx="5706">
                  <c:v>42232</c:v>
                </c:pt>
                <c:pt idx="5707">
                  <c:v>42233</c:v>
                </c:pt>
                <c:pt idx="5708">
                  <c:v>42234</c:v>
                </c:pt>
                <c:pt idx="5709">
                  <c:v>42235</c:v>
                </c:pt>
                <c:pt idx="5710">
                  <c:v>42236</c:v>
                </c:pt>
                <c:pt idx="5711">
                  <c:v>42237</c:v>
                </c:pt>
                <c:pt idx="5712">
                  <c:v>42238</c:v>
                </c:pt>
                <c:pt idx="5713">
                  <c:v>42239</c:v>
                </c:pt>
                <c:pt idx="5714">
                  <c:v>42240</c:v>
                </c:pt>
                <c:pt idx="5715">
                  <c:v>42241</c:v>
                </c:pt>
                <c:pt idx="5716">
                  <c:v>42242</c:v>
                </c:pt>
                <c:pt idx="5717">
                  <c:v>42243</c:v>
                </c:pt>
                <c:pt idx="5718">
                  <c:v>42244</c:v>
                </c:pt>
                <c:pt idx="5719">
                  <c:v>42245</c:v>
                </c:pt>
                <c:pt idx="5720">
                  <c:v>42246</c:v>
                </c:pt>
                <c:pt idx="5721">
                  <c:v>42247</c:v>
                </c:pt>
                <c:pt idx="5722">
                  <c:v>42248</c:v>
                </c:pt>
                <c:pt idx="5723">
                  <c:v>42249</c:v>
                </c:pt>
                <c:pt idx="5724">
                  <c:v>42250</c:v>
                </c:pt>
                <c:pt idx="5725">
                  <c:v>42251</c:v>
                </c:pt>
                <c:pt idx="5726">
                  <c:v>42252</c:v>
                </c:pt>
                <c:pt idx="5727">
                  <c:v>42253</c:v>
                </c:pt>
                <c:pt idx="5728">
                  <c:v>42254</c:v>
                </c:pt>
                <c:pt idx="5729">
                  <c:v>42255</c:v>
                </c:pt>
                <c:pt idx="5730">
                  <c:v>42256</c:v>
                </c:pt>
                <c:pt idx="5731">
                  <c:v>42257</c:v>
                </c:pt>
                <c:pt idx="5732">
                  <c:v>42258</c:v>
                </c:pt>
                <c:pt idx="5733">
                  <c:v>42259</c:v>
                </c:pt>
                <c:pt idx="5734">
                  <c:v>42260</c:v>
                </c:pt>
                <c:pt idx="5735">
                  <c:v>42261</c:v>
                </c:pt>
                <c:pt idx="5736">
                  <c:v>42262</c:v>
                </c:pt>
                <c:pt idx="5737">
                  <c:v>42263</c:v>
                </c:pt>
                <c:pt idx="5738">
                  <c:v>42264</c:v>
                </c:pt>
                <c:pt idx="5739">
                  <c:v>42265</c:v>
                </c:pt>
                <c:pt idx="5740">
                  <c:v>42266</c:v>
                </c:pt>
                <c:pt idx="5741">
                  <c:v>42267</c:v>
                </c:pt>
                <c:pt idx="5742">
                  <c:v>42268</c:v>
                </c:pt>
                <c:pt idx="5743">
                  <c:v>42269</c:v>
                </c:pt>
                <c:pt idx="5744">
                  <c:v>42270</c:v>
                </c:pt>
                <c:pt idx="5745">
                  <c:v>42271</c:v>
                </c:pt>
                <c:pt idx="5746">
                  <c:v>42272</c:v>
                </c:pt>
                <c:pt idx="5747">
                  <c:v>42273</c:v>
                </c:pt>
                <c:pt idx="5748">
                  <c:v>42274</c:v>
                </c:pt>
                <c:pt idx="5749">
                  <c:v>42275</c:v>
                </c:pt>
                <c:pt idx="5750">
                  <c:v>42276</c:v>
                </c:pt>
                <c:pt idx="5751">
                  <c:v>42277</c:v>
                </c:pt>
                <c:pt idx="5752">
                  <c:v>42278</c:v>
                </c:pt>
                <c:pt idx="5753">
                  <c:v>42279</c:v>
                </c:pt>
                <c:pt idx="5754">
                  <c:v>42280</c:v>
                </c:pt>
                <c:pt idx="5755">
                  <c:v>42281</c:v>
                </c:pt>
                <c:pt idx="5756">
                  <c:v>42282</c:v>
                </c:pt>
                <c:pt idx="5757">
                  <c:v>42283</c:v>
                </c:pt>
                <c:pt idx="5758">
                  <c:v>42284</c:v>
                </c:pt>
                <c:pt idx="5759">
                  <c:v>42285</c:v>
                </c:pt>
                <c:pt idx="5760">
                  <c:v>42286</c:v>
                </c:pt>
                <c:pt idx="5761">
                  <c:v>42287</c:v>
                </c:pt>
                <c:pt idx="5762">
                  <c:v>42288</c:v>
                </c:pt>
                <c:pt idx="5763">
                  <c:v>42289</c:v>
                </c:pt>
                <c:pt idx="5764">
                  <c:v>42290</c:v>
                </c:pt>
                <c:pt idx="5765">
                  <c:v>42291</c:v>
                </c:pt>
                <c:pt idx="5766">
                  <c:v>42292</c:v>
                </c:pt>
                <c:pt idx="5767">
                  <c:v>42293</c:v>
                </c:pt>
                <c:pt idx="5768">
                  <c:v>42294</c:v>
                </c:pt>
                <c:pt idx="5769">
                  <c:v>42295</c:v>
                </c:pt>
                <c:pt idx="5770">
                  <c:v>42296</c:v>
                </c:pt>
                <c:pt idx="5771">
                  <c:v>42297</c:v>
                </c:pt>
                <c:pt idx="5772">
                  <c:v>42298</c:v>
                </c:pt>
                <c:pt idx="5773">
                  <c:v>42299</c:v>
                </c:pt>
                <c:pt idx="5774">
                  <c:v>42300</c:v>
                </c:pt>
                <c:pt idx="5775">
                  <c:v>42301</c:v>
                </c:pt>
                <c:pt idx="5776">
                  <c:v>42302</c:v>
                </c:pt>
                <c:pt idx="5777">
                  <c:v>42303</c:v>
                </c:pt>
                <c:pt idx="5778">
                  <c:v>42304</c:v>
                </c:pt>
                <c:pt idx="5779">
                  <c:v>42305</c:v>
                </c:pt>
                <c:pt idx="5780">
                  <c:v>42306</c:v>
                </c:pt>
                <c:pt idx="5781">
                  <c:v>42307</c:v>
                </c:pt>
                <c:pt idx="5782">
                  <c:v>42308</c:v>
                </c:pt>
                <c:pt idx="5783">
                  <c:v>42309</c:v>
                </c:pt>
                <c:pt idx="5784">
                  <c:v>42310</c:v>
                </c:pt>
                <c:pt idx="5785">
                  <c:v>42311</c:v>
                </c:pt>
                <c:pt idx="5786">
                  <c:v>42312</c:v>
                </c:pt>
                <c:pt idx="5787">
                  <c:v>42313</c:v>
                </c:pt>
                <c:pt idx="5788">
                  <c:v>42314</c:v>
                </c:pt>
                <c:pt idx="5789">
                  <c:v>42315</c:v>
                </c:pt>
                <c:pt idx="5790">
                  <c:v>42316</c:v>
                </c:pt>
                <c:pt idx="5791">
                  <c:v>42317</c:v>
                </c:pt>
                <c:pt idx="5792">
                  <c:v>42318</c:v>
                </c:pt>
                <c:pt idx="5793">
                  <c:v>42319</c:v>
                </c:pt>
                <c:pt idx="5794">
                  <c:v>42320</c:v>
                </c:pt>
                <c:pt idx="5795">
                  <c:v>42321</c:v>
                </c:pt>
                <c:pt idx="5796">
                  <c:v>42322</c:v>
                </c:pt>
                <c:pt idx="5797">
                  <c:v>42323</c:v>
                </c:pt>
                <c:pt idx="5798">
                  <c:v>42324</c:v>
                </c:pt>
                <c:pt idx="5799">
                  <c:v>42325</c:v>
                </c:pt>
                <c:pt idx="5800">
                  <c:v>42326</c:v>
                </c:pt>
                <c:pt idx="5801">
                  <c:v>42327</c:v>
                </c:pt>
                <c:pt idx="5802">
                  <c:v>42328</c:v>
                </c:pt>
                <c:pt idx="5803">
                  <c:v>42329</c:v>
                </c:pt>
                <c:pt idx="5804">
                  <c:v>42330</c:v>
                </c:pt>
                <c:pt idx="5805">
                  <c:v>42331</c:v>
                </c:pt>
                <c:pt idx="5806">
                  <c:v>42332</c:v>
                </c:pt>
                <c:pt idx="5807">
                  <c:v>42333</c:v>
                </c:pt>
                <c:pt idx="5808">
                  <c:v>42334</c:v>
                </c:pt>
                <c:pt idx="5809">
                  <c:v>42335</c:v>
                </c:pt>
                <c:pt idx="5810">
                  <c:v>42336</c:v>
                </c:pt>
                <c:pt idx="5811">
                  <c:v>42337</c:v>
                </c:pt>
                <c:pt idx="5812">
                  <c:v>42338</c:v>
                </c:pt>
                <c:pt idx="5813">
                  <c:v>42339</c:v>
                </c:pt>
                <c:pt idx="5814">
                  <c:v>42340</c:v>
                </c:pt>
                <c:pt idx="5815">
                  <c:v>42341</c:v>
                </c:pt>
                <c:pt idx="5816">
                  <c:v>42342</c:v>
                </c:pt>
                <c:pt idx="5817">
                  <c:v>42343</c:v>
                </c:pt>
                <c:pt idx="5818">
                  <c:v>42344</c:v>
                </c:pt>
                <c:pt idx="5819">
                  <c:v>42345</c:v>
                </c:pt>
                <c:pt idx="5820">
                  <c:v>42346</c:v>
                </c:pt>
                <c:pt idx="5821">
                  <c:v>42347</c:v>
                </c:pt>
                <c:pt idx="5822">
                  <c:v>42348</c:v>
                </c:pt>
                <c:pt idx="5823">
                  <c:v>42349</c:v>
                </c:pt>
                <c:pt idx="5824">
                  <c:v>42350</c:v>
                </c:pt>
                <c:pt idx="5825">
                  <c:v>42351</c:v>
                </c:pt>
                <c:pt idx="5826">
                  <c:v>42352</c:v>
                </c:pt>
                <c:pt idx="5827">
                  <c:v>42353</c:v>
                </c:pt>
                <c:pt idx="5828">
                  <c:v>42354</c:v>
                </c:pt>
                <c:pt idx="5829">
                  <c:v>42355</c:v>
                </c:pt>
                <c:pt idx="5830">
                  <c:v>42356</c:v>
                </c:pt>
                <c:pt idx="5831">
                  <c:v>42357</c:v>
                </c:pt>
                <c:pt idx="5832">
                  <c:v>42358</c:v>
                </c:pt>
                <c:pt idx="5833">
                  <c:v>42359</c:v>
                </c:pt>
                <c:pt idx="5834">
                  <c:v>42360</c:v>
                </c:pt>
                <c:pt idx="5835">
                  <c:v>42361</c:v>
                </c:pt>
                <c:pt idx="5836">
                  <c:v>42362</c:v>
                </c:pt>
                <c:pt idx="5837">
                  <c:v>42363</c:v>
                </c:pt>
                <c:pt idx="5838">
                  <c:v>42364</c:v>
                </c:pt>
                <c:pt idx="5839">
                  <c:v>42365</c:v>
                </c:pt>
                <c:pt idx="5840">
                  <c:v>42366</c:v>
                </c:pt>
                <c:pt idx="5841">
                  <c:v>42367</c:v>
                </c:pt>
                <c:pt idx="5842">
                  <c:v>42368</c:v>
                </c:pt>
                <c:pt idx="5843">
                  <c:v>42369</c:v>
                </c:pt>
                <c:pt idx="5844">
                  <c:v>42370</c:v>
                </c:pt>
                <c:pt idx="5845">
                  <c:v>42371</c:v>
                </c:pt>
                <c:pt idx="5846">
                  <c:v>42372</c:v>
                </c:pt>
                <c:pt idx="5847">
                  <c:v>42373</c:v>
                </c:pt>
                <c:pt idx="5848">
                  <c:v>42374</c:v>
                </c:pt>
                <c:pt idx="5849">
                  <c:v>42375</c:v>
                </c:pt>
                <c:pt idx="5850">
                  <c:v>42376</c:v>
                </c:pt>
                <c:pt idx="5851">
                  <c:v>42377</c:v>
                </c:pt>
                <c:pt idx="5852">
                  <c:v>42378</c:v>
                </c:pt>
                <c:pt idx="5853">
                  <c:v>42379</c:v>
                </c:pt>
                <c:pt idx="5854">
                  <c:v>42380</c:v>
                </c:pt>
                <c:pt idx="5855">
                  <c:v>42381</c:v>
                </c:pt>
                <c:pt idx="5856">
                  <c:v>42382</c:v>
                </c:pt>
                <c:pt idx="5857">
                  <c:v>42383</c:v>
                </c:pt>
                <c:pt idx="5858">
                  <c:v>42384</c:v>
                </c:pt>
                <c:pt idx="5859">
                  <c:v>42385</c:v>
                </c:pt>
                <c:pt idx="5860">
                  <c:v>42386</c:v>
                </c:pt>
                <c:pt idx="5861">
                  <c:v>42387</c:v>
                </c:pt>
                <c:pt idx="5862">
                  <c:v>42388</c:v>
                </c:pt>
                <c:pt idx="5863">
                  <c:v>42389</c:v>
                </c:pt>
                <c:pt idx="5864">
                  <c:v>42390</c:v>
                </c:pt>
                <c:pt idx="5865">
                  <c:v>42391</c:v>
                </c:pt>
                <c:pt idx="5866">
                  <c:v>42392</c:v>
                </c:pt>
                <c:pt idx="5867">
                  <c:v>42393</c:v>
                </c:pt>
                <c:pt idx="5868">
                  <c:v>42394</c:v>
                </c:pt>
                <c:pt idx="5869">
                  <c:v>42395</c:v>
                </c:pt>
                <c:pt idx="5870">
                  <c:v>42396</c:v>
                </c:pt>
                <c:pt idx="5871">
                  <c:v>42397</c:v>
                </c:pt>
                <c:pt idx="5872">
                  <c:v>42398</c:v>
                </c:pt>
                <c:pt idx="5873">
                  <c:v>42399</c:v>
                </c:pt>
                <c:pt idx="5874">
                  <c:v>42400</c:v>
                </c:pt>
                <c:pt idx="5875">
                  <c:v>42401</c:v>
                </c:pt>
                <c:pt idx="5876">
                  <c:v>42402</c:v>
                </c:pt>
                <c:pt idx="5877">
                  <c:v>42403</c:v>
                </c:pt>
                <c:pt idx="5878">
                  <c:v>42404</c:v>
                </c:pt>
                <c:pt idx="5879">
                  <c:v>42405</c:v>
                </c:pt>
                <c:pt idx="5880">
                  <c:v>42406</c:v>
                </c:pt>
                <c:pt idx="5881">
                  <c:v>42407</c:v>
                </c:pt>
                <c:pt idx="5882">
                  <c:v>42408</c:v>
                </c:pt>
                <c:pt idx="5883">
                  <c:v>42409</c:v>
                </c:pt>
                <c:pt idx="5884">
                  <c:v>42410</c:v>
                </c:pt>
                <c:pt idx="5885">
                  <c:v>42411</c:v>
                </c:pt>
                <c:pt idx="5886">
                  <c:v>42412</c:v>
                </c:pt>
                <c:pt idx="5887">
                  <c:v>42413</c:v>
                </c:pt>
                <c:pt idx="5888">
                  <c:v>42414</c:v>
                </c:pt>
                <c:pt idx="5889">
                  <c:v>42415</c:v>
                </c:pt>
                <c:pt idx="5890">
                  <c:v>42416</c:v>
                </c:pt>
                <c:pt idx="5891">
                  <c:v>42417</c:v>
                </c:pt>
                <c:pt idx="5892">
                  <c:v>42418</c:v>
                </c:pt>
                <c:pt idx="5893">
                  <c:v>42419</c:v>
                </c:pt>
                <c:pt idx="5894">
                  <c:v>42420</c:v>
                </c:pt>
                <c:pt idx="5895">
                  <c:v>42421</c:v>
                </c:pt>
                <c:pt idx="5896">
                  <c:v>42422</c:v>
                </c:pt>
                <c:pt idx="5897">
                  <c:v>42423</c:v>
                </c:pt>
                <c:pt idx="5898">
                  <c:v>42424</c:v>
                </c:pt>
                <c:pt idx="5899">
                  <c:v>42425</c:v>
                </c:pt>
                <c:pt idx="5900">
                  <c:v>42426</c:v>
                </c:pt>
                <c:pt idx="5901">
                  <c:v>42427</c:v>
                </c:pt>
                <c:pt idx="5902">
                  <c:v>42428</c:v>
                </c:pt>
                <c:pt idx="5903">
                  <c:v>42429</c:v>
                </c:pt>
                <c:pt idx="5904">
                  <c:v>42430</c:v>
                </c:pt>
                <c:pt idx="5905">
                  <c:v>42431</c:v>
                </c:pt>
                <c:pt idx="5906">
                  <c:v>42432</c:v>
                </c:pt>
                <c:pt idx="5907">
                  <c:v>42433</c:v>
                </c:pt>
                <c:pt idx="5908">
                  <c:v>42434</c:v>
                </c:pt>
                <c:pt idx="5909">
                  <c:v>42435</c:v>
                </c:pt>
                <c:pt idx="5910">
                  <c:v>42436</c:v>
                </c:pt>
                <c:pt idx="5911">
                  <c:v>42437</c:v>
                </c:pt>
                <c:pt idx="5912">
                  <c:v>42438</c:v>
                </c:pt>
                <c:pt idx="5913">
                  <c:v>42439</c:v>
                </c:pt>
                <c:pt idx="5914">
                  <c:v>42440</c:v>
                </c:pt>
                <c:pt idx="5915">
                  <c:v>42441</c:v>
                </c:pt>
                <c:pt idx="5916">
                  <c:v>42442</c:v>
                </c:pt>
                <c:pt idx="5917">
                  <c:v>42443</c:v>
                </c:pt>
                <c:pt idx="5918">
                  <c:v>42444</c:v>
                </c:pt>
                <c:pt idx="5919">
                  <c:v>42445</c:v>
                </c:pt>
                <c:pt idx="5920">
                  <c:v>42446</c:v>
                </c:pt>
                <c:pt idx="5921">
                  <c:v>42447</c:v>
                </c:pt>
                <c:pt idx="5922">
                  <c:v>42448</c:v>
                </c:pt>
                <c:pt idx="5923">
                  <c:v>42449</c:v>
                </c:pt>
                <c:pt idx="5924">
                  <c:v>42450</c:v>
                </c:pt>
                <c:pt idx="5925">
                  <c:v>42451</c:v>
                </c:pt>
                <c:pt idx="5926">
                  <c:v>42452</c:v>
                </c:pt>
                <c:pt idx="5927">
                  <c:v>42453</c:v>
                </c:pt>
                <c:pt idx="5928">
                  <c:v>42454</c:v>
                </c:pt>
                <c:pt idx="5929">
                  <c:v>42455</c:v>
                </c:pt>
                <c:pt idx="5930">
                  <c:v>42456</c:v>
                </c:pt>
                <c:pt idx="5931">
                  <c:v>42457</c:v>
                </c:pt>
                <c:pt idx="5932">
                  <c:v>42458</c:v>
                </c:pt>
                <c:pt idx="5933">
                  <c:v>42459</c:v>
                </c:pt>
                <c:pt idx="5934">
                  <c:v>42460</c:v>
                </c:pt>
                <c:pt idx="5935">
                  <c:v>42461</c:v>
                </c:pt>
                <c:pt idx="5936">
                  <c:v>42462</c:v>
                </c:pt>
                <c:pt idx="5937">
                  <c:v>42463</c:v>
                </c:pt>
                <c:pt idx="5938">
                  <c:v>42464</c:v>
                </c:pt>
                <c:pt idx="5939">
                  <c:v>42465</c:v>
                </c:pt>
                <c:pt idx="5940">
                  <c:v>42466</c:v>
                </c:pt>
                <c:pt idx="5941">
                  <c:v>42467</c:v>
                </c:pt>
                <c:pt idx="5942">
                  <c:v>42468</c:v>
                </c:pt>
                <c:pt idx="5943">
                  <c:v>42469</c:v>
                </c:pt>
                <c:pt idx="5944">
                  <c:v>42470</c:v>
                </c:pt>
                <c:pt idx="5945">
                  <c:v>42471</c:v>
                </c:pt>
                <c:pt idx="5946">
                  <c:v>42472</c:v>
                </c:pt>
                <c:pt idx="5947">
                  <c:v>42473</c:v>
                </c:pt>
                <c:pt idx="5948">
                  <c:v>42474</c:v>
                </c:pt>
                <c:pt idx="5949">
                  <c:v>42475</c:v>
                </c:pt>
                <c:pt idx="5950">
                  <c:v>42476</c:v>
                </c:pt>
                <c:pt idx="5951">
                  <c:v>42477</c:v>
                </c:pt>
                <c:pt idx="5952">
                  <c:v>42478</c:v>
                </c:pt>
                <c:pt idx="5953">
                  <c:v>42479</c:v>
                </c:pt>
                <c:pt idx="5954">
                  <c:v>42480</c:v>
                </c:pt>
                <c:pt idx="5955">
                  <c:v>42481</c:v>
                </c:pt>
                <c:pt idx="5956">
                  <c:v>42482</c:v>
                </c:pt>
                <c:pt idx="5957">
                  <c:v>42483</c:v>
                </c:pt>
                <c:pt idx="5958">
                  <c:v>42484</c:v>
                </c:pt>
                <c:pt idx="5959">
                  <c:v>42485</c:v>
                </c:pt>
                <c:pt idx="5960">
                  <c:v>42486</c:v>
                </c:pt>
                <c:pt idx="5961">
                  <c:v>42487</c:v>
                </c:pt>
                <c:pt idx="5962">
                  <c:v>42488</c:v>
                </c:pt>
                <c:pt idx="5963">
                  <c:v>42489</c:v>
                </c:pt>
                <c:pt idx="5964">
                  <c:v>42490</c:v>
                </c:pt>
                <c:pt idx="5965">
                  <c:v>42491</c:v>
                </c:pt>
                <c:pt idx="5966">
                  <c:v>42492</c:v>
                </c:pt>
                <c:pt idx="5967">
                  <c:v>42493</c:v>
                </c:pt>
                <c:pt idx="5968">
                  <c:v>42494</c:v>
                </c:pt>
                <c:pt idx="5969">
                  <c:v>42495</c:v>
                </c:pt>
                <c:pt idx="5970">
                  <c:v>42496</c:v>
                </c:pt>
                <c:pt idx="5971">
                  <c:v>42497</c:v>
                </c:pt>
                <c:pt idx="5972">
                  <c:v>42498</c:v>
                </c:pt>
                <c:pt idx="5973">
                  <c:v>42499</c:v>
                </c:pt>
                <c:pt idx="5974">
                  <c:v>42500</c:v>
                </c:pt>
                <c:pt idx="5975">
                  <c:v>42501</c:v>
                </c:pt>
                <c:pt idx="5976">
                  <c:v>42502</c:v>
                </c:pt>
                <c:pt idx="5977">
                  <c:v>42503</c:v>
                </c:pt>
                <c:pt idx="5978">
                  <c:v>42504</c:v>
                </c:pt>
                <c:pt idx="5979">
                  <c:v>42505</c:v>
                </c:pt>
                <c:pt idx="5980">
                  <c:v>42506</c:v>
                </c:pt>
                <c:pt idx="5981">
                  <c:v>42507</c:v>
                </c:pt>
                <c:pt idx="5982">
                  <c:v>42508</c:v>
                </c:pt>
                <c:pt idx="5983">
                  <c:v>42509</c:v>
                </c:pt>
                <c:pt idx="5984">
                  <c:v>42510</c:v>
                </c:pt>
                <c:pt idx="5985">
                  <c:v>42511</c:v>
                </c:pt>
                <c:pt idx="5986">
                  <c:v>42512</c:v>
                </c:pt>
                <c:pt idx="5987">
                  <c:v>42513</c:v>
                </c:pt>
                <c:pt idx="5988">
                  <c:v>42514</c:v>
                </c:pt>
                <c:pt idx="5989">
                  <c:v>42515</c:v>
                </c:pt>
                <c:pt idx="5990">
                  <c:v>42516</c:v>
                </c:pt>
                <c:pt idx="5991">
                  <c:v>42517</c:v>
                </c:pt>
                <c:pt idx="5992">
                  <c:v>42518</c:v>
                </c:pt>
                <c:pt idx="5993">
                  <c:v>42519</c:v>
                </c:pt>
                <c:pt idx="5994">
                  <c:v>42520</c:v>
                </c:pt>
                <c:pt idx="5995">
                  <c:v>42521</c:v>
                </c:pt>
                <c:pt idx="5996">
                  <c:v>42522</c:v>
                </c:pt>
                <c:pt idx="5997">
                  <c:v>42523</c:v>
                </c:pt>
                <c:pt idx="5998">
                  <c:v>42524</c:v>
                </c:pt>
                <c:pt idx="5999">
                  <c:v>42525</c:v>
                </c:pt>
                <c:pt idx="6000">
                  <c:v>42526</c:v>
                </c:pt>
                <c:pt idx="6001">
                  <c:v>42527</c:v>
                </c:pt>
                <c:pt idx="6002">
                  <c:v>42528</c:v>
                </c:pt>
                <c:pt idx="6003">
                  <c:v>42529</c:v>
                </c:pt>
                <c:pt idx="6004">
                  <c:v>42530</c:v>
                </c:pt>
                <c:pt idx="6005">
                  <c:v>42531</c:v>
                </c:pt>
                <c:pt idx="6006">
                  <c:v>42532</c:v>
                </c:pt>
                <c:pt idx="6007">
                  <c:v>42533</c:v>
                </c:pt>
                <c:pt idx="6008">
                  <c:v>42534</c:v>
                </c:pt>
                <c:pt idx="6009">
                  <c:v>42535</c:v>
                </c:pt>
                <c:pt idx="6010">
                  <c:v>42536</c:v>
                </c:pt>
                <c:pt idx="6011">
                  <c:v>42537</c:v>
                </c:pt>
                <c:pt idx="6012">
                  <c:v>42538</c:v>
                </c:pt>
                <c:pt idx="6013">
                  <c:v>42539</c:v>
                </c:pt>
                <c:pt idx="6014">
                  <c:v>42540</c:v>
                </c:pt>
                <c:pt idx="6015">
                  <c:v>42541</c:v>
                </c:pt>
                <c:pt idx="6016">
                  <c:v>42542</c:v>
                </c:pt>
                <c:pt idx="6017">
                  <c:v>42543</c:v>
                </c:pt>
                <c:pt idx="6018">
                  <c:v>42544</c:v>
                </c:pt>
                <c:pt idx="6019">
                  <c:v>42545</c:v>
                </c:pt>
                <c:pt idx="6020">
                  <c:v>42546</c:v>
                </c:pt>
                <c:pt idx="6021">
                  <c:v>42547</c:v>
                </c:pt>
                <c:pt idx="6022">
                  <c:v>42548</c:v>
                </c:pt>
                <c:pt idx="6023">
                  <c:v>42549</c:v>
                </c:pt>
                <c:pt idx="6024">
                  <c:v>42550</c:v>
                </c:pt>
                <c:pt idx="6025">
                  <c:v>42551</c:v>
                </c:pt>
                <c:pt idx="6026">
                  <c:v>42552</c:v>
                </c:pt>
                <c:pt idx="6027">
                  <c:v>42553</c:v>
                </c:pt>
                <c:pt idx="6028">
                  <c:v>42554</c:v>
                </c:pt>
                <c:pt idx="6029">
                  <c:v>42555</c:v>
                </c:pt>
                <c:pt idx="6030">
                  <c:v>42556</c:v>
                </c:pt>
                <c:pt idx="6031">
                  <c:v>42557</c:v>
                </c:pt>
                <c:pt idx="6032">
                  <c:v>42558</c:v>
                </c:pt>
                <c:pt idx="6033">
                  <c:v>42559</c:v>
                </c:pt>
                <c:pt idx="6034">
                  <c:v>42560</c:v>
                </c:pt>
                <c:pt idx="6035">
                  <c:v>42561</c:v>
                </c:pt>
                <c:pt idx="6036">
                  <c:v>42562</c:v>
                </c:pt>
                <c:pt idx="6037">
                  <c:v>42563</c:v>
                </c:pt>
                <c:pt idx="6038">
                  <c:v>42564</c:v>
                </c:pt>
                <c:pt idx="6039">
                  <c:v>42565</c:v>
                </c:pt>
                <c:pt idx="6040">
                  <c:v>42566</c:v>
                </c:pt>
                <c:pt idx="6041">
                  <c:v>42567</c:v>
                </c:pt>
                <c:pt idx="6042">
                  <c:v>42568</c:v>
                </c:pt>
                <c:pt idx="6043">
                  <c:v>42569</c:v>
                </c:pt>
                <c:pt idx="6044">
                  <c:v>42570</c:v>
                </c:pt>
                <c:pt idx="6045">
                  <c:v>42571</c:v>
                </c:pt>
                <c:pt idx="6046">
                  <c:v>42572</c:v>
                </c:pt>
                <c:pt idx="6047">
                  <c:v>42573</c:v>
                </c:pt>
                <c:pt idx="6048">
                  <c:v>42574</c:v>
                </c:pt>
                <c:pt idx="6049">
                  <c:v>42575</c:v>
                </c:pt>
                <c:pt idx="6050">
                  <c:v>42576</c:v>
                </c:pt>
                <c:pt idx="6051">
                  <c:v>42577</c:v>
                </c:pt>
                <c:pt idx="6052">
                  <c:v>42578</c:v>
                </c:pt>
                <c:pt idx="6053">
                  <c:v>42579</c:v>
                </c:pt>
                <c:pt idx="6054">
                  <c:v>42580</c:v>
                </c:pt>
                <c:pt idx="6055">
                  <c:v>42581</c:v>
                </c:pt>
                <c:pt idx="6056">
                  <c:v>42582</c:v>
                </c:pt>
                <c:pt idx="6057">
                  <c:v>42583</c:v>
                </c:pt>
                <c:pt idx="6058">
                  <c:v>42584</c:v>
                </c:pt>
                <c:pt idx="6059">
                  <c:v>42585</c:v>
                </c:pt>
                <c:pt idx="6060">
                  <c:v>42586</c:v>
                </c:pt>
                <c:pt idx="6061">
                  <c:v>42587</c:v>
                </c:pt>
                <c:pt idx="6062">
                  <c:v>42588</c:v>
                </c:pt>
                <c:pt idx="6063">
                  <c:v>42589</c:v>
                </c:pt>
                <c:pt idx="6064">
                  <c:v>42590</c:v>
                </c:pt>
                <c:pt idx="6065">
                  <c:v>42591</c:v>
                </c:pt>
                <c:pt idx="6066">
                  <c:v>42592</c:v>
                </c:pt>
                <c:pt idx="6067">
                  <c:v>42593</c:v>
                </c:pt>
                <c:pt idx="6068">
                  <c:v>42594</c:v>
                </c:pt>
                <c:pt idx="6069">
                  <c:v>42595</c:v>
                </c:pt>
                <c:pt idx="6070">
                  <c:v>42596</c:v>
                </c:pt>
                <c:pt idx="6071">
                  <c:v>42597</c:v>
                </c:pt>
                <c:pt idx="6072">
                  <c:v>42598</c:v>
                </c:pt>
                <c:pt idx="6073">
                  <c:v>42599</c:v>
                </c:pt>
                <c:pt idx="6074">
                  <c:v>42600</c:v>
                </c:pt>
                <c:pt idx="6075">
                  <c:v>42601</c:v>
                </c:pt>
                <c:pt idx="6076">
                  <c:v>42602</c:v>
                </c:pt>
                <c:pt idx="6077">
                  <c:v>42603</c:v>
                </c:pt>
                <c:pt idx="6078">
                  <c:v>42604</c:v>
                </c:pt>
                <c:pt idx="6079">
                  <c:v>42605</c:v>
                </c:pt>
                <c:pt idx="6080">
                  <c:v>42606</c:v>
                </c:pt>
                <c:pt idx="6081">
                  <c:v>42607</c:v>
                </c:pt>
                <c:pt idx="6082">
                  <c:v>42608</c:v>
                </c:pt>
                <c:pt idx="6083">
                  <c:v>42609</c:v>
                </c:pt>
                <c:pt idx="6084">
                  <c:v>42610</c:v>
                </c:pt>
                <c:pt idx="6085">
                  <c:v>42611</c:v>
                </c:pt>
                <c:pt idx="6086">
                  <c:v>42612</c:v>
                </c:pt>
                <c:pt idx="6087">
                  <c:v>42613</c:v>
                </c:pt>
                <c:pt idx="6088">
                  <c:v>42614</c:v>
                </c:pt>
                <c:pt idx="6089">
                  <c:v>42615</c:v>
                </c:pt>
                <c:pt idx="6090">
                  <c:v>42616</c:v>
                </c:pt>
                <c:pt idx="6091">
                  <c:v>42617</c:v>
                </c:pt>
                <c:pt idx="6092">
                  <c:v>42618</c:v>
                </c:pt>
                <c:pt idx="6093">
                  <c:v>42619</c:v>
                </c:pt>
                <c:pt idx="6094">
                  <c:v>42620</c:v>
                </c:pt>
                <c:pt idx="6095">
                  <c:v>42621</c:v>
                </c:pt>
                <c:pt idx="6096">
                  <c:v>42622</c:v>
                </c:pt>
                <c:pt idx="6097">
                  <c:v>42623</c:v>
                </c:pt>
                <c:pt idx="6098">
                  <c:v>42624</c:v>
                </c:pt>
                <c:pt idx="6099">
                  <c:v>42625</c:v>
                </c:pt>
                <c:pt idx="6100">
                  <c:v>42626</c:v>
                </c:pt>
                <c:pt idx="6101">
                  <c:v>42627</c:v>
                </c:pt>
                <c:pt idx="6102">
                  <c:v>42628</c:v>
                </c:pt>
                <c:pt idx="6103">
                  <c:v>42629</c:v>
                </c:pt>
                <c:pt idx="6104">
                  <c:v>42630</c:v>
                </c:pt>
                <c:pt idx="6105">
                  <c:v>42631</c:v>
                </c:pt>
                <c:pt idx="6106">
                  <c:v>42632</c:v>
                </c:pt>
                <c:pt idx="6107">
                  <c:v>42633</c:v>
                </c:pt>
                <c:pt idx="6108">
                  <c:v>42634</c:v>
                </c:pt>
                <c:pt idx="6109">
                  <c:v>42635</c:v>
                </c:pt>
                <c:pt idx="6110">
                  <c:v>42636</c:v>
                </c:pt>
                <c:pt idx="6111">
                  <c:v>42637</c:v>
                </c:pt>
                <c:pt idx="6112">
                  <c:v>42638</c:v>
                </c:pt>
                <c:pt idx="6113">
                  <c:v>42639</c:v>
                </c:pt>
                <c:pt idx="6114">
                  <c:v>42640</c:v>
                </c:pt>
                <c:pt idx="6115">
                  <c:v>42641</c:v>
                </c:pt>
                <c:pt idx="6116">
                  <c:v>42642</c:v>
                </c:pt>
                <c:pt idx="6117">
                  <c:v>42643</c:v>
                </c:pt>
                <c:pt idx="6118">
                  <c:v>42644</c:v>
                </c:pt>
                <c:pt idx="6119">
                  <c:v>42645</c:v>
                </c:pt>
                <c:pt idx="6120">
                  <c:v>42646</c:v>
                </c:pt>
                <c:pt idx="6121">
                  <c:v>42647</c:v>
                </c:pt>
                <c:pt idx="6122">
                  <c:v>42648</c:v>
                </c:pt>
                <c:pt idx="6123">
                  <c:v>42649</c:v>
                </c:pt>
                <c:pt idx="6124">
                  <c:v>42650</c:v>
                </c:pt>
                <c:pt idx="6125">
                  <c:v>42651</c:v>
                </c:pt>
                <c:pt idx="6126">
                  <c:v>42652</c:v>
                </c:pt>
                <c:pt idx="6127">
                  <c:v>42653</c:v>
                </c:pt>
                <c:pt idx="6128">
                  <c:v>42654</c:v>
                </c:pt>
                <c:pt idx="6129">
                  <c:v>42655</c:v>
                </c:pt>
                <c:pt idx="6130">
                  <c:v>42656</c:v>
                </c:pt>
                <c:pt idx="6131">
                  <c:v>42657</c:v>
                </c:pt>
                <c:pt idx="6132">
                  <c:v>42658</c:v>
                </c:pt>
                <c:pt idx="6133">
                  <c:v>42659</c:v>
                </c:pt>
                <c:pt idx="6134">
                  <c:v>42660</c:v>
                </c:pt>
                <c:pt idx="6135">
                  <c:v>42661</c:v>
                </c:pt>
                <c:pt idx="6136">
                  <c:v>42662</c:v>
                </c:pt>
                <c:pt idx="6137">
                  <c:v>42663</c:v>
                </c:pt>
                <c:pt idx="6138">
                  <c:v>42664</c:v>
                </c:pt>
                <c:pt idx="6139">
                  <c:v>42665</c:v>
                </c:pt>
                <c:pt idx="6140">
                  <c:v>42666</c:v>
                </c:pt>
                <c:pt idx="6141">
                  <c:v>42667</c:v>
                </c:pt>
                <c:pt idx="6142">
                  <c:v>42668</c:v>
                </c:pt>
                <c:pt idx="6143">
                  <c:v>42669</c:v>
                </c:pt>
                <c:pt idx="6144">
                  <c:v>42670</c:v>
                </c:pt>
                <c:pt idx="6145">
                  <c:v>42671</c:v>
                </c:pt>
                <c:pt idx="6146">
                  <c:v>42672</c:v>
                </c:pt>
                <c:pt idx="6147">
                  <c:v>42673</c:v>
                </c:pt>
                <c:pt idx="6148">
                  <c:v>42674</c:v>
                </c:pt>
                <c:pt idx="6149">
                  <c:v>42675</c:v>
                </c:pt>
                <c:pt idx="6150">
                  <c:v>42676</c:v>
                </c:pt>
                <c:pt idx="6151">
                  <c:v>42677</c:v>
                </c:pt>
                <c:pt idx="6152">
                  <c:v>42678</c:v>
                </c:pt>
                <c:pt idx="6153">
                  <c:v>42679</c:v>
                </c:pt>
                <c:pt idx="6154">
                  <c:v>42680</c:v>
                </c:pt>
                <c:pt idx="6155">
                  <c:v>42681</c:v>
                </c:pt>
                <c:pt idx="6156">
                  <c:v>42682</c:v>
                </c:pt>
                <c:pt idx="6157">
                  <c:v>42683</c:v>
                </c:pt>
                <c:pt idx="6158">
                  <c:v>42684</c:v>
                </c:pt>
                <c:pt idx="6159">
                  <c:v>42685</c:v>
                </c:pt>
                <c:pt idx="6160">
                  <c:v>42686</c:v>
                </c:pt>
                <c:pt idx="6161">
                  <c:v>42687</c:v>
                </c:pt>
                <c:pt idx="6162">
                  <c:v>42688</c:v>
                </c:pt>
                <c:pt idx="6163">
                  <c:v>42689</c:v>
                </c:pt>
                <c:pt idx="6164">
                  <c:v>42690</c:v>
                </c:pt>
                <c:pt idx="6165">
                  <c:v>42691</c:v>
                </c:pt>
                <c:pt idx="6166">
                  <c:v>42692</c:v>
                </c:pt>
                <c:pt idx="6167">
                  <c:v>42693</c:v>
                </c:pt>
                <c:pt idx="6168">
                  <c:v>42694</c:v>
                </c:pt>
                <c:pt idx="6169">
                  <c:v>42695</c:v>
                </c:pt>
                <c:pt idx="6170">
                  <c:v>42696</c:v>
                </c:pt>
                <c:pt idx="6171">
                  <c:v>42697</c:v>
                </c:pt>
                <c:pt idx="6172">
                  <c:v>42698</c:v>
                </c:pt>
                <c:pt idx="6173">
                  <c:v>42699</c:v>
                </c:pt>
                <c:pt idx="6174">
                  <c:v>42700</c:v>
                </c:pt>
                <c:pt idx="6175">
                  <c:v>42701</c:v>
                </c:pt>
                <c:pt idx="6176">
                  <c:v>42702</c:v>
                </c:pt>
                <c:pt idx="6177">
                  <c:v>42703</c:v>
                </c:pt>
                <c:pt idx="6178">
                  <c:v>42704</c:v>
                </c:pt>
                <c:pt idx="6179">
                  <c:v>42705</c:v>
                </c:pt>
                <c:pt idx="6180">
                  <c:v>42706</c:v>
                </c:pt>
                <c:pt idx="6181">
                  <c:v>42707</c:v>
                </c:pt>
                <c:pt idx="6182">
                  <c:v>42708</c:v>
                </c:pt>
                <c:pt idx="6183">
                  <c:v>42709</c:v>
                </c:pt>
                <c:pt idx="6184">
                  <c:v>42710</c:v>
                </c:pt>
                <c:pt idx="6185">
                  <c:v>42711</c:v>
                </c:pt>
                <c:pt idx="6186">
                  <c:v>42712</c:v>
                </c:pt>
                <c:pt idx="6187">
                  <c:v>42713</c:v>
                </c:pt>
                <c:pt idx="6188">
                  <c:v>42714</c:v>
                </c:pt>
                <c:pt idx="6189">
                  <c:v>42715</c:v>
                </c:pt>
                <c:pt idx="6190">
                  <c:v>42716</c:v>
                </c:pt>
                <c:pt idx="6191">
                  <c:v>42717</c:v>
                </c:pt>
                <c:pt idx="6192">
                  <c:v>42718</c:v>
                </c:pt>
                <c:pt idx="6193">
                  <c:v>42719</c:v>
                </c:pt>
                <c:pt idx="6194">
                  <c:v>42720</c:v>
                </c:pt>
                <c:pt idx="6195">
                  <c:v>42721</c:v>
                </c:pt>
                <c:pt idx="6196">
                  <c:v>42722</c:v>
                </c:pt>
                <c:pt idx="6197">
                  <c:v>42723</c:v>
                </c:pt>
                <c:pt idx="6198">
                  <c:v>42724</c:v>
                </c:pt>
                <c:pt idx="6199">
                  <c:v>42725</c:v>
                </c:pt>
                <c:pt idx="6200">
                  <c:v>42726</c:v>
                </c:pt>
                <c:pt idx="6201">
                  <c:v>42727</c:v>
                </c:pt>
                <c:pt idx="6202">
                  <c:v>42728</c:v>
                </c:pt>
                <c:pt idx="6203">
                  <c:v>42729</c:v>
                </c:pt>
                <c:pt idx="6204">
                  <c:v>42730</c:v>
                </c:pt>
                <c:pt idx="6205">
                  <c:v>42731</c:v>
                </c:pt>
                <c:pt idx="6206">
                  <c:v>42732</c:v>
                </c:pt>
                <c:pt idx="6207">
                  <c:v>42733</c:v>
                </c:pt>
                <c:pt idx="6208">
                  <c:v>42734</c:v>
                </c:pt>
                <c:pt idx="6209">
                  <c:v>42735</c:v>
                </c:pt>
                <c:pt idx="6210">
                  <c:v>42736</c:v>
                </c:pt>
                <c:pt idx="6211">
                  <c:v>42737</c:v>
                </c:pt>
                <c:pt idx="6212">
                  <c:v>42738</c:v>
                </c:pt>
                <c:pt idx="6213">
                  <c:v>42739</c:v>
                </c:pt>
                <c:pt idx="6214">
                  <c:v>42740</c:v>
                </c:pt>
                <c:pt idx="6215">
                  <c:v>42741</c:v>
                </c:pt>
                <c:pt idx="6216">
                  <c:v>42742</c:v>
                </c:pt>
                <c:pt idx="6217">
                  <c:v>42743</c:v>
                </c:pt>
                <c:pt idx="6218">
                  <c:v>42744</c:v>
                </c:pt>
                <c:pt idx="6219">
                  <c:v>42745</c:v>
                </c:pt>
                <c:pt idx="6220">
                  <c:v>42746</c:v>
                </c:pt>
                <c:pt idx="6221">
                  <c:v>42747</c:v>
                </c:pt>
                <c:pt idx="6222">
                  <c:v>42748</c:v>
                </c:pt>
                <c:pt idx="6223">
                  <c:v>42749</c:v>
                </c:pt>
                <c:pt idx="6224">
                  <c:v>42750</c:v>
                </c:pt>
                <c:pt idx="6225">
                  <c:v>42751</c:v>
                </c:pt>
                <c:pt idx="6226">
                  <c:v>42752</c:v>
                </c:pt>
                <c:pt idx="6227">
                  <c:v>42753</c:v>
                </c:pt>
                <c:pt idx="6228">
                  <c:v>42754</c:v>
                </c:pt>
                <c:pt idx="6229">
                  <c:v>42755</c:v>
                </c:pt>
                <c:pt idx="6230">
                  <c:v>42756</c:v>
                </c:pt>
                <c:pt idx="6231">
                  <c:v>42757</c:v>
                </c:pt>
                <c:pt idx="6232">
                  <c:v>42758</c:v>
                </c:pt>
                <c:pt idx="6233">
                  <c:v>42759</c:v>
                </c:pt>
                <c:pt idx="6234">
                  <c:v>42760</c:v>
                </c:pt>
                <c:pt idx="6235">
                  <c:v>42761</c:v>
                </c:pt>
                <c:pt idx="6236">
                  <c:v>42762</c:v>
                </c:pt>
                <c:pt idx="6237">
                  <c:v>42763</c:v>
                </c:pt>
                <c:pt idx="6238">
                  <c:v>42764</c:v>
                </c:pt>
                <c:pt idx="6239">
                  <c:v>42765</c:v>
                </c:pt>
                <c:pt idx="6240">
                  <c:v>42766</c:v>
                </c:pt>
                <c:pt idx="6241">
                  <c:v>42767</c:v>
                </c:pt>
                <c:pt idx="6242">
                  <c:v>42768</c:v>
                </c:pt>
                <c:pt idx="6243">
                  <c:v>42769</c:v>
                </c:pt>
                <c:pt idx="6244">
                  <c:v>42770</c:v>
                </c:pt>
                <c:pt idx="6245">
                  <c:v>42771</c:v>
                </c:pt>
                <c:pt idx="6246">
                  <c:v>42772</c:v>
                </c:pt>
                <c:pt idx="6247">
                  <c:v>42773</c:v>
                </c:pt>
                <c:pt idx="6248">
                  <c:v>42774</c:v>
                </c:pt>
                <c:pt idx="6249">
                  <c:v>42775</c:v>
                </c:pt>
                <c:pt idx="6250">
                  <c:v>42776</c:v>
                </c:pt>
                <c:pt idx="6251">
                  <c:v>42777</c:v>
                </c:pt>
                <c:pt idx="6252">
                  <c:v>42778</c:v>
                </c:pt>
                <c:pt idx="6253">
                  <c:v>42779</c:v>
                </c:pt>
                <c:pt idx="6254">
                  <c:v>42780</c:v>
                </c:pt>
                <c:pt idx="6255">
                  <c:v>42781</c:v>
                </c:pt>
                <c:pt idx="6256">
                  <c:v>42782</c:v>
                </c:pt>
                <c:pt idx="6257">
                  <c:v>42783</c:v>
                </c:pt>
                <c:pt idx="6258">
                  <c:v>42784</c:v>
                </c:pt>
                <c:pt idx="6259">
                  <c:v>42785</c:v>
                </c:pt>
                <c:pt idx="6260">
                  <c:v>42786</c:v>
                </c:pt>
                <c:pt idx="6261">
                  <c:v>42787</c:v>
                </c:pt>
                <c:pt idx="6262">
                  <c:v>42788</c:v>
                </c:pt>
                <c:pt idx="6263">
                  <c:v>42789</c:v>
                </c:pt>
                <c:pt idx="6264">
                  <c:v>42790</c:v>
                </c:pt>
                <c:pt idx="6265">
                  <c:v>42791</c:v>
                </c:pt>
                <c:pt idx="6266">
                  <c:v>42792</c:v>
                </c:pt>
                <c:pt idx="6267">
                  <c:v>42793</c:v>
                </c:pt>
                <c:pt idx="6268">
                  <c:v>42794</c:v>
                </c:pt>
                <c:pt idx="6269">
                  <c:v>42795</c:v>
                </c:pt>
                <c:pt idx="6270">
                  <c:v>42796</c:v>
                </c:pt>
                <c:pt idx="6271">
                  <c:v>42797</c:v>
                </c:pt>
                <c:pt idx="6272">
                  <c:v>42798</c:v>
                </c:pt>
                <c:pt idx="6273">
                  <c:v>42799</c:v>
                </c:pt>
                <c:pt idx="6274">
                  <c:v>42800</c:v>
                </c:pt>
                <c:pt idx="6275">
                  <c:v>42801</c:v>
                </c:pt>
                <c:pt idx="6276">
                  <c:v>42802</c:v>
                </c:pt>
                <c:pt idx="6277">
                  <c:v>42803</c:v>
                </c:pt>
                <c:pt idx="6278">
                  <c:v>42804</c:v>
                </c:pt>
                <c:pt idx="6279">
                  <c:v>42805</c:v>
                </c:pt>
                <c:pt idx="6280">
                  <c:v>42806</c:v>
                </c:pt>
                <c:pt idx="6281">
                  <c:v>42807</c:v>
                </c:pt>
                <c:pt idx="6282">
                  <c:v>42808</c:v>
                </c:pt>
                <c:pt idx="6283">
                  <c:v>42809</c:v>
                </c:pt>
                <c:pt idx="6284">
                  <c:v>42810</c:v>
                </c:pt>
                <c:pt idx="6285">
                  <c:v>42811</c:v>
                </c:pt>
                <c:pt idx="6286">
                  <c:v>42812</c:v>
                </c:pt>
                <c:pt idx="6287">
                  <c:v>42813</c:v>
                </c:pt>
                <c:pt idx="6288">
                  <c:v>42814</c:v>
                </c:pt>
                <c:pt idx="6289">
                  <c:v>42815</c:v>
                </c:pt>
                <c:pt idx="6290">
                  <c:v>42816</c:v>
                </c:pt>
                <c:pt idx="6291">
                  <c:v>42817</c:v>
                </c:pt>
                <c:pt idx="6292">
                  <c:v>42818</c:v>
                </c:pt>
                <c:pt idx="6293">
                  <c:v>42819</c:v>
                </c:pt>
                <c:pt idx="6294">
                  <c:v>42820</c:v>
                </c:pt>
                <c:pt idx="6295">
                  <c:v>42821</c:v>
                </c:pt>
                <c:pt idx="6296">
                  <c:v>42822</c:v>
                </c:pt>
                <c:pt idx="6297">
                  <c:v>42823</c:v>
                </c:pt>
                <c:pt idx="6298">
                  <c:v>42824</c:v>
                </c:pt>
                <c:pt idx="6299">
                  <c:v>42825</c:v>
                </c:pt>
                <c:pt idx="6300">
                  <c:v>42826</c:v>
                </c:pt>
                <c:pt idx="6301">
                  <c:v>42827</c:v>
                </c:pt>
                <c:pt idx="6302">
                  <c:v>42828</c:v>
                </c:pt>
                <c:pt idx="6303">
                  <c:v>42829</c:v>
                </c:pt>
                <c:pt idx="6304">
                  <c:v>42830</c:v>
                </c:pt>
                <c:pt idx="6305">
                  <c:v>42831</c:v>
                </c:pt>
                <c:pt idx="6306">
                  <c:v>42832</c:v>
                </c:pt>
                <c:pt idx="6307">
                  <c:v>42833</c:v>
                </c:pt>
                <c:pt idx="6308">
                  <c:v>42834</c:v>
                </c:pt>
                <c:pt idx="6309">
                  <c:v>42835</c:v>
                </c:pt>
                <c:pt idx="6310">
                  <c:v>42836</c:v>
                </c:pt>
                <c:pt idx="6311">
                  <c:v>42837</c:v>
                </c:pt>
                <c:pt idx="6312">
                  <c:v>42838</c:v>
                </c:pt>
                <c:pt idx="6313">
                  <c:v>42839</c:v>
                </c:pt>
                <c:pt idx="6314">
                  <c:v>42840</c:v>
                </c:pt>
                <c:pt idx="6315">
                  <c:v>42841</c:v>
                </c:pt>
                <c:pt idx="6316">
                  <c:v>42842</c:v>
                </c:pt>
                <c:pt idx="6317">
                  <c:v>42843</c:v>
                </c:pt>
                <c:pt idx="6318">
                  <c:v>42844</c:v>
                </c:pt>
                <c:pt idx="6319">
                  <c:v>42845</c:v>
                </c:pt>
                <c:pt idx="6320">
                  <c:v>42846</c:v>
                </c:pt>
                <c:pt idx="6321">
                  <c:v>42847</c:v>
                </c:pt>
                <c:pt idx="6322">
                  <c:v>42848</c:v>
                </c:pt>
                <c:pt idx="6323">
                  <c:v>42849</c:v>
                </c:pt>
                <c:pt idx="6324">
                  <c:v>42850</c:v>
                </c:pt>
                <c:pt idx="6325">
                  <c:v>42851</c:v>
                </c:pt>
                <c:pt idx="6326">
                  <c:v>42852</c:v>
                </c:pt>
                <c:pt idx="6327">
                  <c:v>42853</c:v>
                </c:pt>
                <c:pt idx="6328">
                  <c:v>42854</c:v>
                </c:pt>
                <c:pt idx="6329">
                  <c:v>42855</c:v>
                </c:pt>
                <c:pt idx="6330">
                  <c:v>42856</c:v>
                </c:pt>
                <c:pt idx="6331">
                  <c:v>42857</c:v>
                </c:pt>
                <c:pt idx="6332">
                  <c:v>42858</c:v>
                </c:pt>
                <c:pt idx="6333">
                  <c:v>42859</c:v>
                </c:pt>
                <c:pt idx="6334">
                  <c:v>42860</c:v>
                </c:pt>
                <c:pt idx="6335">
                  <c:v>42861</c:v>
                </c:pt>
                <c:pt idx="6336">
                  <c:v>42862</c:v>
                </c:pt>
                <c:pt idx="6337">
                  <c:v>42863</c:v>
                </c:pt>
                <c:pt idx="6338">
                  <c:v>42864</c:v>
                </c:pt>
                <c:pt idx="6339">
                  <c:v>42865</c:v>
                </c:pt>
                <c:pt idx="6340">
                  <c:v>42866</c:v>
                </c:pt>
                <c:pt idx="6341">
                  <c:v>42867</c:v>
                </c:pt>
                <c:pt idx="6342">
                  <c:v>42868</c:v>
                </c:pt>
                <c:pt idx="6343">
                  <c:v>42869</c:v>
                </c:pt>
                <c:pt idx="6344">
                  <c:v>42870</c:v>
                </c:pt>
                <c:pt idx="6345">
                  <c:v>42871</c:v>
                </c:pt>
                <c:pt idx="6346">
                  <c:v>42872</c:v>
                </c:pt>
                <c:pt idx="6347">
                  <c:v>42873</c:v>
                </c:pt>
                <c:pt idx="6348">
                  <c:v>42874</c:v>
                </c:pt>
                <c:pt idx="6349">
                  <c:v>42875</c:v>
                </c:pt>
                <c:pt idx="6350">
                  <c:v>42876</c:v>
                </c:pt>
                <c:pt idx="6351">
                  <c:v>42877</c:v>
                </c:pt>
                <c:pt idx="6352">
                  <c:v>42878</c:v>
                </c:pt>
                <c:pt idx="6353">
                  <c:v>42879</c:v>
                </c:pt>
                <c:pt idx="6354">
                  <c:v>42880</c:v>
                </c:pt>
                <c:pt idx="6355">
                  <c:v>42881</c:v>
                </c:pt>
                <c:pt idx="6356">
                  <c:v>42882</c:v>
                </c:pt>
                <c:pt idx="6357">
                  <c:v>42883</c:v>
                </c:pt>
                <c:pt idx="6358">
                  <c:v>42884</c:v>
                </c:pt>
                <c:pt idx="6359">
                  <c:v>42885</c:v>
                </c:pt>
                <c:pt idx="6360">
                  <c:v>42886</c:v>
                </c:pt>
                <c:pt idx="6361">
                  <c:v>42887</c:v>
                </c:pt>
                <c:pt idx="6362">
                  <c:v>42888</c:v>
                </c:pt>
                <c:pt idx="6363">
                  <c:v>42889</c:v>
                </c:pt>
                <c:pt idx="6364">
                  <c:v>42890</c:v>
                </c:pt>
                <c:pt idx="6365">
                  <c:v>42891</c:v>
                </c:pt>
                <c:pt idx="6366">
                  <c:v>42892</c:v>
                </c:pt>
                <c:pt idx="6367">
                  <c:v>42893</c:v>
                </c:pt>
                <c:pt idx="6368">
                  <c:v>42894</c:v>
                </c:pt>
                <c:pt idx="6369">
                  <c:v>42895</c:v>
                </c:pt>
                <c:pt idx="6370">
                  <c:v>42896</c:v>
                </c:pt>
                <c:pt idx="6371">
                  <c:v>42897</c:v>
                </c:pt>
                <c:pt idx="6372">
                  <c:v>42898</c:v>
                </c:pt>
                <c:pt idx="6373">
                  <c:v>42899</c:v>
                </c:pt>
                <c:pt idx="6374">
                  <c:v>42900</c:v>
                </c:pt>
                <c:pt idx="6375">
                  <c:v>42901</c:v>
                </c:pt>
                <c:pt idx="6376">
                  <c:v>42902</c:v>
                </c:pt>
                <c:pt idx="6377">
                  <c:v>42903</c:v>
                </c:pt>
                <c:pt idx="6378">
                  <c:v>42904</c:v>
                </c:pt>
                <c:pt idx="6379">
                  <c:v>42905</c:v>
                </c:pt>
                <c:pt idx="6380">
                  <c:v>42906</c:v>
                </c:pt>
                <c:pt idx="6381">
                  <c:v>42907</c:v>
                </c:pt>
                <c:pt idx="6382">
                  <c:v>42908</c:v>
                </c:pt>
                <c:pt idx="6383">
                  <c:v>42909</c:v>
                </c:pt>
                <c:pt idx="6384">
                  <c:v>42910</c:v>
                </c:pt>
                <c:pt idx="6385">
                  <c:v>42911</c:v>
                </c:pt>
                <c:pt idx="6386">
                  <c:v>42912</c:v>
                </c:pt>
                <c:pt idx="6387">
                  <c:v>42913</c:v>
                </c:pt>
                <c:pt idx="6388">
                  <c:v>42914</c:v>
                </c:pt>
                <c:pt idx="6389">
                  <c:v>42915</c:v>
                </c:pt>
                <c:pt idx="6390">
                  <c:v>42916</c:v>
                </c:pt>
                <c:pt idx="6391">
                  <c:v>42917</c:v>
                </c:pt>
                <c:pt idx="6392">
                  <c:v>42918</c:v>
                </c:pt>
                <c:pt idx="6393">
                  <c:v>42919</c:v>
                </c:pt>
                <c:pt idx="6394">
                  <c:v>42920</c:v>
                </c:pt>
                <c:pt idx="6395">
                  <c:v>42921</c:v>
                </c:pt>
                <c:pt idx="6396">
                  <c:v>42922</c:v>
                </c:pt>
                <c:pt idx="6397">
                  <c:v>42923</c:v>
                </c:pt>
                <c:pt idx="6398">
                  <c:v>42924</c:v>
                </c:pt>
                <c:pt idx="6399">
                  <c:v>42925</c:v>
                </c:pt>
                <c:pt idx="6400">
                  <c:v>42926</c:v>
                </c:pt>
                <c:pt idx="6401">
                  <c:v>42927</c:v>
                </c:pt>
                <c:pt idx="6402">
                  <c:v>42928</c:v>
                </c:pt>
                <c:pt idx="6403">
                  <c:v>42929</c:v>
                </c:pt>
                <c:pt idx="6404">
                  <c:v>42930</c:v>
                </c:pt>
                <c:pt idx="6405">
                  <c:v>42931</c:v>
                </c:pt>
                <c:pt idx="6406">
                  <c:v>42932</c:v>
                </c:pt>
                <c:pt idx="6407">
                  <c:v>42933</c:v>
                </c:pt>
                <c:pt idx="6408">
                  <c:v>42934</c:v>
                </c:pt>
                <c:pt idx="6409">
                  <c:v>42935</c:v>
                </c:pt>
                <c:pt idx="6410">
                  <c:v>42936</c:v>
                </c:pt>
                <c:pt idx="6411">
                  <c:v>42937</c:v>
                </c:pt>
                <c:pt idx="6412">
                  <c:v>42938</c:v>
                </c:pt>
                <c:pt idx="6413">
                  <c:v>42939</c:v>
                </c:pt>
                <c:pt idx="6414">
                  <c:v>42940</c:v>
                </c:pt>
                <c:pt idx="6415">
                  <c:v>42941</c:v>
                </c:pt>
                <c:pt idx="6416">
                  <c:v>42942</c:v>
                </c:pt>
                <c:pt idx="6417">
                  <c:v>42943</c:v>
                </c:pt>
                <c:pt idx="6418">
                  <c:v>42944</c:v>
                </c:pt>
                <c:pt idx="6419">
                  <c:v>42945</c:v>
                </c:pt>
                <c:pt idx="6420">
                  <c:v>42946</c:v>
                </c:pt>
                <c:pt idx="6421">
                  <c:v>42947</c:v>
                </c:pt>
                <c:pt idx="6422">
                  <c:v>42948</c:v>
                </c:pt>
                <c:pt idx="6423">
                  <c:v>42949</c:v>
                </c:pt>
                <c:pt idx="6424">
                  <c:v>42950</c:v>
                </c:pt>
                <c:pt idx="6425">
                  <c:v>42951</c:v>
                </c:pt>
                <c:pt idx="6426">
                  <c:v>42952</c:v>
                </c:pt>
                <c:pt idx="6427">
                  <c:v>42953</c:v>
                </c:pt>
                <c:pt idx="6428">
                  <c:v>42954</c:v>
                </c:pt>
                <c:pt idx="6429">
                  <c:v>42955</c:v>
                </c:pt>
                <c:pt idx="6430">
                  <c:v>42956</c:v>
                </c:pt>
                <c:pt idx="6431">
                  <c:v>42957</c:v>
                </c:pt>
                <c:pt idx="6432">
                  <c:v>42958</c:v>
                </c:pt>
                <c:pt idx="6433">
                  <c:v>42959</c:v>
                </c:pt>
                <c:pt idx="6434">
                  <c:v>42960</c:v>
                </c:pt>
                <c:pt idx="6435">
                  <c:v>42961</c:v>
                </c:pt>
                <c:pt idx="6436">
                  <c:v>42962</c:v>
                </c:pt>
                <c:pt idx="6437">
                  <c:v>42963</c:v>
                </c:pt>
                <c:pt idx="6438">
                  <c:v>42964</c:v>
                </c:pt>
                <c:pt idx="6439">
                  <c:v>42965</c:v>
                </c:pt>
                <c:pt idx="6440">
                  <c:v>42966</c:v>
                </c:pt>
                <c:pt idx="6441">
                  <c:v>42967</c:v>
                </c:pt>
                <c:pt idx="6442">
                  <c:v>42968</c:v>
                </c:pt>
                <c:pt idx="6443">
                  <c:v>42969</c:v>
                </c:pt>
                <c:pt idx="6444">
                  <c:v>42970</c:v>
                </c:pt>
                <c:pt idx="6445">
                  <c:v>42971</c:v>
                </c:pt>
                <c:pt idx="6446">
                  <c:v>42972</c:v>
                </c:pt>
                <c:pt idx="6447">
                  <c:v>42973</c:v>
                </c:pt>
                <c:pt idx="6448">
                  <c:v>42974</c:v>
                </c:pt>
                <c:pt idx="6449">
                  <c:v>42975</c:v>
                </c:pt>
                <c:pt idx="6450">
                  <c:v>42976</c:v>
                </c:pt>
                <c:pt idx="6451">
                  <c:v>42977</c:v>
                </c:pt>
                <c:pt idx="6452">
                  <c:v>42978</c:v>
                </c:pt>
                <c:pt idx="6453">
                  <c:v>42979</c:v>
                </c:pt>
                <c:pt idx="6454">
                  <c:v>42980</c:v>
                </c:pt>
                <c:pt idx="6455">
                  <c:v>42981</c:v>
                </c:pt>
                <c:pt idx="6456">
                  <c:v>42982</c:v>
                </c:pt>
                <c:pt idx="6457">
                  <c:v>42983</c:v>
                </c:pt>
                <c:pt idx="6458">
                  <c:v>42984</c:v>
                </c:pt>
                <c:pt idx="6459">
                  <c:v>42985</c:v>
                </c:pt>
                <c:pt idx="6460">
                  <c:v>42986</c:v>
                </c:pt>
                <c:pt idx="6461">
                  <c:v>42987</c:v>
                </c:pt>
                <c:pt idx="6462">
                  <c:v>42988</c:v>
                </c:pt>
                <c:pt idx="6463">
                  <c:v>42989</c:v>
                </c:pt>
                <c:pt idx="6464">
                  <c:v>42990</c:v>
                </c:pt>
                <c:pt idx="6465">
                  <c:v>42991</c:v>
                </c:pt>
                <c:pt idx="6466">
                  <c:v>42992</c:v>
                </c:pt>
                <c:pt idx="6467">
                  <c:v>42993</c:v>
                </c:pt>
                <c:pt idx="6468">
                  <c:v>42994</c:v>
                </c:pt>
                <c:pt idx="6469">
                  <c:v>42995</c:v>
                </c:pt>
                <c:pt idx="6470">
                  <c:v>42996</c:v>
                </c:pt>
                <c:pt idx="6471">
                  <c:v>42997</c:v>
                </c:pt>
                <c:pt idx="6472">
                  <c:v>42998</c:v>
                </c:pt>
                <c:pt idx="6473">
                  <c:v>42999</c:v>
                </c:pt>
                <c:pt idx="6474">
                  <c:v>43000</c:v>
                </c:pt>
                <c:pt idx="6475">
                  <c:v>43001</c:v>
                </c:pt>
                <c:pt idx="6476">
                  <c:v>43002</c:v>
                </c:pt>
                <c:pt idx="6477">
                  <c:v>43003</c:v>
                </c:pt>
                <c:pt idx="6478">
                  <c:v>43004</c:v>
                </c:pt>
                <c:pt idx="6479">
                  <c:v>43005</c:v>
                </c:pt>
                <c:pt idx="6480">
                  <c:v>43006</c:v>
                </c:pt>
                <c:pt idx="6481">
                  <c:v>43007</c:v>
                </c:pt>
                <c:pt idx="6482">
                  <c:v>43008</c:v>
                </c:pt>
                <c:pt idx="6483">
                  <c:v>43009</c:v>
                </c:pt>
                <c:pt idx="6484">
                  <c:v>43010</c:v>
                </c:pt>
                <c:pt idx="6485">
                  <c:v>43011</c:v>
                </c:pt>
                <c:pt idx="6486">
                  <c:v>43012</c:v>
                </c:pt>
                <c:pt idx="6487">
                  <c:v>43013</c:v>
                </c:pt>
                <c:pt idx="6488">
                  <c:v>43014</c:v>
                </c:pt>
                <c:pt idx="6489">
                  <c:v>43015</c:v>
                </c:pt>
                <c:pt idx="6490">
                  <c:v>43016</c:v>
                </c:pt>
                <c:pt idx="6491">
                  <c:v>43017</c:v>
                </c:pt>
                <c:pt idx="6492">
                  <c:v>43018</c:v>
                </c:pt>
                <c:pt idx="6493">
                  <c:v>43019</c:v>
                </c:pt>
                <c:pt idx="6494">
                  <c:v>43020</c:v>
                </c:pt>
                <c:pt idx="6495">
                  <c:v>43021</c:v>
                </c:pt>
                <c:pt idx="6496">
                  <c:v>43022</c:v>
                </c:pt>
                <c:pt idx="6497">
                  <c:v>43023</c:v>
                </c:pt>
                <c:pt idx="6498">
                  <c:v>43024</c:v>
                </c:pt>
                <c:pt idx="6499">
                  <c:v>43025</c:v>
                </c:pt>
                <c:pt idx="6500">
                  <c:v>43026</c:v>
                </c:pt>
                <c:pt idx="6501">
                  <c:v>43027</c:v>
                </c:pt>
                <c:pt idx="6502">
                  <c:v>43028</c:v>
                </c:pt>
                <c:pt idx="6503">
                  <c:v>43029</c:v>
                </c:pt>
                <c:pt idx="6504">
                  <c:v>43030</c:v>
                </c:pt>
                <c:pt idx="6505">
                  <c:v>43031</c:v>
                </c:pt>
                <c:pt idx="6506">
                  <c:v>43032</c:v>
                </c:pt>
                <c:pt idx="6507">
                  <c:v>43033</c:v>
                </c:pt>
                <c:pt idx="6508">
                  <c:v>43034</c:v>
                </c:pt>
                <c:pt idx="6509">
                  <c:v>43035</c:v>
                </c:pt>
                <c:pt idx="6510">
                  <c:v>43036</c:v>
                </c:pt>
                <c:pt idx="6511">
                  <c:v>43037</c:v>
                </c:pt>
                <c:pt idx="6512">
                  <c:v>43038</c:v>
                </c:pt>
                <c:pt idx="6513">
                  <c:v>43039</c:v>
                </c:pt>
                <c:pt idx="6514">
                  <c:v>43040</c:v>
                </c:pt>
                <c:pt idx="6515">
                  <c:v>43041</c:v>
                </c:pt>
                <c:pt idx="6516">
                  <c:v>43042</c:v>
                </c:pt>
                <c:pt idx="6517">
                  <c:v>43043</c:v>
                </c:pt>
                <c:pt idx="6518">
                  <c:v>43044</c:v>
                </c:pt>
                <c:pt idx="6519">
                  <c:v>43045</c:v>
                </c:pt>
                <c:pt idx="6520">
                  <c:v>43046</c:v>
                </c:pt>
                <c:pt idx="6521">
                  <c:v>43047</c:v>
                </c:pt>
                <c:pt idx="6522">
                  <c:v>43048</c:v>
                </c:pt>
                <c:pt idx="6523">
                  <c:v>43049</c:v>
                </c:pt>
                <c:pt idx="6524">
                  <c:v>43050</c:v>
                </c:pt>
                <c:pt idx="6525">
                  <c:v>43051</c:v>
                </c:pt>
                <c:pt idx="6526">
                  <c:v>43052</c:v>
                </c:pt>
                <c:pt idx="6527">
                  <c:v>43053</c:v>
                </c:pt>
                <c:pt idx="6528">
                  <c:v>43054</c:v>
                </c:pt>
                <c:pt idx="6529">
                  <c:v>43055</c:v>
                </c:pt>
                <c:pt idx="6530">
                  <c:v>43056</c:v>
                </c:pt>
                <c:pt idx="6531">
                  <c:v>43057</c:v>
                </c:pt>
                <c:pt idx="6532">
                  <c:v>43058</c:v>
                </c:pt>
                <c:pt idx="6533">
                  <c:v>43059</c:v>
                </c:pt>
                <c:pt idx="6534">
                  <c:v>43060</c:v>
                </c:pt>
                <c:pt idx="6535">
                  <c:v>43061</c:v>
                </c:pt>
                <c:pt idx="6536">
                  <c:v>43062</c:v>
                </c:pt>
                <c:pt idx="6537">
                  <c:v>43063</c:v>
                </c:pt>
                <c:pt idx="6538">
                  <c:v>43064</c:v>
                </c:pt>
                <c:pt idx="6539">
                  <c:v>43065</c:v>
                </c:pt>
                <c:pt idx="6540">
                  <c:v>43066</c:v>
                </c:pt>
                <c:pt idx="6541">
                  <c:v>43067</c:v>
                </c:pt>
                <c:pt idx="6542">
                  <c:v>43068</c:v>
                </c:pt>
                <c:pt idx="6543">
                  <c:v>43069</c:v>
                </c:pt>
                <c:pt idx="6544">
                  <c:v>43070</c:v>
                </c:pt>
                <c:pt idx="6545">
                  <c:v>43071</c:v>
                </c:pt>
                <c:pt idx="6546">
                  <c:v>43072</c:v>
                </c:pt>
                <c:pt idx="6547">
                  <c:v>43073</c:v>
                </c:pt>
                <c:pt idx="6548">
                  <c:v>43074</c:v>
                </c:pt>
                <c:pt idx="6549">
                  <c:v>43075</c:v>
                </c:pt>
                <c:pt idx="6550">
                  <c:v>43076</c:v>
                </c:pt>
                <c:pt idx="6551">
                  <c:v>43077</c:v>
                </c:pt>
                <c:pt idx="6552">
                  <c:v>43078</c:v>
                </c:pt>
                <c:pt idx="6553">
                  <c:v>43079</c:v>
                </c:pt>
                <c:pt idx="6554">
                  <c:v>43080</c:v>
                </c:pt>
                <c:pt idx="6555">
                  <c:v>43081</c:v>
                </c:pt>
                <c:pt idx="6556">
                  <c:v>43082</c:v>
                </c:pt>
                <c:pt idx="6557">
                  <c:v>43083</c:v>
                </c:pt>
                <c:pt idx="6558">
                  <c:v>43084</c:v>
                </c:pt>
                <c:pt idx="6559">
                  <c:v>43085</c:v>
                </c:pt>
                <c:pt idx="6560">
                  <c:v>43086</c:v>
                </c:pt>
                <c:pt idx="6561">
                  <c:v>43087</c:v>
                </c:pt>
                <c:pt idx="6562">
                  <c:v>43088</c:v>
                </c:pt>
                <c:pt idx="6563">
                  <c:v>43089</c:v>
                </c:pt>
                <c:pt idx="6564">
                  <c:v>43090</c:v>
                </c:pt>
                <c:pt idx="6565">
                  <c:v>43091</c:v>
                </c:pt>
                <c:pt idx="6566">
                  <c:v>43092</c:v>
                </c:pt>
                <c:pt idx="6567">
                  <c:v>43093</c:v>
                </c:pt>
                <c:pt idx="6568">
                  <c:v>43094</c:v>
                </c:pt>
                <c:pt idx="6569">
                  <c:v>43095</c:v>
                </c:pt>
                <c:pt idx="6570">
                  <c:v>43096</c:v>
                </c:pt>
                <c:pt idx="6571">
                  <c:v>43097</c:v>
                </c:pt>
                <c:pt idx="6572">
                  <c:v>43098</c:v>
                </c:pt>
                <c:pt idx="6573">
                  <c:v>43099</c:v>
                </c:pt>
                <c:pt idx="6574">
                  <c:v>43100</c:v>
                </c:pt>
                <c:pt idx="6575">
                  <c:v>43101</c:v>
                </c:pt>
                <c:pt idx="6576">
                  <c:v>43102</c:v>
                </c:pt>
                <c:pt idx="6577">
                  <c:v>43103</c:v>
                </c:pt>
                <c:pt idx="6578">
                  <c:v>43104</c:v>
                </c:pt>
                <c:pt idx="6579">
                  <c:v>43105</c:v>
                </c:pt>
                <c:pt idx="6580">
                  <c:v>43106</c:v>
                </c:pt>
                <c:pt idx="6581">
                  <c:v>43107</c:v>
                </c:pt>
                <c:pt idx="6582">
                  <c:v>43108</c:v>
                </c:pt>
                <c:pt idx="6583">
                  <c:v>43109</c:v>
                </c:pt>
                <c:pt idx="6584">
                  <c:v>43110</c:v>
                </c:pt>
                <c:pt idx="6585">
                  <c:v>43111</c:v>
                </c:pt>
                <c:pt idx="6586">
                  <c:v>43112</c:v>
                </c:pt>
                <c:pt idx="6587">
                  <c:v>43113</c:v>
                </c:pt>
                <c:pt idx="6588">
                  <c:v>43114</c:v>
                </c:pt>
                <c:pt idx="6589">
                  <c:v>43115</c:v>
                </c:pt>
                <c:pt idx="6590">
                  <c:v>43116</c:v>
                </c:pt>
                <c:pt idx="6591">
                  <c:v>43117</c:v>
                </c:pt>
                <c:pt idx="6592">
                  <c:v>43118</c:v>
                </c:pt>
                <c:pt idx="6593">
                  <c:v>43119</c:v>
                </c:pt>
                <c:pt idx="6594">
                  <c:v>43120</c:v>
                </c:pt>
                <c:pt idx="6595">
                  <c:v>43121</c:v>
                </c:pt>
                <c:pt idx="6596">
                  <c:v>43122</c:v>
                </c:pt>
                <c:pt idx="6597">
                  <c:v>43123</c:v>
                </c:pt>
                <c:pt idx="6598">
                  <c:v>43124</c:v>
                </c:pt>
                <c:pt idx="6599">
                  <c:v>43125</c:v>
                </c:pt>
                <c:pt idx="6600">
                  <c:v>43126</c:v>
                </c:pt>
                <c:pt idx="6601">
                  <c:v>43127</c:v>
                </c:pt>
                <c:pt idx="6602">
                  <c:v>43128</c:v>
                </c:pt>
                <c:pt idx="6603">
                  <c:v>43129</c:v>
                </c:pt>
                <c:pt idx="6604">
                  <c:v>43130</c:v>
                </c:pt>
                <c:pt idx="6605">
                  <c:v>43131</c:v>
                </c:pt>
                <c:pt idx="6606">
                  <c:v>43132</c:v>
                </c:pt>
                <c:pt idx="6607">
                  <c:v>43133</c:v>
                </c:pt>
                <c:pt idx="6608">
                  <c:v>43134</c:v>
                </c:pt>
                <c:pt idx="6609">
                  <c:v>43135</c:v>
                </c:pt>
                <c:pt idx="6610">
                  <c:v>43136</c:v>
                </c:pt>
                <c:pt idx="6611">
                  <c:v>43137</c:v>
                </c:pt>
                <c:pt idx="6612">
                  <c:v>43138</c:v>
                </c:pt>
                <c:pt idx="6613">
                  <c:v>43139</c:v>
                </c:pt>
                <c:pt idx="6614">
                  <c:v>43140</c:v>
                </c:pt>
                <c:pt idx="6615">
                  <c:v>43141</c:v>
                </c:pt>
                <c:pt idx="6616">
                  <c:v>43142</c:v>
                </c:pt>
                <c:pt idx="6617">
                  <c:v>43143</c:v>
                </c:pt>
                <c:pt idx="6618">
                  <c:v>43144</c:v>
                </c:pt>
                <c:pt idx="6619">
                  <c:v>43145</c:v>
                </c:pt>
                <c:pt idx="6620">
                  <c:v>43146</c:v>
                </c:pt>
                <c:pt idx="6621">
                  <c:v>43147</c:v>
                </c:pt>
                <c:pt idx="6622">
                  <c:v>43148</c:v>
                </c:pt>
                <c:pt idx="6623">
                  <c:v>43149</c:v>
                </c:pt>
                <c:pt idx="6624">
                  <c:v>43150</c:v>
                </c:pt>
                <c:pt idx="6625">
                  <c:v>43151</c:v>
                </c:pt>
                <c:pt idx="6626">
                  <c:v>43152</c:v>
                </c:pt>
                <c:pt idx="6627">
                  <c:v>43153</c:v>
                </c:pt>
                <c:pt idx="6628">
                  <c:v>43154</c:v>
                </c:pt>
                <c:pt idx="6629">
                  <c:v>43155</c:v>
                </c:pt>
                <c:pt idx="6630">
                  <c:v>43156</c:v>
                </c:pt>
                <c:pt idx="6631">
                  <c:v>43157</c:v>
                </c:pt>
                <c:pt idx="6632">
                  <c:v>43158</c:v>
                </c:pt>
                <c:pt idx="6633">
                  <c:v>43159</c:v>
                </c:pt>
                <c:pt idx="6634">
                  <c:v>43160</c:v>
                </c:pt>
                <c:pt idx="6635">
                  <c:v>43161</c:v>
                </c:pt>
                <c:pt idx="6636">
                  <c:v>43162</c:v>
                </c:pt>
                <c:pt idx="6637">
                  <c:v>43163</c:v>
                </c:pt>
                <c:pt idx="6638">
                  <c:v>43164</c:v>
                </c:pt>
                <c:pt idx="6639">
                  <c:v>43165</c:v>
                </c:pt>
                <c:pt idx="6640">
                  <c:v>43166</c:v>
                </c:pt>
                <c:pt idx="6641">
                  <c:v>43167</c:v>
                </c:pt>
                <c:pt idx="6642">
                  <c:v>43168</c:v>
                </c:pt>
                <c:pt idx="6643">
                  <c:v>43169</c:v>
                </c:pt>
                <c:pt idx="6644">
                  <c:v>43170</c:v>
                </c:pt>
                <c:pt idx="6645">
                  <c:v>43171</c:v>
                </c:pt>
                <c:pt idx="6646">
                  <c:v>43172</c:v>
                </c:pt>
                <c:pt idx="6647">
                  <c:v>43173</c:v>
                </c:pt>
                <c:pt idx="6648">
                  <c:v>43174</c:v>
                </c:pt>
                <c:pt idx="6649">
                  <c:v>43175</c:v>
                </c:pt>
                <c:pt idx="6650">
                  <c:v>43176</c:v>
                </c:pt>
                <c:pt idx="6651">
                  <c:v>43177</c:v>
                </c:pt>
                <c:pt idx="6652">
                  <c:v>43178</c:v>
                </c:pt>
                <c:pt idx="6653">
                  <c:v>43179</c:v>
                </c:pt>
                <c:pt idx="6654">
                  <c:v>43180</c:v>
                </c:pt>
                <c:pt idx="6655">
                  <c:v>43181</c:v>
                </c:pt>
                <c:pt idx="6656">
                  <c:v>43182</c:v>
                </c:pt>
                <c:pt idx="6657">
                  <c:v>43183</c:v>
                </c:pt>
                <c:pt idx="6658">
                  <c:v>43184</c:v>
                </c:pt>
                <c:pt idx="6659">
                  <c:v>43185</c:v>
                </c:pt>
                <c:pt idx="6660">
                  <c:v>43186</c:v>
                </c:pt>
                <c:pt idx="6661">
                  <c:v>43187</c:v>
                </c:pt>
                <c:pt idx="6662">
                  <c:v>43188</c:v>
                </c:pt>
                <c:pt idx="6663">
                  <c:v>43189</c:v>
                </c:pt>
                <c:pt idx="6664">
                  <c:v>43190</c:v>
                </c:pt>
                <c:pt idx="6665">
                  <c:v>43191</c:v>
                </c:pt>
                <c:pt idx="6666">
                  <c:v>43192</c:v>
                </c:pt>
                <c:pt idx="6667">
                  <c:v>43193</c:v>
                </c:pt>
                <c:pt idx="6668">
                  <c:v>43194</c:v>
                </c:pt>
                <c:pt idx="6669">
                  <c:v>43195</c:v>
                </c:pt>
                <c:pt idx="6670">
                  <c:v>43196</c:v>
                </c:pt>
                <c:pt idx="6671">
                  <c:v>43197</c:v>
                </c:pt>
                <c:pt idx="6672">
                  <c:v>43198</c:v>
                </c:pt>
                <c:pt idx="6673">
                  <c:v>43199</c:v>
                </c:pt>
                <c:pt idx="6674">
                  <c:v>43200</c:v>
                </c:pt>
                <c:pt idx="6675">
                  <c:v>43201</c:v>
                </c:pt>
                <c:pt idx="6676">
                  <c:v>43202</c:v>
                </c:pt>
                <c:pt idx="6677">
                  <c:v>43203</c:v>
                </c:pt>
                <c:pt idx="6678">
                  <c:v>43204</c:v>
                </c:pt>
                <c:pt idx="6679">
                  <c:v>43205</c:v>
                </c:pt>
                <c:pt idx="6680">
                  <c:v>43206</c:v>
                </c:pt>
                <c:pt idx="6681">
                  <c:v>43207</c:v>
                </c:pt>
                <c:pt idx="6682">
                  <c:v>43208</c:v>
                </c:pt>
                <c:pt idx="6683">
                  <c:v>43209</c:v>
                </c:pt>
                <c:pt idx="6684">
                  <c:v>43210</c:v>
                </c:pt>
                <c:pt idx="6685">
                  <c:v>43211</c:v>
                </c:pt>
                <c:pt idx="6686">
                  <c:v>43212</c:v>
                </c:pt>
                <c:pt idx="6687">
                  <c:v>43213</c:v>
                </c:pt>
                <c:pt idx="6688">
                  <c:v>43214</c:v>
                </c:pt>
                <c:pt idx="6689">
                  <c:v>43215</c:v>
                </c:pt>
                <c:pt idx="6690">
                  <c:v>43216</c:v>
                </c:pt>
                <c:pt idx="6691">
                  <c:v>43217</c:v>
                </c:pt>
                <c:pt idx="6692">
                  <c:v>43218</c:v>
                </c:pt>
                <c:pt idx="6693">
                  <c:v>43219</c:v>
                </c:pt>
                <c:pt idx="6694">
                  <c:v>43220</c:v>
                </c:pt>
                <c:pt idx="6695">
                  <c:v>43221</c:v>
                </c:pt>
                <c:pt idx="6696">
                  <c:v>43222</c:v>
                </c:pt>
                <c:pt idx="6697">
                  <c:v>43223</c:v>
                </c:pt>
                <c:pt idx="6698">
                  <c:v>43224</c:v>
                </c:pt>
                <c:pt idx="6699">
                  <c:v>43225</c:v>
                </c:pt>
                <c:pt idx="6700">
                  <c:v>43226</c:v>
                </c:pt>
                <c:pt idx="6701">
                  <c:v>43227</c:v>
                </c:pt>
                <c:pt idx="6702">
                  <c:v>43228</c:v>
                </c:pt>
                <c:pt idx="6703">
                  <c:v>43229</c:v>
                </c:pt>
                <c:pt idx="6704">
                  <c:v>43230</c:v>
                </c:pt>
                <c:pt idx="6705">
                  <c:v>43231</c:v>
                </c:pt>
                <c:pt idx="6706">
                  <c:v>43232</c:v>
                </c:pt>
                <c:pt idx="6707">
                  <c:v>43233</c:v>
                </c:pt>
                <c:pt idx="6708">
                  <c:v>43234</c:v>
                </c:pt>
                <c:pt idx="6709">
                  <c:v>43235</c:v>
                </c:pt>
                <c:pt idx="6710">
                  <c:v>43236</c:v>
                </c:pt>
                <c:pt idx="6711">
                  <c:v>43237</c:v>
                </c:pt>
                <c:pt idx="6712">
                  <c:v>43238</c:v>
                </c:pt>
                <c:pt idx="6713">
                  <c:v>43239</c:v>
                </c:pt>
                <c:pt idx="6714">
                  <c:v>43240</c:v>
                </c:pt>
                <c:pt idx="6715">
                  <c:v>43241</c:v>
                </c:pt>
                <c:pt idx="6716">
                  <c:v>43242</c:v>
                </c:pt>
                <c:pt idx="6717">
                  <c:v>43243</c:v>
                </c:pt>
                <c:pt idx="6718">
                  <c:v>43244</c:v>
                </c:pt>
                <c:pt idx="6719">
                  <c:v>43245</c:v>
                </c:pt>
                <c:pt idx="6720">
                  <c:v>43246</c:v>
                </c:pt>
                <c:pt idx="6721">
                  <c:v>43247</c:v>
                </c:pt>
                <c:pt idx="6722">
                  <c:v>43248</c:v>
                </c:pt>
                <c:pt idx="6723">
                  <c:v>43249</c:v>
                </c:pt>
                <c:pt idx="6724">
                  <c:v>43250</c:v>
                </c:pt>
                <c:pt idx="6725">
                  <c:v>43251</c:v>
                </c:pt>
                <c:pt idx="6726">
                  <c:v>43252</c:v>
                </c:pt>
                <c:pt idx="6727">
                  <c:v>43253</c:v>
                </c:pt>
                <c:pt idx="6728">
                  <c:v>43254</c:v>
                </c:pt>
                <c:pt idx="6729">
                  <c:v>43255</c:v>
                </c:pt>
                <c:pt idx="6730">
                  <c:v>43256</c:v>
                </c:pt>
                <c:pt idx="6731">
                  <c:v>43257</c:v>
                </c:pt>
                <c:pt idx="6732">
                  <c:v>43258</c:v>
                </c:pt>
                <c:pt idx="6733">
                  <c:v>43259</c:v>
                </c:pt>
                <c:pt idx="6734">
                  <c:v>43260</c:v>
                </c:pt>
                <c:pt idx="6735">
                  <c:v>43261</c:v>
                </c:pt>
                <c:pt idx="6736">
                  <c:v>43262</c:v>
                </c:pt>
                <c:pt idx="6737">
                  <c:v>43263</c:v>
                </c:pt>
                <c:pt idx="6738">
                  <c:v>43264</c:v>
                </c:pt>
                <c:pt idx="6739">
                  <c:v>43265</c:v>
                </c:pt>
                <c:pt idx="6740">
                  <c:v>43266</c:v>
                </c:pt>
                <c:pt idx="6741">
                  <c:v>43267</c:v>
                </c:pt>
                <c:pt idx="6742">
                  <c:v>43268</c:v>
                </c:pt>
                <c:pt idx="6743">
                  <c:v>43269</c:v>
                </c:pt>
                <c:pt idx="6744">
                  <c:v>43270</c:v>
                </c:pt>
                <c:pt idx="6745">
                  <c:v>43271</c:v>
                </c:pt>
                <c:pt idx="6746">
                  <c:v>43272</c:v>
                </c:pt>
                <c:pt idx="6747">
                  <c:v>43273</c:v>
                </c:pt>
                <c:pt idx="6748">
                  <c:v>43274</c:v>
                </c:pt>
                <c:pt idx="6749">
                  <c:v>43275</c:v>
                </c:pt>
                <c:pt idx="6750">
                  <c:v>43276</c:v>
                </c:pt>
                <c:pt idx="6751">
                  <c:v>43277</c:v>
                </c:pt>
                <c:pt idx="6752">
                  <c:v>43278</c:v>
                </c:pt>
                <c:pt idx="6753">
                  <c:v>43279</c:v>
                </c:pt>
                <c:pt idx="6754">
                  <c:v>43280</c:v>
                </c:pt>
                <c:pt idx="6755">
                  <c:v>43281</c:v>
                </c:pt>
                <c:pt idx="6756">
                  <c:v>43282</c:v>
                </c:pt>
                <c:pt idx="6757">
                  <c:v>43283</c:v>
                </c:pt>
                <c:pt idx="6758">
                  <c:v>43284</c:v>
                </c:pt>
                <c:pt idx="6759">
                  <c:v>43285</c:v>
                </c:pt>
                <c:pt idx="6760">
                  <c:v>43286</c:v>
                </c:pt>
                <c:pt idx="6761">
                  <c:v>43287</c:v>
                </c:pt>
                <c:pt idx="6762">
                  <c:v>43288</c:v>
                </c:pt>
                <c:pt idx="6763">
                  <c:v>43289</c:v>
                </c:pt>
                <c:pt idx="6764">
                  <c:v>43290</c:v>
                </c:pt>
                <c:pt idx="6765">
                  <c:v>43291</c:v>
                </c:pt>
                <c:pt idx="6766">
                  <c:v>43292</c:v>
                </c:pt>
                <c:pt idx="6767">
                  <c:v>43293</c:v>
                </c:pt>
                <c:pt idx="6768">
                  <c:v>43294</c:v>
                </c:pt>
                <c:pt idx="6769">
                  <c:v>43295</c:v>
                </c:pt>
                <c:pt idx="6770">
                  <c:v>43296</c:v>
                </c:pt>
                <c:pt idx="6771">
                  <c:v>43297</c:v>
                </c:pt>
                <c:pt idx="6772">
                  <c:v>43298</c:v>
                </c:pt>
                <c:pt idx="6773">
                  <c:v>43299</c:v>
                </c:pt>
                <c:pt idx="6774">
                  <c:v>43300</c:v>
                </c:pt>
                <c:pt idx="6775">
                  <c:v>43301</c:v>
                </c:pt>
                <c:pt idx="6776">
                  <c:v>43302</c:v>
                </c:pt>
                <c:pt idx="6777">
                  <c:v>43303</c:v>
                </c:pt>
                <c:pt idx="6778">
                  <c:v>43304</c:v>
                </c:pt>
                <c:pt idx="6779">
                  <c:v>43305</c:v>
                </c:pt>
                <c:pt idx="6780">
                  <c:v>43306</c:v>
                </c:pt>
                <c:pt idx="6781">
                  <c:v>43307</c:v>
                </c:pt>
                <c:pt idx="6782">
                  <c:v>43308</c:v>
                </c:pt>
                <c:pt idx="6783">
                  <c:v>43309</c:v>
                </c:pt>
                <c:pt idx="6784">
                  <c:v>43310</c:v>
                </c:pt>
                <c:pt idx="6785">
                  <c:v>43311</c:v>
                </c:pt>
                <c:pt idx="6786">
                  <c:v>43312</c:v>
                </c:pt>
                <c:pt idx="6787">
                  <c:v>43313</c:v>
                </c:pt>
                <c:pt idx="6788">
                  <c:v>43314</c:v>
                </c:pt>
                <c:pt idx="6789">
                  <c:v>43315</c:v>
                </c:pt>
                <c:pt idx="6790">
                  <c:v>43316</c:v>
                </c:pt>
                <c:pt idx="6791">
                  <c:v>43317</c:v>
                </c:pt>
                <c:pt idx="6792">
                  <c:v>43318</c:v>
                </c:pt>
                <c:pt idx="6793">
                  <c:v>43319</c:v>
                </c:pt>
                <c:pt idx="6794">
                  <c:v>43320</c:v>
                </c:pt>
                <c:pt idx="6795">
                  <c:v>43321</c:v>
                </c:pt>
                <c:pt idx="6796">
                  <c:v>43322</c:v>
                </c:pt>
                <c:pt idx="6797">
                  <c:v>43323</c:v>
                </c:pt>
                <c:pt idx="6798">
                  <c:v>43324</c:v>
                </c:pt>
                <c:pt idx="6799">
                  <c:v>43325</c:v>
                </c:pt>
                <c:pt idx="6800">
                  <c:v>43326</c:v>
                </c:pt>
                <c:pt idx="6801">
                  <c:v>43327</c:v>
                </c:pt>
                <c:pt idx="6802">
                  <c:v>43328</c:v>
                </c:pt>
                <c:pt idx="6803">
                  <c:v>43329</c:v>
                </c:pt>
                <c:pt idx="6804">
                  <c:v>43330</c:v>
                </c:pt>
                <c:pt idx="6805">
                  <c:v>43331</c:v>
                </c:pt>
                <c:pt idx="6806">
                  <c:v>43332</c:v>
                </c:pt>
                <c:pt idx="6807">
                  <c:v>43333</c:v>
                </c:pt>
                <c:pt idx="6808">
                  <c:v>43334</c:v>
                </c:pt>
                <c:pt idx="6809">
                  <c:v>43335</c:v>
                </c:pt>
                <c:pt idx="6810">
                  <c:v>43336</c:v>
                </c:pt>
                <c:pt idx="6811">
                  <c:v>43337</c:v>
                </c:pt>
                <c:pt idx="6812">
                  <c:v>43338</c:v>
                </c:pt>
                <c:pt idx="6813">
                  <c:v>43339</c:v>
                </c:pt>
                <c:pt idx="6814">
                  <c:v>43340</c:v>
                </c:pt>
                <c:pt idx="6815">
                  <c:v>43341</c:v>
                </c:pt>
                <c:pt idx="6816">
                  <c:v>43342</c:v>
                </c:pt>
                <c:pt idx="6817">
                  <c:v>43343</c:v>
                </c:pt>
                <c:pt idx="6818">
                  <c:v>43344</c:v>
                </c:pt>
                <c:pt idx="6819">
                  <c:v>43345</c:v>
                </c:pt>
                <c:pt idx="6820">
                  <c:v>43346</c:v>
                </c:pt>
                <c:pt idx="6821">
                  <c:v>43347</c:v>
                </c:pt>
                <c:pt idx="6822">
                  <c:v>43348</c:v>
                </c:pt>
                <c:pt idx="6823">
                  <c:v>43349</c:v>
                </c:pt>
                <c:pt idx="6824">
                  <c:v>43350</c:v>
                </c:pt>
                <c:pt idx="6825">
                  <c:v>43351</c:v>
                </c:pt>
                <c:pt idx="6826">
                  <c:v>43352</c:v>
                </c:pt>
                <c:pt idx="6827">
                  <c:v>43353</c:v>
                </c:pt>
                <c:pt idx="6828">
                  <c:v>43354</c:v>
                </c:pt>
                <c:pt idx="6829">
                  <c:v>43355</c:v>
                </c:pt>
                <c:pt idx="6830">
                  <c:v>43356</c:v>
                </c:pt>
                <c:pt idx="6831">
                  <c:v>43357</c:v>
                </c:pt>
                <c:pt idx="6832">
                  <c:v>43358</c:v>
                </c:pt>
                <c:pt idx="6833">
                  <c:v>43359</c:v>
                </c:pt>
                <c:pt idx="6834">
                  <c:v>43360</c:v>
                </c:pt>
                <c:pt idx="6835">
                  <c:v>43361</c:v>
                </c:pt>
                <c:pt idx="6836">
                  <c:v>43362</c:v>
                </c:pt>
                <c:pt idx="6837">
                  <c:v>43363</c:v>
                </c:pt>
                <c:pt idx="6838">
                  <c:v>43364</c:v>
                </c:pt>
                <c:pt idx="6839">
                  <c:v>43365</c:v>
                </c:pt>
                <c:pt idx="6840">
                  <c:v>43366</c:v>
                </c:pt>
                <c:pt idx="6841">
                  <c:v>43367</c:v>
                </c:pt>
                <c:pt idx="6842">
                  <c:v>43368</c:v>
                </c:pt>
                <c:pt idx="6843">
                  <c:v>43369</c:v>
                </c:pt>
                <c:pt idx="6844">
                  <c:v>43370</c:v>
                </c:pt>
                <c:pt idx="6845">
                  <c:v>43371</c:v>
                </c:pt>
                <c:pt idx="6846">
                  <c:v>43372</c:v>
                </c:pt>
                <c:pt idx="6847">
                  <c:v>43373</c:v>
                </c:pt>
                <c:pt idx="6848">
                  <c:v>43374</c:v>
                </c:pt>
                <c:pt idx="6849">
                  <c:v>43375</c:v>
                </c:pt>
                <c:pt idx="6850">
                  <c:v>43376</c:v>
                </c:pt>
                <c:pt idx="6851">
                  <c:v>43377</c:v>
                </c:pt>
                <c:pt idx="6852">
                  <c:v>43378</c:v>
                </c:pt>
                <c:pt idx="6853">
                  <c:v>43379</c:v>
                </c:pt>
                <c:pt idx="6854">
                  <c:v>43380</c:v>
                </c:pt>
                <c:pt idx="6855">
                  <c:v>43381</c:v>
                </c:pt>
                <c:pt idx="6856">
                  <c:v>43382</c:v>
                </c:pt>
                <c:pt idx="6857">
                  <c:v>43383</c:v>
                </c:pt>
                <c:pt idx="6858">
                  <c:v>43384</c:v>
                </c:pt>
                <c:pt idx="6859">
                  <c:v>43385</c:v>
                </c:pt>
                <c:pt idx="6860">
                  <c:v>43386</c:v>
                </c:pt>
                <c:pt idx="6861">
                  <c:v>43387</c:v>
                </c:pt>
                <c:pt idx="6862">
                  <c:v>43388</c:v>
                </c:pt>
                <c:pt idx="6863">
                  <c:v>43389</c:v>
                </c:pt>
                <c:pt idx="6864">
                  <c:v>43390</c:v>
                </c:pt>
                <c:pt idx="6865">
                  <c:v>43391</c:v>
                </c:pt>
                <c:pt idx="6866">
                  <c:v>43392</c:v>
                </c:pt>
                <c:pt idx="6867">
                  <c:v>43393</c:v>
                </c:pt>
                <c:pt idx="6868">
                  <c:v>43394</c:v>
                </c:pt>
                <c:pt idx="6869">
                  <c:v>43395</c:v>
                </c:pt>
                <c:pt idx="6870">
                  <c:v>43396</c:v>
                </c:pt>
                <c:pt idx="6871">
                  <c:v>43397</c:v>
                </c:pt>
                <c:pt idx="6872">
                  <c:v>43398</c:v>
                </c:pt>
                <c:pt idx="6873">
                  <c:v>43399</c:v>
                </c:pt>
                <c:pt idx="6874">
                  <c:v>43400</c:v>
                </c:pt>
                <c:pt idx="6875">
                  <c:v>43401</c:v>
                </c:pt>
                <c:pt idx="6876">
                  <c:v>43402</c:v>
                </c:pt>
                <c:pt idx="6877">
                  <c:v>43403</c:v>
                </c:pt>
                <c:pt idx="6878">
                  <c:v>43404</c:v>
                </c:pt>
                <c:pt idx="6879">
                  <c:v>43405</c:v>
                </c:pt>
                <c:pt idx="6880">
                  <c:v>43406</c:v>
                </c:pt>
                <c:pt idx="6881">
                  <c:v>43407</c:v>
                </c:pt>
                <c:pt idx="6882">
                  <c:v>43408</c:v>
                </c:pt>
                <c:pt idx="6883">
                  <c:v>43409</c:v>
                </c:pt>
                <c:pt idx="6884">
                  <c:v>43410</c:v>
                </c:pt>
                <c:pt idx="6885">
                  <c:v>43411</c:v>
                </c:pt>
                <c:pt idx="6886">
                  <c:v>43412</c:v>
                </c:pt>
                <c:pt idx="6887">
                  <c:v>43413</c:v>
                </c:pt>
                <c:pt idx="6888">
                  <c:v>43414</c:v>
                </c:pt>
                <c:pt idx="6889">
                  <c:v>43415</c:v>
                </c:pt>
                <c:pt idx="6890">
                  <c:v>43416</c:v>
                </c:pt>
                <c:pt idx="6891">
                  <c:v>43417</c:v>
                </c:pt>
                <c:pt idx="6892">
                  <c:v>43418</c:v>
                </c:pt>
                <c:pt idx="6893">
                  <c:v>43419</c:v>
                </c:pt>
                <c:pt idx="6894">
                  <c:v>43420</c:v>
                </c:pt>
                <c:pt idx="6895">
                  <c:v>43421</c:v>
                </c:pt>
                <c:pt idx="6896">
                  <c:v>43422</c:v>
                </c:pt>
                <c:pt idx="6897">
                  <c:v>43423</c:v>
                </c:pt>
                <c:pt idx="6898">
                  <c:v>43424</c:v>
                </c:pt>
                <c:pt idx="6899">
                  <c:v>43425</c:v>
                </c:pt>
                <c:pt idx="6900">
                  <c:v>43426</c:v>
                </c:pt>
                <c:pt idx="6901">
                  <c:v>43427</c:v>
                </c:pt>
                <c:pt idx="6902">
                  <c:v>43428</c:v>
                </c:pt>
                <c:pt idx="6903">
                  <c:v>43429</c:v>
                </c:pt>
                <c:pt idx="6904">
                  <c:v>43430</c:v>
                </c:pt>
                <c:pt idx="6905">
                  <c:v>43431</c:v>
                </c:pt>
                <c:pt idx="6906">
                  <c:v>43432</c:v>
                </c:pt>
                <c:pt idx="6907">
                  <c:v>43433</c:v>
                </c:pt>
                <c:pt idx="6908">
                  <c:v>43434</c:v>
                </c:pt>
                <c:pt idx="6909">
                  <c:v>43435</c:v>
                </c:pt>
                <c:pt idx="6910">
                  <c:v>43436</c:v>
                </c:pt>
                <c:pt idx="6911">
                  <c:v>43437</c:v>
                </c:pt>
                <c:pt idx="6912">
                  <c:v>43438</c:v>
                </c:pt>
                <c:pt idx="6913">
                  <c:v>43439</c:v>
                </c:pt>
                <c:pt idx="6914">
                  <c:v>43440</c:v>
                </c:pt>
                <c:pt idx="6915">
                  <c:v>43441</c:v>
                </c:pt>
                <c:pt idx="6916">
                  <c:v>43442</c:v>
                </c:pt>
                <c:pt idx="6917">
                  <c:v>43443</c:v>
                </c:pt>
                <c:pt idx="6918">
                  <c:v>43444</c:v>
                </c:pt>
                <c:pt idx="6919">
                  <c:v>43445</c:v>
                </c:pt>
                <c:pt idx="6920">
                  <c:v>43446</c:v>
                </c:pt>
                <c:pt idx="6921">
                  <c:v>43447</c:v>
                </c:pt>
                <c:pt idx="6922">
                  <c:v>43448</c:v>
                </c:pt>
                <c:pt idx="6923">
                  <c:v>43449</c:v>
                </c:pt>
                <c:pt idx="6924">
                  <c:v>43450</c:v>
                </c:pt>
                <c:pt idx="6925">
                  <c:v>43451</c:v>
                </c:pt>
                <c:pt idx="6926">
                  <c:v>43452</c:v>
                </c:pt>
                <c:pt idx="6927">
                  <c:v>43453</c:v>
                </c:pt>
                <c:pt idx="6928">
                  <c:v>43454</c:v>
                </c:pt>
                <c:pt idx="6929">
                  <c:v>43455</c:v>
                </c:pt>
                <c:pt idx="6930">
                  <c:v>43456</c:v>
                </c:pt>
                <c:pt idx="6931">
                  <c:v>43457</c:v>
                </c:pt>
                <c:pt idx="6932">
                  <c:v>43458</c:v>
                </c:pt>
                <c:pt idx="6933">
                  <c:v>43459</c:v>
                </c:pt>
                <c:pt idx="6934">
                  <c:v>43460</c:v>
                </c:pt>
                <c:pt idx="6935">
                  <c:v>43461</c:v>
                </c:pt>
                <c:pt idx="6936">
                  <c:v>43462</c:v>
                </c:pt>
                <c:pt idx="6937">
                  <c:v>43463</c:v>
                </c:pt>
                <c:pt idx="6938">
                  <c:v>43464</c:v>
                </c:pt>
                <c:pt idx="6939">
                  <c:v>43465</c:v>
                </c:pt>
                <c:pt idx="6940">
                  <c:v>43466</c:v>
                </c:pt>
                <c:pt idx="6941">
                  <c:v>43467</c:v>
                </c:pt>
                <c:pt idx="6942">
                  <c:v>43468</c:v>
                </c:pt>
                <c:pt idx="6943">
                  <c:v>43469</c:v>
                </c:pt>
                <c:pt idx="6944">
                  <c:v>43470</c:v>
                </c:pt>
                <c:pt idx="6945">
                  <c:v>43471</c:v>
                </c:pt>
                <c:pt idx="6946">
                  <c:v>43472</c:v>
                </c:pt>
                <c:pt idx="6947">
                  <c:v>43473</c:v>
                </c:pt>
                <c:pt idx="6948">
                  <c:v>43474</c:v>
                </c:pt>
                <c:pt idx="6949">
                  <c:v>43475</c:v>
                </c:pt>
                <c:pt idx="6950">
                  <c:v>43476</c:v>
                </c:pt>
                <c:pt idx="6951">
                  <c:v>43477</c:v>
                </c:pt>
                <c:pt idx="6952">
                  <c:v>43478</c:v>
                </c:pt>
                <c:pt idx="6953">
                  <c:v>43479</c:v>
                </c:pt>
                <c:pt idx="6954">
                  <c:v>43480</c:v>
                </c:pt>
                <c:pt idx="6955">
                  <c:v>43481</c:v>
                </c:pt>
                <c:pt idx="6956">
                  <c:v>43482</c:v>
                </c:pt>
                <c:pt idx="6957">
                  <c:v>43483</c:v>
                </c:pt>
                <c:pt idx="6958">
                  <c:v>43484</c:v>
                </c:pt>
                <c:pt idx="6959">
                  <c:v>43485</c:v>
                </c:pt>
                <c:pt idx="6960">
                  <c:v>43486</c:v>
                </c:pt>
                <c:pt idx="6961">
                  <c:v>43487</c:v>
                </c:pt>
                <c:pt idx="6962">
                  <c:v>43488</c:v>
                </c:pt>
                <c:pt idx="6963">
                  <c:v>43489</c:v>
                </c:pt>
                <c:pt idx="6964">
                  <c:v>43490</c:v>
                </c:pt>
                <c:pt idx="6965">
                  <c:v>43491</c:v>
                </c:pt>
                <c:pt idx="6966">
                  <c:v>43492</c:v>
                </c:pt>
                <c:pt idx="6967">
                  <c:v>43493</c:v>
                </c:pt>
                <c:pt idx="6968">
                  <c:v>43494</c:v>
                </c:pt>
                <c:pt idx="6969">
                  <c:v>43495</c:v>
                </c:pt>
                <c:pt idx="6970">
                  <c:v>43496</c:v>
                </c:pt>
                <c:pt idx="6971">
                  <c:v>43497</c:v>
                </c:pt>
                <c:pt idx="6972">
                  <c:v>43498</c:v>
                </c:pt>
                <c:pt idx="6973">
                  <c:v>43499</c:v>
                </c:pt>
                <c:pt idx="6974">
                  <c:v>43500</c:v>
                </c:pt>
                <c:pt idx="6975">
                  <c:v>43501</c:v>
                </c:pt>
                <c:pt idx="6976">
                  <c:v>43502</c:v>
                </c:pt>
                <c:pt idx="6977">
                  <c:v>43503</c:v>
                </c:pt>
                <c:pt idx="6978">
                  <c:v>43504</c:v>
                </c:pt>
                <c:pt idx="6979">
                  <c:v>43505</c:v>
                </c:pt>
                <c:pt idx="6980">
                  <c:v>43506</c:v>
                </c:pt>
                <c:pt idx="6981">
                  <c:v>43507</c:v>
                </c:pt>
                <c:pt idx="6982">
                  <c:v>43508</c:v>
                </c:pt>
                <c:pt idx="6983">
                  <c:v>43509</c:v>
                </c:pt>
                <c:pt idx="6984">
                  <c:v>43510</c:v>
                </c:pt>
                <c:pt idx="6985">
                  <c:v>43511</c:v>
                </c:pt>
                <c:pt idx="6986">
                  <c:v>43512</c:v>
                </c:pt>
                <c:pt idx="6987">
                  <c:v>43513</c:v>
                </c:pt>
                <c:pt idx="6988">
                  <c:v>43514</c:v>
                </c:pt>
                <c:pt idx="6989">
                  <c:v>43515</c:v>
                </c:pt>
                <c:pt idx="6990">
                  <c:v>43516</c:v>
                </c:pt>
                <c:pt idx="6991">
                  <c:v>43517</c:v>
                </c:pt>
                <c:pt idx="6992">
                  <c:v>43518</c:v>
                </c:pt>
                <c:pt idx="6993">
                  <c:v>43519</c:v>
                </c:pt>
                <c:pt idx="6994">
                  <c:v>43520</c:v>
                </c:pt>
                <c:pt idx="6995">
                  <c:v>43521</c:v>
                </c:pt>
                <c:pt idx="6996">
                  <c:v>43522</c:v>
                </c:pt>
                <c:pt idx="6997">
                  <c:v>43523</c:v>
                </c:pt>
                <c:pt idx="6998">
                  <c:v>43524</c:v>
                </c:pt>
                <c:pt idx="6999">
                  <c:v>43525</c:v>
                </c:pt>
                <c:pt idx="7000">
                  <c:v>43526</c:v>
                </c:pt>
                <c:pt idx="7001">
                  <c:v>43527</c:v>
                </c:pt>
                <c:pt idx="7002">
                  <c:v>43528</c:v>
                </c:pt>
                <c:pt idx="7003">
                  <c:v>43529</c:v>
                </c:pt>
                <c:pt idx="7004">
                  <c:v>43530</c:v>
                </c:pt>
                <c:pt idx="7005">
                  <c:v>43531</c:v>
                </c:pt>
                <c:pt idx="7006">
                  <c:v>43532</c:v>
                </c:pt>
                <c:pt idx="7007">
                  <c:v>43533</c:v>
                </c:pt>
                <c:pt idx="7008">
                  <c:v>43534</c:v>
                </c:pt>
                <c:pt idx="7009">
                  <c:v>43535</c:v>
                </c:pt>
                <c:pt idx="7010">
                  <c:v>43536</c:v>
                </c:pt>
                <c:pt idx="7011">
                  <c:v>43537</c:v>
                </c:pt>
                <c:pt idx="7012">
                  <c:v>43538</c:v>
                </c:pt>
                <c:pt idx="7013">
                  <c:v>43539</c:v>
                </c:pt>
                <c:pt idx="7014">
                  <c:v>43540</c:v>
                </c:pt>
                <c:pt idx="7015">
                  <c:v>43541</c:v>
                </c:pt>
                <c:pt idx="7016">
                  <c:v>43542</c:v>
                </c:pt>
                <c:pt idx="7017">
                  <c:v>43543</c:v>
                </c:pt>
                <c:pt idx="7018">
                  <c:v>43544</c:v>
                </c:pt>
                <c:pt idx="7019">
                  <c:v>43545</c:v>
                </c:pt>
                <c:pt idx="7020">
                  <c:v>43546</c:v>
                </c:pt>
                <c:pt idx="7021">
                  <c:v>43547</c:v>
                </c:pt>
                <c:pt idx="7022">
                  <c:v>43548</c:v>
                </c:pt>
                <c:pt idx="7023">
                  <c:v>43549</c:v>
                </c:pt>
                <c:pt idx="7024">
                  <c:v>43550</c:v>
                </c:pt>
                <c:pt idx="7025">
                  <c:v>43551</c:v>
                </c:pt>
                <c:pt idx="7026">
                  <c:v>43552</c:v>
                </c:pt>
                <c:pt idx="7027">
                  <c:v>43553</c:v>
                </c:pt>
                <c:pt idx="7028">
                  <c:v>43554</c:v>
                </c:pt>
                <c:pt idx="7029">
                  <c:v>43555</c:v>
                </c:pt>
                <c:pt idx="7030">
                  <c:v>43556</c:v>
                </c:pt>
                <c:pt idx="7031">
                  <c:v>43557</c:v>
                </c:pt>
                <c:pt idx="7032">
                  <c:v>43558</c:v>
                </c:pt>
                <c:pt idx="7033">
                  <c:v>43559</c:v>
                </c:pt>
                <c:pt idx="7034">
                  <c:v>43560</c:v>
                </c:pt>
                <c:pt idx="7035">
                  <c:v>43561</c:v>
                </c:pt>
                <c:pt idx="7036">
                  <c:v>43562</c:v>
                </c:pt>
                <c:pt idx="7037">
                  <c:v>43563</c:v>
                </c:pt>
                <c:pt idx="7038">
                  <c:v>43564</c:v>
                </c:pt>
                <c:pt idx="7039">
                  <c:v>43565</c:v>
                </c:pt>
                <c:pt idx="7040">
                  <c:v>43566</c:v>
                </c:pt>
                <c:pt idx="7041">
                  <c:v>43567</c:v>
                </c:pt>
                <c:pt idx="7042">
                  <c:v>43568</c:v>
                </c:pt>
                <c:pt idx="7043">
                  <c:v>43569</c:v>
                </c:pt>
                <c:pt idx="7044">
                  <c:v>43570</c:v>
                </c:pt>
                <c:pt idx="7045">
                  <c:v>43571</c:v>
                </c:pt>
                <c:pt idx="7046">
                  <c:v>43572</c:v>
                </c:pt>
                <c:pt idx="7047">
                  <c:v>43573</c:v>
                </c:pt>
                <c:pt idx="7048">
                  <c:v>43574</c:v>
                </c:pt>
                <c:pt idx="7049">
                  <c:v>43575</c:v>
                </c:pt>
                <c:pt idx="7050">
                  <c:v>43576</c:v>
                </c:pt>
                <c:pt idx="7051">
                  <c:v>43577</c:v>
                </c:pt>
                <c:pt idx="7052">
                  <c:v>43578</c:v>
                </c:pt>
                <c:pt idx="7053">
                  <c:v>43579</c:v>
                </c:pt>
                <c:pt idx="7054">
                  <c:v>43580</c:v>
                </c:pt>
                <c:pt idx="7055">
                  <c:v>43581</c:v>
                </c:pt>
                <c:pt idx="7056">
                  <c:v>43582</c:v>
                </c:pt>
                <c:pt idx="7057">
                  <c:v>43583</c:v>
                </c:pt>
                <c:pt idx="7058">
                  <c:v>43584</c:v>
                </c:pt>
                <c:pt idx="7059">
                  <c:v>43585</c:v>
                </c:pt>
                <c:pt idx="7060">
                  <c:v>43586</c:v>
                </c:pt>
                <c:pt idx="7061">
                  <c:v>43587</c:v>
                </c:pt>
                <c:pt idx="7062">
                  <c:v>43588</c:v>
                </c:pt>
                <c:pt idx="7063">
                  <c:v>43589</c:v>
                </c:pt>
                <c:pt idx="7064">
                  <c:v>43590</c:v>
                </c:pt>
                <c:pt idx="7065">
                  <c:v>43591</c:v>
                </c:pt>
                <c:pt idx="7066">
                  <c:v>43592</c:v>
                </c:pt>
                <c:pt idx="7067">
                  <c:v>43593</c:v>
                </c:pt>
                <c:pt idx="7068">
                  <c:v>43594</c:v>
                </c:pt>
                <c:pt idx="7069">
                  <c:v>43595</c:v>
                </c:pt>
                <c:pt idx="7070">
                  <c:v>43596</c:v>
                </c:pt>
                <c:pt idx="7071">
                  <c:v>43597</c:v>
                </c:pt>
                <c:pt idx="7072">
                  <c:v>43598</c:v>
                </c:pt>
                <c:pt idx="7073">
                  <c:v>43599</c:v>
                </c:pt>
                <c:pt idx="7074">
                  <c:v>43600</c:v>
                </c:pt>
                <c:pt idx="7075">
                  <c:v>43601</c:v>
                </c:pt>
                <c:pt idx="7076">
                  <c:v>43602</c:v>
                </c:pt>
                <c:pt idx="7077">
                  <c:v>43603</c:v>
                </c:pt>
                <c:pt idx="7078">
                  <c:v>43604</c:v>
                </c:pt>
                <c:pt idx="7079">
                  <c:v>43605</c:v>
                </c:pt>
                <c:pt idx="7080">
                  <c:v>43606</c:v>
                </c:pt>
                <c:pt idx="7081">
                  <c:v>43607</c:v>
                </c:pt>
                <c:pt idx="7082">
                  <c:v>43608</c:v>
                </c:pt>
                <c:pt idx="7083">
                  <c:v>43609</c:v>
                </c:pt>
                <c:pt idx="7084">
                  <c:v>43610</c:v>
                </c:pt>
                <c:pt idx="7085">
                  <c:v>43611</c:v>
                </c:pt>
                <c:pt idx="7086">
                  <c:v>43612</c:v>
                </c:pt>
                <c:pt idx="7087">
                  <c:v>43613</c:v>
                </c:pt>
                <c:pt idx="7088">
                  <c:v>43614</c:v>
                </c:pt>
                <c:pt idx="7089">
                  <c:v>43615</c:v>
                </c:pt>
                <c:pt idx="7090">
                  <c:v>43616</c:v>
                </c:pt>
                <c:pt idx="7091">
                  <c:v>43617</c:v>
                </c:pt>
                <c:pt idx="7092">
                  <c:v>43618</c:v>
                </c:pt>
                <c:pt idx="7093">
                  <c:v>43619</c:v>
                </c:pt>
                <c:pt idx="7094">
                  <c:v>43620</c:v>
                </c:pt>
                <c:pt idx="7095">
                  <c:v>43621</c:v>
                </c:pt>
                <c:pt idx="7096">
                  <c:v>43622</c:v>
                </c:pt>
                <c:pt idx="7097">
                  <c:v>43623</c:v>
                </c:pt>
                <c:pt idx="7098">
                  <c:v>43624</c:v>
                </c:pt>
                <c:pt idx="7099">
                  <c:v>43625</c:v>
                </c:pt>
                <c:pt idx="7100">
                  <c:v>43626</c:v>
                </c:pt>
                <c:pt idx="7101">
                  <c:v>43627</c:v>
                </c:pt>
                <c:pt idx="7102">
                  <c:v>43628</c:v>
                </c:pt>
                <c:pt idx="7103">
                  <c:v>43629</c:v>
                </c:pt>
                <c:pt idx="7104">
                  <c:v>43630</c:v>
                </c:pt>
                <c:pt idx="7105">
                  <c:v>43631</c:v>
                </c:pt>
                <c:pt idx="7106">
                  <c:v>43632</c:v>
                </c:pt>
                <c:pt idx="7107">
                  <c:v>43633</c:v>
                </c:pt>
                <c:pt idx="7108">
                  <c:v>43634</c:v>
                </c:pt>
                <c:pt idx="7109">
                  <c:v>43635</c:v>
                </c:pt>
                <c:pt idx="7110">
                  <c:v>43636</c:v>
                </c:pt>
                <c:pt idx="7111">
                  <c:v>43637</c:v>
                </c:pt>
                <c:pt idx="7112">
                  <c:v>43638</c:v>
                </c:pt>
                <c:pt idx="7113">
                  <c:v>43639</c:v>
                </c:pt>
                <c:pt idx="7114">
                  <c:v>43640</c:v>
                </c:pt>
                <c:pt idx="7115">
                  <c:v>43641</c:v>
                </c:pt>
                <c:pt idx="7116">
                  <c:v>43642</c:v>
                </c:pt>
                <c:pt idx="7117">
                  <c:v>43643</c:v>
                </c:pt>
                <c:pt idx="7118">
                  <c:v>43644</c:v>
                </c:pt>
                <c:pt idx="7119">
                  <c:v>43645</c:v>
                </c:pt>
                <c:pt idx="7120">
                  <c:v>43646</c:v>
                </c:pt>
                <c:pt idx="7121">
                  <c:v>43647</c:v>
                </c:pt>
                <c:pt idx="7122">
                  <c:v>43648</c:v>
                </c:pt>
                <c:pt idx="7123">
                  <c:v>43649</c:v>
                </c:pt>
                <c:pt idx="7124">
                  <c:v>43650</c:v>
                </c:pt>
                <c:pt idx="7125">
                  <c:v>43651</c:v>
                </c:pt>
                <c:pt idx="7126">
                  <c:v>43652</c:v>
                </c:pt>
                <c:pt idx="7127">
                  <c:v>43653</c:v>
                </c:pt>
                <c:pt idx="7128">
                  <c:v>43654</c:v>
                </c:pt>
                <c:pt idx="7129">
                  <c:v>43655</c:v>
                </c:pt>
                <c:pt idx="7130">
                  <c:v>43656</c:v>
                </c:pt>
                <c:pt idx="7131">
                  <c:v>43657</c:v>
                </c:pt>
                <c:pt idx="7132">
                  <c:v>43658</c:v>
                </c:pt>
                <c:pt idx="7133">
                  <c:v>43659</c:v>
                </c:pt>
                <c:pt idx="7134">
                  <c:v>43660</c:v>
                </c:pt>
                <c:pt idx="7135">
                  <c:v>43661</c:v>
                </c:pt>
                <c:pt idx="7136">
                  <c:v>43662</c:v>
                </c:pt>
                <c:pt idx="7137">
                  <c:v>43663</c:v>
                </c:pt>
                <c:pt idx="7138">
                  <c:v>43664</c:v>
                </c:pt>
                <c:pt idx="7139">
                  <c:v>43665</c:v>
                </c:pt>
                <c:pt idx="7140">
                  <c:v>43666</c:v>
                </c:pt>
                <c:pt idx="7141">
                  <c:v>43667</c:v>
                </c:pt>
                <c:pt idx="7142">
                  <c:v>43668</c:v>
                </c:pt>
                <c:pt idx="7143">
                  <c:v>43669</c:v>
                </c:pt>
                <c:pt idx="7144">
                  <c:v>43670</c:v>
                </c:pt>
                <c:pt idx="7145">
                  <c:v>43671</c:v>
                </c:pt>
                <c:pt idx="7146">
                  <c:v>43672</c:v>
                </c:pt>
                <c:pt idx="7147">
                  <c:v>43673</c:v>
                </c:pt>
                <c:pt idx="7148">
                  <c:v>43674</c:v>
                </c:pt>
                <c:pt idx="7149">
                  <c:v>43675</c:v>
                </c:pt>
                <c:pt idx="7150">
                  <c:v>43676</c:v>
                </c:pt>
                <c:pt idx="7151">
                  <c:v>43677</c:v>
                </c:pt>
                <c:pt idx="7152">
                  <c:v>43678</c:v>
                </c:pt>
                <c:pt idx="7153">
                  <c:v>43679</c:v>
                </c:pt>
                <c:pt idx="7154">
                  <c:v>43680</c:v>
                </c:pt>
                <c:pt idx="7155">
                  <c:v>43681</c:v>
                </c:pt>
                <c:pt idx="7156">
                  <c:v>43682</c:v>
                </c:pt>
                <c:pt idx="7157">
                  <c:v>43683</c:v>
                </c:pt>
                <c:pt idx="7158">
                  <c:v>43684</c:v>
                </c:pt>
                <c:pt idx="7159">
                  <c:v>43685</c:v>
                </c:pt>
                <c:pt idx="7160">
                  <c:v>43686</c:v>
                </c:pt>
                <c:pt idx="7161">
                  <c:v>43687</c:v>
                </c:pt>
                <c:pt idx="7162">
                  <c:v>43688</c:v>
                </c:pt>
                <c:pt idx="7163">
                  <c:v>43689</c:v>
                </c:pt>
                <c:pt idx="7164">
                  <c:v>43690</c:v>
                </c:pt>
                <c:pt idx="7165">
                  <c:v>43691</c:v>
                </c:pt>
                <c:pt idx="7166">
                  <c:v>43692</c:v>
                </c:pt>
                <c:pt idx="7167">
                  <c:v>43693</c:v>
                </c:pt>
                <c:pt idx="7168">
                  <c:v>43694</c:v>
                </c:pt>
                <c:pt idx="7169">
                  <c:v>43695</c:v>
                </c:pt>
                <c:pt idx="7170">
                  <c:v>43696</c:v>
                </c:pt>
                <c:pt idx="7171">
                  <c:v>43697</c:v>
                </c:pt>
                <c:pt idx="7172">
                  <c:v>43698</c:v>
                </c:pt>
                <c:pt idx="7173">
                  <c:v>43699</c:v>
                </c:pt>
                <c:pt idx="7174">
                  <c:v>43700</c:v>
                </c:pt>
                <c:pt idx="7175">
                  <c:v>43701</c:v>
                </c:pt>
                <c:pt idx="7176">
                  <c:v>43702</c:v>
                </c:pt>
                <c:pt idx="7177">
                  <c:v>43703</c:v>
                </c:pt>
                <c:pt idx="7178">
                  <c:v>43704</c:v>
                </c:pt>
                <c:pt idx="7179">
                  <c:v>43705</c:v>
                </c:pt>
                <c:pt idx="7180">
                  <c:v>43706</c:v>
                </c:pt>
                <c:pt idx="7181">
                  <c:v>43707</c:v>
                </c:pt>
                <c:pt idx="7182">
                  <c:v>43708</c:v>
                </c:pt>
                <c:pt idx="7183">
                  <c:v>43709</c:v>
                </c:pt>
                <c:pt idx="7184">
                  <c:v>43710</c:v>
                </c:pt>
                <c:pt idx="7185">
                  <c:v>43711</c:v>
                </c:pt>
                <c:pt idx="7186">
                  <c:v>43712</c:v>
                </c:pt>
                <c:pt idx="7187">
                  <c:v>43713</c:v>
                </c:pt>
                <c:pt idx="7188">
                  <c:v>43714</c:v>
                </c:pt>
                <c:pt idx="7189">
                  <c:v>43715</c:v>
                </c:pt>
                <c:pt idx="7190">
                  <c:v>43716</c:v>
                </c:pt>
                <c:pt idx="7191">
                  <c:v>43717</c:v>
                </c:pt>
                <c:pt idx="7192">
                  <c:v>43718</c:v>
                </c:pt>
                <c:pt idx="7193">
                  <c:v>43719</c:v>
                </c:pt>
                <c:pt idx="7194">
                  <c:v>43720</c:v>
                </c:pt>
                <c:pt idx="7195">
                  <c:v>43721</c:v>
                </c:pt>
                <c:pt idx="7196">
                  <c:v>43722</c:v>
                </c:pt>
                <c:pt idx="7197">
                  <c:v>43723</c:v>
                </c:pt>
                <c:pt idx="7198">
                  <c:v>43724</c:v>
                </c:pt>
                <c:pt idx="7199">
                  <c:v>43725</c:v>
                </c:pt>
                <c:pt idx="7200">
                  <c:v>43726</c:v>
                </c:pt>
                <c:pt idx="7201">
                  <c:v>43727</c:v>
                </c:pt>
                <c:pt idx="7202">
                  <c:v>43728</c:v>
                </c:pt>
                <c:pt idx="7203">
                  <c:v>43729</c:v>
                </c:pt>
                <c:pt idx="7204">
                  <c:v>43730</c:v>
                </c:pt>
                <c:pt idx="7205">
                  <c:v>43731</c:v>
                </c:pt>
                <c:pt idx="7206">
                  <c:v>43732</c:v>
                </c:pt>
                <c:pt idx="7207">
                  <c:v>43733</c:v>
                </c:pt>
                <c:pt idx="7208">
                  <c:v>43734</c:v>
                </c:pt>
                <c:pt idx="7209">
                  <c:v>43735</c:v>
                </c:pt>
                <c:pt idx="7210">
                  <c:v>43736</c:v>
                </c:pt>
                <c:pt idx="7211">
                  <c:v>43737</c:v>
                </c:pt>
                <c:pt idx="7212">
                  <c:v>43738</c:v>
                </c:pt>
                <c:pt idx="7213">
                  <c:v>43739</c:v>
                </c:pt>
                <c:pt idx="7214">
                  <c:v>43740</c:v>
                </c:pt>
                <c:pt idx="7215">
                  <c:v>43741</c:v>
                </c:pt>
                <c:pt idx="7216">
                  <c:v>43742</c:v>
                </c:pt>
                <c:pt idx="7217">
                  <c:v>43743</c:v>
                </c:pt>
                <c:pt idx="7218">
                  <c:v>43744</c:v>
                </c:pt>
                <c:pt idx="7219">
                  <c:v>43745</c:v>
                </c:pt>
                <c:pt idx="7220">
                  <c:v>43746</c:v>
                </c:pt>
                <c:pt idx="7221">
                  <c:v>43747</c:v>
                </c:pt>
                <c:pt idx="7222">
                  <c:v>43748</c:v>
                </c:pt>
                <c:pt idx="7223">
                  <c:v>43749</c:v>
                </c:pt>
                <c:pt idx="7224">
                  <c:v>43750</c:v>
                </c:pt>
                <c:pt idx="7225">
                  <c:v>43751</c:v>
                </c:pt>
                <c:pt idx="7226">
                  <c:v>43752</c:v>
                </c:pt>
                <c:pt idx="7227">
                  <c:v>43753</c:v>
                </c:pt>
                <c:pt idx="7228">
                  <c:v>43754</c:v>
                </c:pt>
                <c:pt idx="7229">
                  <c:v>43755</c:v>
                </c:pt>
                <c:pt idx="7230">
                  <c:v>43756</c:v>
                </c:pt>
                <c:pt idx="7231">
                  <c:v>43757</c:v>
                </c:pt>
                <c:pt idx="7232">
                  <c:v>43758</c:v>
                </c:pt>
                <c:pt idx="7233">
                  <c:v>43759</c:v>
                </c:pt>
                <c:pt idx="7234">
                  <c:v>43760</c:v>
                </c:pt>
                <c:pt idx="7235">
                  <c:v>43761</c:v>
                </c:pt>
                <c:pt idx="7236">
                  <c:v>43762</c:v>
                </c:pt>
                <c:pt idx="7237">
                  <c:v>43763</c:v>
                </c:pt>
                <c:pt idx="7238">
                  <c:v>43764</c:v>
                </c:pt>
                <c:pt idx="7239">
                  <c:v>43765</c:v>
                </c:pt>
                <c:pt idx="7240">
                  <c:v>43766</c:v>
                </c:pt>
                <c:pt idx="7241">
                  <c:v>43767</c:v>
                </c:pt>
                <c:pt idx="7242">
                  <c:v>43768</c:v>
                </c:pt>
                <c:pt idx="7243">
                  <c:v>43769</c:v>
                </c:pt>
                <c:pt idx="7244">
                  <c:v>43770</c:v>
                </c:pt>
                <c:pt idx="7245">
                  <c:v>43771</c:v>
                </c:pt>
                <c:pt idx="7246">
                  <c:v>43772</c:v>
                </c:pt>
                <c:pt idx="7247">
                  <c:v>43773</c:v>
                </c:pt>
                <c:pt idx="7248">
                  <c:v>43774</c:v>
                </c:pt>
                <c:pt idx="7249">
                  <c:v>43775</c:v>
                </c:pt>
                <c:pt idx="7250">
                  <c:v>43776</c:v>
                </c:pt>
                <c:pt idx="7251">
                  <c:v>43777</c:v>
                </c:pt>
                <c:pt idx="7252">
                  <c:v>43778</c:v>
                </c:pt>
                <c:pt idx="7253">
                  <c:v>43779</c:v>
                </c:pt>
                <c:pt idx="7254">
                  <c:v>43780</c:v>
                </c:pt>
                <c:pt idx="7255">
                  <c:v>43781</c:v>
                </c:pt>
                <c:pt idx="7256">
                  <c:v>43782</c:v>
                </c:pt>
                <c:pt idx="7257">
                  <c:v>43783</c:v>
                </c:pt>
                <c:pt idx="7258">
                  <c:v>43784</c:v>
                </c:pt>
                <c:pt idx="7259">
                  <c:v>43785</c:v>
                </c:pt>
                <c:pt idx="7260">
                  <c:v>43786</c:v>
                </c:pt>
                <c:pt idx="7261">
                  <c:v>43787</c:v>
                </c:pt>
                <c:pt idx="7262">
                  <c:v>43788</c:v>
                </c:pt>
                <c:pt idx="7263">
                  <c:v>43789</c:v>
                </c:pt>
                <c:pt idx="7264">
                  <c:v>43790</c:v>
                </c:pt>
                <c:pt idx="7265">
                  <c:v>43791</c:v>
                </c:pt>
                <c:pt idx="7266">
                  <c:v>43792</c:v>
                </c:pt>
                <c:pt idx="7267">
                  <c:v>43793</c:v>
                </c:pt>
                <c:pt idx="7268">
                  <c:v>43794</c:v>
                </c:pt>
                <c:pt idx="7269">
                  <c:v>43795</c:v>
                </c:pt>
                <c:pt idx="7270">
                  <c:v>43796</c:v>
                </c:pt>
                <c:pt idx="7271">
                  <c:v>43797</c:v>
                </c:pt>
                <c:pt idx="7272">
                  <c:v>43798</c:v>
                </c:pt>
                <c:pt idx="7273">
                  <c:v>43799</c:v>
                </c:pt>
                <c:pt idx="7274">
                  <c:v>43800</c:v>
                </c:pt>
                <c:pt idx="7275">
                  <c:v>43801</c:v>
                </c:pt>
                <c:pt idx="7276">
                  <c:v>43802</c:v>
                </c:pt>
                <c:pt idx="7277">
                  <c:v>43803</c:v>
                </c:pt>
                <c:pt idx="7278">
                  <c:v>43804</c:v>
                </c:pt>
                <c:pt idx="7279">
                  <c:v>43805</c:v>
                </c:pt>
                <c:pt idx="7280">
                  <c:v>43806</c:v>
                </c:pt>
                <c:pt idx="7281">
                  <c:v>43807</c:v>
                </c:pt>
                <c:pt idx="7282">
                  <c:v>43808</c:v>
                </c:pt>
                <c:pt idx="7283">
                  <c:v>43809</c:v>
                </c:pt>
                <c:pt idx="7284">
                  <c:v>43810</c:v>
                </c:pt>
                <c:pt idx="7285">
                  <c:v>43811</c:v>
                </c:pt>
                <c:pt idx="7286">
                  <c:v>43812</c:v>
                </c:pt>
                <c:pt idx="7287">
                  <c:v>43813</c:v>
                </c:pt>
                <c:pt idx="7288">
                  <c:v>43814</c:v>
                </c:pt>
                <c:pt idx="7289">
                  <c:v>43815</c:v>
                </c:pt>
                <c:pt idx="7290">
                  <c:v>43816</c:v>
                </c:pt>
                <c:pt idx="7291">
                  <c:v>43817</c:v>
                </c:pt>
                <c:pt idx="7292">
                  <c:v>43818</c:v>
                </c:pt>
                <c:pt idx="7293">
                  <c:v>43819</c:v>
                </c:pt>
                <c:pt idx="7294">
                  <c:v>43820</c:v>
                </c:pt>
                <c:pt idx="7295">
                  <c:v>43821</c:v>
                </c:pt>
                <c:pt idx="7296">
                  <c:v>43822</c:v>
                </c:pt>
                <c:pt idx="7297">
                  <c:v>43823</c:v>
                </c:pt>
                <c:pt idx="7298">
                  <c:v>43824</c:v>
                </c:pt>
                <c:pt idx="7299">
                  <c:v>43825</c:v>
                </c:pt>
                <c:pt idx="7300">
                  <c:v>43826</c:v>
                </c:pt>
                <c:pt idx="7301">
                  <c:v>43827</c:v>
                </c:pt>
                <c:pt idx="7302">
                  <c:v>43828</c:v>
                </c:pt>
                <c:pt idx="7303">
                  <c:v>43829</c:v>
                </c:pt>
                <c:pt idx="7304">
                  <c:v>43830</c:v>
                </c:pt>
                <c:pt idx="7305">
                  <c:v>43831</c:v>
                </c:pt>
                <c:pt idx="7306">
                  <c:v>43832</c:v>
                </c:pt>
                <c:pt idx="7307">
                  <c:v>43833</c:v>
                </c:pt>
                <c:pt idx="7308">
                  <c:v>43834</c:v>
                </c:pt>
                <c:pt idx="7309">
                  <c:v>43835</c:v>
                </c:pt>
                <c:pt idx="7310">
                  <c:v>43836</c:v>
                </c:pt>
                <c:pt idx="7311">
                  <c:v>43837</c:v>
                </c:pt>
                <c:pt idx="7312">
                  <c:v>43838</c:v>
                </c:pt>
                <c:pt idx="7313">
                  <c:v>43839</c:v>
                </c:pt>
                <c:pt idx="7314">
                  <c:v>43840</c:v>
                </c:pt>
                <c:pt idx="7315">
                  <c:v>43841</c:v>
                </c:pt>
                <c:pt idx="7316">
                  <c:v>43842</c:v>
                </c:pt>
                <c:pt idx="7317">
                  <c:v>43843</c:v>
                </c:pt>
                <c:pt idx="7318">
                  <c:v>43844</c:v>
                </c:pt>
                <c:pt idx="7319">
                  <c:v>43845</c:v>
                </c:pt>
                <c:pt idx="7320">
                  <c:v>43846</c:v>
                </c:pt>
                <c:pt idx="7321">
                  <c:v>43847</c:v>
                </c:pt>
                <c:pt idx="7322">
                  <c:v>43848</c:v>
                </c:pt>
                <c:pt idx="7323">
                  <c:v>43849</c:v>
                </c:pt>
                <c:pt idx="7324">
                  <c:v>43850</c:v>
                </c:pt>
                <c:pt idx="7325">
                  <c:v>43851</c:v>
                </c:pt>
                <c:pt idx="7326">
                  <c:v>43852</c:v>
                </c:pt>
                <c:pt idx="7327">
                  <c:v>43853</c:v>
                </c:pt>
                <c:pt idx="7328">
                  <c:v>43854</c:v>
                </c:pt>
                <c:pt idx="7329">
                  <c:v>43855</c:v>
                </c:pt>
                <c:pt idx="7330">
                  <c:v>43856</c:v>
                </c:pt>
                <c:pt idx="7331">
                  <c:v>43857</c:v>
                </c:pt>
                <c:pt idx="7332">
                  <c:v>43858</c:v>
                </c:pt>
                <c:pt idx="7333">
                  <c:v>43859</c:v>
                </c:pt>
                <c:pt idx="7334">
                  <c:v>43860</c:v>
                </c:pt>
                <c:pt idx="7335">
                  <c:v>43861</c:v>
                </c:pt>
                <c:pt idx="7336">
                  <c:v>43862</c:v>
                </c:pt>
                <c:pt idx="7337">
                  <c:v>43863</c:v>
                </c:pt>
                <c:pt idx="7338">
                  <c:v>43864</c:v>
                </c:pt>
                <c:pt idx="7339">
                  <c:v>43865</c:v>
                </c:pt>
                <c:pt idx="7340">
                  <c:v>43866</c:v>
                </c:pt>
                <c:pt idx="7341">
                  <c:v>43867</c:v>
                </c:pt>
                <c:pt idx="7342">
                  <c:v>43868</c:v>
                </c:pt>
                <c:pt idx="7343">
                  <c:v>43869</c:v>
                </c:pt>
                <c:pt idx="7344">
                  <c:v>43870</c:v>
                </c:pt>
                <c:pt idx="7345">
                  <c:v>43871</c:v>
                </c:pt>
                <c:pt idx="7346">
                  <c:v>43872</c:v>
                </c:pt>
                <c:pt idx="7347">
                  <c:v>43873</c:v>
                </c:pt>
                <c:pt idx="7348">
                  <c:v>43874</c:v>
                </c:pt>
                <c:pt idx="7349">
                  <c:v>43875</c:v>
                </c:pt>
                <c:pt idx="7350">
                  <c:v>43876</c:v>
                </c:pt>
                <c:pt idx="7351">
                  <c:v>43877</c:v>
                </c:pt>
                <c:pt idx="7352">
                  <c:v>43878</c:v>
                </c:pt>
                <c:pt idx="7353">
                  <c:v>43879</c:v>
                </c:pt>
                <c:pt idx="7354">
                  <c:v>43880</c:v>
                </c:pt>
                <c:pt idx="7355">
                  <c:v>43881</c:v>
                </c:pt>
                <c:pt idx="7356">
                  <c:v>43882</c:v>
                </c:pt>
                <c:pt idx="7357">
                  <c:v>43883</c:v>
                </c:pt>
                <c:pt idx="7358">
                  <c:v>43884</c:v>
                </c:pt>
                <c:pt idx="7359">
                  <c:v>43885</c:v>
                </c:pt>
                <c:pt idx="7360">
                  <c:v>43886</c:v>
                </c:pt>
                <c:pt idx="7361">
                  <c:v>43887</c:v>
                </c:pt>
                <c:pt idx="7362">
                  <c:v>43888</c:v>
                </c:pt>
                <c:pt idx="7363">
                  <c:v>43889</c:v>
                </c:pt>
                <c:pt idx="7364">
                  <c:v>43890</c:v>
                </c:pt>
                <c:pt idx="7365">
                  <c:v>43891</c:v>
                </c:pt>
                <c:pt idx="7366">
                  <c:v>43892</c:v>
                </c:pt>
                <c:pt idx="7367">
                  <c:v>43893</c:v>
                </c:pt>
                <c:pt idx="7368">
                  <c:v>43894</c:v>
                </c:pt>
                <c:pt idx="7369">
                  <c:v>43895</c:v>
                </c:pt>
                <c:pt idx="7370">
                  <c:v>43896</c:v>
                </c:pt>
                <c:pt idx="7371">
                  <c:v>43897</c:v>
                </c:pt>
                <c:pt idx="7372">
                  <c:v>43898</c:v>
                </c:pt>
                <c:pt idx="7373">
                  <c:v>43899</c:v>
                </c:pt>
                <c:pt idx="7374">
                  <c:v>43900</c:v>
                </c:pt>
                <c:pt idx="7375">
                  <c:v>43901</c:v>
                </c:pt>
                <c:pt idx="7376">
                  <c:v>43902</c:v>
                </c:pt>
                <c:pt idx="7377">
                  <c:v>43903</c:v>
                </c:pt>
                <c:pt idx="7378">
                  <c:v>43904</c:v>
                </c:pt>
                <c:pt idx="7379">
                  <c:v>43905</c:v>
                </c:pt>
                <c:pt idx="7380">
                  <c:v>43906</c:v>
                </c:pt>
                <c:pt idx="7381">
                  <c:v>43907</c:v>
                </c:pt>
                <c:pt idx="7382">
                  <c:v>43908</c:v>
                </c:pt>
                <c:pt idx="7383">
                  <c:v>43909</c:v>
                </c:pt>
                <c:pt idx="7384">
                  <c:v>43910</c:v>
                </c:pt>
                <c:pt idx="7385">
                  <c:v>43911</c:v>
                </c:pt>
                <c:pt idx="7386">
                  <c:v>43912</c:v>
                </c:pt>
                <c:pt idx="7387">
                  <c:v>43913</c:v>
                </c:pt>
                <c:pt idx="7388">
                  <c:v>43914</c:v>
                </c:pt>
                <c:pt idx="7389">
                  <c:v>43915</c:v>
                </c:pt>
                <c:pt idx="7390">
                  <c:v>43916</c:v>
                </c:pt>
                <c:pt idx="7391">
                  <c:v>43917</c:v>
                </c:pt>
                <c:pt idx="7392">
                  <c:v>43918</c:v>
                </c:pt>
                <c:pt idx="7393">
                  <c:v>43919</c:v>
                </c:pt>
                <c:pt idx="7394">
                  <c:v>43920</c:v>
                </c:pt>
                <c:pt idx="7395">
                  <c:v>43921</c:v>
                </c:pt>
                <c:pt idx="7396">
                  <c:v>43922</c:v>
                </c:pt>
                <c:pt idx="7397">
                  <c:v>43923</c:v>
                </c:pt>
                <c:pt idx="7398">
                  <c:v>43924</c:v>
                </c:pt>
                <c:pt idx="7399">
                  <c:v>43925</c:v>
                </c:pt>
                <c:pt idx="7400">
                  <c:v>43926</c:v>
                </c:pt>
                <c:pt idx="7401">
                  <c:v>43927</c:v>
                </c:pt>
                <c:pt idx="7402">
                  <c:v>43928</c:v>
                </c:pt>
                <c:pt idx="7403">
                  <c:v>43929</c:v>
                </c:pt>
                <c:pt idx="7404">
                  <c:v>43930</c:v>
                </c:pt>
                <c:pt idx="7405">
                  <c:v>43931</c:v>
                </c:pt>
                <c:pt idx="7406">
                  <c:v>43932</c:v>
                </c:pt>
                <c:pt idx="7407">
                  <c:v>43933</c:v>
                </c:pt>
                <c:pt idx="7408">
                  <c:v>43934</c:v>
                </c:pt>
                <c:pt idx="7409">
                  <c:v>43935</c:v>
                </c:pt>
                <c:pt idx="7410">
                  <c:v>43936</c:v>
                </c:pt>
                <c:pt idx="7411">
                  <c:v>43937</c:v>
                </c:pt>
                <c:pt idx="7412">
                  <c:v>43938</c:v>
                </c:pt>
                <c:pt idx="7413">
                  <c:v>43939</c:v>
                </c:pt>
                <c:pt idx="7414">
                  <c:v>43940</c:v>
                </c:pt>
                <c:pt idx="7415">
                  <c:v>43941</c:v>
                </c:pt>
                <c:pt idx="7416">
                  <c:v>43942</c:v>
                </c:pt>
                <c:pt idx="7417">
                  <c:v>43943</c:v>
                </c:pt>
                <c:pt idx="7418">
                  <c:v>43944</c:v>
                </c:pt>
                <c:pt idx="7419">
                  <c:v>43945</c:v>
                </c:pt>
                <c:pt idx="7420">
                  <c:v>43946</c:v>
                </c:pt>
                <c:pt idx="7421">
                  <c:v>43947</c:v>
                </c:pt>
                <c:pt idx="7422">
                  <c:v>43948</c:v>
                </c:pt>
                <c:pt idx="7423">
                  <c:v>43949</c:v>
                </c:pt>
                <c:pt idx="7424">
                  <c:v>43950</c:v>
                </c:pt>
                <c:pt idx="7425">
                  <c:v>43951</c:v>
                </c:pt>
                <c:pt idx="7426">
                  <c:v>43952</c:v>
                </c:pt>
                <c:pt idx="7427">
                  <c:v>43953</c:v>
                </c:pt>
                <c:pt idx="7428">
                  <c:v>43954</c:v>
                </c:pt>
                <c:pt idx="7429">
                  <c:v>43955</c:v>
                </c:pt>
                <c:pt idx="7430">
                  <c:v>43956</c:v>
                </c:pt>
                <c:pt idx="7431">
                  <c:v>43957</c:v>
                </c:pt>
                <c:pt idx="7432">
                  <c:v>43958</c:v>
                </c:pt>
                <c:pt idx="7433">
                  <c:v>43959</c:v>
                </c:pt>
                <c:pt idx="7434">
                  <c:v>43960</c:v>
                </c:pt>
                <c:pt idx="7435">
                  <c:v>43961</c:v>
                </c:pt>
                <c:pt idx="7436">
                  <c:v>43962</c:v>
                </c:pt>
                <c:pt idx="7437">
                  <c:v>43963</c:v>
                </c:pt>
                <c:pt idx="7438">
                  <c:v>43964</c:v>
                </c:pt>
                <c:pt idx="7439">
                  <c:v>43965</c:v>
                </c:pt>
                <c:pt idx="7440">
                  <c:v>43966</c:v>
                </c:pt>
                <c:pt idx="7441">
                  <c:v>43967</c:v>
                </c:pt>
                <c:pt idx="7442">
                  <c:v>43968</c:v>
                </c:pt>
                <c:pt idx="7443">
                  <c:v>43969</c:v>
                </c:pt>
                <c:pt idx="7444">
                  <c:v>43970</c:v>
                </c:pt>
                <c:pt idx="7445">
                  <c:v>43971</c:v>
                </c:pt>
                <c:pt idx="7446">
                  <c:v>43972</c:v>
                </c:pt>
                <c:pt idx="7447">
                  <c:v>43973</c:v>
                </c:pt>
                <c:pt idx="7448">
                  <c:v>43974</c:v>
                </c:pt>
                <c:pt idx="7449">
                  <c:v>43975</c:v>
                </c:pt>
                <c:pt idx="7450">
                  <c:v>43976</c:v>
                </c:pt>
                <c:pt idx="7451">
                  <c:v>43977</c:v>
                </c:pt>
                <c:pt idx="7452">
                  <c:v>43978</c:v>
                </c:pt>
                <c:pt idx="7453">
                  <c:v>43979</c:v>
                </c:pt>
                <c:pt idx="7454">
                  <c:v>43980</c:v>
                </c:pt>
                <c:pt idx="7455">
                  <c:v>43981</c:v>
                </c:pt>
                <c:pt idx="7456">
                  <c:v>43982</c:v>
                </c:pt>
                <c:pt idx="7457">
                  <c:v>43983</c:v>
                </c:pt>
                <c:pt idx="7458">
                  <c:v>43984</c:v>
                </c:pt>
                <c:pt idx="7459">
                  <c:v>43985</c:v>
                </c:pt>
                <c:pt idx="7460">
                  <c:v>43986</c:v>
                </c:pt>
                <c:pt idx="7461">
                  <c:v>43987</c:v>
                </c:pt>
                <c:pt idx="7462">
                  <c:v>43988</c:v>
                </c:pt>
                <c:pt idx="7463">
                  <c:v>43989</c:v>
                </c:pt>
                <c:pt idx="7464">
                  <c:v>43990</c:v>
                </c:pt>
                <c:pt idx="7465">
                  <c:v>43991</c:v>
                </c:pt>
                <c:pt idx="7466">
                  <c:v>43992</c:v>
                </c:pt>
                <c:pt idx="7467">
                  <c:v>43993</c:v>
                </c:pt>
                <c:pt idx="7468">
                  <c:v>43994</c:v>
                </c:pt>
                <c:pt idx="7469">
                  <c:v>43995</c:v>
                </c:pt>
                <c:pt idx="7470">
                  <c:v>43996</c:v>
                </c:pt>
                <c:pt idx="7471">
                  <c:v>43997</c:v>
                </c:pt>
                <c:pt idx="7472">
                  <c:v>43998</c:v>
                </c:pt>
                <c:pt idx="7473">
                  <c:v>43999</c:v>
                </c:pt>
                <c:pt idx="7474">
                  <c:v>44000</c:v>
                </c:pt>
                <c:pt idx="7475">
                  <c:v>44001</c:v>
                </c:pt>
                <c:pt idx="7476">
                  <c:v>44002</c:v>
                </c:pt>
                <c:pt idx="7477">
                  <c:v>44003</c:v>
                </c:pt>
                <c:pt idx="7478">
                  <c:v>44004</c:v>
                </c:pt>
                <c:pt idx="7479">
                  <c:v>44005</c:v>
                </c:pt>
                <c:pt idx="7480">
                  <c:v>44006</c:v>
                </c:pt>
                <c:pt idx="7481">
                  <c:v>44007</c:v>
                </c:pt>
                <c:pt idx="7482">
                  <c:v>44008</c:v>
                </c:pt>
                <c:pt idx="7483">
                  <c:v>44009</c:v>
                </c:pt>
                <c:pt idx="7484">
                  <c:v>44010</c:v>
                </c:pt>
                <c:pt idx="7485">
                  <c:v>44011</c:v>
                </c:pt>
                <c:pt idx="7486">
                  <c:v>44012</c:v>
                </c:pt>
                <c:pt idx="7487">
                  <c:v>44013</c:v>
                </c:pt>
                <c:pt idx="7488">
                  <c:v>44014</c:v>
                </c:pt>
                <c:pt idx="7489">
                  <c:v>44015</c:v>
                </c:pt>
                <c:pt idx="7490">
                  <c:v>44016</c:v>
                </c:pt>
                <c:pt idx="7491">
                  <c:v>44017</c:v>
                </c:pt>
                <c:pt idx="7492">
                  <c:v>44018</c:v>
                </c:pt>
                <c:pt idx="7493">
                  <c:v>44019</c:v>
                </c:pt>
                <c:pt idx="7494">
                  <c:v>44020</c:v>
                </c:pt>
                <c:pt idx="7495">
                  <c:v>44021</c:v>
                </c:pt>
                <c:pt idx="7496">
                  <c:v>44022</c:v>
                </c:pt>
                <c:pt idx="7497">
                  <c:v>44023</c:v>
                </c:pt>
                <c:pt idx="7498">
                  <c:v>44024</c:v>
                </c:pt>
                <c:pt idx="7499">
                  <c:v>44025</c:v>
                </c:pt>
                <c:pt idx="7500">
                  <c:v>44026</c:v>
                </c:pt>
                <c:pt idx="7501">
                  <c:v>44027</c:v>
                </c:pt>
                <c:pt idx="7502">
                  <c:v>44028</c:v>
                </c:pt>
                <c:pt idx="7503">
                  <c:v>44029</c:v>
                </c:pt>
                <c:pt idx="7504">
                  <c:v>44030</c:v>
                </c:pt>
                <c:pt idx="7505">
                  <c:v>44031</c:v>
                </c:pt>
                <c:pt idx="7506">
                  <c:v>44032</c:v>
                </c:pt>
                <c:pt idx="7507">
                  <c:v>44033</c:v>
                </c:pt>
                <c:pt idx="7508">
                  <c:v>44034</c:v>
                </c:pt>
                <c:pt idx="7509">
                  <c:v>44035</c:v>
                </c:pt>
                <c:pt idx="7510">
                  <c:v>44036</c:v>
                </c:pt>
                <c:pt idx="7511">
                  <c:v>44037</c:v>
                </c:pt>
                <c:pt idx="7512">
                  <c:v>44038</c:v>
                </c:pt>
                <c:pt idx="7513">
                  <c:v>44039</c:v>
                </c:pt>
                <c:pt idx="7514">
                  <c:v>44040</c:v>
                </c:pt>
                <c:pt idx="7515">
                  <c:v>44041</c:v>
                </c:pt>
                <c:pt idx="7516">
                  <c:v>44042</c:v>
                </c:pt>
                <c:pt idx="7517">
                  <c:v>44043</c:v>
                </c:pt>
                <c:pt idx="7518">
                  <c:v>44044</c:v>
                </c:pt>
                <c:pt idx="7519">
                  <c:v>44045</c:v>
                </c:pt>
                <c:pt idx="7520">
                  <c:v>44046</c:v>
                </c:pt>
                <c:pt idx="7521">
                  <c:v>44047</c:v>
                </c:pt>
                <c:pt idx="7522">
                  <c:v>44048</c:v>
                </c:pt>
                <c:pt idx="7523">
                  <c:v>44049</c:v>
                </c:pt>
                <c:pt idx="7524">
                  <c:v>44050</c:v>
                </c:pt>
                <c:pt idx="7525">
                  <c:v>44051</c:v>
                </c:pt>
                <c:pt idx="7526">
                  <c:v>44052</c:v>
                </c:pt>
                <c:pt idx="7527">
                  <c:v>44053</c:v>
                </c:pt>
                <c:pt idx="7528">
                  <c:v>44054</c:v>
                </c:pt>
                <c:pt idx="7529">
                  <c:v>44055</c:v>
                </c:pt>
                <c:pt idx="7530">
                  <c:v>44056</c:v>
                </c:pt>
                <c:pt idx="7531">
                  <c:v>44057</c:v>
                </c:pt>
                <c:pt idx="7532">
                  <c:v>44058</c:v>
                </c:pt>
                <c:pt idx="7533">
                  <c:v>44059</c:v>
                </c:pt>
                <c:pt idx="7534">
                  <c:v>44060</c:v>
                </c:pt>
                <c:pt idx="7535">
                  <c:v>44061</c:v>
                </c:pt>
                <c:pt idx="7536">
                  <c:v>44062</c:v>
                </c:pt>
                <c:pt idx="7537">
                  <c:v>44063</c:v>
                </c:pt>
                <c:pt idx="7538">
                  <c:v>44064</c:v>
                </c:pt>
                <c:pt idx="7539">
                  <c:v>44065</c:v>
                </c:pt>
                <c:pt idx="7540">
                  <c:v>44066</c:v>
                </c:pt>
                <c:pt idx="7541">
                  <c:v>44067</c:v>
                </c:pt>
                <c:pt idx="7542">
                  <c:v>44068</c:v>
                </c:pt>
                <c:pt idx="7543">
                  <c:v>44069</c:v>
                </c:pt>
                <c:pt idx="7544">
                  <c:v>44070</c:v>
                </c:pt>
                <c:pt idx="7545">
                  <c:v>44071</c:v>
                </c:pt>
                <c:pt idx="7546">
                  <c:v>44072</c:v>
                </c:pt>
                <c:pt idx="7547">
                  <c:v>44073</c:v>
                </c:pt>
                <c:pt idx="7548">
                  <c:v>44074</c:v>
                </c:pt>
                <c:pt idx="7549">
                  <c:v>44075</c:v>
                </c:pt>
                <c:pt idx="7550">
                  <c:v>44076</c:v>
                </c:pt>
                <c:pt idx="7551">
                  <c:v>44077</c:v>
                </c:pt>
                <c:pt idx="7552">
                  <c:v>44078</c:v>
                </c:pt>
                <c:pt idx="7553">
                  <c:v>44079</c:v>
                </c:pt>
                <c:pt idx="7554">
                  <c:v>44080</c:v>
                </c:pt>
                <c:pt idx="7555">
                  <c:v>44081</c:v>
                </c:pt>
                <c:pt idx="7556">
                  <c:v>44082</c:v>
                </c:pt>
                <c:pt idx="7557">
                  <c:v>44083</c:v>
                </c:pt>
                <c:pt idx="7558">
                  <c:v>44084</c:v>
                </c:pt>
                <c:pt idx="7559">
                  <c:v>44085</c:v>
                </c:pt>
                <c:pt idx="7560">
                  <c:v>44086</c:v>
                </c:pt>
                <c:pt idx="7561">
                  <c:v>44087</c:v>
                </c:pt>
                <c:pt idx="7562">
                  <c:v>44088</c:v>
                </c:pt>
                <c:pt idx="7563">
                  <c:v>44089</c:v>
                </c:pt>
                <c:pt idx="7564">
                  <c:v>44090</c:v>
                </c:pt>
                <c:pt idx="7565">
                  <c:v>44091</c:v>
                </c:pt>
                <c:pt idx="7566">
                  <c:v>44092</c:v>
                </c:pt>
                <c:pt idx="7567">
                  <c:v>44093</c:v>
                </c:pt>
                <c:pt idx="7568">
                  <c:v>44094</c:v>
                </c:pt>
                <c:pt idx="7569">
                  <c:v>44095</c:v>
                </c:pt>
                <c:pt idx="7570">
                  <c:v>44096</c:v>
                </c:pt>
                <c:pt idx="7571">
                  <c:v>44097</c:v>
                </c:pt>
                <c:pt idx="7572">
                  <c:v>44098</c:v>
                </c:pt>
                <c:pt idx="7573">
                  <c:v>44099</c:v>
                </c:pt>
                <c:pt idx="7574">
                  <c:v>44100</c:v>
                </c:pt>
                <c:pt idx="7575">
                  <c:v>44101</c:v>
                </c:pt>
                <c:pt idx="7576">
                  <c:v>44102</c:v>
                </c:pt>
                <c:pt idx="7577">
                  <c:v>44103</c:v>
                </c:pt>
                <c:pt idx="7578">
                  <c:v>44104</c:v>
                </c:pt>
                <c:pt idx="7579">
                  <c:v>44105</c:v>
                </c:pt>
                <c:pt idx="7580">
                  <c:v>44106</c:v>
                </c:pt>
                <c:pt idx="7581">
                  <c:v>44107</c:v>
                </c:pt>
                <c:pt idx="7582">
                  <c:v>44108</c:v>
                </c:pt>
                <c:pt idx="7583">
                  <c:v>44109</c:v>
                </c:pt>
                <c:pt idx="7584">
                  <c:v>44110</c:v>
                </c:pt>
                <c:pt idx="7585">
                  <c:v>44111</c:v>
                </c:pt>
                <c:pt idx="7586">
                  <c:v>44112</c:v>
                </c:pt>
                <c:pt idx="7587">
                  <c:v>44113</c:v>
                </c:pt>
                <c:pt idx="7588">
                  <c:v>44114</c:v>
                </c:pt>
                <c:pt idx="7589">
                  <c:v>44115</c:v>
                </c:pt>
                <c:pt idx="7590">
                  <c:v>44116</c:v>
                </c:pt>
                <c:pt idx="7591">
                  <c:v>44117</c:v>
                </c:pt>
                <c:pt idx="7592">
                  <c:v>44118</c:v>
                </c:pt>
                <c:pt idx="7593">
                  <c:v>44119</c:v>
                </c:pt>
                <c:pt idx="7594">
                  <c:v>44120</c:v>
                </c:pt>
                <c:pt idx="7595">
                  <c:v>44121</c:v>
                </c:pt>
                <c:pt idx="7596">
                  <c:v>44122</c:v>
                </c:pt>
                <c:pt idx="7597">
                  <c:v>44123</c:v>
                </c:pt>
                <c:pt idx="7598">
                  <c:v>44124</c:v>
                </c:pt>
                <c:pt idx="7599">
                  <c:v>44125</c:v>
                </c:pt>
                <c:pt idx="7600">
                  <c:v>44126</c:v>
                </c:pt>
                <c:pt idx="7601">
                  <c:v>44127</c:v>
                </c:pt>
                <c:pt idx="7602">
                  <c:v>44128</c:v>
                </c:pt>
                <c:pt idx="7603">
                  <c:v>44129</c:v>
                </c:pt>
                <c:pt idx="7604">
                  <c:v>44130</c:v>
                </c:pt>
                <c:pt idx="7605">
                  <c:v>44131</c:v>
                </c:pt>
                <c:pt idx="7606">
                  <c:v>44132</c:v>
                </c:pt>
                <c:pt idx="7607">
                  <c:v>44133</c:v>
                </c:pt>
                <c:pt idx="7608">
                  <c:v>44134</c:v>
                </c:pt>
                <c:pt idx="7609">
                  <c:v>44135</c:v>
                </c:pt>
                <c:pt idx="7610">
                  <c:v>44136</c:v>
                </c:pt>
                <c:pt idx="7611">
                  <c:v>44137</c:v>
                </c:pt>
                <c:pt idx="7612">
                  <c:v>44138</c:v>
                </c:pt>
                <c:pt idx="7613">
                  <c:v>44139</c:v>
                </c:pt>
                <c:pt idx="7614">
                  <c:v>44140</c:v>
                </c:pt>
                <c:pt idx="7615">
                  <c:v>44141</c:v>
                </c:pt>
                <c:pt idx="7616">
                  <c:v>44142</c:v>
                </c:pt>
                <c:pt idx="7617">
                  <c:v>44143</c:v>
                </c:pt>
                <c:pt idx="7618">
                  <c:v>44144</c:v>
                </c:pt>
                <c:pt idx="7619">
                  <c:v>44145</c:v>
                </c:pt>
                <c:pt idx="7620">
                  <c:v>44146</c:v>
                </c:pt>
                <c:pt idx="7621">
                  <c:v>44147</c:v>
                </c:pt>
                <c:pt idx="7622">
                  <c:v>44148</c:v>
                </c:pt>
                <c:pt idx="7623">
                  <c:v>44149</c:v>
                </c:pt>
                <c:pt idx="7624">
                  <c:v>44150</c:v>
                </c:pt>
                <c:pt idx="7625">
                  <c:v>44151</c:v>
                </c:pt>
                <c:pt idx="7626">
                  <c:v>44152</c:v>
                </c:pt>
                <c:pt idx="7627">
                  <c:v>44153</c:v>
                </c:pt>
                <c:pt idx="7628">
                  <c:v>44154</c:v>
                </c:pt>
                <c:pt idx="7629">
                  <c:v>44155</c:v>
                </c:pt>
                <c:pt idx="7630">
                  <c:v>44156</c:v>
                </c:pt>
                <c:pt idx="7631">
                  <c:v>44157</c:v>
                </c:pt>
                <c:pt idx="7632">
                  <c:v>44158</c:v>
                </c:pt>
                <c:pt idx="7633">
                  <c:v>44159</c:v>
                </c:pt>
                <c:pt idx="7634">
                  <c:v>44160</c:v>
                </c:pt>
                <c:pt idx="7635">
                  <c:v>44161</c:v>
                </c:pt>
                <c:pt idx="7636">
                  <c:v>44162</c:v>
                </c:pt>
                <c:pt idx="7637">
                  <c:v>44163</c:v>
                </c:pt>
                <c:pt idx="7638">
                  <c:v>44164</c:v>
                </c:pt>
                <c:pt idx="7639">
                  <c:v>44165</c:v>
                </c:pt>
                <c:pt idx="7640">
                  <c:v>44166</c:v>
                </c:pt>
                <c:pt idx="7641">
                  <c:v>44167</c:v>
                </c:pt>
                <c:pt idx="7642">
                  <c:v>44168</c:v>
                </c:pt>
                <c:pt idx="7643">
                  <c:v>44169</c:v>
                </c:pt>
                <c:pt idx="7644">
                  <c:v>44170</c:v>
                </c:pt>
                <c:pt idx="7645">
                  <c:v>44171</c:v>
                </c:pt>
                <c:pt idx="7646">
                  <c:v>44172</c:v>
                </c:pt>
                <c:pt idx="7647">
                  <c:v>44173</c:v>
                </c:pt>
                <c:pt idx="7648">
                  <c:v>44174</c:v>
                </c:pt>
                <c:pt idx="7649">
                  <c:v>44175</c:v>
                </c:pt>
                <c:pt idx="7650">
                  <c:v>44176</c:v>
                </c:pt>
                <c:pt idx="7651">
                  <c:v>44177</c:v>
                </c:pt>
                <c:pt idx="7652">
                  <c:v>44178</c:v>
                </c:pt>
                <c:pt idx="7653">
                  <c:v>44179</c:v>
                </c:pt>
                <c:pt idx="7654">
                  <c:v>44180</c:v>
                </c:pt>
                <c:pt idx="7655">
                  <c:v>44181</c:v>
                </c:pt>
                <c:pt idx="7656">
                  <c:v>44182</c:v>
                </c:pt>
                <c:pt idx="7657">
                  <c:v>44183</c:v>
                </c:pt>
                <c:pt idx="7658">
                  <c:v>44184</c:v>
                </c:pt>
                <c:pt idx="7659">
                  <c:v>44185</c:v>
                </c:pt>
                <c:pt idx="7660">
                  <c:v>44186</c:v>
                </c:pt>
                <c:pt idx="7661">
                  <c:v>44187</c:v>
                </c:pt>
                <c:pt idx="7662">
                  <c:v>44188</c:v>
                </c:pt>
                <c:pt idx="7663">
                  <c:v>44189</c:v>
                </c:pt>
                <c:pt idx="7664">
                  <c:v>44190</c:v>
                </c:pt>
                <c:pt idx="7665">
                  <c:v>44191</c:v>
                </c:pt>
                <c:pt idx="7666">
                  <c:v>44192</c:v>
                </c:pt>
                <c:pt idx="7667">
                  <c:v>44193</c:v>
                </c:pt>
                <c:pt idx="7668">
                  <c:v>44194</c:v>
                </c:pt>
                <c:pt idx="7669">
                  <c:v>44195</c:v>
                </c:pt>
                <c:pt idx="7670">
                  <c:v>44196</c:v>
                </c:pt>
                <c:pt idx="7671">
                  <c:v>44197</c:v>
                </c:pt>
                <c:pt idx="7672">
                  <c:v>44198</c:v>
                </c:pt>
                <c:pt idx="7673">
                  <c:v>44199</c:v>
                </c:pt>
                <c:pt idx="7674">
                  <c:v>44200</c:v>
                </c:pt>
                <c:pt idx="7675">
                  <c:v>44201</c:v>
                </c:pt>
                <c:pt idx="7676">
                  <c:v>44202</c:v>
                </c:pt>
                <c:pt idx="7677">
                  <c:v>44203</c:v>
                </c:pt>
                <c:pt idx="7678">
                  <c:v>44204</c:v>
                </c:pt>
                <c:pt idx="7679">
                  <c:v>44205</c:v>
                </c:pt>
                <c:pt idx="7680">
                  <c:v>44206</c:v>
                </c:pt>
                <c:pt idx="7681">
                  <c:v>44207</c:v>
                </c:pt>
                <c:pt idx="7682">
                  <c:v>44208</c:v>
                </c:pt>
                <c:pt idx="7683">
                  <c:v>44209</c:v>
                </c:pt>
                <c:pt idx="7684">
                  <c:v>44210</c:v>
                </c:pt>
                <c:pt idx="7685">
                  <c:v>44211</c:v>
                </c:pt>
                <c:pt idx="7686">
                  <c:v>44212</c:v>
                </c:pt>
                <c:pt idx="7687">
                  <c:v>44213</c:v>
                </c:pt>
                <c:pt idx="7688">
                  <c:v>44214</c:v>
                </c:pt>
                <c:pt idx="7689">
                  <c:v>44215</c:v>
                </c:pt>
                <c:pt idx="7690">
                  <c:v>44216</c:v>
                </c:pt>
                <c:pt idx="7691">
                  <c:v>44217</c:v>
                </c:pt>
                <c:pt idx="7692">
                  <c:v>44218</c:v>
                </c:pt>
                <c:pt idx="7693">
                  <c:v>44219</c:v>
                </c:pt>
                <c:pt idx="7694">
                  <c:v>44220</c:v>
                </c:pt>
                <c:pt idx="7695">
                  <c:v>44221</c:v>
                </c:pt>
                <c:pt idx="7696">
                  <c:v>44222</c:v>
                </c:pt>
                <c:pt idx="7697">
                  <c:v>44223</c:v>
                </c:pt>
                <c:pt idx="7698">
                  <c:v>44224</c:v>
                </c:pt>
                <c:pt idx="7699">
                  <c:v>44225</c:v>
                </c:pt>
                <c:pt idx="7700">
                  <c:v>44226</c:v>
                </c:pt>
                <c:pt idx="7701">
                  <c:v>44227</c:v>
                </c:pt>
                <c:pt idx="7702">
                  <c:v>44228</c:v>
                </c:pt>
                <c:pt idx="7703">
                  <c:v>44229</c:v>
                </c:pt>
                <c:pt idx="7704">
                  <c:v>44230</c:v>
                </c:pt>
                <c:pt idx="7705">
                  <c:v>44231</c:v>
                </c:pt>
                <c:pt idx="7706">
                  <c:v>44232</c:v>
                </c:pt>
                <c:pt idx="7707">
                  <c:v>44233</c:v>
                </c:pt>
                <c:pt idx="7708">
                  <c:v>44234</c:v>
                </c:pt>
                <c:pt idx="7709">
                  <c:v>44235</c:v>
                </c:pt>
                <c:pt idx="7710">
                  <c:v>44236</c:v>
                </c:pt>
                <c:pt idx="7711">
                  <c:v>44237</c:v>
                </c:pt>
                <c:pt idx="7712">
                  <c:v>44238</c:v>
                </c:pt>
                <c:pt idx="7713">
                  <c:v>44239</c:v>
                </c:pt>
                <c:pt idx="7714">
                  <c:v>44240</c:v>
                </c:pt>
                <c:pt idx="7715">
                  <c:v>44241</c:v>
                </c:pt>
                <c:pt idx="7716">
                  <c:v>44242</c:v>
                </c:pt>
                <c:pt idx="7717">
                  <c:v>44243</c:v>
                </c:pt>
                <c:pt idx="7718">
                  <c:v>44244</c:v>
                </c:pt>
                <c:pt idx="7719">
                  <c:v>44245</c:v>
                </c:pt>
                <c:pt idx="7720">
                  <c:v>44246</c:v>
                </c:pt>
                <c:pt idx="7721">
                  <c:v>44247</c:v>
                </c:pt>
                <c:pt idx="7722">
                  <c:v>44248</c:v>
                </c:pt>
                <c:pt idx="7723">
                  <c:v>44249</c:v>
                </c:pt>
                <c:pt idx="7724">
                  <c:v>44250</c:v>
                </c:pt>
                <c:pt idx="7725">
                  <c:v>44251</c:v>
                </c:pt>
                <c:pt idx="7726">
                  <c:v>44252</c:v>
                </c:pt>
                <c:pt idx="7727">
                  <c:v>44253</c:v>
                </c:pt>
                <c:pt idx="7728">
                  <c:v>44254</c:v>
                </c:pt>
                <c:pt idx="7729">
                  <c:v>44255</c:v>
                </c:pt>
                <c:pt idx="7730">
                  <c:v>44256</c:v>
                </c:pt>
                <c:pt idx="7731">
                  <c:v>44257</c:v>
                </c:pt>
                <c:pt idx="7732">
                  <c:v>44258</c:v>
                </c:pt>
                <c:pt idx="7733">
                  <c:v>44259</c:v>
                </c:pt>
                <c:pt idx="7734">
                  <c:v>44260</c:v>
                </c:pt>
                <c:pt idx="7735">
                  <c:v>44261</c:v>
                </c:pt>
                <c:pt idx="7736">
                  <c:v>44262</c:v>
                </c:pt>
                <c:pt idx="7737">
                  <c:v>44263</c:v>
                </c:pt>
                <c:pt idx="7738">
                  <c:v>44264</c:v>
                </c:pt>
                <c:pt idx="7739">
                  <c:v>44265</c:v>
                </c:pt>
                <c:pt idx="7740">
                  <c:v>44266</c:v>
                </c:pt>
                <c:pt idx="7741">
                  <c:v>44267</c:v>
                </c:pt>
                <c:pt idx="7742">
                  <c:v>44268</c:v>
                </c:pt>
                <c:pt idx="7743">
                  <c:v>44269</c:v>
                </c:pt>
                <c:pt idx="7744">
                  <c:v>44270</c:v>
                </c:pt>
                <c:pt idx="7745">
                  <c:v>44271</c:v>
                </c:pt>
                <c:pt idx="7746">
                  <c:v>44272</c:v>
                </c:pt>
                <c:pt idx="7747">
                  <c:v>44273</c:v>
                </c:pt>
                <c:pt idx="7748">
                  <c:v>44274</c:v>
                </c:pt>
                <c:pt idx="7749">
                  <c:v>44275</c:v>
                </c:pt>
                <c:pt idx="7750">
                  <c:v>44276</c:v>
                </c:pt>
                <c:pt idx="7751">
                  <c:v>44277</c:v>
                </c:pt>
                <c:pt idx="7752">
                  <c:v>44278</c:v>
                </c:pt>
                <c:pt idx="7753">
                  <c:v>44279</c:v>
                </c:pt>
                <c:pt idx="7754">
                  <c:v>44280</c:v>
                </c:pt>
                <c:pt idx="7755">
                  <c:v>44281</c:v>
                </c:pt>
                <c:pt idx="7756">
                  <c:v>44282</c:v>
                </c:pt>
                <c:pt idx="7757">
                  <c:v>44283</c:v>
                </c:pt>
                <c:pt idx="7758">
                  <c:v>44284</c:v>
                </c:pt>
                <c:pt idx="7759">
                  <c:v>44285</c:v>
                </c:pt>
                <c:pt idx="7760">
                  <c:v>44286</c:v>
                </c:pt>
                <c:pt idx="7761">
                  <c:v>44287</c:v>
                </c:pt>
                <c:pt idx="7762">
                  <c:v>44288</c:v>
                </c:pt>
                <c:pt idx="7763">
                  <c:v>44289</c:v>
                </c:pt>
                <c:pt idx="7764">
                  <c:v>44290</c:v>
                </c:pt>
                <c:pt idx="7765">
                  <c:v>44291</c:v>
                </c:pt>
                <c:pt idx="7766">
                  <c:v>44292</c:v>
                </c:pt>
                <c:pt idx="7767">
                  <c:v>44293</c:v>
                </c:pt>
                <c:pt idx="7768">
                  <c:v>44294</c:v>
                </c:pt>
                <c:pt idx="7769">
                  <c:v>44295</c:v>
                </c:pt>
                <c:pt idx="7770">
                  <c:v>44296</c:v>
                </c:pt>
                <c:pt idx="7771">
                  <c:v>44297</c:v>
                </c:pt>
                <c:pt idx="7772">
                  <c:v>44298</c:v>
                </c:pt>
                <c:pt idx="7773">
                  <c:v>44299</c:v>
                </c:pt>
                <c:pt idx="7774">
                  <c:v>44300</c:v>
                </c:pt>
                <c:pt idx="7775">
                  <c:v>44301</c:v>
                </c:pt>
                <c:pt idx="7776">
                  <c:v>44302</c:v>
                </c:pt>
                <c:pt idx="7777">
                  <c:v>44303</c:v>
                </c:pt>
                <c:pt idx="7778">
                  <c:v>44304</c:v>
                </c:pt>
                <c:pt idx="7779">
                  <c:v>44305</c:v>
                </c:pt>
                <c:pt idx="7780">
                  <c:v>44306</c:v>
                </c:pt>
                <c:pt idx="7781">
                  <c:v>44307</c:v>
                </c:pt>
                <c:pt idx="7782">
                  <c:v>44308</c:v>
                </c:pt>
                <c:pt idx="7783">
                  <c:v>44309</c:v>
                </c:pt>
                <c:pt idx="7784">
                  <c:v>44310</c:v>
                </c:pt>
                <c:pt idx="7785">
                  <c:v>44311</c:v>
                </c:pt>
                <c:pt idx="7786">
                  <c:v>44312</c:v>
                </c:pt>
                <c:pt idx="7787">
                  <c:v>44313</c:v>
                </c:pt>
                <c:pt idx="7788">
                  <c:v>44314</c:v>
                </c:pt>
                <c:pt idx="7789">
                  <c:v>44315</c:v>
                </c:pt>
                <c:pt idx="7790">
                  <c:v>44316</c:v>
                </c:pt>
                <c:pt idx="7791">
                  <c:v>44317</c:v>
                </c:pt>
                <c:pt idx="7792">
                  <c:v>44318</c:v>
                </c:pt>
                <c:pt idx="7793">
                  <c:v>44319</c:v>
                </c:pt>
                <c:pt idx="7794">
                  <c:v>44320</c:v>
                </c:pt>
                <c:pt idx="7795">
                  <c:v>44321</c:v>
                </c:pt>
                <c:pt idx="7796">
                  <c:v>44322</c:v>
                </c:pt>
                <c:pt idx="7797">
                  <c:v>44323</c:v>
                </c:pt>
                <c:pt idx="7798">
                  <c:v>44324</c:v>
                </c:pt>
                <c:pt idx="7799">
                  <c:v>44325</c:v>
                </c:pt>
                <c:pt idx="7800">
                  <c:v>44326</c:v>
                </c:pt>
                <c:pt idx="7801">
                  <c:v>44327</c:v>
                </c:pt>
                <c:pt idx="7802">
                  <c:v>44328</c:v>
                </c:pt>
                <c:pt idx="7803">
                  <c:v>44329</c:v>
                </c:pt>
                <c:pt idx="7804">
                  <c:v>44330</c:v>
                </c:pt>
                <c:pt idx="7805">
                  <c:v>44331</c:v>
                </c:pt>
                <c:pt idx="7806">
                  <c:v>44332</c:v>
                </c:pt>
                <c:pt idx="7807">
                  <c:v>44333</c:v>
                </c:pt>
                <c:pt idx="7808">
                  <c:v>44334</c:v>
                </c:pt>
                <c:pt idx="7809">
                  <c:v>44335</c:v>
                </c:pt>
                <c:pt idx="7810">
                  <c:v>44336</c:v>
                </c:pt>
                <c:pt idx="7811">
                  <c:v>44337</c:v>
                </c:pt>
                <c:pt idx="7812">
                  <c:v>44338</c:v>
                </c:pt>
                <c:pt idx="7813">
                  <c:v>44339</c:v>
                </c:pt>
                <c:pt idx="7814">
                  <c:v>44340</c:v>
                </c:pt>
                <c:pt idx="7815">
                  <c:v>44341</c:v>
                </c:pt>
                <c:pt idx="7816">
                  <c:v>44342</c:v>
                </c:pt>
                <c:pt idx="7817">
                  <c:v>44343</c:v>
                </c:pt>
                <c:pt idx="7818">
                  <c:v>44344</c:v>
                </c:pt>
                <c:pt idx="7819">
                  <c:v>44345</c:v>
                </c:pt>
                <c:pt idx="7820">
                  <c:v>44346</c:v>
                </c:pt>
                <c:pt idx="7821">
                  <c:v>44347</c:v>
                </c:pt>
                <c:pt idx="7822">
                  <c:v>44348</c:v>
                </c:pt>
                <c:pt idx="7823">
                  <c:v>44349</c:v>
                </c:pt>
                <c:pt idx="7824">
                  <c:v>44350</c:v>
                </c:pt>
                <c:pt idx="7825">
                  <c:v>44351</c:v>
                </c:pt>
                <c:pt idx="7826">
                  <c:v>44352</c:v>
                </c:pt>
                <c:pt idx="7827">
                  <c:v>44353</c:v>
                </c:pt>
                <c:pt idx="7828">
                  <c:v>44354</c:v>
                </c:pt>
                <c:pt idx="7829">
                  <c:v>44355</c:v>
                </c:pt>
                <c:pt idx="7830">
                  <c:v>44356</c:v>
                </c:pt>
                <c:pt idx="7831">
                  <c:v>44357</c:v>
                </c:pt>
                <c:pt idx="7832">
                  <c:v>44358</c:v>
                </c:pt>
                <c:pt idx="7833">
                  <c:v>44359</c:v>
                </c:pt>
                <c:pt idx="7834">
                  <c:v>44360</c:v>
                </c:pt>
                <c:pt idx="7835">
                  <c:v>44361</c:v>
                </c:pt>
                <c:pt idx="7836">
                  <c:v>44362</c:v>
                </c:pt>
                <c:pt idx="7837">
                  <c:v>44363</c:v>
                </c:pt>
                <c:pt idx="7838">
                  <c:v>44364</c:v>
                </c:pt>
                <c:pt idx="7839">
                  <c:v>44365</c:v>
                </c:pt>
                <c:pt idx="7840">
                  <c:v>44366</c:v>
                </c:pt>
                <c:pt idx="7841">
                  <c:v>44367</c:v>
                </c:pt>
                <c:pt idx="7842">
                  <c:v>44368</c:v>
                </c:pt>
                <c:pt idx="7843">
                  <c:v>44369</c:v>
                </c:pt>
                <c:pt idx="7844">
                  <c:v>44370</c:v>
                </c:pt>
                <c:pt idx="7845">
                  <c:v>44371</c:v>
                </c:pt>
                <c:pt idx="7846">
                  <c:v>44372</c:v>
                </c:pt>
                <c:pt idx="7847">
                  <c:v>44373</c:v>
                </c:pt>
                <c:pt idx="7848">
                  <c:v>44374</c:v>
                </c:pt>
                <c:pt idx="7849">
                  <c:v>44375</c:v>
                </c:pt>
                <c:pt idx="7850">
                  <c:v>44376</c:v>
                </c:pt>
                <c:pt idx="7851">
                  <c:v>44377</c:v>
                </c:pt>
                <c:pt idx="7852">
                  <c:v>44378</c:v>
                </c:pt>
                <c:pt idx="7853">
                  <c:v>44379</c:v>
                </c:pt>
                <c:pt idx="7854">
                  <c:v>44380</c:v>
                </c:pt>
                <c:pt idx="7855">
                  <c:v>44381</c:v>
                </c:pt>
                <c:pt idx="7856">
                  <c:v>44382</c:v>
                </c:pt>
                <c:pt idx="7857">
                  <c:v>44383</c:v>
                </c:pt>
                <c:pt idx="7858">
                  <c:v>44384</c:v>
                </c:pt>
                <c:pt idx="7859">
                  <c:v>44385</c:v>
                </c:pt>
                <c:pt idx="7860">
                  <c:v>44386</c:v>
                </c:pt>
                <c:pt idx="7861">
                  <c:v>44387</c:v>
                </c:pt>
                <c:pt idx="7862">
                  <c:v>44388</c:v>
                </c:pt>
                <c:pt idx="7863">
                  <c:v>44389</c:v>
                </c:pt>
                <c:pt idx="7864">
                  <c:v>44390</c:v>
                </c:pt>
                <c:pt idx="7865">
                  <c:v>44391</c:v>
                </c:pt>
                <c:pt idx="7866">
                  <c:v>44392</c:v>
                </c:pt>
                <c:pt idx="7867">
                  <c:v>44393</c:v>
                </c:pt>
                <c:pt idx="7868">
                  <c:v>44394</c:v>
                </c:pt>
                <c:pt idx="7869">
                  <c:v>44395</c:v>
                </c:pt>
                <c:pt idx="7870">
                  <c:v>44396</c:v>
                </c:pt>
                <c:pt idx="7871">
                  <c:v>44397</c:v>
                </c:pt>
                <c:pt idx="7872">
                  <c:v>44398</c:v>
                </c:pt>
                <c:pt idx="7873">
                  <c:v>44399</c:v>
                </c:pt>
                <c:pt idx="7874">
                  <c:v>44400</c:v>
                </c:pt>
                <c:pt idx="7875">
                  <c:v>44401</c:v>
                </c:pt>
                <c:pt idx="7876">
                  <c:v>44402</c:v>
                </c:pt>
                <c:pt idx="7877">
                  <c:v>44403</c:v>
                </c:pt>
                <c:pt idx="7878">
                  <c:v>44404</c:v>
                </c:pt>
                <c:pt idx="7879">
                  <c:v>44405</c:v>
                </c:pt>
                <c:pt idx="7880">
                  <c:v>44406</c:v>
                </c:pt>
                <c:pt idx="7881">
                  <c:v>44407</c:v>
                </c:pt>
                <c:pt idx="7882">
                  <c:v>44408</c:v>
                </c:pt>
                <c:pt idx="7883">
                  <c:v>44409</c:v>
                </c:pt>
                <c:pt idx="7884">
                  <c:v>44410</c:v>
                </c:pt>
                <c:pt idx="7885">
                  <c:v>44411</c:v>
                </c:pt>
                <c:pt idx="7886">
                  <c:v>44412</c:v>
                </c:pt>
                <c:pt idx="7887">
                  <c:v>44413</c:v>
                </c:pt>
                <c:pt idx="7888">
                  <c:v>44414</c:v>
                </c:pt>
                <c:pt idx="7889">
                  <c:v>44415</c:v>
                </c:pt>
                <c:pt idx="7890">
                  <c:v>44416</c:v>
                </c:pt>
                <c:pt idx="7891">
                  <c:v>44417</c:v>
                </c:pt>
                <c:pt idx="7892">
                  <c:v>44418</c:v>
                </c:pt>
                <c:pt idx="7893">
                  <c:v>44419</c:v>
                </c:pt>
                <c:pt idx="7894">
                  <c:v>44420</c:v>
                </c:pt>
                <c:pt idx="7895">
                  <c:v>44421</c:v>
                </c:pt>
                <c:pt idx="7896">
                  <c:v>44422</c:v>
                </c:pt>
                <c:pt idx="7897">
                  <c:v>44423</c:v>
                </c:pt>
                <c:pt idx="7898">
                  <c:v>44424</c:v>
                </c:pt>
                <c:pt idx="7899">
                  <c:v>44425</c:v>
                </c:pt>
                <c:pt idx="7900">
                  <c:v>44426</c:v>
                </c:pt>
                <c:pt idx="7901">
                  <c:v>44427</c:v>
                </c:pt>
                <c:pt idx="7902">
                  <c:v>44428</c:v>
                </c:pt>
                <c:pt idx="7903">
                  <c:v>44429</c:v>
                </c:pt>
                <c:pt idx="7904">
                  <c:v>44430</c:v>
                </c:pt>
                <c:pt idx="7905">
                  <c:v>44431</c:v>
                </c:pt>
                <c:pt idx="7906">
                  <c:v>44432</c:v>
                </c:pt>
                <c:pt idx="7907">
                  <c:v>44433</c:v>
                </c:pt>
                <c:pt idx="7908">
                  <c:v>44434</c:v>
                </c:pt>
                <c:pt idx="7909">
                  <c:v>44435</c:v>
                </c:pt>
                <c:pt idx="7910">
                  <c:v>44436</c:v>
                </c:pt>
                <c:pt idx="7911">
                  <c:v>44437</c:v>
                </c:pt>
                <c:pt idx="7912">
                  <c:v>44438</c:v>
                </c:pt>
                <c:pt idx="7913">
                  <c:v>44439</c:v>
                </c:pt>
                <c:pt idx="7914">
                  <c:v>44440</c:v>
                </c:pt>
                <c:pt idx="7915">
                  <c:v>44441</c:v>
                </c:pt>
                <c:pt idx="7916">
                  <c:v>44442</c:v>
                </c:pt>
                <c:pt idx="7917">
                  <c:v>44443</c:v>
                </c:pt>
                <c:pt idx="7918">
                  <c:v>44444</c:v>
                </c:pt>
                <c:pt idx="7919">
                  <c:v>44445</c:v>
                </c:pt>
                <c:pt idx="7920">
                  <c:v>44446</c:v>
                </c:pt>
                <c:pt idx="7921">
                  <c:v>44447</c:v>
                </c:pt>
                <c:pt idx="7922">
                  <c:v>44448</c:v>
                </c:pt>
                <c:pt idx="7923">
                  <c:v>44449</c:v>
                </c:pt>
                <c:pt idx="7924">
                  <c:v>44450</c:v>
                </c:pt>
                <c:pt idx="7925">
                  <c:v>44451</c:v>
                </c:pt>
                <c:pt idx="7926">
                  <c:v>44452</c:v>
                </c:pt>
                <c:pt idx="7927">
                  <c:v>44453</c:v>
                </c:pt>
                <c:pt idx="7928">
                  <c:v>44454</c:v>
                </c:pt>
                <c:pt idx="7929">
                  <c:v>44455</c:v>
                </c:pt>
                <c:pt idx="7930">
                  <c:v>44456</c:v>
                </c:pt>
                <c:pt idx="7931">
                  <c:v>44457</c:v>
                </c:pt>
                <c:pt idx="7932">
                  <c:v>44458</c:v>
                </c:pt>
                <c:pt idx="7933">
                  <c:v>44459</c:v>
                </c:pt>
                <c:pt idx="7934">
                  <c:v>44460</c:v>
                </c:pt>
                <c:pt idx="7935">
                  <c:v>44461</c:v>
                </c:pt>
                <c:pt idx="7936">
                  <c:v>44462</c:v>
                </c:pt>
                <c:pt idx="7937">
                  <c:v>44463</c:v>
                </c:pt>
                <c:pt idx="7938">
                  <c:v>44464</c:v>
                </c:pt>
                <c:pt idx="7939">
                  <c:v>44465</c:v>
                </c:pt>
                <c:pt idx="7940">
                  <c:v>44466</c:v>
                </c:pt>
                <c:pt idx="7941">
                  <c:v>44467</c:v>
                </c:pt>
                <c:pt idx="7942">
                  <c:v>44468</c:v>
                </c:pt>
                <c:pt idx="7943">
                  <c:v>44469</c:v>
                </c:pt>
                <c:pt idx="7944">
                  <c:v>44470</c:v>
                </c:pt>
                <c:pt idx="7945">
                  <c:v>44471</c:v>
                </c:pt>
                <c:pt idx="7946">
                  <c:v>44472</c:v>
                </c:pt>
                <c:pt idx="7947">
                  <c:v>44473</c:v>
                </c:pt>
                <c:pt idx="7948">
                  <c:v>44474</c:v>
                </c:pt>
                <c:pt idx="7949">
                  <c:v>44475</c:v>
                </c:pt>
                <c:pt idx="7950">
                  <c:v>44476</c:v>
                </c:pt>
                <c:pt idx="7951">
                  <c:v>44477</c:v>
                </c:pt>
                <c:pt idx="7952">
                  <c:v>44478</c:v>
                </c:pt>
                <c:pt idx="7953">
                  <c:v>44479</c:v>
                </c:pt>
                <c:pt idx="7954">
                  <c:v>44480</c:v>
                </c:pt>
                <c:pt idx="7955">
                  <c:v>44481</c:v>
                </c:pt>
                <c:pt idx="7956">
                  <c:v>44482</c:v>
                </c:pt>
                <c:pt idx="7957">
                  <c:v>44483</c:v>
                </c:pt>
                <c:pt idx="7958">
                  <c:v>44484</c:v>
                </c:pt>
                <c:pt idx="7959">
                  <c:v>44485</c:v>
                </c:pt>
                <c:pt idx="7960">
                  <c:v>44486</c:v>
                </c:pt>
                <c:pt idx="7961">
                  <c:v>44487</c:v>
                </c:pt>
                <c:pt idx="7962">
                  <c:v>44488</c:v>
                </c:pt>
                <c:pt idx="7963">
                  <c:v>44489</c:v>
                </c:pt>
                <c:pt idx="7964">
                  <c:v>44490</c:v>
                </c:pt>
                <c:pt idx="7965">
                  <c:v>44491</c:v>
                </c:pt>
                <c:pt idx="7966">
                  <c:v>44492</c:v>
                </c:pt>
                <c:pt idx="7967">
                  <c:v>44493</c:v>
                </c:pt>
                <c:pt idx="7968">
                  <c:v>44494</c:v>
                </c:pt>
                <c:pt idx="7969">
                  <c:v>44495</c:v>
                </c:pt>
                <c:pt idx="7970">
                  <c:v>44496</c:v>
                </c:pt>
                <c:pt idx="7971">
                  <c:v>44497</c:v>
                </c:pt>
                <c:pt idx="7972">
                  <c:v>44498</c:v>
                </c:pt>
                <c:pt idx="7973">
                  <c:v>44499</c:v>
                </c:pt>
                <c:pt idx="7974">
                  <c:v>44500</c:v>
                </c:pt>
                <c:pt idx="7975">
                  <c:v>44501</c:v>
                </c:pt>
                <c:pt idx="7976">
                  <c:v>44502</c:v>
                </c:pt>
                <c:pt idx="7977">
                  <c:v>44503</c:v>
                </c:pt>
                <c:pt idx="7978">
                  <c:v>44504</c:v>
                </c:pt>
                <c:pt idx="7979">
                  <c:v>44505</c:v>
                </c:pt>
                <c:pt idx="7980">
                  <c:v>44506</c:v>
                </c:pt>
                <c:pt idx="7981">
                  <c:v>44507</c:v>
                </c:pt>
                <c:pt idx="7982">
                  <c:v>44508</c:v>
                </c:pt>
                <c:pt idx="7983">
                  <c:v>44509</c:v>
                </c:pt>
                <c:pt idx="7984">
                  <c:v>44510</c:v>
                </c:pt>
                <c:pt idx="7985">
                  <c:v>44511</c:v>
                </c:pt>
                <c:pt idx="7986">
                  <c:v>44512</c:v>
                </c:pt>
                <c:pt idx="7987">
                  <c:v>44513</c:v>
                </c:pt>
                <c:pt idx="7988">
                  <c:v>44514</c:v>
                </c:pt>
                <c:pt idx="7989">
                  <c:v>44515</c:v>
                </c:pt>
                <c:pt idx="7990">
                  <c:v>44516</c:v>
                </c:pt>
                <c:pt idx="7991">
                  <c:v>44517</c:v>
                </c:pt>
                <c:pt idx="7992">
                  <c:v>44518</c:v>
                </c:pt>
                <c:pt idx="7993">
                  <c:v>44519</c:v>
                </c:pt>
                <c:pt idx="7994">
                  <c:v>44520</c:v>
                </c:pt>
                <c:pt idx="7995">
                  <c:v>44521</c:v>
                </c:pt>
                <c:pt idx="7996">
                  <c:v>44522</c:v>
                </c:pt>
                <c:pt idx="7997">
                  <c:v>44523</c:v>
                </c:pt>
                <c:pt idx="7998">
                  <c:v>44524</c:v>
                </c:pt>
                <c:pt idx="7999">
                  <c:v>44525</c:v>
                </c:pt>
                <c:pt idx="8000">
                  <c:v>44526</c:v>
                </c:pt>
                <c:pt idx="8001">
                  <c:v>44527</c:v>
                </c:pt>
                <c:pt idx="8002">
                  <c:v>44528</c:v>
                </c:pt>
                <c:pt idx="8003">
                  <c:v>44529</c:v>
                </c:pt>
                <c:pt idx="8004">
                  <c:v>44530</c:v>
                </c:pt>
                <c:pt idx="8005">
                  <c:v>44531</c:v>
                </c:pt>
                <c:pt idx="8006">
                  <c:v>44532</c:v>
                </c:pt>
                <c:pt idx="8007">
                  <c:v>44533</c:v>
                </c:pt>
                <c:pt idx="8008">
                  <c:v>44534</c:v>
                </c:pt>
                <c:pt idx="8009">
                  <c:v>44535</c:v>
                </c:pt>
                <c:pt idx="8010">
                  <c:v>44536</c:v>
                </c:pt>
                <c:pt idx="8011">
                  <c:v>44537</c:v>
                </c:pt>
                <c:pt idx="8012">
                  <c:v>44538</c:v>
                </c:pt>
                <c:pt idx="8013">
                  <c:v>44539</c:v>
                </c:pt>
                <c:pt idx="8014">
                  <c:v>44540</c:v>
                </c:pt>
                <c:pt idx="8015">
                  <c:v>44541</c:v>
                </c:pt>
                <c:pt idx="8016">
                  <c:v>44542</c:v>
                </c:pt>
                <c:pt idx="8017">
                  <c:v>44543</c:v>
                </c:pt>
                <c:pt idx="8018">
                  <c:v>44544</c:v>
                </c:pt>
                <c:pt idx="8019">
                  <c:v>44545</c:v>
                </c:pt>
                <c:pt idx="8020">
                  <c:v>44546</c:v>
                </c:pt>
                <c:pt idx="8021">
                  <c:v>44547</c:v>
                </c:pt>
                <c:pt idx="8022">
                  <c:v>44548</c:v>
                </c:pt>
                <c:pt idx="8023">
                  <c:v>44549</c:v>
                </c:pt>
                <c:pt idx="8024">
                  <c:v>44550</c:v>
                </c:pt>
                <c:pt idx="8025">
                  <c:v>44551</c:v>
                </c:pt>
                <c:pt idx="8026">
                  <c:v>44552</c:v>
                </c:pt>
                <c:pt idx="8027">
                  <c:v>44553</c:v>
                </c:pt>
                <c:pt idx="8028">
                  <c:v>44554</c:v>
                </c:pt>
                <c:pt idx="8029">
                  <c:v>44555</c:v>
                </c:pt>
                <c:pt idx="8030">
                  <c:v>44556</c:v>
                </c:pt>
                <c:pt idx="8031">
                  <c:v>44557</c:v>
                </c:pt>
                <c:pt idx="8032">
                  <c:v>44558</c:v>
                </c:pt>
                <c:pt idx="8033">
                  <c:v>44559</c:v>
                </c:pt>
                <c:pt idx="8034">
                  <c:v>44560</c:v>
                </c:pt>
                <c:pt idx="8035">
                  <c:v>44561</c:v>
                </c:pt>
                <c:pt idx="8036">
                  <c:v>44562</c:v>
                </c:pt>
                <c:pt idx="8037">
                  <c:v>44563</c:v>
                </c:pt>
                <c:pt idx="8038">
                  <c:v>44564</c:v>
                </c:pt>
                <c:pt idx="8039">
                  <c:v>44565</c:v>
                </c:pt>
                <c:pt idx="8040">
                  <c:v>44566</c:v>
                </c:pt>
                <c:pt idx="8041">
                  <c:v>44567</c:v>
                </c:pt>
                <c:pt idx="8042">
                  <c:v>44568</c:v>
                </c:pt>
                <c:pt idx="8043">
                  <c:v>44569</c:v>
                </c:pt>
                <c:pt idx="8044">
                  <c:v>44570</c:v>
                </c:pt>
                <c:pt idx="8045">
                  <c:v>44571</c:v>
                </c:pt>
                <c:pt idx="8046">
                  <c:v>44572</c:v>
                </c:pt>
                <c:pt idx="8047">
                  <c:v>44573</c:v>
                </c:pt>
                <c:pt idx="8048">
                  <c:v>44574</c:v>
                </c:pt>
                <c:pt idx="8049">
                  <c:v>44575</c:v>
                </c:pt>
                <c:pt idx="8050">
                  <c:v>44576</c:v>
                </c:pt>
                <c:pt idx="8051">
                  <c:v>44577</c:v>
                </c:pt>
                <c:pt idx="8052">
                  <c:v>44578</c:v>
                </c:pt>
                <c:pt idx="8053">
                  <c:v>44579</c:v>
                </c:pt>
                <c:pt idx="8054">
                  <c:v>44580</c:v>
                </c:pt>
                <c:pt idx="8055">
                  <c:v>44581</c:v>
                </c:pt>
                <c:pt idx="8056">
                  <c:v>44582</c:v>
                </c:pt>
                <c:pt idx="8057">
                  <c:v>44583</c:v>
                </c:pt>
                <c:pt idx="8058">
                  <c:v>44584</c:v>
                </c:pt>
                <c:pt idx="8059">
                  <c:v>44585</c:v>
                </c:pt>
                <c:pt idx="8060">
                  <c:v>44586</c:v>
                </c:pt>
                <c:pt idx="8061">
                  <c:v>44587</c:v>
                </c:pt>
                <c:pt idx="8062">
                  <c:v>44588</c:v>
                </c:pt>
                <c:pt idx="8063">
                  <c:v>44589</c:v>
                </c:pt>
                <c:pt idx="8064">
                  <c:v>44590</c:v>
                </c:pt>
                <c:pt idx="8065">
                  <c:v>44591</c:v>
                </c:pt>
                <c:pt idx="8066">
                  <c:v>44592</c:v>
                </c:pt>
                <c:pt idx="8067">
                  <c:v>44593</c:v>
                </c:pt>
                <c:pt idx="8068">
                  <c:v>44594</c:v>
                </c:pt>
                <c:pt idx="8069">
                  <c:v>44595</c:v>
                </c:pt>
                <c:pt idx="8070">
                  <c:v>44596</c:v>
                </c:pt>
                <c:pt idx="8071">
                  <c:v>44597</c:v>
                </c:pt>
                <c:pt idx="8072">
                  <c:v>44598</c:v>
                </c:pt>
                <c:pt idx="8073">
                  <c:v>44599</c:v>
                </c:pt>
                <c:pt idx="8074">
                  <c:v>44600</c:v>
                </c:pt>
                <c:pt idx="8075">
                  <c:v>44601</c:v>
                </c:pt>
                <c:pt idx="8076">
                  <c:v>44602</c:v>
                </c:pt>
                <c:pt idx="8077">
                  <c:v>44603</c:v>
                </c:pt>
                <c:pt idx="8078">
                  <c:v>44604</c:v>
                </c:pt>
                <c:pt idx="8079">
                  <c:v>44605</c:v>
                </c:pt>
                <c:pt idx="8080">
                  <c:v>44606</c:v>
                </c:pt>
                <c:pt idx="8081">
                  <c:v>44607</c:v>
                </c:pt>
                <c:pt idx="8082">
                  <c:v>44608</c:v>
                </c:pt>
                <c:pt idx="8083">
                  <c:v>44609</c:v>
                </c:pt>
                <c:pt idx="8084">
                  <c:v>44610</c:v>
                </c:pt>
                <c:pt idx="8085">
                  <c:v>44611</c:v>
                </c:pt>
                <c:pt idx="8086">
                  <c:v>44612</c:v>
                </c:pt>
                <c:pt idx="8087">
                  <c:v>44613</c:v>
                </c:pt>
                <c:pt idx="8088">
                  <c:v>44614</c:v>
                </c:pt>
                <c:pt idx="8089">
                  <c:v>44615</c:v>
                </c:pt>
                <c:pt idx="8090">
                  <c:v>44616</c:v>
                </c:pt>
                <c:pt idx="8091">
                  <c:v>44617</c:v>
                </c:pt>
                <c:pt idx="8092">
                  <c:v>44618</c:v>
                </c:pt>
                <c:pt idx="8093">
                  <c:v>44619</c:v>
                </c:pt>
                <c:pt idx="8094">
                  <c:v>44620</c:v>
                </c:pt>
                <c:pt idx="8095">
                  <c:v>44621</c:v>
                </c:pt>
                <c:pt idx="8096">
                  <c:v>44622</c:v>
                </c:pt>
                <c:pt idx="8097">
                  <c:v>44623</c:v>
                </c:pt>
                <c:pt idx="8098">
                  <c:v>44624</c:v>
                </c:pt>
                <c:pt idx="8099">
                  <c:v>44625</c:v>
                </c:pt>
                <c:pt idx="8100">
                  <c:v>44626</c:v>
                </c:pt>
                <c:pt idx="8101">
                  <c:v>44627</c:v>
                </c:pt>
                <c:pt idx="8102">
                  <c:v>44628</c:v>
                </c:pt>
                <c:pt idx="8103">
                  <c:v>44629</c:v>
                </c:pt>
                <c:pt idx="8104">
                  <c:v>44630</c:v>
                </c:pt>
                <c:pt idx="8105">
                  <c:v>44631</c:v>
                </c:pt>
                <c:pt idx="8106">
                  <c:v>44632</c:v>
                </c:pt>
                <c:pt idx="8107">
                  <c:v>44633</c:v>
                </c:pt>
                <c:pt idx="8108">
                  <c:v>44634</c:v>
                </c:pt>
                <c:pt idx="8109">
                  <c:v>44635</c:v>
                </c:pt>
                <c:pt idx="8110">
                  <c:v>44636</c:v>
                </c:pt>
                <c:pt idx="8111">
                  <c:v>44637</c:v>
                </c:pt>
                <c:pt idx="8112">
                  <c:v>44638</c:v>
                </c:pt>
                <c:pt idx="8113">
                  <c:v>44639</c:v>
                </c:pt>
                <c:pt idx="8114">
                  <c:v>44640</c:v>
                </c:pt>
                <c:pt idx="8115">
                  <c:v>44641</c:v>
                </c:pt>
                <c:pt idx="8116">
                  <c:v>44642</c:v>
                </c:pt>
                <c:pt idx="8117">
                  <c:v>44643</c:v>
                </c:pt>
                <c:pt idx="8118">
                  <c:v>44644</c:v>
                </c:pt>
                <c:pt idx="8119">
                  <c:v>44645</c:v>
                </c:pt>
                <c:pt idx="8120">
                  <c:v>44646</c:v>
                </c:pt>
                <c:pt idx="8121">
                  <c:v>44647</c:v>
                </c:pt>
                <c:pt idx="8122">
                  <c:v>44648</c:v>
                </c:pt>
                <c:pt idx="8123">
                  <c:v>44649</c:v>
                </c:pt>
                <c:pt idx="8124">
                  <c:v>44650</c:v>
                </c:pt>
                <c:pt idx="8125">
                  <c:v>44651</c:v>
                </c:pt>
                <c:pt idx="8126">
                  <c:v>44652</c:v>
                </c:pt>
                <c:pt idx="8127">
                  <c:v>44653</c:v>
                </c:pt>
                <c:pt idx="8128">
                  <c:v>44654</c:v>
                </c:pt>
                <c:pt idx="8129">
                  <c:v>44655</c:v>
                </c:pt>
                <c:pt idx="8130">
                  <c:v>44656</c:v>
                </c:pt>
                <c:pt idx="8131">
                  <c:v>44657</c:v>
                </c:pt>
                <c:pt idx="8132">
                  <c:v>44658</c:v>
                </c:pt>
                <c:pt idx="8133">
                  <c:v>44659</c:v>
                </c:pt>
                <c:pt idx="8134">
                  <c:v>44660</c:v>
                </c:pt>
                <c:pt idx="8135">
                  <c:v>44661</c:v>
                </c:pt>
                <c:pt idx="8136">
                  <c:v>44662</c:v>
                </c:pt>
                <c:pt idx="8137">
                  <c:v>44663</c:v>
                </c:pt>
                <c:pt idx="8138">
                  <c:v>44664</c:v>
                </c:pt>
                <c:pt idx="8139">
                  <c:v>44665</c:v>
                </c:pt>
                <c:pt idx="8140">
                  <c:v>44666</c:v>
                </c:pt>
                <c:pt idx="8141">
                  <c:v>44667</c:v>
                </c:pt>
                <c:pt idx="8142">
                  <c:v>44668</c:v>
                </c:pt>
                <c:pt idx="8143">
                  <c:v>44669</c:v>
                </c:pt>
                <c:pt idx="8144">
                  <c:v>44670</c:v>
                </c:pt>
                <c:pt idx="8145">
                  <c:v>44671</c:v>
                </c:pt>
                <c:pt idx="8146">
                  <c:v>44672</c:v>
                </c:pt>
                <c:pt idx="8147">
                  <c:v>44673</c:v>
                </c:pt>
                <c:pt idx="8148">
                  <c:v>44674</c:v>
                </c:pt>
                <c:pt idx="8149">
                  <c:v>44675</c:v>
                </c:pt>
                <c:pt idx="8150">
                  <c:v>44676</c:v>
                </c:pt>
                <c:pt idx="8151">
                  <c:v>44677</c:v>
                </c:pt>
                <c:pt idx="8152">
                  <c:v>44678</c:v>
                </c:pt>
                <c:pt idx="8153">
                  <c:v>44679</c:v>
                </c:pt>
                <c:pt idx="8154">
                  <c:v>44680</c:v>
                </c:pt>
                <c:pt idx="8155">
                  <c:v>44681</c:v>
                </c:pt>
                <c:pt idx="8156">
                  <c:v>44682</c:v>
                </c:pt>
                <c:pt idx="8157">
                  <c:v>44683</c:v>
                </c:pt>
                <c:pt idx="8158">
                  <c:v>44684</c:v>
                </c:pt>
                <c:pt idx="8159">
                  <c:v>44685</c:v>
                </c:pt>
                <c:pt idx="8160">
                  <c:v>44686</c:v>
                </c:pt>
                <c:pt idx="8161">
                  <c:v>44687</c:v>
                </c:pt>
                <c:pt idx="8162">
                  <c:v>44688</c:v>
                </c:pt>
                <c:pt idx="8163">
                  <c:v>44689</c:v>
                </c:pt>
                <c:pt idx="8164">
                  <c:v>44690</c:v>
                </c:pt>
                <c:pt idx="8165">
                  <c:v>44691</c:v>
                </c:pt>
                <c:pt idx="8166">
                  <c:v>44692</c:v>
                </c:pt>
                <c:pt idx="8167">
                  <c:v>44693</c:v>
                </c:pt>
                <c:pt idx="8168">
                  <c:v>44694</c:v>
                </c:pt>
                <c:pt idx="8169">
                  <c:v>44695</c:v>
                </c:pt>
                <c:pt idx="8170">
                  <c:v>44696</c:v>
                </c:pt>
                <c:pt idx="8171">
                  <c:v>44697</c:v>
                </c:pt>
                <c:pt idx="8172">
                  <c:v>44698</c:v>
                </c:pt>
                <c:pt idx="8173">
                  <c:v>44699</c:v>
                </c:pt>
                <c:pt idx="8174">
                  <c:v>44700</c:v>
                </c:pt>
                <c:pt idx="8175">
                  <c:v>44701</c:v>
                </c:pt>
                <c:pt idx="8176">
                  <c:v>44702</c:v>
                </c:pt>
                <c:pt idx="8177">
                  <c:v>44703</c:v>
                </c:pt>
                <c:pt idx="8178">
                  <c:v>44704</c:v>
                </c:pt>
                <c:pt idx="8179">
                  <c:v>44705</c:v>
                </c:pt>
                <c:pt idx="8180">
                  <c:v>44706</c:v>
                </c:pt>
                <c:pt idx="8181">
                  <c:v>44707</c:v>
                </c:pt>
                <c:pt idx="8182">
                  <c:v>44708</c:v>
                </c:pt>
                <c:pt idx="8183">
                  <c:v>44709</c:v>
                </c:pt>
                <c:pt idx="8184">
                  <c:v>44710</c:v>
                </c:pt>
                <c:pt idx="8185">
                  <c:v>44711</c:v>
                </c:pt>
                <c:pt idx="8186">
                  <c:v>44712</c:v>
                </c:pt>
                <c:pt idx="8187">
                  <c:v>44713</c:v>
                </c:pt>
                <c:pt idx="8188">
                  <c:v>44714</c:v>
                </c:pt>
                <c:pt idx="8189">
                  <c:v>44715</c:v>
                </c:pt>
                <c:pt idx="8190">
                  <c:v>44716</c:v>
                </c:pt>
                <c:pt idx="8191">
                  <c:v>44717</c:v>
                </c:pt>
                <c:pt idx="8192">
                  <c:v>44718</c:v>
                </c:pt>
                <c:pt idx="8193">
                  <c:v>44719</c:v>
                </c:pt>
                <c:pt idx="8194">
                  <c:v>44720</c:v>
                </c:pt>
                <c:pt idx="8195">
                  <c:v>44721</c:v>
                </c:pt>
                <c:pt idx="8196">
                  <c:v>44722</c:v>
                </c:pt>
                <c:pt idx="8197">
                  <c:v>44723</c:v>
                </c:pt>
                <c:pt idx="8198">
                  <c:v>44724</c:v>
                </c:pt>
                <c:pt idx="8199">
                  <c:v>44725</c:v>
                </c:pt>
                <c:pt idx="8200">
                  <c:v>44726</c:v>
                </c:pt>
                <c:pt idx="8201">
                  <c:v>44727</c:v>
                </c:pt>
                <c:pt idx="8202">
                  <c:v>44728</c:v>
                </c:pt>
                <c:pt idx="8203">
                  <c:v>44729</c:v>
                </c:pt>
                <c:pt idx="8204">
                  <c:v>44730</c:v>
                </c:pt>
                <c:pt idx="8205">
                  <c:v>44731</c:v>
                </c:pt>
                <c:pt idx="8206">
                  <c:v>44732</c:v>
                </c:pt>
                <c:pt idx="8207">
                  <c:v>44733</c:v>
                </c:pt>
                <c:pt idx="8208">
                  <c:v>44734</c:v>
                </c:pt>
                <c:pt idx="8209">
                  <c:v>44735</c:v>
                </c:pt>
                <c:pt idx="8210">
                  <c:v>44736</c:v>
                </c:pt>
                <c:pt idx="8211">
                  <c:v>44737</c:v>
                </c:pt>
                <c:pt idx="8212">
                  <c:v>44738</c:v>
                </c:pt>
                <c:pt idx="8213">
                  <c:v>44739</c:v>
                </c:pt>
                <c:pt idx="8214">
                  <c:v>44740</c:v>
                </c:pt>
                <c:pt idx="8215">
                  <c:v>44741</c:v>
                </c:pt>
                <c:pt idx="8216">
                  <c:v>44742</c:v>
                </c:pt>
                <c:pt idx="8217">
                  <c:v>44743</c:v>
                </c:pt>
                <c:pt idx="8218">
                  <c:v>44744</c:v>
                </c:pt>
                <c:pt idx="8219">
                  <c:v>44745</c:v>
                </c:pt>
                <c:pt idx="8220">
                  <c:v>44746</c:v>
                </c:pt>
                <c:pt idx="8221">
                  <c:v>44747</c:v>
                </c:pt>
                <c:pt idx="8222">
                  <c:v>44748</c:v>
                </c:pt>
                <c:pt idx="8223">
                  <c:v>44749</c:v>
                </c:pt>
                <c:pt idx="8224">
                  <c:v>44750</c:v>
                </c:pt>
                <c:pt idx="8225">
                  <c:v>44751</c:v>
                </c:pt>
                <c:pt idx="8226">
                  <c:v>44752</c:v>
                </c:pt>
                <c:pt idx="8227">
                  <c:v>44753</c:v>
                </c:pt>
                <c:pt idx="8228">
                  <c:v>44754</c:v>
                </c:pt>
                <c:pt idx="8229">
                  <c:v>44755</c:v>
                </c:pt>
                <c:pt idx="8230">
                  <c:v>44756</c:v>
                </c:pt>
                <c:pt idx="8231">
                  <c:v>44757</c:v>
                </c:pt>
                <c:pt idx="8232">
                  <c:v>44758</c:v>
                </c:pt>
                <c:pt idx="8233">
                  <c:v>44759</c:v>
                </c:pt>
                <c:pt idx="8234">
                  <c:v>44760</c:v>
                </c:pt>
                <c:pt idx="8235">
                  <c:v>44761</c:v>
                </c:pt>
                <c:pt idx="8236">
                  <c:v>44762</c:v>
                </c:pt>
                <c:pt idx="8237">
                  <c:v>44763</c:v>
                </c:pt>
                <c:pt idx="8238">
                  <c:v>44764</c:v>
                </c:pt>
                <c:pt idx="8239">
                  <c:v>44765</c:v>
                </c:pt>
                <c:pt idx="8240">
                  <c:v>44766</c:v>
                </c:pt>
                <c:pt idx="8241">
                  <c:v>44767</c:v>
                </c:pt>
                <c:pt idx="8242">
                  <c:v>44768</c:v>
                </c:pt>
                <c:pt idx="8243">
                  <c:v>44769</c:v>
                </c:pt>
                <c:pt idx="8244">
                  <c:v>44770</c:v>
                </c:pt>
                <c:pt idx="8245">
                  <c:v>44771</c:v>
                </c:pt>
                <c:pt idx="8246">
                  <c:v>44772</c:v>
                </c:pt>
                <c:pt idx="8247">
                  <c:v>44773</c:v>
                </c:pt>
                <c:pt idx="8248">
                  <c:v>44774</c:v>
                </c:pt>
                <c:pt idx="8249">
                  <c:v>44775</c:v>
                </c:pt>
                <c:pt idx="8250">
                  <c:v>44776</c:v>
                </c:pt>
                <c:pt idx="8251">
                  <c:v>44777</c:v>
                </c:pt>
                <c:pt idx="8252">
                  <c:v>44778</c:v>
                </c:pt>
                <c:pt idx="8253">
                  <c:v>44779</c:v>
                </c:pt>
                <c:pt idx="8254">
                  <c:v>44780</c:v>
                </c:pt>
                <c:pt idx="8255">
                  <c:v>44781</c:v>
                </c:pt>
                <c:pt idx="8256">
                  <c:v>44782</c:v>
                </c:pt>
                <c:pt idx="8257">
                  <c:v>44783</c:v>
                </c:pt>
                <c:pt idx="8258">
                  <c:v>44784</c:v>
                </c:pt>
                <c:pt idx="8259">
                  <c:v>44785</c:v>
                </c:pt>
                <c:pt idx="8260">
                  <c:v>44786</c:v>
                </c:pt>
                <c:pt idx="8261">
                  <c:v>44787</c:v>
                </c:pt>
                <c:pt idx="8262">
                  <c:v>44788</c:v>
                </c:pt>
                <c:pt idx="8263">
                  <c:v>44789</c:v>
                </c:pt>
                <c:pt idx="8264">
                  <c:v>44790</c:v>
                </c:pt>
                <c:pt idx="8265">
                  <c:v>44791</c:v>
                </c:pt>
                <c:pt idx="8266">
                  <c:v>44792</c:v>
                </c:pt>
                <c:pt idx="8267">
                  <c:v>44793</c:v>
                </c:pt>
                <c:pt idx="8268">
                  <c:v>44794</c:v>
                </c:pt>
                <c:pt idx="8269">
                  <c:v>44795</c:v>
                </c:pt>
                <c:pt idx="8270">
                  <c:v>44796</c:v>
                </c:pt>
                <c:pt idx="8271">
                  <c:v>44797</c:v>
                </c:pt>
                <c:pt idx="8272">
                  <c:v>44798</c:v>
                </c:pt>
                <c:pt idx="8273">
                  <c:v>44799</c:v>
                </c:pt>
                <c:pt idx="8274">
                  <c:v>44800</c:v>
                </c:pt>
                <c:pt idx="8275">
                  <c:v>44801</c:v>
                </c:pt>
                <c:pt idx="8276">
                  <c:v>44802</c:v>
                </c:pt>
                <c:pt idx="8277">
                  <c:v>44803</c:v>
                </c:pt>
                <c:pt idx="8278">
                  <c:v>44804</c:v>
                </c:pt>
                <c:pt idx="8279">
                  <c:v>44805</c:v>
                </c:pt>
                <c:pt idx="8280">
                  <c:v>44806</c:v>
                </c:pt>
                <c:pt idx="8281">
                  <c:v>44807</c:v>
                </c:pt>
                <c:pt idx="8282">
                  <c:v>44808</c:v>
                </c:pt>
                <c:pt idx="8283">
                  <c:v>44809</c:v>
                </c:pt>
                <c:pt idx="8284">
                  <c:v>44810</c:v>
                </c:pt>
                <c:pt idx="8285">
                  <c:v>44811</c:v>
                </c:pt>
                <c:pt idx="8286">
                  <c:v>44812</c:v>
                </c:pt>
                <c:pt idx="8287">
                  <c:v>44813</c:v>
                </c:pt>
                <c:pt idx="8288">
                  <c:v>44814</c:v>
                </c:pt>
                <c:pt idx="8289">
                  <c:v>44815</c:v>
                </c:pt>
                <c:pt idx="8290">
                  <c:v>44816</c:v>
                </c:pt>
                <c:pt idx="8291">
                  <c:v>44817</c:v>
                </c:pt>
                <c:pt idx="8292">
                  <c:v>44818</c:v>
                </c:pt>
                <c:pt idx="8293">
                  <c:v>44819</c:v>
                </c:pt>
                <c:pt idx="8294">
                  <c:v>44820</c:v>
                </c:pt>
                <c:pt idx="8295">
                  <c:v>44821</c:v>
                </c:pt>
                <c:pt idx="8296">
                  <c:v>44822</c:v>
                </c:pt>
                <c:pt idx="8297">
                  <c:v>44823</c:v>
                </c:pt>
                <c:pt idx="8298">
                  <c:v>44824</c:v>
                </c:pt>
                <c:pt idx="8299">
                  <c:v>44825</c:v>
                </c:pt>
                <c:pt idx="8300">
                  <c:v>44826</c:v>
                </c:pt>
                <c:pt idx="8301">
                  <c:v>44827</c:v>
                </c:pt>
                <c:pt idx="8302">
                  <c:v>44828</c:v>
                </c:pt>
                <c:pt idx="8303">
                  <c:v>44829</c:v>
                </c:pt>
                <c:pt idx="8304">
                  <c:v>44830</c:v>
                </c:pt>
                <c:pt idx="8305">
                  <c:v>44831</c:v>
                </c:pt>
                <c:pt idx="8306">
                  <c:v>44832</c:v>
                </c:pt>
                <c:pt idx="8307">
                  <c:v>44833</c:v>
                </c:pt>
                <c:pt idx="8308">
                  <c:v>44834</c:v>
                </c:pt>
                <c:pt idx="8309">
                  <c:v>44835</c:v>
                </c:pt>
                <c:pt idx="8310">
                  <c:v>44836</c:v>
                </c:pt>
                <c:pt idx="8311">
                  <c:v>44837</c:v>
                </c:pt>
                <c:pt idx="8312">
                  <c:v>44838</c:v>
                </c:pt>
                <c:pt idx="8313">
                  <c:v>44839</c:v>
                </c:pt>
                <c:pt idx="8314">
                  <c:v>44840</c:v>
                </c:pt>
                <c:pt idx="8315">
                  <c:v>44841</c:v>
                </c:pt>
                <c:pt idx="8316">
                  <c:v>44842</c:v>
                </c:pt>
                <c:pt idx="8317">
                  <c:v>44843</c:v>
                </c:pt>
                <c:pt idx="8318">
                  <c:v>44844</c:v>
                </c:pt>
                <c:pt idx="8319">
                  <c:v>44845</c:v>
                </c:pt>
                <c:pt idx="8320">
                  <c:v>44846</c:v>
                </c:pt>
                <c:pt idx="8321">
                  <c:v>44847</c:v>
                </c:pt>
                <c:pt idx="8322">
                  <c:v>44848</c:v>
                </c:pt>
                <c:pt idx="8323">
                  <c:v>44849</c:v>
                </c:pt>
                <c:pt idx="8324">
                  <c:v>44850</c:v>
                </c:pt>
                <c:pt idx="8325">
                  <c:v>44851</c:v>
                </c:pt>
                <c:pt idx="8326">
                  <c:v>44852</c:v>
                </c:pt>
                <c:pt idx="8327">
                  <c:v>44853</c:v>
                </c:pt>
                <c:pt idx="8328">
                  <c:v>44854</c:v>
                </c:pt>
                <c:pt idx="8329">
                  <c:v>44855</c:v>
                </c:pt>
                <c:pt idx="8330">
                  <c:v>44856</c:v>
                </c:pt>
                <c:pt idx="8331">
                  <c:v>44857</c:v>
                </c:pt>
                <c:pt idx="8332">
                  <c:v>44858</c:v>
                </c:pt>
                <c:pt idx="8333">
                  <c:v>44859</c:v>
                </c:pt>
                <c:pt idx="8334">
                  <c:v>44860</c:v>
                </c:pt>
                <c:pt idx="8335">
                  <c:v>44861</c:v>
                </c:pt>
                <c:pt idx="8336">
                  <c:v>44862</c:v>
                </c:pt>
                <c:pt idx="8337">
                  <c:v>44863</c:v>
                </c:pt>
                <c:pt idx="8338">
                  <c:v>44864</c:v>
                </c:pt>
                <c:pt idx="8339">
                  <c:v>44865</c:v>
                </c:pt>
                <c:pt idx="8340">
                  <c:v>44866</c:v>
                </c:pt>
                <c:pt idx="8341">
                  <c:v>44867</c:v>
                </c:pt>
                <c:pt idx="8342">
                  <c:v>44868</c:v>
                </c:pt>
                <c:pt idx="8343">
                  <c:v>44869</c:v>
                </c:pt>
                <c:pt idx="8344">
                  <c:v>44870</c:v>
                </c:pt>
                <c:pt idx="8345">
                  <c:v>44871</c:v>
                </c:pt>
                <c:pt idx="8346">
                  <c:v>44872</c:v>
                </c:pt>
                <c:pt idx="8347">
                  <c:v>44873</c:v>
                </c:pt>
                <c:pt idx="8348">
                  <c:v>44874</c:v>
                </c:pt>
                <c:pt idx="8349">
                  <c:v>44875</c:v>
                </c:pt>
                <c:pt idx="8350">
                  <c:v>44876</c:v>
                </c:pt>
                <c:pt idx="8351">
                  <c:v>44877</c:v>
                </c:pt>
                <c:pt idx="8352">
                  <c:v>44878</c:v>
                </c:pt>
                <c:pt idx="8353">
                  <c:v>44879</c:v>
                </c:pt>
                <c:pt idx="8354">
                  <c:v>44880</c:v>
                </c:pt>
                <c:pt idx="8355">
                  <c:v>44881</c:v>
                </c:pt>
                <c:pt idx="8356">
                  <c:v>44882</c:v>
                </c:pt>
                <c:pt idx="8357">
                  <c:v>44883</c:v>
                </c:pt>
                <c:pt idx="8358">
                  <c:v>44884</c:v>
                </c:pt>
                <c:pt idx="8359">
                  <c:v>44885</c:v>
                </c:pt>
                <c:pt idx="8360">
                  <c:v>44886</c:v>
                </c:pt>
                <c:pt idx="8361">
                  <c:v>44887</c:v>
                </c:pt>
                <c:pt idx="8362">
                  <c:v>44888</c:v>
                </c:pt>
                <c:pt idx="8363">
                  <c:v>44889</c:v>
                </c:pt>
                <c:pt idx="8364">
                  <c:v>44890</c:v>
                </c:pt>
                <c:pt idx="8365">
                  <c:v>44891</c:v>
                </c:pt>
                <c:pt idx="8366">
                  <c:v>44892</c:v>
                </c:pt>
                <c:pt idx="8367">
                  <c:v>44893</c:v>
                </c:pt>
                <c:pt idx="8368">
                  <c:v>44894</c:v>
                </c:pt>
                <c:pt idx="8369">
                  <c:v>44895</c:v>
                </c:pt>
                <c:pt idx="8370">
                  <c:v>44896</c:v>
                </c:pt>
                <c:pt idx="8371">
                  <c:v>44897</c:v>
                </c:pt>
                <c:pt idx="8372">
                  <c:v>44898</c:v>
                </c:pt>
                <c:pt idx="8373">
                  <c:v>44899</c:v>
                </c:pt>
                <c:pt idx="8374">
                  <c:v>44900</c:v>
                </c:pt>
                <c:pt idx="8375">
                  <c:v>44901</c:v>
                </c:pt>
                <c:pt idx="8376">
                  <c:v>44902</c:v>
                </c:pt>
                <c:pt idx="8377">
                  <c:v>44903</c:v>
                </c:pt>
                <c:pt idx="8378">
                  <c:v>44904</c:v>
                </c:pt>
                <c:pt idx="8379">
                  <c:v>44905</c:v>
                </c:pt>
                <c:pt idx="8380">
                  <c:v>44906</c:v>
                </c:pt>
                <c:pt idx="8381">
                  <c:v>44907</c:v>
                </c:pt>
                <c:pt idx="8382">
                  <c:v>44908</c:v>
                </c:pt>
                <c:pt idx="8383">
                  <c:v>44909</c:v>
                </c:pt>
                <c:pt idx="8384">
                  <c:v>44910</c:v>
                </c:pt>
                <c:pt idx="8385">
                  <c:v>44911</c:v>
                </c:pt>
                <c:pt idx="8386">
                  <c:v>44912</c:v>
                </c:pt>
                <c:pt idx="8387">
                  <c:v>44913</c:v>
                </c:pt>
                <c:pt idx="8388">
                  <c:v>44914</c:v>
                </c:pt>
                <c:pt idx="8389">
                  <c:v>44915</c:v>
                </c:pt>
                <c:pt idx="8390">
                  <c:v>44916</c:v>
                </c:pt>
                <c:pt idx="8391">
                  <c:v>44917</c:v>
                </c:pt>
                <c:pt idx="8392">
                  <c:v>44918</c:v>
                </c:pt>
                <c:pt idx="8393">
                  <c:v>44919</c:v>
                </c:pt>
                <c:pt idx="8394">
                  <c:v>44920</c:v>
                </c:pt>
                <c:pt idx="8395">
                  <c:v>44921</c:v>
                </c:pt>
                <c:pt idx="8396">
                  <c:v>44922</c:v>
                </c:pt>
                <c:pt idx="8397">
                  <c:v>44923</c:v>
                </c:pt>
                <c:pt idx="8398">
                  <c:v>44924</c:v>
                </c:pt>
                <c:pt idx="8399">
                  <c:v>44925</c:v>
                </c:pt>
                <c:pt idx="8400">
                  <c:v>44926</c:v>
                </c:pt>
                <c:pt idx="8401">
                  <c:v>44927</c:v>
                </c:pt>
                <c:pt idx="8402">
                  <c:v>44928</c:v>
                </c:pt>
                <c:pt idx="8403">
                  <c:v>44929</c:v>
                </c:pt>
                <c:pt idx="8404">
                  <c:v>44930</c:v>
                </c:pt>
                <c:pt idx="8405">
                  <c:v>44931</c:v>
                </c:pt>
                <c:pt idx="8406">
                  <c:v>44932</c:v>
                </c:pt>
                <c:pt idx="8407">
                  <c:v>44933</c:v>
                </c:pt>
                <c:pt idx="8408">
                  <c:v>44934</c:v>
                </c:pt>
                <c:pt idx="8409">
                  <c:v>44935</c:v>
                </c:pt>
                <c:pt idx="8410">
                  <c:v>44936</c:v>
                </c:pt>
                <c:pt idx="8411">
                  <c:v>44937</c:v>
                </c:pt>
                <c:pt idx="8412">
                  <c:v>44938</c:v>
                </c:pt>
                <c:pt idx="8413">
                  <c:v>44939</c:v>
                </c:pt>
                <c:pt idx="8414">
                  <c:v>44940</c:v>
                </c:pt>
                <c:pt idx="8415">
                  <c:v>44941</c:v>
                </c:pt>
                <c:pt idx="8416">
                  <c:v>44942</c:v>
                </c:pt>
                <c:pt idx="8417">
                  <c:v>44943</c:v>
                </c:pt>
                <c:pt idx="8418">
                  <c:v>44944</c:v>
                </c:pt>
                <c:pt idx="8419">
                  <c:v>44945</c:v>
                </c:pt>
                <c:pt idx="8420">
                  <c:v>44946</c:v>
                </c:pt>
                <c:pt idx="8421">
                  <c:v>44947</c:v>
                </c:pt>
                <c:pt idx="8422">
                  <c:v>44948</c:v>
                </c:pt>
                <c:pt idx="8423">
                  <c:v>44949</c:v>
                </c:pt>
                <c:pt idx="8424">
                  <c:v>44950</c:v>
                </c:pt>
                <c:pt idx="8425">
                  <c:v>44951</c:v>
                </c:pt>
                <c:pt idx="8426">
                  <c:v>44952</c:v>
                </c:pt>
                <c:pt idx="8427">
                  <c:v>44953</c:v>
                </c:pt>
                <c:pt idx="8428">
                  <c:v>44954</c:v>
                </c:pt>
                <c:pt idx="8429">
                  <c:v>44955</c:v>
                </c:pt>
                <c:pt idx="8430">
                  <c:v>44956</c:v>
                </c:pt>
                <c:pt idx="8431">
                  <c:v>44957</c:v>
                </c:pt>
                <c:pt idx="8432">
                  <c:v>44958</c:v>
                </c:pt>
                <c:pt idx="8433">
                  <c:v>44959</c:v>
                </c:pt>
                <c:pt idx="8434">
                  <c:v>44960</c:v>
                </c:pt>
                <c:pt idx="8435">
                  <c:v>44961</c:v>
                </c:pt>
                <c:pt idx="8436">
                  <c:v>44962</c:v>
                </c:pt>
                <c:pt idx="8437">
                  <c:v>44963</c:v>
                </c:pt>
                <c:pt idx="8438">
                  <c:v>44964</c:v>
                </c:pt>
                <c:pt idx="8439">
                  <c:v>44965</c:v>
                </c:pt>
                <c:pt idx="8440">
                  <c:v>44966</c:v>
                </c:pt>
                <c:pt idx="8441">
                  <c:v>44967</c:v>
                </c:pt>
                <c:pt idx="8442">
                  <c:v>44968</c:v>
                </c:pt>
                <c:pt idx="8443">
                  <c:v>44969</c:v>
                </c:pt>
                <c:pt idx="8444">
                  <c:v>44970</c:v>
                </c:pt>
                <c:pt idx="8445">
                  <c:v>44971</c:v>
                </c:pt>
                <c:pt idx="8446">
                  <c:v>44972</c:v>
                </c:pt>
                <c:pt idx="8447">
                  <c:v>44973</c:v>
                </c:pt>
                <c:pt idx="8448">
                  <c:v>44974</c:v>
                </c:pt>
                <c:pt idx="8449">
                  <c:v>44975</c:v>
                </c:pt>
                <c:pt idx="8450">
                  <c:v>44976</c:v>
                </c:pt>
                <c:pt idx="8451">
                  <c:v>44977</c:v>
                </c:pt>
                <c:pt idx="8452">
                  <c:v>44978</c:v>
                </c:pt>
                <c:pt idx="8453">
                  <c:v>44979</c:v>
                </c:pt>
                <c:pt idx="8454">
                  <c:v>44980</c:v>
                </c:pt>
                <c:pt idx="8455">
                  <c:v>44981</c:v>
                </c:pt>
                <c:pt idx="8456">
                  <c:v>44982</c:v>
                </c:pt>
                <c:pt idx="8457">
                  <c:v>44983</c:v>
                </c:pt>
                <c:pt idx="8458">
                  <c:v>44984</c:v>
                </c:pt>
                <c:pt idx="8459">
                  <c:v>44985</c:v>
                </c:pt>
                <c:pt idx="8460">
                  <c:v>44986</c:v>
                </c:pt>
                <c:pt idx="8461">
                  <c:v>44987</c:v>
                </c:pt>
                <c:pt idx="8462">
                  <c:v>44988</c:v>
                </c:pt>
                <c:pt idx="8463">
                  <c:v>44989</c:v>
                </c:pt>
                <c:pt idx="8464">
                  <c:v>44990</c:v>
                </c:pt>
                <c:pt idx="8465">
                  <c:v>44991</c:v>
                </c:pt>
                <c:pt idx="8466">
                  <c:v>44992</c:v>
                </c:pt>
                <c:pt idx="8467">
                  <c:v>44993</c:v>
                </c:pt>
                <c:pt idx="8468">
                  <c:v>44994</c:v>
                </c:pt>
                <c:pt idx="8469">
                  <c:v>44995</c:v>
                </c:pt>
                <c:pt idx="8470">
                  <c:v>44996</c:v>
                </c:pt>
                <c:pt idx="8471">
                  <c:v>44997</c:v>
                </c:pt>
                <c:pt idx="8472">
                  <c:v>44998</c:v>
                </c:pt>
                <c:pt idx="8473">
                  <c:v>44999</c:v>
                </c:pt>
                <c:pt idx="8474">
                  <c:v>45000</c:v>
                </c:pt>
                <c:pt idx="8475">
                  <c:v>45001</c:v>
                </c:pt>
                <c:pt idx="8476">
                  <c:v>45002</c:v>
                </c:pt>
                <c:pt idx="8477">
                  <c:v>45003</c:v>
                </c:pt>
                <c:pt idx="8478">
                  <c:v>45004</c:v>
                </c:pt>
                <c:pt idx="8479">
                  <c:v>45005</c:v>
                </c:pt>
                <c:pt idx="8480">
                  <c:v>45006</c:v>
                </c:pt>
                <c:pt idx="8481">
                  <c:v>45007</c:v>
                </c:pt>
                <c:pt idx="8482">
                  <c:v>45008</c:v>
                </c:pt>
                <c:pt idx="8483">
                  <c:v>45009</c:v>
                </c:pt>
                <c:pt idx="8484">
                  <c:v>45010</c:v>
                </c:pt>
                <c:pt idx="8485">
                  <c:v>45011</c:v>
                </c:pt>
                <c:pt idx="8486">
                  <c:v>45012</c:v>
                </c:pt>
                <c:pt idx="8487">
                  <c:v>45013</c:v>
                </c:pt>
                <c:pt idx="8488">
                  <c:v>45014</c:v>
                </c:pt>
                <c:pt idx="8489">
                  <c:v>45015</c:v>
                </c:pt>
                <c:pt idx="8490">
                  <c:v>45016</c:v>
                </c:pt>
                <c:pt idx="8491">
                  <c:v>45017</c:v>
                </c:pt>
                <c:pt idx="8492">
                  <c:v>45018</c:v>
                </c:pt>
                <c:pt idx="8493">
                  <c:v>45019</c:v>
                </c:pt>
                <c:pt idx="8494">
                  <c:v>45020</c:v>
                </c:pt>
                <c:pt idx="8495">
                  <c:v>45021</c:v>
                </c:pt>
                <c:pt idx="8496">
                  <c:v>45022</c:v>
                </c:pt>
                <c:pt idx="8497">
                  <c:v>45023</c:v>
                </c:pt>
                <c:pt idx="8498">
                  <c:v>45024</c:v>
                </c:pt>
                <c:pt idx="8499">
                  <c:v>45025</c:v>
                </c:pt>
                <c:pt idx="8500">
                  <c:v>45026</c:v>
                </c:pt>
                <c:pt idx="8501">
                  <c:v>45027</c:v>
                </c:pt>
                <c:pt idx="8502">
                  <c:v>45028</c:v>
                </c:pt>
                <c:pt idx="8503">
                  <c:v>45029</c:v>
                </c:pt>
                <c:pt idx="8504">
                  <c:v>45030</c:v>
                </c:pt>
                <c:pt idx="8505">
                  <c:v>45031</c:v>
                </c:pt>
                <c:pt idx="8506">
                  <c:v>45032</c:v>
                </c:pt>
                <c:pt idx="8507">
                  <c:v>45033</c:v>
                </c:pt>
                <c:pt idx="8508">
                  <c:v>45034</c:v>
                </c:pt>
                <c:pt idx="8509">
                  <c:v>45035</c:v>
                </c:pt>
                <c:pt idx="8510">
                  <c:v>45036</c:v>
                </c:pt>
                <c:pt idx="8511">
                  <c:v>45037</c:v>
                </c:pt>
                <c:pt idx="8512">
                  <c:v>45038</c:v>
                </c:pt>
                <c:pt idx="8513">
                  <c:v>45039</c:v>
                </c:pt>
                <c:pt idx="8514">
                  <c:v>45040</c:v>
                </c:pt>
                <c:pt idx="8515">
                  <c:v>45041</c:v>
                </c:pt>
                <c:pt idx="8516">
                  <c:v>45042</c:v>
                </c:pt>
                <c:pt idx="8517">
                  <c:v>45043</c:v>
                </c:pt>
                <c:pt idx="8518">
                  <c:v>45044</c:v>
                </c:pt>
                <c:pt idx="8519">
                  <c:v>45045</c:v>
                </c:pt>
                <c:pt idx="8520">
                  <c:v>45046</c:v>
                </c:pt>
                <c:pt idx="8521">
                  <c:v>45047</c:v>
                </c:pt>
                <c:pt idx="8522">
                  <c:v>45048</c:v>
                </c:pt>
                <c:pt idx="8523">
                  <c:v>45049</c:v>
                </c:pt>
                <c:pt idx="8524">
                  <c:v>45050</c:v>
                </c:pt>
                <c:pt idx="8525">
                  <c:v>45051</c:v>
                </c:pt>
                <c:pt idx="8526">
                  <c:v>45052</c:v>
                </c:pt>
                <c:pt idx="8527">
                  <c:v>45053</c:v>
                </c:pt>
                <c:pt idx="8528">
                  <c:v>45054</c:v>
                </c:pt>
                <c:pt idx="8529">
                  <c:v>45055</c:v>
                </c:pt>
                <c:pt idx="8530">
                  <c:v>45056</c:v>
                </c:pt>
                <c:pt idx="8531">
                  <c:v>45057</c:v>
                </c:pt>
                <c:pt idx="8532">
                  <c:v>45058</c:v>
                </c:pt>
                <c:pt idx="8533">
                  <c:v>45059</c:v>
                </c:pt>
                <c:pt idx="8534">
                  <c:v>45060</c:v>
                </c:pt>
                <c:pt idx="8535">
                  <c:v>45061</c:v>
                </c:pt>
                <c:pt idx="8536">
                  <c:v>45062</c:v>
                </c:pt>
                <c:pt idx="8537">
                  <c:v>45063</c:v>
                </c:pt>
                <c:pt idx="8538">
                  <c:v>45064</c:v>
                </c:pt>
                <c:pt idx="8539">
                  <c:v>45065</c:v>
                </c:pt>
                <c:pt idx="8540">
                  <c:v>45066</c:v>
                </c:pt>
                <c:pt idx="8541">
                  <c:v>45067</c:v>
                </c:pt>
                <c:pt idx="8542">
                  <c:v>45068</c:v>
                </c:pt>
                <c:pt idx="8543">
                  <c:v>45069</c:v>
                </c:pt>
                <c:pt idx="8544">
                  <c:v>45070</c:v>
                </c:pt>
                <c:pt idx="8545">
                  <c:v>45071</c:v>
                </c:pt>
                <c:pt idx="8546">
                  <c:v>45072</c:v>
                </c:pt>
                <c:pt idx="8547">
                  <c:v>45073</c:v>
                </c:pt>
                <c:pt idx="8548">
                  <c:v>45074</c:v>
                </c:pt>
                <c:pt idx="8549">
                  <c:v>45075</c:v>
                </c:pt>
                <c:pt idx="8550">
                  <c:v>45076</c:v>
                </c:pt>
                <c:pt idx="8551">
                  <c:v>45077</c:v>
                </c:pt>
                <c:pt idx="8552">
                  <c:v>45078</c:v>
                </c:pt>
                <c:pt idx="8553">
                  <c:v>45079</c:v>
                </c:pt>
                <c:pt idx="8554">
                  <c:v>45080</c:v>
                </c:pt>
                <c:pt idx="8555">
                  <c:v>45081</c:v>
                </c:pt>
                <c:pt idx="8556">
                  <c:v>45082</c:v>
                </c:pt>
                <c:pt idx="8557">
                  <c:v>45083</c:v>
                </c:pt>
                <c:pt idx="8558">
                  <c:v>45084</c:v>
                </c:pt>
                <c:pt idx="8559">
                  <c:v>45085</c:v>
                </c:pt>
                <c:pt idx="8560">
                  <c:v>45086</c:v>
                </c:pt>
                <c:pt idx="8561">
                  <c:v>45087</c:v>
                </c:pt>
                <c:pt idx="8562">
                  <c:v>45088</c:v>
                </c:pt>
                <c:pt idx="8563">
                  <c:v>45089</c:v>
                </c:pt>
                <c:pt idx="8564">
                  <c:v>45090</c:v>
                </c:pt>
                <c:pt idx="8565">
                  <c:v>45091</c:v>
                </c:pt>
                <c:pt idx="8566">
                  <c:v>45092</c:v>
                </c:pt>
                <c:pt idx="8567">
                  <c:v>45093</c:v>
                </c:pt>
                <c:pt idx="8568">
                  <c:v>45094</c:v>
                </c:pt>
                <c:pt idx="8569">
                  <c:v>45095</c:v>
                </c:pt>
                <c:pt idx="8570">
                  <c:v>45096</c:v>
                </c:pt>
                <c:pt idx="8571">
                  <c:v>45097</c:v>
                </c:pt>
                <c:pt idx="8572">
                  <c:v>45098</c:v>
                </c:pt>
                <c:pt idx="8573">
                  <c:v>45099</c:v>
                </c:pt>
                <c:pt idx="8574">
                  <c:v>45100</c:v>
                </c:pt>
                <c:pt idx="8575">
                  <c:v>45101</c:v>
                </c:pt>
                <c:pt idx="8576">
                  <c:v>45102</c:v>
                </c:pt>
                <c:pt idx="8577">
                  <c:v>45103</c:v>
                </c:pt>
                <c:pt idx="8578">
                  <c:v>45104</c:v>
                </c:pt>
                <c:pt idx="8579">
                  <c:v>45105</c:v>
                </c:pt>
                <c:pt idx="8580">
                  <c:v>45106</c:v>
                </c:pt>
                <c:pt idx="8581">
                  <c:v>45107</c:v>
                </c:pt>
                <c:pt idx="8582">
                  <c:v>45108</c:v>
                </c:pt>
                <c:pt idx="8583">
                  <c:v>45109</c:v>
                </c:pt>
                <c:pt idx="8584">
                  <c:v>45110</c:v>
                </c:pt>
                <c:pt idx="8585">
                  <c:v>45111</c:v>
                </c:pt>
                <c:pt idx="8586">
                  <c:v>45112</c:v>
                </c:pt>
                <c:pt idx="8587">
                  <c:v>45113</c:v>
                </c:pt>
                <c:pt idx="8588">
                  <c:v>45114</c:v>
                </c:pt>
                <c:pt idx="8589">
                  <c:v>45115</c:v>
                </c:pt>
                <c:pt idx="8590">
                  <c:v>45116</c:v>
                </c:pt>
                <c:pt idx="8591">
                  <c:v>45117</c:v>
                </c:pt>
                <c:pt idx="8592">
                  <c:v>45118</c:v>
                </c:pt>
                <c:pt idx="8593">
                  <c:v>45119</c:v>
                </c:pt>
                <c:pt idx="8594">
                  <c:v>45120</c:v>
                </c:pt>
                <c:pt idx="8595">
                  <c:v>45121</c:v>
                </c:pt>
                <c:pt idx="8596">
                  <c:v>45122</c:v>
                </c:pt>
                <c:pt idx="8597">
                  <c:v>45123</c:v>
                </c:pt>
                <c:pt idx="8598">
                  <c:v>45124</c:v>
                </c:pt>
                <c:pt idx="8599">
                  <c:v>45125</c:v>
                </c:pt>
                <c:pt idx="8600">
                  <c:v>45126</c:v>
                </c:pt>
                <c:pt idx="8601">
                  <c:v>45127</c:v>
                </c:pt>
                <c:pt idx="8602">
                  <c:v>45128</c:v>
                </c:pt>
                <c:pt idx="8603">
                  <c:v>45129</c:v>
                </c:pt>
                <c:pt idx="8604">
                  <c:v>45130</c:v>
                </c:pt>
                <c:pt idx="8605">
                  <c:v>45131</c:v>
                </c:pt>
                <c:pt idx="8606">
                  <c:v>45132</c:v>
                </c:pt>
                <c:pt idx="8607">
                  <c:v>45133</c:v>
                </c:pt>
                <c:pt idx="8608">
                  <c:v>45134</c:v>
                </c:pt>
                <c:pt idx="8609">
                  <c:v>45135</c:v>
                </c:pt>
                <c:pt idx="8610">
                  <c:v>45136</c:v>
                </c:pt>
                <c:pt idx="8611">
                  <c:v>45137</c:v>
                </c:pt>
                <c:pt idx="8612">
                  <c:v>45138</c:v>
                </c:pt>
                <c:pt idx="8613">
                  <c:v>45139</c:v>
                </c:pt>
                <c:pt idx="8614">
                  <c:v>45140</c:v>
                </c:pt>
                <c:pt idx="8615">
                  <c:v>45141</c:v>
                </c:pt>
                <c:pt idx="8616">
                  <c:v>45142</c:v>
                </c:pt>
                <c:pt idx="8617">
                  <c:v>45143</c:v>
                </c:pt>
                <c:pt idx="8618">
                  <c:v>45144</c:v>
                </c:pt>
                <c:pt idx="8619">
                  <c:v>45145</c:v>
                </c:pt>
                <c:pt idx="8620">
                  <c:v>45146</c:v>
                </c:pt>
                <c:pt idx="8621">
                  <c:v>45147</c:v>
                </c:pt>
                <c:pt idx="8622">
                  <c:v>45148</c:v>
                </c:pt>
                <c:pt idx="8623">
                  <c:v>45149</c:v>
                </c:pt>
                <c:pt idx="8624">
                  <c:v>45150</c:v>
                </c:pt>
                <c:pt idx="8625">
                  <c:v>45151</c:v>
                </c:pt>
                <c:pt idx="8626">
                  <c:v>45152</c:v>
                </c:pt>
                <c:pt idx="8627">
                  <c:v>45153</c:v>
                </c:pt>
                <c:pt idx="8628">
                  <c:v>45154</c:v>
                </c:pt>
                <c:pt idx="8629">
                  <c:v>45155</c:v>
                </c:pt>
                <c:pt idx="8630">
                  <c:v>45156</c:v>
                </c:pt>
                <c:pt idx="8631">
                  <c:v>45157</c:v>
                </c:pt>
                <c:pt idx="8632">
                  <c:v>45158</c:v>
                </c:pt>
                <c:pt idx="8633">
                  <c:v>45159</c:v>
                </c:pt>
                <c:pt idx="8634">
                  <c:v>45160</c:v>
                </c:pt>
                <c:pt idx="8635">
                  <c:v>45161</c:v>
                </c:pt>
                <c:pt idx="8636">
                  <c:v>45162</c:v>
                </c:pt>
                <c:pt idx="8637">
                  <c:v>45163</c:v>
                </c:pt>
                <c:pt idx="8638">
                  <c:v>45164</c:v>
                </c:pt>
                <c:pt idx="8639">
                  <c:v>45165</c:v>
                </c:pt>
                <c:pt idx="8640">
                  <c:v>45166</c:v>
                </c:pt>
                <c:pt idx="8641">
                  <c:v>45167</c:v>
                </c:pt>
                <c:pt idx="8642">
                  <c:v>45168</c:v>
                </c:pt>
                <c:pt idx="8643">
                  <c:v>45169</c:v>
                </c:pt>
                <c:pt idx="8644">
                  <c:v>45170</c:v>
                </c:pt>
                <c:pt idx="8645">
                  <c:v>45171</c:v>
                </c:pt>
                <c:pt idx="8646">
                  <c:v>45172</c:v>
                </c:pt>
                <c:pt idx="8647">
                  <c:v>45173</c:v>
                </c:pt>
                <c:pt idx="8648">
                  <c:v>45174</c:v>
                </c:pt>
                <c:pt idx="8649">
                  <c:v>45175</c:v>
                </c:pt>
                <c:pt idx="8650">
                  <c:v>45176</c:v>
                </c:pt>
                <c:pt idx="8651">
                  <c:v>45177</c:v>
                </c:pt>
                <c:pt idx="8652">
                  <c:v>45178</c:v>
                </c:pt>
                <c:pt idx="8653">
                  <c:v>45179</c:v>
                </c:pt>
                <c:pt idx="8654">
                  <c:v>45180</c:v>
                </c:pt>
                <c:pt idx="8655">
                  <c:v>45181</c:v>
                </c:pt>
                <c:pt idx="8656">
                  <c:v>45182</c:v>
                </c:pt>
                <c:pt idx="8657">
                  <c:v>45183</c:v>
                </c:pt>
                <c:pt idx="8658">
                  <c:v>45184</c:v>
                </c:pt>
                <c:pt idx="8659">
                  <c:v>45185</c:v>
                </c:pt>
                <c:pt idx="8660">
                  <c:v>45186</c:v>
                </c:pt>
                <c:pt idx="8661">
                  <c:v>45187</c:v>
                </c:pt>
                <c:pt idx="8662">
                  <c:v>45188</c:v>
                </c:pt>
                <c:pt idx="8663">
                  <c:v>45189</c:v>
                </c:pt>
                <c:pt idx="8664">
                  <c:v>45190</c:v>
                </c:pt>
                <c:pt idx="8665">
                  <c:v>45191</c:v>
                </c:pt>
                <c:pt idx="8666">
                  <c:v>45192</c:v>
                </c:pt>
                <c:pt idx="8667">
                  <c:v>45193</c:v>
                </c:pt>
                <c:pt idx="8668">
                  <c:v>45194</c:v>
                </c:pt>
                <c:pt idx="8669">
                  <c:v>45195</c:v>
                </c:pt>
                <c:pt idx="8670">
                  <c:v>45196</c:v>
                </c:pt>
                <c:pt idx="8671">
                  <c:v>45197</c:v>
                </c:pt>
                <c:pt idx="8672">
                  <c:v>45198</c:v>
                </c:pt>
                <c:pt idx="8673">
                  <c:v>45199</c:v>
                </c:pt>
                <c:pt idx="8674">
                  <c:v>45200</c:v>
                </c:pt>
                <c:pt idx="8675">
                  <c:v>45201</c:v>
                </c:pt>
                <c:pt idx="8676">
                  <c:v>45202</c:v>
                </c:pt>
                <c:pt idx="8677">
                  <c:v>45203</c:v>
                </c:pt>
                <c:pt idx="8678">
                  <c:v>45204</c:v>
                </c:pt>
                <c:pt idx="8679">
                  <c:v>45205</c:v>
                </c:pt>
                <c:pt idx="8680">
                  <c:v>45206</c:v>
                </c:pt>
                <c:pt idx="8681">
                  <c:v>45207</c:v>
                </c:pt>
                <c:pt idx="8682">
                  <c:v>45208</c:v>
                </c:pt>
                <c:pt idx="8683">
                  <c:v>45209</c:v>
                </c:pt>
                <c:pt idx="8684">
                  <c:v>45210</c:v>
                </c:pt>
                <c:pt idx="8685">
                  <c:v>45211</c:v>
                </c:pt>
                <c:pt idx="8686">
                  <c:v>45212</c:v>
                </c:pt>
                <c:pt idx="8687">
                  <c:v>45213</c:v>
                </c:pt>
                <c:pt idx="8688">
                  <c:v>45214</c:v>
                </c:pt>
                <c:pt idx="8689">
                  <c:v>45215</c:v>
                </c:pt>
                <c:pt idx="8690">
                  <c:v>45216</c:v>
                </c:pt>
                <c:pt idx="8691">
                  <c:v>45217</c:v>
                </c:pt>
                <c:pt idx="8692">
                  <c:v>45218</c:v>
                </c:pt>
                <c:pt idx="8693">
                  <c:v>45219</c:v>
                </c:pt>
                <c:pt idx="8694">
                  <c:v>45220</c:v>
                </c:pt>
                <c:pt idx="8695">
                  <c:v>45221</c:v>
                </c:pt>
                <c:pt idx="8696">
                  <c:v>45222</c:v>
                </c:pt>
                <c:pt idx="8697">
                  <c:v>45223</c:v>
                </c:pt>
                <c:pt idx="8698">
                  <c:v>45224</c:v>
                </c:pt>
                <c:pt idx="8699">
                  <c:v>45225</c:v>
                </c:pt>
                <c:pt idx="8700">
                  <c:v>45226</c:v>
                </c:pt>
                <c:pt idx="8701">
                  <c:v>45227</c:v>
                </c:pt>
                <c:pt idx="8702">
                  <c:v>45228</c:v>
                </c:pt>
                <c:pt idx="8703">
                  <c:v>45229</c:v>
                </c:pt>
                <c:pt idx="8704">
                  <c:v>45230</c:v>
                </c:pt>
                <c:pt idx="8705">
                  <c:v>45231</c:v>
                </c:pt>
                <c:pt idx="8706">
                  <c:v>45232</c:v>
                </c:pt>
                <c:pt idx="8707">
                  <c:v>45233</c:v>
                </c:pt>
                <c:pt idx="8708">
                  <c:v>45234</c:v>
                </c:pt>
                <c:pt idx="8709">
                  <c:v>45235</c:v>
                </c:pt>
                <c:pt idx="8710">
                  <c:v>45236</c:v>
                </c:pt>
                <c:pt idx="8711">
                  <c:v>45237</c:v>
                </c:pt>
                <c:pt idx="8712">
                  <c:v>45238</c:v>
                </c:pt>
                <c:pt idx="8713">
                  <c:v>45239</c:v>
                </c:pt>
                <c:pt idx="8714">
                  <c:v>45240</c:v>
                </c:pt>
                <c:pt idx="8715">
                  <c:v>45241</c:v>
                </c:pt>
                <c:pt idx="8716">
                  <c:v>45242</c:v>
                </c:pt>
                <c:pt idx="8717">
                  <c:v>45243</c:v>
                </c:pt>
                <c:pt idx="8718">
                  <c:v>45244</c:v>
                </c:pt>
                <c:pt idx="8719">
                  <c:v>45245</c:v>
                </c:pt>
                <c:pt idx="8720">
                  <c:v>45246</c:v>
                </c:pt>
                <c:pt idx="8721">
                  <c:v>45247</c:v>
                </c:pt>
                <c:pt idx="8722">
                  <c:v>45248</c:v>
                </c:pt>
                <c:pt idx="8723">
                  <c:v>45249</c:v>
                </c:pt>
                <c:pt idx="8724">
                  <c:v>45250</c:v>
                </c:pt>
                <c:pt idx="8725">
                  <c:v>45251</c:v>
                </c:pt>
                <c:pt idx="8726">
                  <c:v>45252</c:v>
                </c:pt>
                <c:pt idx="8727">
                  <c:v>45253</c:v>
                </c:pt>
                <c:pt idx="8728">
                  <c:v>45254</c:v>
                </c:pt>
                <c:pt idx="8729">
                  <c:v>45255</c:v>
                </c:pt>
                <c:pt idx="8730">
                  <c:v>45256</c:v>
                </c:pt>
                <c:pt idx="8731">
                  <c:v>45257</c:v>
                </c:pt>
                <c:pt idx="8732">
                  <c:v>45258</c:v>
                </c:pt>
                <c:pt idx="8733">
                  <c:v>45259</c:v>
                </c:pt>
                <c:pt idx="8734">
                  <c:v>45260</c:v>
                </c:pt>
                <c:pt idx="8735">
                  <c:v>45261</c:v>
                </c:pt>
                <c:pt idx="8736">
                  <c:v>45262</c:v>
                </c:pt>
                <c:pt idx="8737">
                  <c:v>45263</c:v>
                </c:pt>
                <c:pt idx="8738">
                  <c:v>45264</c:v>
                </c:pt>
                <c:pt idx="8739">
                  <c:v>45265</c:v>
                </c:pt>
                <c:pt idx="8740">
                  <c:v>45266</c:v>
                </c:pt>
                <c:pt idx="8741">
                  <c:v>45267</c:v>
                </c:pt>
                <c:pt idx="8742">
                  <c:v>45268</c:v>
                </c:pt>
                <c:pt idx="8743">
                  <c:v>45269</c:v>
                </c:pt>
                <c:pt idx="8744">
                  <c:v>45270</c:v>
                </c:pt>
                <c:pt idx="8745">
                  <c:v>45271</c:v>
                </c:pt>
                <c:pt idx="8746">
                  <c:v>45272</c:v>
                </c:pt>
                <c:pt idx="8747">
                  <c:v>45273</c:v>
                </c:pt>
                <c:pt idx="8748">
                  <c:v>45274</c:v>
                </c:pt>
                <c:pt idx="8749">
                  <c:v>45275</c:v>
                </c:pt>
                <c:pt idx="8750">
                  <c:v>45276</c:v>
                </c:pt>
                <c:pt idx="8751">
                  <c:v>45277</c:v>
                </c:pt>
                <c:pt idx="8752">
                  <c:v>45278</c:v>
                </c:pt>
                <c:pt idx="8753">
                  <c:v>45279</c:v>
                </c:pt>
                <c:pt idx="8754">
                  <c:v>45280</c:v>
                </c:pt>
                <c:pt idx="8755">
                  <c:v>45281</c:v>
                </c:pt>
                <c:pt idx="8756">
                  <c:v>45282</c:v>
                </c:pt>
                <c:pt idx="8757">
                  <c:v>45283</c:v>
                </c:pt>
                <c:pt idx="8758">
                  <c:v>45284</c:v>
                </c:pt>
                <c:pt idx="8759">
                  <c:v>45285</c:v>
                </c:pt>
                <c:pt idx="8760">
                  <c:v>45286</c:v>
                </c:pt>
                <c:pt idx="8761">
                  <c:v>45287</c:v>
                </c:pt>
                <c:pt idx="8762">
                  <c:v>45288</c:v>
                </c:pt>
                <c:pt idx="8763">
                  <c:v>45289</c:v>
                </c:pt>
                <c:pt idx="8764">
                  <c:v>45290</c:v>
                </c:pt>
                <c:pt idx="8765">
                  <c:v>45291</c:v>
                </c:pt>
                <c:pt idx="8766">
                  <c:v>45292</c:v>
                </c:pt>
                <c:pt idx="8767">
                  <c:v>45293</c:v>
                </c:pt>
                <c:pt idx="8768">
                  <c:v>45294</c:v>
                </c:pt>
                <c:pt idx="8769">
                  <c:v>45295</c:v>
                </c:pt>
                <c:pt idx="8770">
                  <c:v>45296</c:v>
                </c:pt>
                <c:pt idx="8771">
                  <c:v>45297</c:v>
                </c:pt>
                <c:pt idx="8772">
                  <c:v>45298</c:v>
                </c:pt>
                <c:pt idx="8773">
                  <c:v>45299</c:v>
                </c:pt>
                <c:pt idx="8774">
                  <c:v>45300</c:v>
                </c:pt>
                <c:pt idx="8775">
                  <c:v>45301</c:v>
                </c:pt>
                <c:pt idx="8776">
                  <c:v>45302</c:v>
                </c:pt>
                <c:pt idx="8777">
                  <c:v>45303</c:v>
                </c:pt>
                <c:pt idx="8778">
                  <c:v>45304</c:v>
                </c:pt>
                <c:pt idx="8779">
                  <c:v>45305</c:v>
                </c:pt>
                <c:pt idx="8780">
                  <c:v>45306</c:v>
                </c:pt>
                <c:pt idx="8781">
                  <c:v>45307</c:v>
                </c:pt>
                <c:pt idx="8782">
                  <c:v>45308</c:v>
                </c:pt>
                <c:pt idx="8783">
                  <c:v>45309</c:v>
                </c:pt>
                <c:pt idx="8784">
                  <c:v>45310</c:v>
                </c:pt>
                <c:pt idx="8785">
                  <c:v>45311</c:v>
                </c:pt>
                <c:pt idx="8786">
                  <c:v>45312</c:v>
                </c:pt>
                <c:pt idx="8787">
                  <c:v>45313</c:v>
                </c:pt>
                <c:pt idx="8788">
                  <c:v>45314</c:v>
                </c:pt>
                <c:pt idx="8789">
                  <c:v>45315</c:v>
                </c:pt>
                <c:pt idx="8790">
                  <c:v>45316</c:v>
                </c:pt>
                <c:pt idx="8791">
                  <c:v>45317</c:v>
                </c:pt>
                <c:pt idx="8792">
                  <c:v>45318</c:v>
                </c:pt>
                <c:pt idx="8793">
                  <c:v>45319</c:v>
                </c:pt>
                <c:pt idx="8794">
                  <c:v>45320</c:v>
                </c:pt>
                <c:pt idx="8795">
                  <c:v>45321</c:v>
                </c:pt>
                <c:pt idx="8796">
                  <c:v>45322</c:v>
                </c:pt>
                <c:pt idx="8797">
                  <c:v>45323</c:v>
                </c:pt>
                <c:pt idx="8798">
                  <c:v>45324</c:v>
                </c:pt>
                <c:pt idx="8799">
                  <c:v>45325</c:v>
                </c:pt>
                <c:pt idx="8800">
                  <c:v>45326</c:v>
                </c:pt>
                <c:pt idx="8801">
                  <c:v>45327</c:v>
                </c:pt>
                <c:pt idx="8802">
                  <c:v>45328</c:v>
                </c:pt>
                <c:pt idx="8803">
                  <c:v>45329</c:v>
                </c:pt>
                <c:pt idx="8804">
                  <c:v>45330</c:v>
                </c:pt>
                <c:pt idx="8805">
                  <c:v>45331</c:v>
                </c:pt>
                <c:pt idx="8806">
                  <c:v>45332</c:v>
                </c:pt>
                <c:pt idx="8807">
                  <c:v>45333</c:v>
                </c:pt>
                <c:pt idx="8808">
                  <c:v>45334</c:v>
                </c:pt>
                <c:pt idx="8809">
                  <c:v>45335</c:v>
                </c:pt>
                <c:pt idx="8810">
                  <c:v>45336</c:v>
                </c:pt>
                <c:pt idx="8811">
                  <c:v>45337</c:v>
                </c:pt>
                <c:pt idx="8812">
                  <c:v>45338</c:v>
                </c:pt>
                <c:pt idx="8813">
                  <c:v>45339</c:v>
                </c:pt>
                <c:pt idx="8814">
                  <c:v>45340</c:v>
                </c:pt>
                <c:pt idx="8815">
                  <c:v>45341</c:v>
                </c:pt>
                <c:pt idx="8816">
                  <c:v>45342</c:v>
                </c:pt>
                <c:pt idx="8817">
                  <c:v>45343</c:v>
                </c:pt>
                <c:pt idx="8818">
                  <c:v>45344</c:v>
                </c:pt>
                <c:pt idx="8819">
                  <c:v>45345</c:v>
                </c:pt>
                <c:pt idx="8820">
                  <c:v>45346</c:v>
                </c:pt>
                <c:pt idx="8821">
                  <c:v>45347</c:v>
                </c:pt>
                <c:pt idx="8822">
                  <c:v>45348</c:v>
                </c:pt>
                <c:pt idx="8823">
                  <c:v>45349</c:v>
                </c:pt>
                <c:pt idx="8824">
                  <c:v>45350</c:v>
                </c:pt>
                <c:pt idx="8825">
                  <c:v>45351</c:v>
                </c:pt>
                <c:pt idx="8826">
                  <c:v>45352</c:v>
                </c:pt>
                <c:pt idx="8827">
                  <c:v>45353</c:v>
                </c:pt>
                <c:pt idx="8828">
                  <c:v>45354</c:v>
                </c:pt>
                <c:pt idx="8829">
                  <c:v>45355</c:v>
                </c:pt>
                <c:pt idx="8830">
                  <c:v>45356</c:v>
                </c:pt>
                <c:pt idx="8831">
                  <c:v>45357</c:v>
                </c:pt>
                <c:pt idx="8832">
                  <c:v>45358</c:v>
                </c:pt>
                <c:pt idx="8833">
                  <c:v>45359</c:v>
                </c:pt>
                <c:pt idx="8834">
                  <c:v>45360</c:v>
                </c:pt>
                <c:pt idx="8835">
                  <c:v>45361</c:v>
                </c:pt>
                <c:pt idx="8836">
                  <c:v>45362</c:v>
                </c:pt>
                <c:pt idx="8837">
                  <c:v>45363</c:v>
                </c:pt>
                <c:pt idx="8838">
                  <c:v>45364</c:v>
                </c:pt>
                <c:pt idx="8839">
                  <c:v>45365</c:v>
                </c:pt>
                <c:pt idx="8840">
                  <c:v>45366</c:v>
                </c:pt>
                <c:pt idx="8841">
                  <c:v>45367</c:v>
                </c:pt>
                <c:pt idx="8842">
                  <c:v>45368</c:v>
                </c:pt>
                <c:pt idx="8843">
                  <c:v>45369</c:v>
                </c:pt>
                <c:pt idx="8844">
                  <c:v>45370</c:v>
                </c:pt>
                <c:pt idx="8845">
                  <c:v>45371</c:v>
                </c:pt>
                <c:pt idx="8846">
                  <c:v>45372</c:v>
                </c:pt>
                <c:pt idx="8847">
                  <c:v>45373</c:v>
                </c:pt>
                <c:pt idx="8848">
                  <c:v>45374</c:v>
                </c:pt>
                <c:pt idx="8849">
                  <c:v>45375</c:v>
                </c:pt>
                <c:pt idx="8850">
                  <c:v>45376</c:v>
                </c:pt>
                <c:pt idx="8851">
                  <c:v>45377</c:v>
                </c:pt>
                <c:pt idx="8852">
                  <c:v>45378</c:v>
                </c:pt>
                <c:pt idx="8853">
                  <c:v>45379</c:v>
                </c:pt>
                <c:pt idx="8854">
                  <c:v>45380</c:v>
                </c:pt>
                <c:pt idx="8855">
                  <c:v>45381</c:v>
                </c:pt>
                <c:pt idx="8856">
                  <c:v>45382</c:v>
                </c:pt>
                <c:pt idx="8857">
                  <c:v>45383</c:v>
                </c:pt>
                <c:pt idx="8858">
                  <c:v>45384</c:v>
                </c:pt>
                <c:pt idx="8859">
                  <c:v>45385</c:v>
                </c:pt>
                <c:pt idx="8860">
                  <c:v>45386</c:v>
                </c:pt>
                <c:pt idx="8861">
                  <c:v>45387</c:v>
                </c:pt>
                <c:pt idx="8862">
                  <c:v>45388</c:v>
                </c:pt>
                <c:pt idx="8863">
                  <c:v>45389</c:v>
                </c:pt>
                <c:pt idx="8864">
                  <c:v>45390</c:v>
                </c:pt>
                <c:pt idx="8865">
                  <c:v>45391</c:v>
                </c:pt>
                <c:pt idx="8866">
                  <c:v>45392</c:v>
                </c:pt>
                <c:pt idx="8867">
                  <c:v>45393</c:v>
                </c:pt>
                <c:pt idx="8868">
                  <c:v>45394</c:v>
                </c:pt>
                <c:pt idx="8869">
                  <c:v>45395</c:v>
                </c:pt>
                <c:pt idx="8870">
                  <c:v>45396</c:v>
                </c:pt>
                <c:pt idx="8871">
                  <c:v>45397</c:v>
                </c:pt>
                <c:pt idx="8872">
                  <c:v>45398</c:v>
                </c:pt>
                <c:pt idx="8873">
                  <c:v>45399</c:v>
                </c:pt>
                <c:pt idx="8874">
                  <c:v>45400</c:v>
                </c:pt>
                <c:pt idx="8875">
                  <c:v>45401</c:v>
                </c:pt>
                <c:pt idx="8876">
                  <c:v>45402</c:v>
                </c:pt>
                <c:pt idx="8877">
                  <c:v>45403</c:v>
                </c:pt>
                <c:pt idx="8878">
                  <c:v>45404</c:v>
                </c:pt>
                <c:pt idx="8879">
                  <c:v>45405</c:v>
                </c:pt>
                <c:pt idx="8880">
                  <c:v>45406</c:v>
                </c:pt>
                <c:pt idx="8881">
                  <c:v>45407</c:v>
                </c:pt>
                <c:pt idx="8882">
                  <c:v>45408</c:v>
                </c:pt>
                <c:pt idx="8883">
                  <c:v>45409</c:v>
                </c:pt>
                <c:pt idx="8884">
                  <c:v>45410</c:v>
                </c:pt>
                <c:pt idx="8885">
                  <c:v>45411</c:v>
                </c:pt>
                <c:pt idx="8886">
                  <c:v>45412</c:v>
                </c:pt>
                <c:pt idx="8887">
                  <c:v>45413</c:v>
                </c:pt>
                <c:pt idx="8888">
                  <c:v>45414</c:v>
                </c:pt>
                <c:pt idx="8889">
                  <c:v>45415</c:v>
                </c:pt>
                <c:pt idx="8890">
                  <c:v>45416</c:v>
                </c:pt>
                <c:pt idx="8891">
                  <c:v>45417</c:v>
                </c:pt>
                <c:pt idx="8892">
                  <c:v>45418</c:v>
                </c:pt>
                <c:pt idx="8893">
                  <c:v>45419</c:v>
                </c:pt>
                <c:pt idx="8894">
                  <c:v>45420</c:v>
                </c:pt>
                <c:pt idx="8895">
                  <c:v>45421</c:v>
                </c:pt>
                <c:pt idx="8896">
                  <c:v>45422</c:v>
                </c:pt>
                <c:pt idx="8897">
                  <c:v>45423</c:v>
                </c:pt>
                <c:pt idx="8898">
                  <c:v>45424</c:v>
                </c:pt>
                <c:pt idx="8899">
                  <c:v>45425</c:v>
                </c:pt>
                <c:pt idx="8900">
                  <c:v>45426</c:v>
                </c:pt>
                <c:pt idx="8901">
                  <c:v>45427</c:v>
                </c:pt>
                <c:pt idx="8902">
                  <c:v>45428</c:v>
                </c:pt>
                <c:pt idx="8903">
                  <c:v>45429</c:v>
                </c:pt>
                <c:pt idx="8904">
                  <c:v>45430</c:v>
                </c:pt>
                <c:pt idx="8905">
                  <c:v>45431</c:v>
                </c:pt>
                <c:pt idx="8906">
                  <c:v>45432</c:v>
                </c:pt>
                <c:pt idx="8907">
                  <c:v>45433</c:v>
                </c:pt>
                <c:pt idx="8908">
                  <c:v>45434</c:v>
                </c:pt>
                <c:pt idx="8909">
                  <c:v>45435</c:v>
                </c:pt>
                <c:pt idx="8910">
                  <c:v>45436</c:v>
                </c:pt>
                <c:pt idx="8911">
                  <c:v>45437</c:v>
                </c:pt>
                <c:pt idx="8912">
                  <c:v>45438</c:v>
                </c:pt>
                <c:pt idx="8913">
                  <c:v>45439</c:v>
                </c:pt>
                <c:pt idx="8914">
                  <c:v>45440</c:v>
                </c:pt>
                <c:pt idx="8915">
                  <c:v>45441</c:v>
                </c:pt>
                <c:pt idx="8916">
                  <c:v>45442</c:v>
                </c:pt>
                <c:pt idx="8917">
                  <c:v>45443</c:v>
                </c:pt>
                <c:pt idx="8918">
                  <c:v>45444</c:v>
                </c:pt>
                <c:pt idx="8919">
                  <c:v>45445</c:v>
                </c:pt>
                <c:pt idx="8920">
                  <c:v>45446</c:v>
                </c:pt>
                <c:pt idx="8921">
                  <c:v>45447</c:v>
                </c:pt>
                <c:pt idx="8922">
                  <c:v>45448</c:v>
                </c:pt>
                <c:pt idx="8923">
                  <c:v>45449</c:v>
                </c:pt>
                <c:pt idx="8924">
                  <c:v>45450</c:v>
                </c:pt>
                <c:pt idx="8925">
                  <c:v>45451</c:v>
                </c:pt>
                <c:pt idx="8926">
                  <c:v>45452</c:v>
                </c:pt>
                <c:pt idx="8927">
                  <c:v>45453</c:v>
                </c:pt>
                <c:pt idx="8928">
                  <c:v>45454</c:v>
                </c:pt>
                <c:pt idx="8929">
                  <c:v>45455</c:v>
                </c:pt>
                <c:pt idx="8930">
                  <c:v>45456</c:v>
                </c:pt>
                <c:pt idx="8931">
                  <c:v>45457</c:v>
                </c:pt>
                <c:pt idx="8932">
                  <c:v>45458</c:v>
                </c:pt>
                <c:pt idx="8933">
                  <c:v>45459</c:v>
                </c:pt>
                <c:pt idx="8934">
                  <c:v>45460</c:v>
                </c:pt>
                <c:pt idx="8935">
                  <c:v>45461</c:v>
                </c:pt>
                <c:pt idx="8936">
                  <c:v>45462</c:v>
                </c:pt>
                <c:pt idx="8937">
                  <c:v>45463</c:v>
                </c:pt>
                <c:pt idx="8938">
                  <c:v>45464</c:v>
                </c:pt>
                <c:pt idx="8939">
                  <c:v>45465</c:v>
                </c:pt>
                <c:pt idx="8940">
                  <c:v>45466</c:v>
                </c:pt>
                <c:pt idx="8941">
                  <c:v>45467</c:v>
                </c:pt>
                <c:pt idx="8942">
                  <c:v>45468</c:v>
                </c:pt>
                <c:pt idx="8943">
                  <c:v>45469</c:v>
                </c:pt>
                <c:pt idx="8944">
                  <c:v>45470</c:v>
                </c:pt>
                <c:pt idx="8945">
                  <c:v>45471</c:v>
                </c:pt>
                <c:pt idx="8946">
                  <c:v>45472</c:v>
                </c:pt>
                <c:pt idx="8947">
                  <c:v>45473</c:v>
                </c:pt>
                <c:pt idx="8948">
                  <c:v>45474</c:v>
                </c:pt>
                <c:pt idx="8949">
                  <c:v>45475</c:v>
                </c:pt>
                <c:pt idx="8950">
                  <c:v>45476</c:v>
                </c:pt>
                <c:pt idx="8951">
                  <c:v>45477</c:v>
                </c:pt>
                <c:pt idx="8952">
                  <c:v>45478</c:v>
                </c:pt>
                <c:pt idx="8953">
                  <c:v>45479</c:v>
                </c:pt>
                <c:pt idx="8954">
                  <c:v>45480</c:v>
                </c:pt>
                <c:pt idx="8955">
                  <c:v>45481</c:v>
                </c:pt>
                <c:pt idx="8956">
                  <c:v>45482</c:v>
                </c:pt>
                <c:pt idx="8957">
                  <c:v>45483</c:v>
                </c:pt>
                <c:pt idx="8958">
                  <c:v>45484</c:v>
                </c:pt>
                <c:pt idx="8959">
                  <c:v>45485</c:v>
                </c:pt>
                <c:pt idx="8960">
                  <c:v>45486</c:v>
                </c:pt>
                <c:pt idx="8961">
                  <c:v>45487</c:v>
                </c:pt>
                <c:pt idx="8962">
                  <c:v>45488</c:v>
                </c:pt>
                <c:pt idx="8963">
                  <c:v>45489</c:v>
                </c:pt>
                <c:pt idx="8964">
                  <c:v>45490</c:v>
                </c:pt>
                <c:pt idx="8965">
                  <c:v>45491</c:v>
                </c:pt>
                <c:pt idx="8966">
                  <c:v>45492</c:v>
                </c:pt>
                <c:pt idx="8967">
                  <c:v>45493</c:v>
                </c:pt>
                <c:pt idx="8968">
                  <c:v>45494</c:v>
                </c:pt>
                <c:pt idx="8969">
                  <c:v>45495</c:v>
                </c:pt>
                <c:pt idx="8970">
                  <c:v>45496</c:v>
                </c:pt>
                <c:pt idx="8971">
                  <c:v>45497</c:v>
                </c:pt>
                <c:pt idx="8972">
                  <c:v>45498</c:v>
                </c:pt>
                <c:pt idx="8973">
                  <c:v>45499</c:v>
                </c:pt>
                <c:pt idx="8974">
                  <c:v>45500</c:v>
                </c:pt>
                <c:pt idx="8975">
                  <c:v>45501</c:v>
                </c:pt>
                <c:pt idx="8976">
                  <c:v>45502</c:v>
                </c:pt>
                <c:pt idx="8977">
                  <c:v>45503</c:v>
                </c:pt>
                <c:pt idx="8978">
                  <c:v>45504</c:v>
                </c:pt>
                <c:pt idx="8979">
                  <c:v>45505</c:v>
                </c:pt>
                <c:pt idx="8980">
                  <c:v>45506</c:v>
                </c:pt>
                <c:pt idx="8981">
                  <c:v>45507</c:v>
                </c:pt>
                <c:pt idx="8982">
                  <c:v>45508</c:v>
                </c:pt>
                <c:pt idx="8983">
                  <c:v>45509</c:v>
                </c:pt>
                <c:pt idx="8984">
                  <c:v>45510</c:v>
                </c:pt>
                <c:pt idx="8985">
                  <c:v>45511</c:v>
                </c:pt>
                <c:pt idx="8986">
                  <c:v>45512</c:v>
                </c:pt>
                <c:pt idx="8987">
                  <c:v>45513</c:v>
                </c:pt>
                <c:pt idx="8988">
                  <c:v>45514</c:v>
                </c:pt>
                <c:pt idx="8989">
                  <c:v>45515</c:v>
                </c:pt>
                <c:pt idx="8990">
                  <c:v>45516</c:v>
                </c:pt>
                <c:pt idx="8991">
                  <c:v>45517</c:v>
                </c:pt>
                <c:pt idx="8992">
                  <c:v>45518</c:v>
                </c:pt>
                <c:pt idx="8993">
                  <c:v>45519</c:v>
                </c:pt>
                <c:pt idx="8994">
                  <c:v>45520</c:v>
                </c:pt>
                <c:pt idx="8995">
                  <c:v>45521</c:v>
                </c:pt>
                <c:pt idx="8996">
                  <c:v>45522</c:v>
                </c:pt>
                <c:pt idx="8997">
                  <c:v>45523</c:v>
                </c:pt>
                <c:pt idx="8998">
                  <c:v>45524</c:v>
                </c:pt>
                <c:pt idx="8999">
                  <c:v>45525</c:v>
                </c:pt>
                <c:pt idx="9000">
                  <c:v>45526</c:v>
                </c:pt>
                <c:pt idx="9001">
                  <c:v>45527</c:v>
                </c:pt>
                <c:pt idx="9002">
                  <c:v>45528</c:v>
                </c:pt>
                <c:pt idx="9003">
                  <c:v>45529</c:v>
                </c:pt>
                <c:pt idx="9004">
                  <c:v>45530</c:v>
                </c:pt>
                <c:pt idx="9005">
                  <c:v>45531</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cat>
          <c:val>
            <c:numRef>
              <c:f>'Gold &amp; Fed First Cut 24M'!$J$19:$J$9642</c:f>
              <c:numCache>
                <c:formatCode>0.00</c:formatCode>
                <c:ptCount val="9624"/>
                <c:pt idx="0">
                  <c:v>#N/A</c:v>
                </c:pt>
                <c:pt idx="1">
                  <c:v>#N/A</c:v>
                </c:pt>
                <c:pt idx="2">
                  <c:v>288.5</c:v>
                </c:pt>
                <c:pt idx="3">
                  <c:v>282.2</c:v>
                </c:pt>
                <c:pt idx="4">
                  <c:v>280.75</c:v>
                </c:pt>
                <c:pt idx="5">
                  <c:v>280.85000000000002</c:v>
                </c:pt>
                <c:pt idx="6">
                  <c:v>281.5</c:v>
                </c:pt>
                <c:pt idx="7">
                  <c:v>#N/A</c:v>
                </c:pt>
                <c:pt idx="8">
                  <c:v>#N/A</c:v>
                </c:pt>
                <c:pt idx="9">
                  <c:v>281.10000000000002</c:v>
                </c:pt>
                <c:pt idx="10">
                  <c:v>283</c:v>
                </c:pt>
                <c:pt idx="11">
                  <c:v>282.10000000000002</c:v>
                </c:pt>
                <c:pt idx="12">
                  <c:v>284</c:v>
                </c:pt>
                <c:pt idx="13">
                  <c:v>283.8</c:v>
                </c:pt>
                <c:pt idx="14">
                  <c:v>#N/A</c:v>
                </c:pt>
                <c:pt idx="15">
                  <c:v>#N/A</c:v>
                </c:pt>
                <c:pt idx="16">
                  <c:v>285.25</c:v>
                </c:pt>
                <c:pt idx="17">
                  <c:v>288.35000000000002</c:v>
                </c:pt>
                <c:pt idx="18">
                  <c:v>289.14999999999998</c:v>
                </c:pt>
                <c:pt idx="19">
                  <c:v>288.25</c:v>
                </c:pt>
                <c:pt idx="20">
                  <c:v>288.7</c:v>
                </c:pt>
                <c:pt idx="21">
                  <c:v>#N/A</c:v>
                </c:pt>
                <c:pt idx="22">
                  <c:v>#N/A</c:v>
                </c:pt>
                <c:pt idx="23">
                  <c:v>287.39999999999998</c:v>
                </c:pt>
                <c:pt idx="24">
                  <c:v>285.60000000000002</c:v>
                </c:pt>
                <c:pt idx="25">
                  <c:v>285.7</c:v>
                </c:pt>
                <c:pt idx="26">
                  <c:v>286.60000000000002</c:v>
                </c:pt>
                <c:pt idx="27">
                  <c:v>282.75</c:v>
                </c:pt>
                <c:pt idx="28">
                  <c:v>#N/A</c:v>
                </c:pt>
                <c:pt idx="29">
                  <c:v>#N/A</c:v>
                </c:pt>
                <c:pt idx="30">
                  <c:v>282.85000000000002</c:v>
                </c:pt>
                <c:pt idx="31">
                  <c:v>282.25</c:v>
                </c:pt>
                <c:pt idx="32">
                  <c:v>284.5</c:v>
                </c:pt>
                <c:pt idx="33">
                  <c:v>287.14999999999998</c:v>
                </c:pt>
                <c:pt idx="34">
                  <c:v>314.8</c:v>
                </c:pt>
                <c:pt idx="35">
                  <c:v>#N/A</c:v>
                </c:pt>
                <c:pt idx="36">
                  <c:v>#N/A</c:v>
                </c:pt>
                <c:pt idx="37">
                  <c:v>300.8</c:v>
                </c:pt>
                <c:pt idx="38">
                  <c:v>298</c:v>
                </c:pt>
                <c:pt idx="39">
                  <c:v>305</c:v>
                </c:pt>
                <c:pt idx="40">
                  <c:v>316.45</c:v>
                </c:pt>
                <c:pt idx="41">
                  <c:v>310.2</c:v>
                </c:pt>
                <c:pt idx="42">
                  <c:v>#N/A</c:v>
                </c:pt>
                <c:pt idx="43">
                  <c:v>#N/A</c:v>
                </c:pt>
                <c:pt idx="44">
                  <c:v>307</c:v>
                </c:pt>
                <c:pt idx="45">
                  <c:v>301</c:v>
                </c:pt>
                <c:pt idx="46">
                  <c:v>301.5</c:v>
                </c:pt>
                <c:pt idx="47">
                  <c:v>300.5</c:v>
                </c:pt>
                <c:pt idx="48">
                  <c:v>303.8</c:v>
                </c:pt>
                <c:pt idx="49">
                  <c:v>#N/A</c:v>
                </c:pt>
                <c:pt idx="50">
                  <c:v>#N/A</c:v>
                </c:pt>
                <c:pt idx="51">
                  <c:v>305</c:v>
                </c:pt>
                <c:pt idx="52">
                  <c:v>304.75</c:v>
                </c:pt>
                <c:pt idx="53">
                  <c:v>299.60000000000002</c:v>
                </c:pt>
                <c:pt idx="54">
                  <c:v>298.10000000000002</c:v>
                </c:pt>
                <c:pt idx="55">
                  <c:v>292.10000000000002</c:v>
                </c:pt>
                <c:pt idx="56">
                  <c:v>#N/A</c:v>
                </c:pt>
                <c:pt idx="57">
                  <c:v>#N/A</c:v>
                </c:pt>
                <c:pt idx="58">
                  <c:v>291.75</c:v>
                </c:pt>
                <c:pt idx="59">
                  <c:v>291.75</c:v>
                </c:pt>
                <c:pt idx="60">
                  <c:v>290.75</c:v>
                </c:pt>
                <c:pt idx="61">
                  <c:v>287.7</c:v>
                </c:pt>
                <c:pt idx="62">
                  <c:v>288.3</c:v>
                </c:pt>
                <c:pt idx="63">
                  <c:v>#N/A</c:v>
                </c:pt>
                <c:pt idx="64">
                  <c:v>#N/A</c:v>
                </c:pt>
                <c:pt idx="65">
                  <c:v>287.39999999999998</c:v>
                </c:pt>
                <c:pt idx="66">
                  <c:v>291.60000000000002</c:v>
                </c:pt>
                <c:pt idx="67">
                  <c:v>288.10000000000002</c:v>
                </c:pt>
                <c:pt idx="68">
                  <c:v>290.75</c:v>
                </c:pt>
                <c:pt idx="69">
                  <c:v>288.5</c:v>
                </c:pt>
                <c:pt idx="70">
                  <c:v>#N/A</c:v>
                </c:pt>
                <c:pt idx="71">
                  <c:v>#N/A</c:v>
                </c:pt>
                <c:pt idx="72">
                  <c:v>290</c:v>
                </c:pt>
                <c:pt idx="73">
                  <c:v>288.5</c:v>
                </c:pt>
                <c:pt idx="74">
                  <c:v>288.5</c:v>
                </c:pt>
                <c:pt idx="75">
                  <c:v>286</c:v>
                </c:pt>
                <c:pt idx="76">
                  <c:v>284</c:v>
                </c:pt>
                <c:pt idx="77">
                  <c:v>#N/A</c:v>
                </c:pt>
                <c:pt idx="78">
                  <c:v>#N/A</c:v>
                </c:pt>
                <c:pt idx="79">
                  <c:v>285.5</c:v>
                </c:pt>
                <c:pt idx="80">
                  <c:v>289.5</c:v>
                </c:pt>
                <c:pt idx="81">
                  <c:v>287.5</c:v>
                </c:pt>
                <c:pt idx="82">
                  <c:v>285.14999999999998</c:v>
                </c:pt>
                <c:pt idx="83">
                  <c:v>284.5</c:v>
                </c:pt>
                <c:pt idx="84">
                  <c:v>#N/A</c:v>
                </c:pt>
                <c:pt idx="85">
                  <c:v>#N/A</c:v>
                </c:pt>
                <c:pt idx="86">
                  <c:v>279.8</c:v>
                </c:pt>
                <c:pt idx="87">
                  <c:v>279.10000000000002</c:v>
                </c:pt>
                <c:pt idx="88">
                  <c:v>276</c:v>
                </c:pt>
                <c:pt idx="89">
                  <c:v>276.25</c:v>
                </c:pt>
                <c:pt idx="90">
                  <c:v>278.7</c:v>
                </c:pt>
                <c:pt idx="91">
                  <c:v>#N/A</c:v>
                </c:pt>
                <c:pt idx="92">
                  <c:v>#N/A</c:v>
                </c:pt>
                <c:pt idx="93">
                  <c:v>277.89999999999998</c:v>
                </c:pt>
                <c:pt idx="94">
                  <c:v>284.3</c:v>
                </c:pt>
                <c:pt idx="95">
                  <c:v>281</c:v>
                </c:pt>
                <c:pt idx="96">
                  <c:v>280</c:v>
                </c:pt>
                <c:pt idx="97">
                  <c:v>279.7</c:v>
                </c:pt>
                <c:pt idx="98">
                  <c:v>#N/A</c:v>
                </c:pt>
                <c:pt idx="99">
                  <c:v>#N/A</c:v>
                </c:pt>
                <c:pt idx="100">
                  <c:v>281.5</c:v>
                </c:pt>
                <c:pt idx="101">
                  <c:v>281.25</c:v>
                </c:pt>
                <c:pt idx="102">
                  <c:v>281.75</c:v>
                </c:pt>
                <c:pt idx="103">
                  <c:v>281.3</c:v>
                </c:pt>
                <c:pt idx="104">
                  <c:v>282.5</c:v>
                </c:pt>
                <c:pt idx="105">
                  <c:v>#N/A</c:v>
                </c:pt>
                <c:pt idx="106">
                  <c:v>#N/A</c:v>
                </c:pt>
                <c:pt idx="107">
                  <c:v>281</c:v>
                </c:pt>
                <c:pt idx="108">
                  <c:v>280.75</c:v>
                </c:pt>
                <c:pt idx="109">
                  <c:v>280.39999999999998</c:v>
                </c:pt>
                <c:pt idx="110">
                  <c:v>279.5</c:v>
                </c:pt>
                <c:pt idx="111">
                  <c:v>279.5</c:v>
                </c:pt>
                <c:pt idx="112">
                  <c:v>#N/A</c:v>
                </c:pt>
                <c:pt idx="113">
                  <c:v>#N/A</c:v>
                </c:pt>
                <c:pt idx="114">
                  <c:v>279.3</c:v>
                </c:pt>
                <c:pt idx="115">
                  <c:v>278</c:v>
                </c:pt>
                <c:pt idx="116">
                  <c:v>275.39999999999998</c:v>
                </c:pt>
                <c:pt idx="117">
                  <c:v>276.8</c:v>
                </c:pt>
                <c:pt idx="118">
                  <c:v>273.25</c:v>
                </c:pt>
                <c:pt idx="119">
                  <c:v>#N/A</c:v>
                </c:pt>
                <c:pt idx="120">
                  <c:v>#N/A</c:v>
                </c:pt>
                <c:pt idx="121">
                  <c:v>273.25</c:v>
                </c:pt>
                <c:pt idx="122">
                  <c:v>275.5</c:v>
                </c:pt>
                <c:pt idx="123">
                  <c:v>278</c:v>
                </c:pt>
                <c:pt idx="124">
                  <c:v>279.75</c:v>
                </c:pt>
                <c:pt idx="125">
                  <c:v>278.7</c:v>
                </c:pt>
                <c:pt idx="126">
                  <c:v>#N/A</c:v>
                </c:pt>
                <c:pt idx="127">
                  <c:v>#N/A</c:v>
                </c:pt>
                <c:pt idx="128">
                  <c:v>276.25</c:v>
                </c:pt>
                <c:pt idx="129">
                  <c:v>277</c:v>
                </c:pt>
                <c:pt idx="130">
                  <c:v>277.5</c:v>
                </c:pt>
                <c:pt idx="131">
                  <c:v>275.7</c:v>
                </c:pt>
                <c:pt idx="132">
                  <c:v>275.89999999999998</c:v>
                </c:pt>
                <c:pt idx="133">
                  <c:v>#N/A</c:v>
                </c:pt>
                <c:pt idx="134">
                  <c:v>#N/A</c:v>
                </c:pt>
                <c:pt idx="135">
                  <c:v>275.39999999999998</c:v>
                </c:pt>
                <c:pt idx="136">
                  <c:v>275.3</c:v>
                </c:pt>
                <c:pt idx="137">
                  <c:v>273.10000000000002</c:v>
                </c:pt>
                <c:pt idx="138">
                  <c:v>273.10000000000002</c:v>
                </c:pt>
                <c:pt idx="139">
                  <c:v>274</c:v>
                </c:pt>
                <c:pt idx="140">
                  <c:v>#N/A</c:v>
                </c:pt>
                <c:pt idx="141">
                  <c:v>#N/A</c:v>
                </c:pt>
                <c:pt idx="142">
                  <c:v>275.5</c:v>
                </c:pt>
                <c:pt idx="143">
                  <c:v>274.10000000000002</c:v>
                </c:pt>
                <c:pt idx="144">
                  <c:v>273.3</c:v>
                </c:pt>
                <c:pt idx="145">
                  <c:v>270</c:v>
                </c:pt>
                <c:pt idx="146">
                  <c:v>271.8</c:v>
                </c:pt>
                <c:pt idx="147">
                  <c:v>#N/A</c:v>
                </c:pt>
                <c:pt idx="148">
                  <c:v>#N/A</c:v>
                </c:pt>
                <c:pt idx="149">
                  <c:v>271.89999999999998</c:v>
                </c:pt>
                <c:pt idx="150">
                  <c:v>272.7</c:v>
                </c:pt>
                <c:pt idx="151">
                  <c:v>271.89999999999998</c:v>
                </c:pt>
                <c:pt idx="152">
                  <c:v>272.55</c:v>
                </c:pt>
                <c:pt idx="153">
                  <c:v>281</c:v>
                </c:pt>
                <c:pt idx="154">
                  <c:v>#N/A</c:v>
                </c:pt>
                <c:pt idx="155">
                  <c:v>#N/A</c:v>
                </c:pt>
                <c:pt idx="156">
                  <c:v>285.10000000000002</c:v>
                </c:pt>
                <c:pt idx="157">
                  <c:v>288.8</c:v>
                </c:pt>
                <c:pt idx="158">
                  <c:v>287</c:v>
                </c:pt>
                <c:pt idx="159">
                  <c:v>284.2</c:v>
                </c:pt>
                <c:pt idx="160">
                  <c:v>283.60000000000002</c:v>
                </c:pt>
                <c:pt idx="161">
                  <c:v>#N/A</c:v>
                </c:pt>
                <c:pt idx="162">
                  <c:v>#N/A</c:v>
                </c:pt>
                <c:pt idx="163">
                  <c:v>286.5</c:v>
                </c:pt>
                <c:pt idx="164">
                  <c:v>285.5</c:v>
                </c:pt>
                <c:pt idx="165">
                  <c:v>291.5</c:v>
                </c:pt>
                <c:pt idx="166">
                  <c:v>289.60000000000002</c:v>
                </c:pt>
                <c:pt idx="167">
                  <c:v>289</c:v>
                </c:pt>
                <c:pt idx="168">
                  <c:v>#N/A</c:v>
                </c:pt>
                <c:pt idx="169">
                  <c:v>#N/A</c:v>
                </c:pt>
                <c:pt idx="170">
                  <c:v>286</c:v>
                </c:pt>
                <c:pt idx="171">
                  <c:v>285.95</c:v>
                </c:pt>
                <c:pt idx="172">
                  <c:v>285.85000000000002</c:v>
                </c:pt>
                <c:pt idx="173">
                  <c:v>285.3</c:v>
                </c:pt>
                <c:pt idx="174">
                  <c:v>282.89999999999998</c:v>
                </c:pt>
                <c:pt idx="175">
                  <c:v>#N/A</c:v>
                </c:pt>
                <c:pt idx="176">
                  <c:v>#N/A</c:v>
                </c:pt>
                <c:pt idx="177">
                  <c:v>283.75</c:v>
                </c:pt>
                <c:pt idx="178">
                  <c:v>285.7</c:v>
                </c:pt>
                <c:pt idx="179">
                  <c:v>292.45</c:v>
                </c:pt>
                <c:pt idx="180">
                  <c:v>288.89999999999998</c:v>
                </c:pt>
                <c:pt idx="181">
                  <c:v>289.75</c:v>
                </c:pt>
                <c:pt idx="182">
                  <c:v>#N/A</c:v>
                </c:pt>
                <c:pt idx="183">
                  <c:v>#N/A</c:v>
                </c:pt>
                <c:pt idx="184">
                  <c:v>287.64999999999998</c:v>
                </c:pt>
                <c:pt idx="185">
                  <c:v>286.5</c:v>
                </c:pt>
                <c:pt idx="186">
                  <c:v>283.89999999999998</c:v>
                </c:pt>
                <c:pt idx="187">
                  <c:v>283.25</c:v>
                </c:pt>
                <c:pt idx="188">
                  <c:v>283.3</c:v>
                </c:pt>
                <c:pt idx="189">
                  <c:v>#N/A</c:v>
                </c:pt>
                <c:pt idx="190">
                  <c:v>#N/A</c:v>
                </c:pt>
                <c:pt idx="191">
                  <c:v>283.7</c:v>
                </c:pt>
                <c:pt idx="192">
                  <c:v>282.25</c:v>
                </c:pt>
                <c:pt idx="193">
                  <c:v>280.39999999999998</c:v>
                </c:pt>
                <c:pt idx="194">
                  <c:v>280</c:v>
                </c:pt>
                <c:pt idx="195">
                  <c:v>281</c:v>
                </c:pt>
                <c:pt idx="196">
                  <c:v>#N/A</c:v>
                </c:pt>
                <c:pt idx="197">
                  <c:v>#N/A</c:v>
                </c:pt>
                <c:pt idx="198">
                  <c:v>283.3</c:v>
                </c:pt>
                <c:pt idx="199">
                  <c:v>282.39999999999998</c:v>
                </c:pt>
                <c:pt idx="200">
                  <c:v>278.89999999999998</c:v>
                </c:pt>
                <c:pt idx="201">
                  <c:v>280</c:v>
                </c:pt>
                <c:pt idx="202">
                  <c:v>280.10000000000002</c:v>
                </c:pt>
                <c:pt idx="203">
                  <c:v>#N/A</c:v>
                </c:pt>
                <c:pt idx="204">
                  <c:v>#N/A</c:v>
                </c:pt>
                <c:pt idx="205">
                  <c:v>279</c:v>
                </c:pt>
                <c:pt idx="206">
                  <c:v>278.8</c:v>
                </c:pt>
                <c:pt idx="207">
                  <c:v>279.5</c:v>
                </c:pt>
                <c:pt idx="208">
                  <c:v>278.25</c:v>
                </c:pt>
                <c:pt idx="209">
                  <c:v>278.14999999999998</c:v>
                </c:pt>
                <c:pt idx="210">
                  <c:v>#N/A</c:v>
                </c:pt>
                <c:pt idx="211">
                  <c:v>#N/A</c:v>
                </c:pt>
                <c:pt idx="212">
                  <c:v>277</c:v>
                </c:pt>
                <c:pt idx="213">
                  <c:v>277</c:v>
                </c:pt>
                <c:pt idx="214">
                  <c:v>277.3</c:v>
                </c:pt>
                <c:pt idx="215">
                  <c:v>273.7</c:v>
                </c:pt>
                <c:pt idx="216">
                  <c:v>273</c:v>
                </c:pt>
                <c:pt idx="217">
                  <c:v>#N/A</c:v>
                </c:pt>
                <c:pt idx="218">
                  <c:v>#N/A</c:v>
                </c:pt>
                <c:pt idx="219">
                  <c:v>273.5</c:v>
                </c:pt>
                <c:pt idx="220">
                  <c:v>273</c:v>
                </c:pt>
                <c:pt idx="221">
                  <c:v>272.5</c:v>
                </c:pt>
                <c:pt idx="222">
                  <c:v>272.5</c:v>
                </c:pt>
                <c:pt idx="223">
                  <c:v>274.89999999999998</c:v>
                </c:pt>
                <c:pt idx="224">
                  <c:v>#N/A</c:v>
                </c:pt>
                <c:pt idx="225">
                  <c:v>#N/A</c:v>
                </c:pt>
                <c:pt idx="226">
                  <c:v>274.5</c:v>
                </c:pt>
                <c:pt idx="227">
                  <c:v>274.39999999999998</c:v>
                </c:pt>
                <c:pt idx="228">
                  <c:v>276.95</c:v>
                </c:pt>
                <c:pt idx="229">
                  <c:v>277.35000000000002</c:v>
                </c:pt>
                <c:pt idx="230">
                  <c:v>276.39999999999998</c:v>
                </c:pt>
                <c:pt idx="231">
                  <c:v>#N/A</c:v>
                </c:pt>
                <c:pt idx="232">
                  <c:v>#N/A</c:v>
                </c:pt>
                <c:pt idx="233">
                  <c:v>275</c:v>
                </c:pt>
                <c:pt idx="234">
                  <c:v>273.5</c:v>
                </c:pt>
                <c:pt idx="235">
                  <c:v>271</c:v>
                </c:pt>
                <c:pt idx="236">
                  <c:v>272.7</c:v>
                </c:pt>
                <c:pt idx="237">
                  <c:v>274</c:v>
                </c:pt>
                <c:pt idx="238">
                  <c:v>#N/A</c:v>
                </c:pt>
                <c:pt idx="239">
                  <c:v>#N/A</c:v>
                </c:pt>
                <c:pt idx="240">
                  <c:v>273.85000000000002</c:v>
                </c:pt>
                <c:pt idx="241">
                  <c:v>273.10000000000002</c:v>
                </c:pt>
                <c:pt idx="242">
                  <c:v>273.89999999999998</c:v>
                </c:pt>
                <c:pt idx="243">
                  <c:v>277.5</c:v>
                </c:pt>
                <c:pt idx="244">
                  <c:v>276.5</c:v>
                </c:pt>
                <c:pt idx="245">
                  <c:v>#N/A</c:v>
                </c:pt>
                <c:pt idx="246">
                  <c:v>#N/A</c:v>
                </c:pt>
                <c:pt idx="247">
                  <c:v>276.75</c:v>
                </c:pt>
                <c:pt idx="248">
                  <c:v>275.3</c:v>
                </c:pt>
                <c:pt idx="249">
                  <c:v>274.10000000000002</c:v>
                </c:pt>
                <c:pt idx="250">
                  <c:v>273.55</c:v>
                </c:pt>
                <c:pt idx="251">
                  <c:v>272.7</c:v>
                </c:pt>
                <c:pt idx="252">
                  <c:v>#N/A</c:v>
                </c:pt>
                <c:pt idx="253">
                  <c:v>#N/A</c:v>
                </c:pt>
                <c:pt idx="254">
                  <c:v>273.2</c:v>
                </c:pt>
                <c:pt idx="255">
                  <c:v>272.8</c:v>
                </c:pt>
                <c:pt idx="256">
                  <c:v>272.55</c:v>
                </c:pt>
                <c:pt idx="257">
                  <c:v>272.10000000000002</c:v>
                </c:pt>
                <c:pt idx="258">
                  <c:v>272.2</c:v>
                </c:pt>
                <c:pt idx="259">
                  <c:v>#N/A</c:v>
                </c:pt>
                <c:pt idx="260">
                  <c:v>#N/A</c:v>
                </c:pt>
                <c:pt idx="261">
                  <c:v>271.55</c:v>
                </c:pt>
                <c:pt idx="262">
                  <c:v>272</c:v>
                </c:pt>
                <c:pt idx="263">
                  <c:v>269.2</c:v>
                </c:pt>
                <c:pt idx="264">
                  <c:v>270.5</c:v>
                </c:pt>
                <c:pt idx="265">
                  <c:v>271.89999999999998</c:v>
                </c:pt>
                <c:pt idx="266">
                  <c:v>#N/A</c:v>
                </c:pt>
                <c:pt idx="267">
                  <c:v>#N/A</c:v>
                </c:pt>
                <c:pt idx="268">
                  <c:v>274.05</c:v>
                </c:pt>
                <c:pt idx="269">
                  <c:v>274.10000000000002</c:v>
                </c:pt>
                <c:pt idx="270">
                  <c:v>278.35000000000002</c:v>
                </c:pt>
                <c:pt idx="271">
                  <c:v>275.3</c:v>
                </c:pt>
                <c:pt idx="272">
                  <c:v>274</c:v>
                </c:pt>
                <c:pt idx="273">
                  <c:v>#N/A</c:v>
                </c:pt>
                <c:pt idx="274">
                  <c:v>#N/A</c:v>
                </c:pt>
                <c:pt idx="275">
                  <c:v>273.14999999999998</c:v>
                </c:pt>
                <c:pt idx="276">
                  <c:v>272</c:v>
                </c:pt>
                <c:pt idx="277">
                  <c:v>270.5</c:v>
                </c:pt>
                <c:pt idx="278">
                  <c:v>270.10000000000002</c:v>
                </c:pt>
                <c:pt idx="279">
                  <c:v>269.39999999999998</c:v>
                </c:pt>
                <c:pt idx="280">
                  <c:v>#N/A</c:v>
                </c:pt>
                <c:pt idx="281">
                  <c:v>#N/A</c:v>
                </c:pt>
                <c:pt idx="282">
                  <c:v>270.35000000000002</c:v>
                </c:pt>
                <c:pt idx="283">
                  <c:v>272.5</c:v>
                </c:pt>
                <c:pt idx="284">
                  <c:v>271</c:v>
                </c:pt>
                <c:pt idx="285">
                  <c:v>276.39999999999998</c:v>
                </c:pt>
                <c:pt idx="286">
                  <c:v>272.39999999999998</c:v>
                </c:pt>
                <c:pt idx="287">
                  <c:v>#N/A</c:v>
                </c:pt>
                <c:pt idx="288">
                  <c:v>#N/A</c:v>
                </c:pt>
                <c:pt idx="289">
                  <c:v>271.8</c:v>
                </c:pt>
                <c:pt idx="290">
                  <c:v>271</c:v>
                </c:pt>
                <c:pt idx="291">
                  <c:v>270.39999999999998</c:v>
                </c:pt>
                <c:pt idx="292">
                  <c:v>270.60000000000002</c:v>
                </c:pt>
                <c:pt idx="293">
                  <c:v>271.2</c:v>
                </c:pt>
                <c:pt idx="294">
                  <c:v>#N/A</c:v>
                </c:pt>
                <c:pt idx="295">
                  <c:v>#N/A</c:v>
                </c:pt>
                <c:pt idx="296">
                  <c:v>270.10000000000002</c:v>
                </c:pt>
                <c:pt idx="297">
                  <c:v>270.05</c:v>
                </c:pt>
                <c:pt idx="298">
                  <c:v>266.5</c:v>
                </c:pt>
                <c:pt idx="299">
                  <c:v>265.10000000000002</c:v>
                </c:pt>
                <c:pt idx="300">
                  <c:v>264.3</c:v>
                </c:pt>
                <c:pt idx="301">
                  <c:v>#N/A</c:v>
                </c:pt>
                <c:pt idx="302">
                  <c:v>#N/A</c:v>
                </c:pt>
                <c:pt idx="303">
                  <c:v>264.60000000000002</c:v>
                </c:pt>
                <c:pt idx="304">
                  <c:v>264.8</c:v>
                </c:pt>
                <c:pt idx="305">
                  <c:v>264</c:v>
                </c:pt>
                <c:pt idx="306">
                  <c:v>264.39999999999998</c:v>
                </c:pt>
                <c:pt idx="307">
                  <c:v>264.89999999999998</c:v>
                </c:pt>
                <c:pt idx="308">
                  <c:v>#N/A</c:v>
                </c:pt>
                <c:pt idx="309">
                  <c:v>#N/A</c:v>
                </c:pt>
                <c:pt idx="310">
                  <c:v>264.75</c:v>
                </c:pt>
                <c:pt idx="311">
                  <c:v>264.14999999999998</c:v>
                </c:pt>
                <c:pt idx="312">
                  <c:v>264.89999999999998</c:v>
                </c:pt>
                <c:pt idx="313">
                  <c:v>265.5</c:v>
                </c:pt>
                <c:pt idx="314">
                  <c:v>264.39999999999998</c:v>
                </c:pt>
                <c:pt idx="315">
                  <c:v>#N/A</c:v>
                </c:pt>
                <c:pt idx="316">
                  <c:v>#N/A</c:v>
                </c:pt>
                <c:pt idx="317">
                  <c:v>264.2</c:v>
                </c:pt>
                <c:pt idx="318">
                  <c:v>264.39999999999998</c:v>
                </c:pt>
                <c:pt idx="319">
                  <c:v>265</c:v>
                </c:pt>
                <c:pt idx="320">
                  <c:v>265.60000000000002</c:v>
                </c:pt>
                <c:pt idx="321">
                  <c:v>265.55</c:v>
                </c:pt>
                <c:pt idx="322">
                  <c:v>#N/A</c:v>
                </c:pt>
                <c:pt idx="323">
                  <c:v>#N/A</c:v>
                </c:pt>
                <c:pt idx="324">
                  <c:v>266.10000000000002</c:v>
                </c:pt>
                <c:pt idx="325">
                  <c:v>265.60000000000002</c:v>
                </c:pt>
                <c:pt idx="326">
                  <c:v>266.39999999999998</c:v>
                </c:pt>
                <c:pt idx="327">
                  <c:v>265.75</c:v>
                </c:pt>
                <c:pt idx="328">
                  <c:v>265.7</c:v>
                </c:pt>
                <c:pt idx="329">
                  <c:v>#N/A</c:v>
                </c:pt>
                <c:pt idx="330">
                  <c:v>#N/A</c:v>
                </c:pt>
                <c:pt idx="331">
                  <c:v>269.8</c:v>
                </c:pt>
                <c:pt idx="332">
                  <c:v>269.25</c:v>
                </c:pt>
                <c:pt idx="333">
                  <c:v>266.7</c:v>
                </c:pt>
                <c:pt idx="334">
                  <c:v>270.10000000000002</c:v>
                </c:pt>
                <c:pt idx="335">
                  <c:v>269.14999999999998</c:v>
                </c:pt>
                <c:pt idx="336">
                  <c:v>#N/A</c:v>
                </c:pt>
                <c:pt idx="337">
                  <c:v>#N/A</c:v>
                </c:pt>
                <c:pt idx="338">
                  <c:v>270.89999999999998</c:v>
                </c:pt>
                <c:pt idx="339">
                  <c:v>270.10000000000002</c:v>
                </c:pt>
                <c:pt idx="340">
                  <c:v>274.7</c:v>
                </c:pt>
                <c:pt idx="341">
                  <c:v>273.5</c:v>
                </c:pt>
                <c:pt idx="342">
                  <c:v>272.5</c:v>
                </c:pt>
                <c:pt idx="343">
                  <c:v>#N/A</c:v>
                </c:pt>
                <c:pt idx="344">
                  <c:v>#N/A</c:v>
                </c:pt>
                <c:pt idx="345">
                  <c:v>270.3</c:v>
                </c:pt>
                <c:pt idx="346">
                  <c:v>271.10000000000002</c:v>
                </c:pt>
                <c:pt idx="347">
                  <c:v>268.95</c:v>
                </c:pt>
                <c:pt idx="348">
                  <c:v>269.5</c:v>
                </c:pt>
                <c:pt idx="349">
                  <c:v>270.64999999999998</c:v>
                </c:pt>
                <c:pt idx="350">
                  <c:v>#N/A</c:v>
                </c:pt>
                <c:pt idx="351">
                  <c:v>#N/A</c:v>
                </c:pt>
                <c:pt idx="352">
                  <c:v>270</c:v>
                </c:pt>
                <c:pt idx="353">
                  <c:v>270</c:v>
                </c:pt>
                <c:pt idx="354">
                  <c:v>273.39999999999998</c:v>
                </c:pt>
                <c:pt idx="355">
                  <c:v>274</c:v>
                </c:pt>
                <c:pt idx="356">
                  <c:v>273.7</c:v>
                </c:pt>
                <c:pt idx="357">
                  <c:v>#N/A</c:v>
                </c:pt>
                <c:pt idx="358">
                  <c:v>#N/A</c:v>
                </c:pt>
                <c:pt idx="359">
                  <c:v>273.55</c:v>
                </c:pt>
                <c:pt idx="360">
                  <c:v>274.2</c:v>
                </c:pt>
                <c:pt idx="361">
                  <c:v>275.3</c:v>
                </c:pt>
                <c:pt idx="362">
                  <c:v>272.3</c:v>
                </c:pt>
                <c:pt idx="363">
                  <c:v>272.14999999999998</c:v>
                </c:pt>
                <c:pt idx="364">
                  <c:v>#N/A</c:v>
                </c:pt>
                <c:pt idx="365">
                  <c:v>#N/A</c:v>
                </c:pt>
                <c:pt idx="366">
                  <c:v>#N/A</c:v>
                </c:pt>
                <c:pt idx="367">
                  <c:v>268.60000000000002</c:v>
                </c:pt>
                <c:pt idx="368">
                  <c:v>268.39999999999998</c:v>
                </c:pt>
                <c:pt idx="369">
                  <c:v>267.3</c:v>
                </c:pt>
                <c:pt idx="370">
                  <c:v>267.85000000000002</c:v>
                </c:pt>
                <c:pt idx="371">
                  <c:v>#N/A</c:v>
                </c:pt>
                <c:pt idx="372">
                  <c:v>#N/A</c:v>
                </c:pt>
                <c:pt idx="373">
                  <c:v>268.2</c:v>
                </c:pt>
                <c:pt idx="374">
                  <c:v>267.60000000000002</c:v>
                </c:pt>
                <c:pt idx="375">
                  <c:v>264.55</c:v>
                </c:pt>
                <c:pt idx="376">
                  <c:v>263.89999999999998</c:v>
                </c:pt>
                <c:pt idx="377">
                  <c:v>264</c:v>
                </c:pt>
                <c:pt idx="378">
                  <c:v>#N/A</c:v>
                </c:pt>
                <c:pt idx="379">
                  <c:v>#N/A</c:v>
                </c:pt>
                <c:pt idx="380">
                  <c:v>263.39999999999998</c:v>
                </c:pt>
                <c:pt idx="381">
                  <c:v>263.3</c:v>
                </c:pt>
                <c:pt idx="382">
                  <c:v>263.45</c:v>
                </c:pt>
                <c:pt idx="383">
                  <c:v>264.8</c:v>
                </c:pt>
                <c:pt idx="384">
                  <c:v>264.60000000000002</c:v>
                </c:pt>
                <c:pt idx="385">
                  <c:v>#N/A</c:v>
                </c:pt>
                <c:pt idx="386">
                  <c:v>#N/A</c:v>
                </c:pt>
                <c:pt idx="387">
                  <c:v>266.7</c:v>
                </c:pt>
                <c:pt idx="388">
                  <c:v>266.3</c:v>
                </c:pt>
                <c:pt idx="389">
                  <c:v>264.7</c:v>
                </c:pt>
                <c:pt idx="390">
                  <c:v>264.7</c:v>
                </c:pt>
                <c:pt idx="391">
                  <c:v>262.8</c:v>
                </c:pt>
                <c:pt idx="392">
                  <c:v>#N/A</c:v>
                </c:pt>
                <c:pt idx="393">
                  <c:v>#N/A</c:v>
                </c:pt>
                <c:pt idx="394">
                  <c:v>262.89999999999998</c:v>
                </c:pt>
                <c:pt idx="395">
                  <c:v>265.60000000000002</c:v>
                </c:pt>
                <c:pt idx="396">
                  <c:v>265.60000000000002</c:v>
                </c:pt>
                <c:pt idx="397">
                  <c:v>268.39999999999998</c:v>
                </c:pt>
                <c:pt idx="398">
                  <c:v>267.25</c:v>
                </c:pt>
                <c:pt idx="399">
                  <c:v>#N/A</c:v>
                </c:pt>
                <c:pt idx="400">
                  <c:v>#N/A</c:v>
                </c:pt>
                <c:pt idx="401">
                  <c:v>265.3</c:v>
                </c:pt>
                <c:pt idx="402">
                  <c:v>263.39999999999998</c:v>
                </c:pt>
                <c:pt idx="403">
                  <c:v>263.10000000000002</c:v>
                </c:pt>
                <c:pt idx="404">
                  <c:v>260.64999999999998</c:v>
                </c:pt>
                <c:pt idx="405">
                  <c:v>260.39999999999998</c:v>
                </c:pt>
                <c:pt idx="406">
                  <c:v>#N/A</c:v>
                </c:pt>
                <c:pt idx="407">
                  <c:v>#N/A</c:v>
                </c:pt>
                <c:pt idx="408">
                  <c:v>261.10000000000002</c:v>
                </c:pt>
                <c:pt idx="409">
                  <c:v>260.7</c:v>
                </c:pt>
                <c:pt idx="410">
                  <c:v>259.64999999999998</c:v>
                </c:pt>
                <c:pt idx="411">
                  <c:v>255.8</c:v>
                </c:pt>
                <c:pt idx="412">
                  <c:v>258.7</c:v>
                </c:pt>
                <c:pt idx="413">
                  <c:v>#N/A</c:v>
                </c:pt>
                <c:pt idx="414">
                  <c:v>#N/A</c:v>
                </c:pt>
                <c:pt idx="415">
                  <c:v>259.39999999999998</c:v>
                </c:pt>
                <c:pt idx="416">
                  <c:v>256</c:v>
                </c:pt>
                <c:pt idx="417">
                  <c:v>258.3</c:v>
                </c:pt>
                <c:pt idx="418">
                  <c:v>258.8</c:v>
                </c:pt>
                <c:pt idx="419">
                  <c:v>261.3</c:v>
                </c:pt>
                <c:pt idx="420">
                  <c:v>#N/A</c:v>
                </c:pt>
                <c:pt idx="421">
                  <c:v>#N/A</c:v>
                </c:pt>
                <c:pt idx="422">
                  <c:v>266.60000000000002</c:v>
                </c:pt>
                <c:pt idx="423">
                  <c:v>268</c:v>
                </c:pt>
                <c:pt idx="424">
                  <c:v>267</c:v>
                </c:pt>
                <c:pt idx="425">
                  <c:v>265.39999999999998</c:v>
                </c:pt>
                <c:pt idx="426">
                  <c:v>262.5</c:v>
                </c:pt>
                <c:pt idx="427">
                  <c:v>#N/A</c:v>
                </c:pt>
                <c:pt idx="428">
                  <c:v>#N/A</c:v>
                </c:pt>
                <c:pt idx="429">
                  <c:v>262.89999999999998</c:v>
                </c:pt>
                <c:pt idx="430">
                  <c:v>260.5</c:v>
                </c:pt>
                <c:pt idx="431">
                  <c:v>262.10000000000002</c:v>
                </c:pt>
                <c:pt idx="432">
                  <c:v>266.2</c:v>
                </c:pt>
                <c:pt idx="433">
                  <c:v>272</c:v>
                </c:pt>
                <c:pt idx="434">
                  <c:v>#N/A</c:v>
                </c:pt>
                <c:pt idx="435">
                  <c:v>#N/A</c:v>
                </c:pt>
                <c:pt idx="436">
                  <c:v>272.3</c:v>
                </c:pt>
                <c:pt idx="437">
                  <c:v>267.5</c:v>
                </c:pt>
                <c:pt idx="438">
                  <c:v>262.8</c:v>
                </c:pt>
                <c:pt idx="439">
                  <c:v>260.39999999999998</c:v>
                </c:pt>
                <c:pt idx="440">
                  <c:v>258.5</c:v>
                </c:pt>
                <c:pt idx="441">
                  <c:v>#N/A</c:v>
                </c:pt>
                <c:pt idx="442">
                  <c:v>#N/A</c:v>
                </c:pt>
                <c:pt idx="443">
                  <c:v>260.39999999999998</c:v>
                </c:pt>
                <c:pt idx="444">
                  <c:v>261.39999999999998</c:v>
                </c:pt>
                <c:pt idx="445">
                  <c:v>262.8</c:v>
                </c:pt>
                <c:pt idx="446">
                  <c:v>261.7</c:v>
                </c:pt>
                <c:pt idx="447">
                  <c:v>262.10000000000002</c:v>
                </c:pt>
                <c:pt idx="448">
                  <c:v>#N/A</c:v>
                </c:pt>
                <c:pt idx="449">
                  <c:v>#N/A</c:v>
                </c:pt>
                <c:pt idx="450">
                  <c:v>262.39999999999998</c:v>
                </c:pt>
                <c:pt idx="451">
                  <c:v>261.2</c:v>
                </c:pt>
                <c:pt idx="452">
                  <c:v>259.8</c:v>
                </c:pt>
                <c:pt idx="453">
                  <c:v>258.8</c:v>
                </c:pt>
                <c:pt idx="454">
                  <c:v>257.7</c:v>
                </c:pt>
                <c:pt idx="455">
                  <c:v>#N/A</c:v>
                </c:pt>
                <c:pt idx="456">
                  <c:v>#N/A</c:v>
                </c:pt>
                <c:pt idx="457">
                  <c:v>255.3</c:v>
                </c:pt>
                <c:pt idx="458">
                  <c:v>256.8</c:v>
                </c:pt>
                <c:pt idx="459">
                  <c:v>258.5</c:v>
                </c:pt>
                <c:pt idx="460">
                  <c:v>258.3</c:v>
                </c:pt>
                <c:pt idx="461">
                  <c:v>259.64999999999998</c:v>
                </c:pt>
                <c:pt idx="462">
                  <c:v>#N/A</c:v>
                </c:pt>
                <c:pt idx="463">
                  <c:v>#N/A</c:v>
                </c:pt>
                <c:pt idx="464">
                  <c:v>258.25</c:v>
                </c:pt>
                <c:pt idx="465">
                  <c:v>257.3</c:v>
                </c:pt>
                <c:pt idx="466">
                  <c:v>258.5</c:v>
                </c:pt>
                <c:pt idx="467">
                  <c:v>259.89999999999998</c:v>
                </c:pt>
                <c:pt idx="468">
                  <c:v>259.89999999999998</c:v>
                </c:pt>
                <c:pt idx="469">
                  <c:v>#N/A</c:v>
                </c:pt>
                <c:pt idx="470">
                  <c:v>#N/A</c:v>
                </c:pt>
                <c:pt idx="471">
                  <c:v>263.14999999999998</c:v>
                </c:pt>
                <c:pt idx="472">
                  <c:v>260.75</c:v>
                </c:pt>
                <c:pt idx="473">
                  <c:v>261</c:v>
                </c:pt>
                <c:pt idx="474">
                  <c:v>265.25</c:v>
                </c:pt>
                <c:pt idx="475">
                  <c:v>264.39999999999998</c:v>
                </c:pt>
                <c:pt idx="476">
                  <c:v>#N/A</c:v>
                </c:pt>
                <c:pt idx="477">
                  <c:v>#N/A</c:v>
                </c:pt>
                <c:pt idx="478">
                  <c:v>263.25</c:v>
                </c:pt>
                <c:pt idx="479">
                  <c:v>264.05</c:v>
                </c:pt>
                <c:pt idx="480">
                  <c:v>262.10000000000002</c:v>
                </c:pt>
                <c:pt idx="481">
                  <c:v>263.89999999999998</c:v>
                </c:pt>
                <c:pt idx="482">
                  <c:v>263.8</c:v>
                </c:pt>
                <c:pt idx="483">
                  <c:v>#N/A</c:v>
                </c:pt>
                <c:pt idx="484">
                  <c:v>#N/A</c:v>
                </c:pt>
                <c:pt idx="485">
                  <c:v>263.8</c:v>
                </c:pt>
                <c:pt idx="486">
                  <c:v>264.10000000000002</c:v>
                </c:pt>
                <c:pt idx="487">
                  <c:v>265.10000000000002</c:v>
                </c:pt>
                <c:pt idx="488">
                  <c:v>265.89999999999998</c:v>
                </c:pt>
                <c:pt idx="489">
                  <c:v>265.89999999999998</c:v>
                </c:pt>
                <c:pt idx="490">
                  <c:v>#N/A</c:v>
                </c:pt>
                <c:pt idx="491">
                  <c:v>#N/A</c:v>
                </c:pt>
                <c:pt idx="492">
                  <c:v>265.85000000000002</c:v>
                </c:pt>
                <c:pt idx="493">
                  <c:v>264.7</c:v>
                </c:pt>
                <c:pt idx="494">
                  <c:v>269.64999999999998</c:v>
                </c:pt>
                <c:pt idx="495">
                  <c:v>268.75</c:v>
                </c:pt>
                <c:pt idx="496">
                  <c:v>267.8</c:v>
                </c:pt>
                <c:pt idx="497">
                  <c:v>#N/A</c:v>
                </c:pt>
                <c:pt idx="498">
                  <c:v>#N/A</c:v>
                </c:pt>
                <c:pt idx="499">
                  <c:v>268.3</c:v>
                </c:pt>
                <c:pt idx="500">
                  <c:v>268.14999999999998</c:v>
                </c:pt>
                <c:pt idx="501">
                  <c:v>271.95</c:v>
                </c:pt>
                <c:pt idx="502">
                  <c:v>273.3</c:v>
                </c:pt>
                <c:pt idx="503">
                  <c:v>286</c:v>
                </c:pt>
                <c:pt idx="504">
                  <c:v>#N/A</c:v>
                </c:pt>
                <c:pt idx="505">
                  <c:v>#N/A</c:v>
                </c:pt>
                <c:pt idx="506">
                  <c:v>285.14999999999998</c:v>
                </c:pt>
                <c:pt idx="507">
                  <c:v>285</c:v>
                </c:pt>
                <c:pt idx="508">
                  <c:v>283.5</c:v>
                </c:pt>
                <c:pt idx="509">
                  <c:v>278.89999999999998</c:v>
                </c:pt>
                <c:pt idx="510">
                  <c:v>277.39999999999998</c:v>
                </c:pt>
                <c:pt idx="511">
                  <c:v>#N/A</c:v>
                </c:pt>
                <c:pt idx="512">
                  <c:v>#N/A</c:v>
                </c:pt>
                <c:pt idx="513">
                  <c:v>277.39999999999998</c:v>
                </c:pt>
                <c:pt idx="514">
                  <c:v>273.60000000000002</c:v>
                </c:pt>
                <c:pt idx="515">
                  <c:v>265.8</c:v>
                </c:pt>
                <c:pt idx="516">
                  <c:v>265.8</c:v>
                </c:pt>
                <c:pt idx="517">
                  <c:v>266.75</c:v>
                </c:pt>
                <c:pt idx="518">
                  <c:v>#N/A</c:v>
                </c:pt>
                <c:pt idx="519">
                  <c:v>#N/A</c:v>
                </c:pt>
                <c:pt idx="520">
                  <c:v>265.3</c:v>
                </c:pt>
                <c:pt idx="521">
                  <c:v>266.10000000000002</c:v>
                </c:pt>
                <c:pt idx="522">
                  <c:v>266</c:v>
                </c:pt>
                <c:pt idx="523">
                  <c:v>266.10000000000002</c:v>
                </c:pt>
                <c:pt idx="524">
                  <c:v>273</c:v>
                </c:pt>
                <c:pt idx="525">
                  <c:v>#N/A</c:v>
                </c:pt>
                <c:pt idx="526">
                  <c:v>#N/A</c:v>
                </c:pt>
                <c:pt idx="527">
                  <c:v>267.75</c:v>
                </c:pt>
                <c:pt idx="528">
                  <c:v>271.60000000000002</c:v>
                </c:pt>
                <c:pt idx="529">
                  <c:v>272.39999999999998</c:v>
                </c:pt>
                <c:pt idx="530">
                  <c:v>275.39999999999998</c:v>
                </c:pt>
                <c:pt idx="531">
                  <c:v>270.89999999999998</c:v>
                </c:pt>
                <c:pt idx="532">
                  <c:v>#N/A</c:v>
                </c:pt>
                <c:pt idx="533">
                  <c:v>#N/A</c:v>
                </c:pt>
                <c:pt idx="534">
                  <c:v>272.7</c:v>
                </c:pt>
                <c:pt idx="535">
                  <c:v>273.39999999999998</c:v>
                </c:pt>
                <c:pt idx="536">
                  <c:v>272.39999999999998</c:v>
                </c:pt>
                <c:pt idx="537">
                  <c:v>272.60000000000002</c:v>
                </c:pt>
                <c:pt idx="538">
                  <c:v>272.3</c:v>
                </c:pt>
                <c:pt idx="539">
                  <c:v>#N/A</c:v>
                </c:pt>
                <c:pt idx="540">
                  <c:v>#N/A</c:v>
                </c:pt>
                <c:pt idx="541">
                  <c:v>273.75</c:v>
                </c:pt>
                <c:pt idx="542">
                  <c:v>276</c:v>
                </c:pt>
                <c:pt idx="543">
                  <c:v>272</c:v>
                </c:pt>
                <c:pt idx="544">
                  <c:v>269.10000000000002</c:v>
                </c:pt>
                <c:pt idx="545">
                  <c:v>270.60000000000002</c:v>
                </c:pt>
                <c:pt idx="546">
                  <c:v>#N/A</c:v>
                </c:pt>
                <c:pt idx="547">
                  <c:v>#N/A</c:v>
                </c:pt>
                <c:pt idx="548">
                  <c:v>269.10000000000002</c:v>
                </c:pt>
                <c:pt idx="549">
                  <c:v>267.7</c:v>
                </c:pt>
                <c:pt idx="550">
                  <c:v>267.7</c:v>
                </c:pt>
                <c:pt idx="551">
                  <c:v>265.10000000000002</c:v>
                </c:pt>
                <c:pt idx="552">
                  <c:v>266</c:v>
                </c:pt>
                <c:pt idx="553">
                  <c:v>#N/A</c:v>
                </c:pt>
                <c:pt idx="554">
                  <c:v>#N/A</c:v>
                </c:pt>
                <c:pt idx="555">
                  <c:v>266.39999999999998</c:v>
                </c:pt>
                <c:pt idx="556">
                  <c:v>266.10000000000002</c:v>
                </c:pt>
                <c:pt idx="557">
                  <c:v>268.5</c:v>
                </c:pt>
                <c:pt idx="558">
                  <c:v>266.60000000000002</c:v>
                </c:pt>
                <c:pt idx="559">
                  <c:v>267.10000000000002</c:v>
                </c:pt>
                <c:pt idx="560">
                  <c:v>#N/A</c:v>
                </c:pt>
                <c:pt idx="561">
                  <c:v>#N/A</c:v>
                </c:pt>
                <c:pt idx="562">
                  <c:v>266.89999999999998</c:v>
                </c:pt>
                <c:pt idx="563">
                  <c:v>268.2</c:v>
                </c:pt>
                <c:pt idx="564">
                  <c:v>270.5</c:v>
                </c:pt>
                <c:pt idx="565">
                  <c:v>269.2</c:v>
                </c:pt>
                <c:pt idx="566">
                  <c:v>269.89999999999998</c:v>
                </c:pt>
                <c:pt idx="567">
                  <c:v>#N/A</c:v>
                </c:pt>
                <c:pt idx="568">
                  <c:v>#N/A</c:v>
                </c:pt>
                <c:pt idx="569">
                  <c:v>268.60000000000002</c:v>
                </c:pt>
                <c:pt idx="570">
                  <c:v>269.5</c:v>
                </c:pt>
                <c:pt idx="571">
                  <c:v>267.7</c:v>
                </c:pt>
                <c:pt idx="572">
                  <c:v>266.39999999999998</c:v>
                </c:pt>
                <c:pt idx="573">
                  <c:v>267.60000000000002</c:v>
                </c:pt>
                <c:pt idx="574">
                  <c:v>#N/A</c:v>
                </c:pt>
                <c:pt idx="575">
                  <c:v>#N/A</c:v>
                </c:pt>
                <c:pt idx="576">
                  <c:v>265</c:v>
                </c:pt>
                <c:pt idx="577">
                  <c:v>266.60000000000002</c:v>
                </c:pt>
                <c:pt idx="578">
                  <c:v>267.3</c:v>
                </c:pt>
                <c:pt idx="579">
                  <c:v>267.5</c:v>
                </c:pt>
                <c:pt idx="580">
                  <c:v>268.2</c:v>
                </c:pt>
                <c:pt idx="581">
                  <c:v>#N/A</c:v>
                </c:pt>
                <c:pt idx="582">
                  <c:v>#N/A</c:v>
                </c:pt>
                <c:pt idx="583">
                  <c:v>267.5</c:v>
                </c:pt>
                <c:pt idx="584">
                  <c:v>267.39999999999998</c:v>
                </c:pt>
                <c:pt idx="585">
                  <c:v>268.10000000000002</c:v>
                </c:pt>
                <c:pt idx="586">
                  <c:v>273.3</c:v>
                </c:pt>
                <c:pt idx="587">
                  <c:v>274</c:v>
                </c:pt>
                <c:pt idx="588">
                  <c:v>#N/A</c:v>
                </c:pt>
                <c:pt idx="589">
                  <c:v>#N/A</c:v>
                </c:pt>
                <c:pt idx="590">
                  <c:v>275.8</c:v>
                </c:pt>
                <c:pt idx="591">
                  <c:v>276.2</c:v>
                </c:pt>
                <c:pt idx="592">
                  <c:v>275.8</c:v>
                </c:pt>
                <c:pt idx="593">
                  <c:v>275.10000000000002</c:v>
                </c:pt>
                <c:pt idx="594">
                  <c:v>279</c:v>
                </c:pt>
                <c:pt idx="595">
                  <c:v>#N/A</c:v>
                </c:pt>
                <c:pt idx="596">
                  <c:v>#N/A</c:v>
                </c:pt>
                <c:pt idx="597">
                  <c:v>275.89999999999998</c:v>
                </c:pt>
                <c:pt idx="598">
                  <c:v>274.8</c:v>
                </c:pt>
                <c:pt idx="599">
                  <c:v>274.3</c:v>
                </c:pt>
                <c:pt idx="600">
                  <c:v>275.3</c:v>
                </c:pt>
                <c:pt idx="601">
                  <c:v>272.60000000000002</c:v>
                </c:pt>
                <c:pt idx="602">
                  <c:v>#N/A</c:v>
                </c:pt>
                <c:pt idx="603">
                  <c:v>#N/A</c:v>
                </c:pt>
                <c:pt idx="604">
                  <c:v>272.60000000000002</c:v>
                </c:pt>
                <c:pt idx="605">
                  <c:v>272</c:v>
                </c:pt>
                <c:pt idx="606">
                  <c:v>273.5</c:v>
                </c:pt>
                <c:pt idx="607">
                  <c:v>275</c:v>
                </c:pt>
                <c:pt idx="608">
                  <c:v>274.2</c:v>
                </c:pt>
                <c:pt idx="609">
                  <c:v>#N/A</c:v>
                </c:pt>
                <c:pt idx="610">
                  <c:v>#N/A</c:v>
                </c:pt>
                <c:pt idx="611">
                  <c:v>273.25</c:v>
                </c:pt>
                <c:pt idx="612">
                  <c:v>271.89999999999998</c:v>
                </c:pt>
                <c:pt idx="613">
                  <c:v>271.75</c:v>
                </c:pt>
                <c:pt idx="614">
                  <c:v>272.64999999999998</c:v>
                </c:pt>
                <c:pt idx="615">
                  <c:v>272.89999999999998</c:v>
                </c:pt>
                <c:pt idx="616">
                  <c:v>#N/A</c:v>
                </c:pt>
                <c:pt idx="617">
                  <c:v>#N/A</c:v>
                </c:pt>
                <c:pt idx="618">
                  <c:v>271.5</c:v>
                </c:pt>
                <c:pt idx="619">
                  <c:v>286</c:v>
                </c:pt>
                <c:pt idx="620">
                  <c:v>278</c:v>
                </c:pt>
                <c:pt idx="621">
                  <c:v>281</c:v>
                </c:pt>
                <c:pt idx="622">
                  <c:v>285.3</c:v>
                </c:pt>
                <c:pt idx="623">
                  <c:v>#N/A</c:v>
                </c:pt>
                <c:pt idx="624">
                  <c:v>#N/A</c:v>
                </c:pt>
                <c:pt idx="625">
                  <c:v>289.2</c:v>
                </c:pt>
                <c:pt idx="626">
                  <c:v>287.5</c:v>
                </c:pt>
                <c:pt idx="627">
                  <c:v>289.89999999999998</c:v>
                </c:pt>
                <c:pt idx="628">
                  <c:v>288.39999999999998</c:v>
                </c:pt>
                <c:pt idx="629">
                  <c:v>291.2</c:v>
                </c:pt>
                <c:pt idx="630">
                  <c:v>#N/A</c:v>
                </c:pt>
                <c:pt idx="631">
                  <c:v>#N/A</c:v>
                </c:pt>
                <c:pt idx="632">
                  <c:v>289</c:v>
                </c:pt>
                <c:pt idx="633">
                  <c:v>289.25</c:v>
                </c:pt>
                <c:pt idx="634">
                  <c:v>292.5</c:v>
                </c:pt>
                <c:pt idx="635">
                  <c:v>291.39999999999998</c:v>
                </c:pt>
                <c:pt idx="636">
                  <c:v>292.45</c:v>
                </c:pt>
                <c:pt idx="637">
                  <c:v>#N/A</c:v>
                </c:pt>
                <c:pt idx="638">
                  <c:v>#N/A</c:v>
                </c:pt>
                <c:pt idx="639">
                  <c:v>291.45</c:v>
                </c:pt>
                <c:pt idx="640">
                  <c:v>289.2</c:v>
                </c:pt>
                <c:pt idx="641">
                  <c:v>289.2</c:v>
                </c:pt>
                <c:pt idx="642">
                  <c:v>289.60000000000002</c:v>
                </c:pt>
                <c:pt idx="643">
                  <c:v>290.75</c:v>
                </c:pt>
                <c:pt idx="644">
                  <c:v>#N/A</c:v>
                </c:pt>
                <c:pt idx="645">
                  <c:v>#N/A</c:v>
                </c:pt>
                <c:pt idx="646">
                  <c:v>291.64999999999998</c:v>
                </c:pt>
                <c:pt idx="647">
                  <c:v>287.75</c:v>
                </c:pt>
                <c:pt idx="648">
                  <c:v>284.60000000000002</c:v>
                </c:pt>
                <c:pt idx="649">
                  <c:v>281</c:v>
                </c:pt>
                <c:pt idx="650">
                  <c:v>284.2</c:v>
                </c:pt>
                <c:pt idx="651">
                  <c:v>#N/A</c:v>
                </c:pt>
                <c:pt idx="652">
                  <c:v>#N/A</c:v>
                </c:pt>
                <c:pt idx="653">
                  <c:v>281.2</c:v>
                </c:pt>
                <c:pt idx="654">
                  <c:v>281.10000000000002</c:v>
                </c:pt>
                <c:pt idx="655">
                  <c:v>282.2</c:v>
                </c:pt>
                <c:pt idx="656">
                  <c:v>279.2</c:v>
                </c:pt>
                <c:pt idx="657">
                  <c:v>279.39999999999998</c:v>
                </c:pt>
                <c:pt idx="658">
                  <c:v>#N/A</c:v>
                </c:pt>
                <c:pt idx="659">
                  <c:v>#N/A</c:v>
                </c:pt>
                <c:pt idx="660">
                  <c:v>275.3</c:v>
                </c:pt>
                <c:pt idx="661">
                  <c:v>275.7</c:v>
                </c:pt>
                <c:pt idx="662">
                  <c:v>275.2</c:v>
                </c:pt>
                <c:pt idx="663">
                  <c:v>277</c:v>
                </c:pt>
                <c:pt idx="664">
                  <c:v>277.10000000000002</c:v>
                </c:pt>
                <c:pt idx="665">
                  <c:v>#N/A</c:v>
                </c:pt>
                <c:pt idx="666">
                  <c:v>#N/A</c:v>
                </c:pt>
                <c:pt idx="667">
                  <c:v>278.60000000000002</c:v>
                </c:pt>
                <c:pt idx="668">
                  <c:v>280.10000000000002</c:v>
                </c:pt>
                <c:pt idx="669">
                  <c:v>279.39999999999998</c:v>
                </c:pt>
                <c:pt idx="670">
                  <c:v>279.7</c:v>
                </c:pt>
                <c:pt idx="671">
                  <c:v>279.7</c:v>
                </c:pt>
                <c:pt idx="672">
                  <c:v>#N/A</c:v>
                </c:pt>
                <c:pt idx="673">
                  <c:v>#N/A</c:v>
                </c:pt>
                <c:pt idx="674">
                  <c:v>278.60000000000002</c:v>
                </c:pt>
                <c:pt idx="675">
                  <c:v>279.64999999999998</c:v>
                </c:pt>
                <c:pt idx="676">
                  <c:v>280.2</c:v>
                </c:pt>
                <c:pt idx="677">
                  <c:v>277.39999999999998</c:v>
                </c:pt>
                <c:pt idx="678">
                  <c:v>277.2</c:v>
                </c:pt>
                <c:pt idx="679">
                  <c:v>#N/A</c:v>
                </c:pt>
                <c:pt idx="680">
                  <c:v>#N/A</c:v>
                </c:pt>
                <c:pt idx="681">
                  <c:v>278</c:v>
                </c:pt>
                <c:pt idx="682">
                  <c:v>277.5</c:v>
                </c:pt>
                <c:pt idx="683">
                  <c:v>277.10000000000002</c:v>
                </c:pt>
                <c:pt idx="684">
                  <c:v>274.89999999999998</c:v>
                </c:pt>
                <c:pt idx="685">
                  <c:v>274.60000000000002</c:v>
                </c:pt>
                <c:pt idx="686">
                  <c:v>#N/A</c:v>
                </c:pt>
                <c:pt idx="687">
                  <c:v>#N/A</c:v>
                </c:pt>
                <c:pt idx="688">
                  <c:v>272.75</c:v>
                </c:pt>
                <c:pt idx="689">
                  <c:v>273.05</c:v>
                </c:pt>
                <c:pt idx="690">
                  <c:v>273.10000000000002</c:v>
                </c:pt>
                <c:pt idx="691">
                  <c:v>272.60000000000002</c:v>
                </c:pt>
                <c:pt idx="692">
                  <c:v>272.64999999999998</c:v>
                </c:pt>
                <c:pt idx="693">
                  <c:v>#N/A</c:v>
                </c:pt>
                <c:pt idx="694">
                  <c:v>#N/A</c:v>
                </c:pt>
                <c:pt idx="695">
                  <c:v>272.89999999999998</c:v>
                </c:pt>
                <c:pt idx="696">
                  <c:v>273.39999999999998</c:v>
                </c:pt>
                <c:pt idx="697">
                  <c:v>274.10000000000002</c:v>
                </c:pt>
                <c:pt idx="698">
                  <c:v>273.8</c:v>
                </c:pt>
                <c:pt idx="699">
                  <c:v>274.14999999999998</c:v>
                </c:pt>
                <c:pt idx="700">
                  <c:v>#N/A</c:v>
                </c:pt>
                <c:pt idx="701">
                  <c:v>#N/A</c:v>
                </c:pt>
                <c:pt idx="702">
                  <c:v>277.3</c:v>
                </c:pt>
                <c:pt idx="703">
                  <c:v>275.5</c:v>
                </c:pt>
                <c:pt idx="704">
                  <c:v>273.89999999999998</c:v>
                </c:pt>
                <c:pt idx="705">
                  <c:v>274.3</c:v>
                </c:pt>
                <c:pt idx="706">
                  <c:v>274.3</c:v>
                </c:pt>
                <c:pt idx="707">
                  <c:v>#N/A</c:v>
                </c:pt>
                <c:pt idx="708">
                  <c:v>#N/A</c:v>
                </c:pt>
                <c:pt idx="709">
                  <c:v>272.5</c:v>
                </c:pt>
                <c:pt idx="710">
                  <c:v>272.5</c:v>
                </c:pt>
                <c:pt idx="711">
                  <c:v>274</c:v>
                </c:pt>
                <c:pt idx="712">
                  <c:v>274</c:v>
                </c:pt>
                <c:pt idx="713">
                  <c:v>278.2</c:v>
                </c:pt>
                <c:pt idx="714">
                  <c:v>#N/A</c:v>
                </c:pt>
                <c:pt idx="715">
                  <c:v>#N/A</c:v>
                </c:pt>
                <c:pt idx="716">
                  <c:v>277.60000000000002</c:v>
                </c:pt>
                <c:pt idx="717">
                  <c:v>280.10000000000002</c:v>
                </c:pt>
                <c:pt idx="718">
                  <c:v>275.7</c:v>
                </c:pt>
                <c:pt idx="719">
                  <c:v>275.89999999999998</c:v>
                </c:pt>
                <c:pt idx="720">
                  <c:v>277.89999999999998</c:v>
                </c:pt>
                <c:pt idx="721">
                  <c:v>#N/A</c:v>
                </c:pt>
                <c:pt idx="722">
                  <c:v>#N/A</c:v>
                </c:pt>
                <c:pt idx="723">
                  <c:v>277.8</c:v>
                </c:pt>
                <c:pt idx="724">
                  <c:v>279</c:v>
                </c:pt>
                <c:pt idx="725">
                  <c:v>279</c:v>
                </c:pt>
                <c:pt idx="726">
                  <c:v>276.8</c:v>
                </c:pt>
                <c:pt idx="727">
                  <c:v>276.3</c:v>
                </c:pt>
                <c:pt idx="728">
                  <c:v>#N/A</c:v>
                </c:pt>
                <c:pt idx="729">
                  <c:v>#N/A</c:v>
                </c:pt>
                <c:pt idx="730">
                  <c:v>278.7</c:v>
                </c:pt>
                <c:pt idx="731">
                  <c:v>#N/A</c:v>
                </c:pt>
                <c:pt idx="732">
                  <c:v>278.60000000000002</c:v>
                </c:pt>
                <c:pt idx="733">
                  <c:v>278.2</c:v>
                </c:pt>
                <c:pt idx="734">
                  <c:v>278.7</c:v>
                </c:pt>
                <c:pt idx="735">
                  <c:v>#N/A</c:v>
                </c:pt>
                <c:pt idx="736">
                  <c:v>#N/A</c:v>
                </c:pt>
                <c:pt idx="737">
                  <c:v>278.5</c:v>
                </c:pt>
                <c:pt idx="738">
                  <c:v>278.8</c:v>
                </c:pt>
                <c:pt idx="739">
                  <c:v>283.10000000000002</c:v>
                </c:pt>
                <c:pt idx="740">
                  <c:v>286.5</c:v>
                </c:pt>
                <c:pt idx="741">
                  <c:v>287.3</c:v>
                </c:pt>
                <c:pt idx="742">
                  <c:v>#N/A</c:v>
                </c:pt>
                <c:pt idx="743">
                  <c:v>#N/A</c:v>
                </c:pt>
                <c:pt idx="744">
                  <c:v>285.10000000000002</c:v>
                </c:pt>
                <c:pt idx="745">
                  <c:v>284.3</c:v>
                </c:pt>
                <c:pt idx="746">
                  <c:v>287.3</c:v>
                </c:pt>
                <c:pt idx="747">
                  <c:v>284.2</c:v>
                </c:pt>
                <c:pt idx="748">
                  <c:v>283.3</c:v>
                </c:pt>
                <c:pt idx="749">
                  <c:v>#N/A</c:v>
                </c:pt>
                <c:pt idx="750">
                  <c:v>#N/A</c:v>
                </c:pt>
                <c:pt idx="751">
                  <c:v>282.3</c:v>
                </c:pt>
                <c:pt idx="752">
                  <c:v>281.55</c:v>
                </c:pt>
                <c:pt idx="753">
                  <c:v>279</c:v>
                </c:pt>
                <c:pt idx="754">
                  <c:v>278.55</c:v>
                </c:pt>
                <c:pt idx="755">
                  <c:v>279.2</c:v>
                </c:pt>
                <c:pt idx="756">
                  <c:v>#N/A</c:v>
                </c:pt>
                <c:pt idx="757">
                  <c:v>#N/A</c:v>
                </c:pt>
                <c:pt idx="758">
                  <c:v>278.8</c:v>
                </c:pt>
                <c:pt idx="759">
                  <c:v>281.60000000000002</c:v>
                </c:pt>
                <c:pt idx="760">
                  <c:v>281.8</c:v>
                </c:pt>
                <c:pt idx="761">
                  <c:v>282.10000000000002</c:v>
                </c:pt>
                <c:pt idx="762">
                  <c:v>286</c:v>
                </c:pt>
                <c:pt idx="763">
                  <c:v>#N/A</c:v>
                </c:pt>
                <c:pt idx="764">
                  <c:v>#N/A</c:v>
                </c:pt>
                <c:pt idx="765">
                  <c:v>289.39999999999998</c:v>
                </c:pt>
                <c:pt idx="766">
                  <c:v>297.5</c:v>
                </c:pt>
                <c:pt idx="767">
                  <c:v>296.39999999999998</c:v>
                </c:pt>
                <c:pt idx="768">
                  <c:v>299.8</c:v>
                </c:pt>
                <c:pt idx="769">
                  <c:v>303.5</c:v>
                </c:pt>
                <c:pt idx="770">
                  <c:v>#N/A</c:v>
                </c:pt>
                <c:pt idx="771">
                  <c:v>#N/A</c:v>
                </c:pt>
                <c:pt idx="772">
                  <c:v>299.2</c:v>
                </c:pt>
                <c:pt idx="773">
                  <c:v>300</c:v>
                </c:pt>
                <c:pt idx="774">
                  <c:v>299</c:v>
                </c:pt>
                <c:pt idx="775">
                  <c:v>299.8</c:v>
                </c:pt>
                <c:pt idx="776">
                  <c:v>297.60000000000002</c:v>
                </c:pt>
                <c:pt idx="777">
                  <c:v>#N/A</c:v>
                </c:pt>
                <c:pt idx="778">
                  <c:v>#N/A</c:v>
                </c:pt>
                <c:pt idx="779">
                  <c:v>297.5</c:v>
                </c:pt>
                <c:pt idx="780">
                  <c:v>292.75</c:v>
                </c:pt>
                <c:pt idx="781">
                  <c:v>291.2</c:v>
                </c:pt>
                <c:pt idx="782">
                  <c:v>292.5</c:v>
                </c:pt>
                <c:pt idx="783">
                  <c:v>292.5</c:v>
                </c:pt>
                <c:pt idx="784">
                  <c:v>#N/A</c:v>
                </c:pt>
                <c:pt idx="785">
                  <c:v>#N/A</c:v>
                </c:pt>
                <c:pt idx="786">
                  <c:v>292.3</c:v>
                </c:pt>
                <c:pt idx="787">
                  <c:v>297.5</c:v>
                </c:pt>
                <c:pt idx="788">
                  <c:v>295.89999999999998</c:v>
                </c:pt>
                <c:pt idx="789">
                  <c:v>296.7</c:v>
                </c:pt>
                <c:pt idx="790">
                  <c:v>297.89999999999998</c:v>
                </c:pt>
                <c:pt idx="791">
                  <c:v>#N/A</c:v>
                </c:pt>
                <c:pt idx="792">
                  <c:v>#N/A</c:v>
                </c:pt>
                <c:pt idx="793">
                  <c:v>296.60000000000002</c:v>
                </c:pt>
                <c:pt idx="794">
                  <c:v>293.7</c:v>
                </c:pt>
                <c:pt idx="795">
                  <c:v>293.10000000000002</c:v>
                </c:pt>
                <c:pt idx="796">
                  <c:v>290</c:v>
                </c:pt>
                <c:pt idx="797">
                  <c:v>289.5</c:v>
                </c:pt>
                <c:pt idx="798">
                  <c:v>#N/A</c:v>
                </c:pt>
                <c:pt idx="799">
                  <c:v>#N/A</c:v>
                </c:pt>
                <c:pt idx="800">
                  <c:v>290.60000000000002</c:v>
                </c:pt>
                <c:pt idx="801">
                  <c:v>293.8</c:v>
                </c:pt>
                <c:pt idx="802">
                  <c:v>293.3</c:v>
                </c:pt>
                <c:pt idx="803">
                  <c:v>290.89999999999998</c:v>
                </c:pt>
                <c:pt idx="804">
                  <c:v>289.8</c:v>
                </c:pt>
                <c:pt idx="805">
                  <c:v>#N/A</c:v>
                </c:pt>
                <c:pt idx="806">
                  <c:v>#N/A</c:v>
                </c:pt>
                <c:pt idx="807">
                  <c:v>292.2</c:v>
                </c:pt>
                <c:pt idx="808">
                  <c:v>292.75</c:v>
                </c:pt>
                <c:pt idx="809">
                  <c:v>292.2</c:v>
                </c:pt>
                <c:pt idx="810">
                  <c:v>292.89999999999998</c:v>
                </c:pt>
                <c:pt idx="811">
                  <c:v>297.5</c:v>
                </c:pt>
                <c:pt idx="812">
                  <c:v>#N/A</c:v>
                </c:pt>
                <c:pt idx="813">
                  <c:v>#N/A</c:v>
                </c:pt>
                <c:pt idx="814">
                  <c:v>298</c:v>
                </c:pt>
                <c:pt idx="815">
                  <c:v>296.39999999999998</c:v>
                </c:pt>
                <c:pt idx="816">
                  <c:v>301.89999999999998</c:v>
                </c:pt>
                <c:pt idx="817">
                  <c:v>302.39999999999998</c:v>
                </c:pt>
                <c:pt idx="818">
                  <c:v>302.45</c:v>
                </c:pt>
                <c:pt idx="819">
                  <c:v>#N/A</c:v>
                </c:pt>
                <c:pt idx="820">
                  <c:v>#N/A</c:v>
                </c:pt>
                <c:pt idx="821">
                  <c:v>303.10000000000002</c:v>
                </c:pt>
                <c:pt idx="822">
                  <c:v>305.60000000000002</c:v>
                </c:pt>
                <c:pt idx="823">
                  <c:v>302.5</c:v>
                </c:pt>
                <c:pt idx="824">
                  <c:v>300.75</c:v>
                </c:pt>
                <c:pt idx="825">
                  <c:v>299.8</c:v>
                </c:pt>
                <c:pt idx="826">
                  <c:v>#N/A</c:v>
                </c:pt>
                <c:pt idx="827">
                  <c:v>#N/A</c:v>
                </c:pt>
                <c:pt idx="828">
                  <c:v>300.10000000000002</c:v>
                </c:pt>
                <c:pt idx="829">
                  <c:v>298.3</c:v>
                </c:pt>
                <c:pt idx="830">
                  <c:v>301.5</c:v>
                </c:pt>
                <c:pt idx="831">
                  <c:v>302.35000000000002</c:v>
                </c:pt>
                <c:pt idx="832">
                  <c:v>301.89999999999998</c:v>
                </c:pt>
                <c:pt idx="833">
                  <c:v>#N/A</c:v>
                </c:pt>
                <c:pt idx="834">
                  <c:v>#N/A</c:v>
                </c:pt>
                <c:pt idx="835">
                  <c:v>299.60000000000002</c:v>
                </c:pt>
                <c:pt idx="836">
                  <c:v>298</c:v>
                </c:pt>
                <c:pt idx="837">
                  <c:v>301.8</c:v>
                </c:pt>
                <c:pt idx="838">
                  <c:v>303.39999999999998</c:v>
                </c:pt>
                <c:pt idx="839">
                  <c:v>302.10000000000002</c:v>
                </c:pt>
                <c:pt idx="840">
                  <c:v>#N/A</c:v>
                </c:pt>
                <c:pt idx="841">
                  <c:v>#N/A</c:v>
                </c:pt>
                <c:pt idx="842">
                  <c:v>302.64999999999998</c:v>
                </c:pt>
                <c:pt idx="843">
                  <c:v>303.39999999999998</c:v>
                </c:pt>
                <c:pt idx="844">
                  <c:v>303.8</c:v>
                </c:pt>
                <c:pt idx="845">
                  <c:v>307.39999999999998</c:v>
                </c:pt>
                <c:pt idx="846">
                  <c:v>311.10000000000002</c:v>
                </c:pt>
                <c:pt idx="847">
                  <c:v>#N/A</c:v>
                </c:pt>
                <c:pt idx="848">
                  <c:v>#N/A</c:v>
                </c:pt>
                <c:pt idx="849">
                  <c:v>310.8</c:v>
                </c:pt>
                <c:pt idx="850">
                  <c:v>308.10000000000002</c:v>
                </c:pt>
                <c:pt idx="851">
                  <c:v>308.5</c:v>
                </c:pt>
                <c:pt idx="852">
                  <c:v>307.60000000000002</c:v>
                </c:pt>
                <c:pt idx="853">
                  <c:v>311.7</c:v>
                </c:pt>
                <c:pt idx="854">
                  <c:v>#N/A</c:v>
                </c:pt>
                <c:pt idx="855">
                  <c:v>#N/A</c:v>
                </c:pt>
                <c:pt idx="856">
                  <c:v>312.45</c:v>
                </c:pt>
                <c:pt idx="857">
                  <c:v>311.2</c:v>
                </c:pt>
                <c:pt idx="858">
                  <c:v>307.95</c:v>
                </c:pt>
                <c:pt idx="859">
                  <c:v>309.35000000000002</c:v>
                </c:pt>
                <c:pt idx="860">
                  <c:v>310.8</c:v>
                </c:pt>
                <c:pt idx="861">
                  <c:v>#N/A</c:v>
                </c:pt>
                <c:pt idx="862">
                  <c:v>#N/A</c:v>
                </c:pt>
                <c:pt idx="863">
                  <c:v>310.55</c:v>
                </c:pt>
                <c:pt idx="864">
                  <c:v>307.39999999999998</c:v>
                </c:pt>
                <c:pt idx="865">
                  <c:v>308.8</c:v>
                </c:pt>
                <c:pt idx="866">
                  <c:v>309.64999999999998</c:v>
                </c:pt>
                <c:pt idx="867">
                  <c:v>310.75</c:v>
                </c:pt>
                <c:pt idx="868">
                  <c:v>#N/A</c:v>
                </c:pt>
                <c:pt idx="869">
                  <c:v>#N/A</c:v>
                </c:pt>
                <c:pt idx="870">
                  <c:v>315.5</c:v>
                </c:pt>
                <c:pt idx="871">
                  <c:v>315.89999999999998</c:v>
                </c:pt>
                <c:pt idx="872">
                  <c:v>317.64999999999998</c:v>
                </c:pt>
                <c:pt idx="873">
                  <c:v>321.75</c:v>
                </c:pt>
                <c:pt idx="874">
                  <c:v>320.35000000000002</c:v>
                </c:pt>
                <c:pt idx="875">
                  <c:v>#N/A</c:v>
                </c:pt>
                <c:pt idx="876">
                  <c:v>#N/A</c:v>
                </c:pt>
                <c:pt idx="877">
                  <c:v>320</c:v>
                </c:pt>
                <c:pt idx="878">
                  <c:v>324.10000000000002</c:v>
                </c:pt>
                <c:pt idx="879">
                  <c:v>324.89999999999998</c:v>
                </c:pt>
                <c:pt idx="880">
                  <c:v>324.75</c:v>
                </c:pt>
                <c:pt idx="881">
                  <c:v>326.3</c:v>
                </c:pt>
                <c:pt idx="882">
                  <c:v>#N/A</c:v>
                </c:pt>
                <c:pt idx="883">
                  <c:v>#N/A</c:v>
                </c:pt>
                <c:pt idx="884">
                  <c:v>327.85</c:v>
                </c:pt>
                <c:pt idx="885">
                  <c:v>324</c:v>
                </c:pt>
                <c:pt idx="886">
                  <c:v>321.14999999999998</c:v>
                </c:pt>
                <c:pt idx="887">
                  <c:v>325.10000000000002</c:v>
                </c:pt>
                <c:pt idx="888">
                  <c:v>323.75</c:v>
                </c:pt>
                <c:pt idx="889">
                  <c:v>#N/A</c:v>
                </c:pt>
                <c:pt idx="890">
                  <c:v>#N/A</c:v>
                </c:pt>
                <c:pt idx="891">
                  <c:v>318.8</c:v>
                </c:pt>
                <c:pt idx="892">
                  <c:v>320.95</c:v>
                </c:pt>
                <c:pt idx="893">
                  <c:v>319</c:v>
                </c:pt>
                <c:pt idx="894">
                  <c:v>317.89999999999998</c:v>
                </c:pt>
                <c:pt idx="895">
                  <c:v>319.14999999999998</c:v>
                </c:pt>
                <c:pt idx="896">
                  <c:v>#N/A</c:v>
                </c:pt>
                <c:pt idx="897">
                  <c:v>#N/A</c:v>
                </c:pt>
                <c:pt idx="898">
                  <c:v>317</c:v>
                </c:pt>
                <c:pt idx="899">
                  <c:v>319.8</c:v>
                </c:pt>
                <c:pt idx="900">
                  <c:v>320.60000000000002</c:v>
                </c:pt>
                <c:pt idx="901">
                  <c:v>323.7</c:v>
                </c:pt>
                <c:pt idx="902">
                  <c:v>324.39999999999998</c:v>
                </c:pt>
                <c:pt idx="903">
                  <c:v>#N/A</c:v>
                </c:pt>
                <c:pt idx="904">
                  <c:v>#N/A</c:v>
                </c:pt>
                <c:pt idx="905">
                  <c:v>322.2</c:v>
                </c:pt>
                <c:pt idx="906">
                  <c:v>321.10000000000002</c:v>
                </c:pt>
                <c:pt idx="907">
                  <c:v>319</c:v>
                </c:pt>
                <c:pt idx="908">
                  <c:v>318</c:v>
                </c:pt>
                <c:pt idx="909">
                  <c:v>314.25</c:v>
                </c:pt>
                <c:pt idx="910">
                  <c:v>#N/A</c:v>
                </c:pt>
                <c:pt idx="911">
                  <c:v>#N/A</c:v>
                </c:pt>
                <c:pt idx="912">
                  <c:v>314.89999999999998</c:v>
                </c:pt>
                <c:pt idx="913">
                  <c:v>312.75</c:v>
                </c:pt>
                <c:pt idx="914">
                  <c:v>310.95</c:v>
                </c:pt>
                <c:pt idx="915">
                  <c:v>310.5</c:v>
                </c:pt>
                <c:pt idx="916">
                  <c:v>311.25</c:v>
                </c:pt>
                <c:pt idx="917">
                  <c:v>#N/A</c:v>
                </c:pt>
                <c:pt idx="918">
                  <c:v>#N/A</c:v>
                </c:pt>
                <c:pt idx="919">
                  <c:v>312.60000000000002</c:v>
                </c:pt>
                <c:pt idx="920">
                  <c:v>316.39999999999998</c:v>
                </c:pt>
                <c:pt idx="921">
                  <c:v>315.95</c:v>
                </c:pt>
                <c:pt idx="922">
                  <c:v>316.35000000000002</c:v>
                </c:pt>
                <c:pt idx="923">
                  <c:v>315.75</c:v>
                </c:pt>
                <c:pt idx="924">
                  <c:v>#N/A</c:v>
                </c:pt>
                <c:pt idx="925">
                  <c:v>#N/A</c:v>
                </c:pt>
                <c:pt idx="926">
                  <c:v>317.89999999999998</c:v>
                </c:pt>
                <c:pt idx="927">
                  <c:v>318</c:v>
                </c:pt>
                <c:pt idx="928">
                  <c:v>317.39999999999998</c:v>
                </c:pt>
                <c:pt idx="929">
                  <c:v>317.64999999999998</c:v>
                </c:pt>
                <c:pt idx="930">
                  <c:v>323.7</c:v>
                </c:pt>
                <c:pt idx="931">
                  <c:v>#N/A</c:v>
                </c:pt>
                <c:pt idx="932">
                  <c:v>#N/A</c:v>
                </c:pt>
                <c:pt idx="933">
                  <c:v>322.85000000000002</c:v>
                </c:pt>
                <c:pt idx="934">
                  <c:v>313</c:v>
                </c:pt>
                <c:pt idx="935">
                  <c:v>310.5</c:v>
                </c:pt>
                <c:pt idx="936">
                  <c:v>310</c:v>
                </c:pt>
                <c:pt idx="937">
                  <c:v>303.5</c:v>
                </c:pt>
                <c:pt idx="938">
                  <c:v>#N/A</c:v>
                </c:pt>
                <c:pt idx="939">
                  <c:v>#N/A</c:v>
                </c:pt>
                <c:pt idx="940">
                  <c:v>302.3</c:v>
                </c:pt>
                <c:pt idx="941">
                  <c:v>304.5</c:v>
                </c:pt>
                <c:pt idx="942">
                  <c:v>303.3</c:v>
                </c:pt>
                <c:pt idx="943">
                  <c:v>304.39999999999998</c:v>
                </c:pt>
                <c:pt idx="944">
                  <c:v>307.14999999999998</c:v>
                </c:pt>
                <c:pt idx="945">
                  <c:v>#N/A</c:v>
                </c:pt>
                <c:pt idx="946">
                  <c:v>#N/A</c:v>
                </c:pt>
                <c:pt idx="947">
                  <c:v>307.89999999999998</c:v>
                </c:pt>
                <c:pt idx="948">
                  <c:v>306.10000000000002</c:v>
                </c:pt>
                <c:pt idx="949">
                  <c:v>313.8</c:v>
                </c:pt>
                <c:pt idx="950">
                  <c:v>310.39999999999998</c:v>
                </c:pt>
                <c:pt idx="951">
                  <c:v>314.35000000000002</c:v>
                </c:pt>
                <c:pt idx="952">
                  <c:v>#N/A</c:v>
                </c:pt>
                <c:pt idx="953">
                  <c:v>#N/A</c:v>
                </c:pt>
                <c:pt idx="954">
                  <c:v>314</c:v>
                </c:pt>
                <c:pt idx="955">
                  <c:v>315.39999999999998</c:v>
                </c:pt>
                <c:pt idx="956">
                  <c:v>311.39999999999998</c:v>
                </c:pt>
                <c:pt idx="957">
                  <c:v>314.45</c:v>
                </c:pt>
                <c:pt idx="958">
                  <c:v>313.75</c:v>
                </c:pt>
                <c:pt idx="959">
                  <c:v>#N/A</c:v>
                </c:pt>
                <c:pt idx="960">
                  <c:v>#N/A</c:v>
                </c:pt>
                <c:pt idx="961">
                  <c:v>306.5</c:v>
                </c:pt>
                <c:pt idx="962">
                  <c:v>308.8</c:v>
                </c:pt>
                <c:pt idx="963">
                  <c:v>307.75</c:v>
                </c:pt>
                <c:pt idx="964">
                  <c:v>306.8</c:v>
                </c:pt>
                <c:pt idx="965">
                  <c:v>306.75</c:v>
                </c:pt>
                <c:pt idx="966">
                  <c:v>#N/A</c:v>
                </c:pt>
                <c:pt idx="967">
                  <c:v>#N/A</c:v>
                </c:pt>
                <c:pt idx="968">
                  <c:v>309.2</c:v>
                </c:pt>
                <c:pt idx="969">
                  <c:v>312.5</c:v>
                </c:pt>
                <c:pt idx="970">
                  <c:v>309.89999999999998</c:v>
                </c:pt>
                <c:pt idx="971">
                  <c:v>313.75</c:v>
                </c:pt>
                <c:pt idx="972">
                  <c:v>312.5</c:v>
                </c:pt>
                <c:pt idx="973">
                  <c:v>#N/A</c:v>
                </c:pt>
                <c:pt idx="974">
                  <c:v>#N/A</c:v>
                </c:pt>
                <c:pt idx="975">
                  <c:v>312</c:v>
                </c:pt>
                <c:pt idx="976">
                  <c:v>313.89999999999998</c:v>
                </c:pt>
                <c:pt idx="977">
                  <c:v>314.39999999999998</c:v>
                </c:pt>
                <c:pt idx="978">
                  <c:v>319</c:v>
                </c:pt>
                <c:pt idx="979">
                  <c:v>320</c:v>
                </c:pt>
                <c:pt idx="980">
                  <c:v>#N/A</c:v>
                </c:pt>
                <c:pt idx="981">
                  <c:v>#N/A</c:v>
                </c:pt>
                <c:pt idx="982">
                  <c:v>321</c:v>
                </c:pt>
                <c:pt idx="983">
                  <c:v>317.5</c:v>
                </c:pt>
                <c:pt idx="984">
                  <c:v>317.39999999999998</c:v>
                </c:pt>
                <c:pt idx="985">
                  <c:v>319.25</c:v>
                </c:pt>
                <c:pt idx="986">
                  <c:v>316.60000000000002</c:v>
                </c:pt>
                <c:pt idx="987">
                  <c:v>#N/A</c:v>
                </c:pt>
                <c:pt idx="988">
                  <c:v>#N/A</c:v>
                </c:pt>
                <c:pt idx="989">
                  <c:v>317.2</c:v>
                </c:pt>
                <c:pt idx="990">
                  <c:v>318.10000000000002</c:v>
                </c:pt>
                <c:pt idx="991">
                  <c:v>320.14999999999998</c:v>
                </c:pt>
                <c:pt idx="992">
                  <c:v>323.05</c:v>
                </c:pt>
                <c:pt idx="993">
                  <c:v>321.89999999999998</c:v>
                </c:pt>
                <c:pt idx="994">
                  <c:v>#N/A</c:v>
                </c:pt>
                <c:pt idx="995">
                  <c:v>#N/A</c:v>
                </c:pt>
                <c:pt idx="996">
                  <c:v>322.25</c:v>
                </c:pt>
                <c:pt idx="997">
                  <c:v>325.89999999999998</c:v>
                </c:pt>
                <c:pt idx="998">
                  <c:v>322</c:v>
                </c:pt>
                <c:pt idx="999">
                  <c:v>319.7</c:v>
                </c:pt>
                <c:pt idx="1000">
                  <c:v>319.7</c:v>
                </c:pt>
                <c:pt idx="1001">
                  <c:v>#N/A</c:v>
                </c:pt>
                <c:pt idx="1002">
                  <c:v>#N/A</c:v>
                </c:pt>
                <c:pt idx="1003">
                  <c:v>323.5</c:v>
                </c:pt>
                <c:pt idx="1004">
                  <c:v>320.10000000000002</c:v>
                </c:pt>
                <c:pt idx="1005">
                  <c:v>322.8</c:v>
                </c:pt>
                <c:pt idx="1006">
                  <c:v>321.39999999999998</c:v>
                </c:pt>
                <c:pt idx="1007">
                  <c:v>322</c:v>
                </c:pt>
                <c:pt idx="1008">
                  <c:v>#N/A</c:v>
                </c:pt>
                <c:pt idx="1009">
                  <c:v>#N/A</c:v>
                </c:pt>
                <c:pt idx="1010">
                  <c:v>322.14999999999998</c:v>
                </c:pt>
                <c:pt idx="1011">
                  <c:v>318</c:v>
                </c:pt>
                <c:pt idx="1012">
                  <c:v>319.8</c:v>
                </c:pt>
                <c:pt idx="1013">
                  <c:v>316.60000000000002</c:v>
                </c:pt>
                <c:pt idx="1014">
                  <c:v>316.5</c:v>
                </c:pt>
                <c:pt idx="1015">
                  <c:v>#N/A</c:v>
                </c:pt>
                <c:pt idx="1016">
                  <c:v>#N/A</c:v>
                </c:pt>
                <c:pt idx="1017">
                  <c:v>317.7</c:v>
                </c:pt>
                <c:pt idx="1018">
                  <c:v>313.25</c:v>
                </c:pt>
                <c:pt idx="1019">
                  <c:v>314.3</c:v>
                </c:pt>
                <c:pt idx="1020">
                  <c:v>311.2</c:v>
                </c:pt>
                <c:pt idx="1021">
                  <c:v>312.60000000000002</c:v>
                </c:pt>
                <c:pt idx="1022">
                  <c:v>#N/A</c:v>
                </c:pt>
                <c:pt idx="1023">
                  <c:v>#N/A</c:v>
                </c:pt>
                <c:pt idx="1024">
                  <c:v>310.8</c:v>
                </c:pt>
                <c:pt idx="1025">
                  <c:v>312.75</c:v>
                </c:pt>
                <c:pt idx="1026">
                  <c:v>311.60000000000002</c:v>
                </c:pt>
                <c:pt idx="1027">
                  <c:v>311.39999999999998</c:v>
                </c:pt>
                <c:pt idx="1028">
                  <c:v>313.60000000000002</c:v>
                </c:pt>
                <c:pt idx="1029">
                  <c:v>#N/A</c:v>
                </c:pt>
                <c:pt idx="1030">
                  <c:v>#N/A</c:v>
                </c:pt>
                <c:pt idx="1031">
                  <c:v>315.35000000000002</c:v>
                </c:pt>
                <c:pt idx="1032">
                  <c:v>316.5</c:v>
                </c:pt>
                <c:pt idx="1033">
                  <c:v>316.14999999999998</c:v>
                </c:pt>
                <c:pt idx="1034">
                  <c:v>317.55</c:v>
                </c:pt>
                <c:pt idx="1035">
                  <c:v>320.10000000000002</c:v>
                </c:pt>
                <c:pt idx="1036">
                  <c:v>#N/A</c:v>
                </c:pt>
                <c:pt idx="1037">
                  <c:v>#N/A</c:v>
                </c:pt>
                <c:pt idx="1038">
                  <c:v>318</c:v>
                </c:pt>
                <c:pt idx="1039">
                  <c:v>317.5</c:v>
                </c:pt>
                <c:pt idx="1040">
                  <c:v>318</c:v>
                </c:pt>
                <c:pt idx="1041">
                  <c:v>320.85000000000002</c:v>
                </c:pt>
                <c:pt idx="1042">
                  <c:v>321.3</c:v>
                </c:pt>
                <c:pt idx="1043">
                  <c:v>#N/A</c:v>
                </c:pt>
                <c:pt idx="1044">
                  <c:v>#N/A</c:v>
                </c:pt>
                <c:pt idx="1045">
                  <c:v>321.39999999999998</c:v>
                </c:pt>
                <c:pt idx="1046">
                  <c:v>324.2</c:v>
                </c:pt>
                <c:pt idx="1047">
                  <c:v>318.75</c:v>
                </c:pt>
                <c:pt idx="1048">
                  <c:v>318.10000000000002</c:v>
                </c:pt>
                <c:pt idx="1049">
                  <c:v>320.3</c:v>
                </c:pt>
                <c:pt idx="1050">
                  <c:v>#N/A</c:v>
                </c:pt>
                <c:pt idx="1051">
                  <c:v>#N/A</c:v>
                </c:pt>
                <c:pt idx="1052">
                  <c:v>319.10000000000002</c:v>
                </c:pt>
                <c:pt idx="1053">
                  <c:v>318.8</c:v>
                </c:pt>
                <c:pt idx="1054">
                  <c:v>317.60000000000002</c:v>
                </c:pt>
                <c:pt idx="1055">
                  <c:v>317.39999999999998</c:v>
                </c:pt>
                <c:pt idx="1056">
                  <c:v>320.8</c:v>
                </c:pt>
                <c:pt idx="1057">
                  <c:v>#N/A</c:v>
                </c:pt>
                <c:pt idx="1058">
                  <c:v>#N/A</c:v>
                </c:pt>
                <c:pt idx="1059">
                  <c:v>317.85000000000002</c:v>
                </c:pt>
                <c:pt idx="1060">
                  <c:v>317.89999999999998</c:v>
                </c:pt>
                <c:pt idx="1061">
                  <c:v>317.05</c:v>
                </c:pt>
                <c:pt idx="1062">
                  <c:v>317.64999999999998</c:v>
                </c:pt>
                <c:pt idx="1063">
                  <c:v>318.8</c:v>
                </c:pt>
                <c:pt idx="1064">
                  <c:v>#N/A</c:v>
                </c:pt>
                <c:pt idx="1065">
                  <c:v>#N/A</c:v>
                </c:pt>
                <c:pt idx="1066">
                  <c:v>317.55</c:v>
                </c:pt>
                <c:pt idx="1067">
                  <c:v>320.60000000000002</c:v>
                </c:pt>
                <c:pt idx="1068">
                  <c:v>322</c:v>
                </c:pt>
                <c:pt idx="1069">
                  <c:v>324.35000000000002</c:v>
                </c:pt>
                <c:pt idx="1070">
                  <c:v>326</c:v>
                </c:pt>
                <c:pt idx="1071">
                  <c:v>#N/A</c:v>
                </c:pt>
                <c:pt idx="1072">
                  <c:v>#N/A</c:v>
                </c:pt>
                <c:pt idx="1073">
                  <c:v>325.75</c:v>
                </c:pt>
                <c:pt idx="1074">
                  <c:v>323.5</c:v>
                </c:pt>
                <c:pt idx="1075">
                  <c:v>324.39999999999998</c:v>
                </c:pt>
                <c:pt idx="1076">
                  <c:v>331.2</c:v>
                </c:pt>
                <c:pt idx="1077">
                  <c:v>332.9</c:v>
                </c:pt>
                <c:pt idx="1078">
                  <c:v>#N/A</c:v>
                </c:pt>
                <c:pt idx="1079">
                  <c:v>#N/A</c:v>
                </c:pt>
                <c:pt idx="1080">
                  <c:v>336.4</c:v>
                </c:pt>
                <c:pt idx="1081">
                  <c:v>336.5</c:v>
                </c:pt>
                <c:pt idx="1082">
                  <c:v>343.15</c:v>
                </c:pt>
                <c:pt idx="1083">
                  <c:v>345</c:v>
                </c:pt>
                <c:pt idx="1084">
                  <c:v>340.35</c:v>
                </c:pt>
                <c:pt idx="1085">
                  <c:v>#N/A</c:v>
                </c:pt>
                <c:pt idx="1086">
                  <c:v>#N/A</c:v>
                </c:pt>
                <c:pt idx="1087">
                  <c:v>345.6</c:v>
                </c:pt>
                <c:pt idx="1088">
                  <c:v>346.6</c:v>
                </c:pt>
                <c:pt idx="1089">
                  <c:v>344.5</c:v>
                </c:pt>
                <c:pt idx="1090">
                  <c:v>349.25</c:v>
                </c:pt>
                <c:pt idx="1091">
                  <c:v>348.9</c:v>
                </c:pt>
                <c:pt idx="1092">
                  <c:v>#N/A</c:v>
                </c:pt>
                <c:pt idx="1093">
                  <c:v>#N/A</c:v>
                </c:pt>
                <c:pt idx="1094">
                  <c:v>343.5</c:v>
                </c:pt>
                <c:pt idx="1095">
                  <c:v>346.7</c:v>
                </c:pt>
                <c:pt idx="1096">
                  <c:v>#N/A</c:v>
                </c:pt>
                <c:pt idx="1097">
                  <c:v>345.25</c:v>
                </c:pt>
                <c:pt idx="1098">
                  <c:v>350.9</c:v>
                </c:pt>
                <c:pt idx="1099">
                  <c:v>#N/A</c:v>
                </c:pt>
                <c:pt idx="1100">
                  <c:v>#N/A</c:v>
                </c:pt>
                <c:pt idx="1101">
                  <c:v>351.1</c:v>
                </c:pt>
                <c:pt idx="1102">
                  <c:v>347</c:v>
                </c:pt>
                <c:pt idx="1103">
                  <c:v>353.25</c:v>
                </c:pt>
                <c:pt idx="1104">
                  <c:v>352.9</c:v>
                </c:pt>
                <c:pt idx="1105">
                  <c:v>354.3</c:v>
                </c:pt>
                <c:pt idx="1106">
                  <c:v>#N/A</c:v>
                </c:pt>
                <c:pt idx="1107">
                  <c:v>#N/A</c:v>
                </c:pt>
                <c:pt idx="1108">
                  <c:v>354.25</c:v>
                </c:pt>
                <c:pt idx="1109">
                  <c:v>351.25</c:v>
                </c:pt>
                <c:pt idx="1110">
                  <c:v>350.4</c:v>
                </c:pt>
                <c:pt idx="1111">
                  <c:v>357.75</c:v>
                </c:pt>
                <c:pt idx="1112">
                  <c:v>356.1</c:v>
                </c:pt>
                <c:pt idx="1113">
                  <c:v>#N/A</c:v>
                </c:pt>
                <c:pt idx="1114">
                  <c:v>#N/A</c:v>
                </c:pt>
                <c:pt idx="1115">
                  <c:v>356</c:v>
                </c:pt>
                <c:pt idx="1116">
                  <c:v>357.9</c:v>
                </c:pt>
                <c:pt idx="1117">
                  <c:v>360.5</c:v>
                </c:pt>
                <c:pt idx="1118">
                  <c:v>363.2</c:v>
                </c:pt>
                <c:pt idx="1119">
                  <c:v>368.25</c:v>
                </c:pt>
                <c:pt idx="1120">
                  <c:v>#N/A</c:v>
                </c:pt>
                <c:pt idx="1121">
                  <c:v>#N/A</c:v>
                </c:pt>
                <c:pt idx="1122">
                  <c:v>369.5</c:v>
                </c:pt>
                <c:pt idx="1123">
                  <c:v>369.1</c:v>
                </c:pt>
                <c:pt idx="1124">
                  <c:v>366</c:v>
                </c:pt>
                <c:pt idx="1125">
                  <c:v>369.75</c:v>
                </c:pt>
                <c:pt idx="1126">
                  <c:v>368.1</c:v>
                </c:pt>
                <c:pt idx="1127">
                  <c:v>#N/A</c:v>
                </c:pt>
                <c:pt idx="1128">
                  <c:v>#N/A</c:v>
                </c:pt>
                <c:pt idx="1129">
                  <c:v>371.1</c:v>
                </c:pt>
                <c:pt idx="1130">
                  <c:v>381.5</c:v>
                </c:pt>
                <c:pt idx="1131">
                  <c:v>371.75</c:v>
                </c:pt>
                <c:pt idx="1132">
                  <c:v>370.25</c:v>
                </c:pt>
                <c:pt idx="1133">
                  <c:v>369.4</c:v>
                </c:pt>
                <c:pt idx="1134">
                  <c:v>#N/A</c:v>
                </c:pt>
                <c:pt idx="1135">
                  <c:v>#N/A</c:v>
                </c:pt>
                <c:pt idx="1136">
                  <c:v>362.6</c:v>
                </c:pt>
                <c:pt idx="1137">
                  <c:v>363.3</c:v>
                </c:pt>
                <c:pt idx="1138">
                  <c:v>352.5</c:v>
                </c:pt>
                <c:pt idx="1139">
                  <c:v>356.5</c:v>
                </c:pt>
                <c:pt idx="1140">
                  <c:v>350.5</c:v>
                </c:pt>
                <c:pt idx="1141">
                  <c:v>#N/A</c:v>
                </c:pt>
                <c:pt idx="1142">
                  <c:v>#N/A</c:v>
                </c:pt>
                <c:pt idx="1143">
                  <c:v>346.5</c:v>
                </c:pt>
                <c:pt idx="1144">
                  <c:v>343.75</c:v>
                </c:pt>
                <c:pt idx="1145">
                  <c:v>349.7</c:v>
                </c:pt>
                <c:pt idx="1146">
                  <c:v>352.1</c:v>
                </c:pt>
                <c:pt idx="1147">
                  <c:v>351.05</c:v>
                </c:pt>
                <c:pt idx="1148">
                  <c:v>#N/A</c:v>
                </c:pt>
                <c:pt idx="1149">
                  <c:v>#N/A</c:v>
                </c:pt>
                <c:pt idx="1150">
                  <c:v>356.5</c:v>
                </c:pt>
                <c:pt idx="1151">
                  <c:v>351.55</c:v>
                </c:pt>
                <c:pt idx="1152">
                  <c:v>354</c:v>
                </c:pt>
                <c:pt idx="1153">
                  <c:v>345.25</c:v>
                </c:pt>
                <c:pt idx="1154">
                  <c:v>349.5</c:v>
                </c:pt>
                <c:pt idx="1155">
                  <c:v>#N/A</c:v>
                </c:pt>
                <c:pt idx="1156">
                  <c:v>#N/A</c:v>
                </c:pt>
                <c:pt idx="1157">
                  <c:v>349.75</c:v>
                </c:pt>
                <c:pt idx="1158">
                  <c:v>352.75</c:v>
                </c:pt>
                <c:pt idx="1159">
                  <c:v>353.5</c:v>
                </c:pt>
                <c:pt idx="1160">
                  <c:v>356.1</c:v>
                </c:pt>
                <c:pt idx="1161">
                  <c:v>350.2</c:v>
                </c:pt>
                <c:pt idx="1162">
                  <c:v>#N/A</c:v>
                </c:pt>
                <c:pt idx="1163">
                  <c:v>#N/A</c:v>
                </c:pt>
                <c:pt idx="1164">
                  <c:v>354.4</c:v>
                </c:pt>
                <c:pt idx="1165">
                  <c:v>350.6</c:v>
                </c:pt>
                <c:pt idx="1166">
                  <c:v>345.6</c:v>
                </c:pt>
                <c:pt idx="1167">
                  <c:v>334.2</c:v>
                </c:pt>
                <c:pt idx="1168">
                  <c:v>336.1</c:v>
                </c:pt>
                <c:pt idx="1169">
                  <c:v>#N/A</c:v>
                </c:pt>
                <c:pt idx="1170">
                  <c:v>#N/A</c:v>
                </c:pt>
                <c:pt idx="1171">
                  <c:v>336.5</c:v>
                </c:pt>
                <c:pt idx="1172">
                  <c:v>337.7</c:v>
                </c:pt>
                <c:pt idx="1173">
                  <c:v>336.15</c:v>
                </c:pt>
                <c:pt idx="1174">
                  <c:v>332</c:v>
                </c:pt>
                <c:pt idx="1175">
                  <c:v>325.8</c:v>
                </c:pt>
                <c:pt idx="1176">
                  <c:v>#N/A</c:v>
                </c:pt>
                <c:pt idx="1177">
                  <c:v>#N/A</c:v>
                </c:pt>
                <c:pt idx="1178">
                  <c:v>329.55</c:v>
                </c:pt>
                <c:pt idx="1179">
                  <c:v>328.25</c:v>
                </c:pt>
                <c:pt idx="1180">
                  <c:v>330</c:v>
                </c:pt>
                <c:pt idx="1181">
                  <c:v>329</c:v>
                </c:pt>
                <c:pt idx="1182">
                  <c:v>331.6</c:v>
                </c:pt>
                <c:pt idx="1183">
                  <c:v>#N/A</c:v>
                </c:pt>
                <c:pt idx="1184">
                  <c:v>#N/A</c:v>
                </c:pt>
                <c:pt idx="1185">
                  <c:v>337.1</c:v>
                </c:pt>
                <c:pt idx="1186">
                  <c:v>334.75</c:v>
                </c:pt>
                <c:pt idx="1187">
                  <c:v>329.75</c:v>
                </c:pt>
                <c:pt idx="1188">
                  <c:v>325</c:v>
                </c:pt>
                <c:pt idx="1189">
                  <c:v>325.35000000000002</c:v>
                </c:pt>
                <c:pt idx="1190">
                  <c:v>#N/A</c:v>
                </c:pt>
                <c:pt idx="1191">
                  <c:v>#N/A</c:v>
                </c:pt>
                <c:pt idx="1192">
                  <c:v>322.75</c:v>
                </c:pt>
                <c:pt idx="1193">
                  <c:v>322.95</c:v>
                </c:pt>
                <c:pt idx="1194">
                  <c:v>326.60000000000002</c:v>
                </c:pt>
                <c:pt idx="1195">
                  <c:v>326.14999999999998</c:v>
                </c:pt>
                <c:pt idx="1196">
                  <c:v>327.8</c:v>
                </c:pt>
                <c:pt idx="1197">
                  <c:v>#N/A</c:v>
                </c:pt>
                <c:pt idx="1198">
                  <c:v>#N/A</c:v>
                </c:pt>
                <c:pt idx="1199">
                  <c:v>324.64999999999998</c:v>
                </c:pt>
                <c:pt idx="1200">
                  <c:v>324.7</c:v>
                </c:pt>
                <c:pt idx="1201">
                  <c:v>326.2</c:v>
                </c:pt>
                <c:pt idx="1202">
                  <c:v>326.85000000000002</c:v>
                </c:pt>
                <c:pt idx="1203">
                  <c:v>326.75</c:v>
                </c:pt>
                <c:pt idx="1204">
                  <c:v>#N/A</c:v>
                </c:pt>
                <c:pt idx="1205">
                  <c:v>#N/A</c:v>
                </c:pt>
                <c:pt idx="1206">
                  <c:v>333.45</c:v>
                </c:pt>
                <c:pt idx="1207">
                  <c:v>332.75</c:v>
                </c:pt>
                <c:pt idx="1208">
                  <c:v>331</c:v>
                </c:pt>
                <c:pt idx="1209">
                  <c:v>334.25</c:v>
                </c:pt>
                <c:pt idx="1210">
                  <c:v>333</c:v>
                </c:pt>
                <c:pt idx="1211">
                  <c:v>#N/A</c:v>
                </c:pt>
                <c:pt idx="1212">
                  <c:v>#N/A</c:v>
                </c:pt>
                <c:pt idx="1213">
                  <c:v>333.85</c:v>
                </c:pt>
                <c:pt idx="1214">
                  <c:v>334</c:v>
                </c:pt>
                <c:pt idx="1215">
                  <c:v>339.25</c:v>
                </c:pt>
                <c:pt idx="1216">
                  <c:v>341.5</c:v>
                </c:pt>
                <c:pt idx="1217">
                  <c:v>340.7</c:v>
                </c:pt>
                <c:pt idx="1218">
                  <c:v>#N/A</c:v>
                </c:pt>
                <c:pt idx="1219">
                  <c:v>#N/A</c:v>
                </c:pt>
                <c:pt idx="1220">
                  <c:v>341.95</c:v>
                </c:pt>
                <c:pt idx="1221">
                  <c:v>344</c:v>
                </c:pt>
                <c:pt idx="1222">
                  <c:v>341.75</c:v>
                </c:pt>
                <c:pt idx="1223">
                  <c:v>348</c:v>
                </c:pt>
                <c:pt idx="1224">
                  <c:v>348.3</c:v>
                </c:pt>
                <c:pt idx="1225">
                  <c:v>#N/A</c:v>
                </c:pt>
                <c:pt idx="1226">
                  <c:v>#N/A</c:v>
                </c:pt>
                <c:pt idx="1227">
                  <c:v>351</c:v>
                </c:pt>
                <c:pt idx="1228">
                  <c:v>349.35</c:v>
                </c:pt>
                <c:pt idx="1229">
                  <c:v>352.25</c:v>
                </c:pt>
                <c:pt idx="1230">
                  <c:v>351.75</c:v>
                </c:pt>
                <c:pt idx="1231">
                  <c:v>354.5</c:v>
                </c:pt>
                <c:pt idx="1232">
                  <c:v>#N/A</c:v>
                </c:pt>
                <c:pt idx="1233">
                  <c:v>#N/A</c:v>
                </c:pt>
                <c:pt idx="1234">
                  <c:v>366</c:v>
                </c:pt>
                <c:pt idx="1235">
                  <c:v>367.75</c:v>
                </c:pt>
                <c:pt idx="1236">
                  <c:v>371.25</c:v>
                </c:pt>
                <c:pt idx="1237">
                  <c:v>368</c:v>
                </c:pt>
                <c:pt idx="1238">
                  <c:v>368.4</c:v>
                </c:pt>
                <c:pt idx="1239">
                  <c:v>#N/A</c:v>
                </c:pt>
                <c:pt idx="1240">
                  <c:v>#N/A</c:v>
                </c:pt>
                <c:pt idx="1241">
                  <c:v>370.8</c:v>
                </c:pt>
                <c:pt idx="1242">
                  <c:v>364.75</c:v>
                </c:pt>
                <c:pt idx="1243">
                  <c:v>364.3</c:v>
                </c:pt>
                <c:pt idx="1244">
                  <c:v>368.7</c:v>
                </c:pt>
                <c:pt idx="1245">
                  <c:v>364.6</c:v>
                </c:pt>
                <c:pt idx="1246">
                  <c:v>#N/A</c:v>
                </c:pt>
                <c:pt idx="1247">
                  <c:v>#N/A</c:v>
                </c:pt>
                <c:pt idx="1248">
                  <c:v>366</c:v>
                </c:pt>
                <c:pt idx="1249">
                  <c:v>365</c:v>
                </c:pt>
                <c:pt idx="1250">
                  <c:v>360.9</c:v>
                </c:pt>
                <c:pt idx="1251">
                  <c:v>367.95</c:v>
                </c:pt>
                <c:pt idx="1252">
                  <c:v>363.5</c:v>
                </c:pt>
                <c:pt idx="1253">
                  <c:v>#N/A</c:v>
                </c:pt>
                <c:pt idx="1254">
                  <c:v>#N/A</c:v>
                </c:pt>
                <c:pt idx="1255">
                  <c:v>361.1</c:v>
                </c:pt>
                <c:pt idx="1256">
                  <c:v>352</c:v>
                </c:pt>
                <c:pt idx="1257">
                  <c:v>354.5</c:v>
                </c:pt>
                <c:pt idx="1258">
                  <c:v>353.05</c:v>
                </c:pt>
                <c:pt idx="1259">
                  <c:v>356.5</c:v>
                </c:pt>
                <c:pt idx="1260">
                  <c:v>#N/A</c:v>
                </c:pt>
                <c:pt idx="1261">
                  <c:v>#N/A</c:v>
                </c:pt>
                <c:pt idx="1262">
                  <c:v>359.15</c:v>
                </c:pt>
                <c:pt idx="1263">
                  <c:v>362.45</c:v>
                </c:pt>
                <c:pt idx="1264">
                  <c:v>357.45</c:v>
                </c:pt>
                <c:pt idx="1265">
                  <c:v>361.75</c:v>
                </c:pt>
                <c:pt idx="1266">
                  <c:v>357</c:v>
                </c:pt>
                <c:pt idx="1267">
                  <c:v>#N/A</c:v>
                </c:pt>
                <c:pt idx="1268">
                  <c:v>#N/A</c:v>
                </c:pt>
                <c:pt idx="1269">
                  <c:v>352.2</c:v>
                </c:pt>
                <c:pt idx="1270">
                  <c:v>347</c:v>
                </c:pt>
                <c:pt idx="1271">
                  <c:v>347.15</c:v>
                </c:pt>
                <c:pt idx="1272">
                  <c:v>343.9</c:v>
                </c:pt>
                <c:pt idx="1273">
                  <c:v>344.9</c:v>
                </c:pt>
                <c:pt idx="1274">
                  <c:v>#N/A</c:v>
                </c:pt>
                <c:pt idx="1275">
                  <c:v>#N/A</c:v>
                </c:pt>
                <c:pt idx="1276">
                  <c:v>346.15</c:v>
                </c:pt>
                <c:pt idx="1277">
                  <c:v>350.5</c:v>
                </c:pt>
                <c:pt idx="1278">
                  <c:v>351.25</c:v>
                </c:pt>
                <c:pt idx="1279">
                  <c:v>350.9</c:v>
                </c:pt>
                <c:pt idx="1280">
                  <c:v>350.6</c:v>
                </c:pt>
                <c:pt idx="1281">
                  <c:v>#N/A</c:v>
                </c:pt>
                <c:pt idx="1282">
                  <c:v>#N/A</c:v>
                </c:pt>
                <c:pt idx="1283">
                  <c:v>348.15</c:v>
                </c:pt>
                <c:pt idx="1284">
                  <c:v>344.35</c:v>
                </c:pt>
                <c:pt idx="1285">
                  <c:v>344.3</c:v>
                </c:pt>
                <c:pt idx="1286">
                  <c:v>345.2</c:v>
                </c:pt>
                <c:pt idx="1287">
                  <c:v>344.9</c:v>
                </c:pt>
                <c:pt idx="1288">
                  <c:v>#N/A</c:v>
                </c:pt>
                <c:pt idx="1289">
                  <c:v>#N/A</c:v>
                </c:pt>
                <c:pt idx="1290">
                  <c:v>347.05</c:v>
                </c:pt>
                <c:pt idx="1291">
                  <c:v>341.9</c:v>
                </c:pt>
                <c:pt idx="1292">
                  <c:v>343.3</c:v>
                </c:pt>
                <c:pt idx="1293">
                  <c:v>344.6</c:v>
                </c:pt>
                <c:pt idx="1294">
                  <c:v>346.95</c:v>
                </c:pt>
                <c:pt idx="1295">
                  <c:v>#N/A</c:v>
                </c:pt>
                <c:pt idx="1296">
                  <c:v>#N/A</c:v>
                </c:pt>
                <c:pt idx="1297">
                  <c:v>351.5</c:v>
                </c:pt>
                <c:pt idx="1298">
                  <c:v>350.5</c:v>
                </c:pt>
                <c:pt idx="1299">
                  <c:v>359.4</c:v>
                </c:pt>
                <c:pt idx="1300">
                  <c:v>361.5</c:v>
                </c:pt>
                <c:pt idx="1301">
                  <c:v>362.45</c:v>
                </c:pt>
                <c:pt idx="1302">
                  <c:v>#N/A</c:v>
                </c:pt>
                <c:pt idx="1303">
                  <c:v>#N/A</c:v>
                </c:pt>
                <c:pt idx="1304">
                  <c:v>364.5</c:v>
                </c:pt>
                <c:pt idx="1305">
                  <c:v>361.5</c:v>
                </c:pt>
                <c:pt idx="1306">
                  <c:v>356.2</c:v>
                </c:pt>
                <c:pt idx="1307">
                  <c:v>354.75</c:v>
                </c:pt>
                <c:pt idx="1308">
                  <c:v>347.6</c:v>
                </c:pt>
                <c:pt idx="1309">
                  <c:v>#N/A</c:v>
                </c:pt>
                <c:pt idx="1310">
                  <c:v>#N/A</c:v>
                </c:pt>
                <c:pt idx="1311">
                  <c:v>349.3</c:v>
                </c:pt>
                <c:pt idx="1312">
                  <c:v>351.65</c:v>
                </c:pt>
                <c:pt idx="1313">
                  <c:v>351.5</c:v>
                </c:pt>
                <c:pt idx="1314">
                  <c:v>352.5</c:v>
                </c:pt>
                <c:pt idx="1315">
                  <c:v>356.3</c:v>
                </c:pt>
                <c:pt idx="1316">
                  <c:v>#N/A</c:v>
                </c:pt>
                <c:pt idx="1317">
                  <c:v>#N/A</c:v>
                </c:pt>
                <c:pt idx="1318">
                  <c:v>361.6</c:v>
                </c:pt>
                <c:pt idx="1319">
                  <c:v>358.15</c:v>
                </c:pt>
                <c:pt idx="1320">
                  <c:v>362.4</c:v>
                </c:pt>
                <c:pt idx="1321">
                  <c:v>365.5</c:v>
                </c:pt>
                <c:pt idx="1322">
                  <c:v>363.2</c:v>
                </c:pt>
                <c:pt idx="1323">
                  <c:v>#N/A</c:v>
                </c:pt>
                <c:pt idx="1324">
                  <c:v>#N/A</c:v>
                </c:pt>
                <c:pt idx="1325">
                  <c:v>358.25</c:v>
                </c:pt>
                <c:pt idx="1326">
                  <c:v>361.5</c:v>
                </c:pt>
                <c:pt idx="1327">
                  <c:v>365.9</c:v>
                </c:pt>
                <c:pt idx="1328">
                  <c:v>361</c:v>
                </c:pt>
                <c:pt idx="1329">
                  <c:v>362.8</c:v>
                </c:pt>
                <c:pt idx="1330">
                  <c:v>#N/A</c:v>
                </c:pt>
                <c:pt idx="1331">
                  <c:v>#N/A</c:v>
                </c:pt>
                <c:pt idx="1332">
                  <c:v>361.15</c:v>
                </c:pt>
                <c:pt idx="1333">
                  <c:v>364.4</c:v>
                </c:pt>
                <c:pt idx="1334">
                  <c:v>372.25</c:v>
                </c:pt>
                <c:pt idx="1335">
                  <c:v>369.4</c:v>
                </c:pt>
                <c:pt idx="1336">
                  <c:v>375.2</c:v>
                </c:pt>
                <c:pt idx="1337">
                  <c:v>#N/A</c:v>
                </c:pt>
                <c:pt idx="1338">
                  <c:v>#N/A</c:v>
                </c:pt>
                <c:pt idx="1339">
                  <c:v>375.5</c:v>
                </c:pt>
                <c:pt idx="1340">
                  <c:v>371.25</c:v>
                </c:pt>
                <c:pt idx="1341">
                  <c:v>373.6</c:v>
                </c:pt>
                <c:pt idx="1342">
                  <c:v>373.2</c:v>
                </c:pt>
                <c:pt idx="1343">
                  <c:v>376.9</c:v>
                </c:pt>
                <c:pt idx="1344">
                  <c:v>#N/A</c:v>
                </c:pt>
                <c:pt idx="1345">
                  <c:v>#N/A</c:v>
                </c:pt>
                <c:pt idx="1346">
                  <c:v>375</c:v>
                </c:pt>
                <c:pt idx="1347">
                  <c:v>382.4</c:v>
                </c:pt>
                <c:pt idx="1348">
                  <c:v>380.15</c:v>
                </c:pt>
                <c:pt idx="1349">
                  <c:v>380</c:v>
                </c:pt>
                <c:pt idx="1350">
                  <c:v>374.75</c:v>
                </c:pt>
                <c:pt idx="1351">
                  <c:v>#N/A</c:v>
                </c:pt>
                <c:pt idx="1352">
                  <c:v>#N/A</c:v>
                </c:pt>
                <c:pt idx="1353">
                  <c:v>373.8</c:v>
                </c:pt>
                <c:pt idx="1354">
                  <c:v>372.9</c:v>
                </c:pt>
                <c:pt idx="1355">
                  <c:v>376.5</c:v>
                </c:pt>
                <c:pt idx="1356">
                  <c:v>376.4</c:v>
                </c:pt>
                <c:pt idx="1357">
                  <c:v>381.6</c:v>
                </c:pt>
                <c:pt idx="1358">
                  <c:v>#N/A</c:v>
                </c:pt>
                <c:pt idx="1359">
                  <c:v>#N/A</c:v>
                </c:pt>
                <c:pt idx="1360">
                  <c:v>386.85</c:v>
                </c:pt>
                <c:pt idx="1361">
                  <c:v>384.45</c:v>
                </c:pt>
                <c:pt idx="1362">
                  <c:v>389.1</c:v>
                </c:pt>
                <c:pt idx="1363">
                  <c:v>385</c:v>
                </c:pt>
                <c:pt idx="1364">
                  <c:v>380.6</c:v>
                </c:pt>
                <c:pt idx="1365">
                  <c:v>#N/A</c:v>
                </c:pt>
                <c:pt idx="1366">
                  <c:v>#N/A</c:v>
                </c:pt>
                <c:pt idx="1367">
                  <c:v>382</c:v>
                </c:pt>
                <c:pt idx="1368">
                  <c:v>385</c:v>
                </c:pt>
                <c:pt idx="1369">
                  <c:v>384.2</c:v>
                </c:pt>
                <c:pt idx="1370">
                  <c:v>382.45</c:v>
                </c:pt>
                <c:pt idx="1371">
                  <c:v>369.35</c:v>
                </c:pt>
                <c:pt idx="1372">
                  <c:v>#N/A</c:v>
                </c:pt>
                <c:pt idx="1373">
                  <c:v>#N/A</c:v>
                </c:pt>
                <c:pt idx="1374">
                  <c:v>372.7</c:v>
                </c:pt>
                <c:pt idx="1375">
                  <c:v>376.25</c:v>
                </c:pt>
                <c:pt idx="1376">
                  <c:v>374.85</c:v>
                </c:pt>
                <c:pt idx="1377">
                  <c:v>369.75</c:v>
                </c:pt>
                <c:pt idx="1378">
                  <c:v>373.25</c:v>
                </c:pt>
                <c:pt idx="1379">
                  <c:v>#N/A</c:v>
                </c:pt>
                <c:pt idx="1380">
                  <c:v>#N/A</c:v>
                </c:pt>
                <c:pt idx="1381">
                  <c:v>374.4</c:v>
                </c:pt>
                <c:pt idx="1382">
                  <c:v>375.1</c:v>
                </c:pt>
                <c:pt idx="1383">
                  <c:v>372.9</c:v>
                </c:pt>
                <c:pt idx="1384">
                  <c:v>371.35</c:v>
                </c:pt>
                <c:pt idx="1385">
                  <c:v>371.3</c:v>
                </c:pt>
                <c:pt idx="1386">
                  <c:v>#N/A</c:v>
                </c:pt>
                <c:pt idx="1387">
                  <c:v>#N/A</c:v>
                </c:pt>
                <c:pt idx="1388">
                  <c:v>373.1</c:v>
                </c:pt>
                <c:pt idx="1389">
                  <c:v>381</c:v>
                </c:pt>
                <c:pt idx="1390">
                  <c:v>385.6</c:v>
                </c:pt>
                <c:pt idx="1391">
                  <c:v>384.5</c:v>
                </c:pt>
                <c:pt idx="1392">
                  <c:v>388.35</c:v>
                </c:pt>
                <c:pt idx="1393">
                  <c:v>#N/A</c:v>
                </c:pt>
                <c:pt idx="1394">
                  <c:v>#N/A</c:v>
                </c:pt>
                <c:pt idx="1395">
                  <c:v>387.65</c:v>
                </c:pt>
                <c:pt idx="1396">
                  <c:v>382.6</c:v>
                </c:pt>
                <c:pt idx="1397">
                  <c:v>386.3</c:v>
                </c:pt>
                <c:pt idx="1398">
                  <c:v>383.25</c:v>
                </c:pt>
                <c:pt idx="1399">
                  <c:v>384.05</c:v>
                </c:pt>
                <c:pt idx="1400">
                  <c:v>#N/A</c:v>
                </c:pt>
                <c:pt idx="1401">
                  <c:v>#N/A</c:v>
                </c:pt>
                <c:pt idx="1402">
                  <c:v>376.75</c:v>
                </c:pt>
                <c:pt idx="1403">
                  <c:v>379.25</c:v>
                </c:pt>
                <c:pt idx="1404">
                  <c:v>381.15</c:v>
                </c:pt>
                <c:pt idx="1405">
                  <c:v>379.7</c:v>
                </c:pt>
                <c:pt idx="1406">
                  <c:v>382.75</c:v>
                </c:pt>
                <c:pt idx="1407">
                  <c:v>#N/A</c:v>
                </c:pt>
                <c:pt idx="1408">
                  <c:v>#N/A</c:v>
                </c:pt>
                <c:pt idx="1409">
                  <c:v>386.2</c:v>
                </c:pt>
                <c:pt idx="1410">
                  <c:v>387.45</c:v>
                </c:pt>
                <c:pt idx="1411">
                  <c:v>393.8</c:v>
                </c:pt>
                <c:pt idx="1412">
                  <c:v>394.4</c:v>
                </c:pt>
                <c:pt idx="1413">
                  <c:v>397.25</c:v>
                </c:pt>
                <c:pt idx="1414">
                  <c:v>#N/A</c:v>
                </c:pt>
                <c:pt idx="1415">
                  <c:v>#N/A</c:v>
                </c:pt>
                <c:pt idx="1416">
                  <c:v>390</c:v>
                </c:pt>
                <c:pt idx="1417">
                  <c:v>398.25</c:v>
                </c:pt>
                <c:pt idx="1418">
                  <c:v>394.5</c:v>
                </c:pt>
                <c:pt idx="1419">
                  <c:v>394.3</c:v>
                </c:pt>
                <c:pt idx="1420">
                  <c:v>395.8</c:v>
                </c:pt>
                <c:pt idx="1421">
                  <c:v>#N/A</c:v>
                </c:pt>
                <c:pt idx="1422">
                  <c:v>#N/A</c:v>
                </c:pt>
                <c:pt idx="1423">
                  <c:v>391.25</c:v>
                </c:pt>
                <c:pt idx="1424">
                  <c:v>391</c:v>
                </c:pt>
                <c:pt idx="1425">
                  <c:v>396.25</c:v>
                </c:pt>
                <c:pt idx="1426">
                  <c:v>394.95</c:v>
                </c:pt>
                <c:pt idx="1427">
                  <c:v>397.5</c:v>
                </c:pt>
                <c:pt idx="1428">
                  <c:v>#N/A</c:v>
                </c:pt>
                <c:pt idx="1429">
                  <c:v>#N/A</c:v>
                </c:pt>
                <c:pt idx="1430">
                  <c:v>403</c:v>
                </c:pt>
                <c:pt idx="1431">
                  <c:v>403</c:v>
                </c:pt>
                <c:pt idx="1432">
                  <c:v>404.4</c:v>
                </c:pt>
                <c:pt idx="1433">
                  <c:v>402.5</c:v>
                </c:pt>
                <c:pt idx="1434">
                  <c:v>406.1</c:v>
                </c:pt>
                <c:pt idx="1435">
                  <c:v>#N/A</c:v>
                </c:pt>
                <c:pt idx="1436">
                  <c:v>#N/A</c:v>
                </c:pt>
                <c:pt idx="1437">
                  <c:v>406.75</c:v>
                </c:pt>
                <c:pt idx="1438">
                  <c:v>408</c:v>
                </c:pt>
                <c:pt idx="1439">
                  <c:v>405.15</c:v>
                </c:pt>
                <c:pt idx="1440">
                  <c:v>404.75</c:v>
                </c:pt>
                <c:pt idx="1441">
                  <c:v>408.9</c:v>
                </c:pt>
                <c:pt idx="1442">
                  <c:v>#N/A</c:v>
                </c:pt>
                <c:pt idx="1443">
                  <c:v>#N/A</c:v>
                </c:pt>
                <c:pt idx="1444">
                  <c:v>409</c:v>
                </c:pt>
                <c:pt idx="1445">
                  <c:v>407</c:v>
                </c:pt>
                <c:pt idx="1446">
                  <c:v>412.25</c:v>
                </c:pt>
                <c:pt idx="1447">
                  <c:v>410.5</c:v>
                </c:pt>
                <c:pt idx="1448">
                  <c:v>409.1</c:v>
                </c:pt>
                <c:pt idx="1449">
                  <c:v>#N/A</c:v>
                </c:pt>
                <c:pt idx="1450">
                  <c:v>#N/A</c:v>
                </c:pt>
                <c:pt idx="1451">
                  <c:v>409.75</c:v>
                </c:pt>
                <c:pt idx="1452">
                  <c:v>410.5</c:v>
                </c:pt>
                <c:pt idx="1453">
                  <c:v>411.65</c:v>
                </c:pt>
                <c:pt idx="1454">
                  <c:v>411.6</c:v>
                </c:pt>
                <c:pt idx="1455">
                  <c:v>412</c:v>
                </c:pt>
                <c:pt idx="1456">
                  <c:v>#N/A</c:v>
                </c:pt>
                <c:pt idx="1457">
                  <c:v>#N/A</c:v>
                </c:pt>
                <c:pt idx="1458">
                  <c:v>414.4</c:v>
                </c:pt>
                <c:pt idx="1459">
                  <c:v>416</c:v>
                </c:pt>
                <c:pt idx="1460">
                  <c:v>414.8</c:v>
                </c:pt>
                <c:pt idx="1461">
                  <c:v>#N/A</c:v>
                </c:pt>
                <c:pt idx="1462">
                  <c:v>414.75</c:v>
                </c:pt>
                <c:pt idx="1463">
                  <c:v>#N/A</c:v>
                </c:pt>
                <c:pt idx="1464">
                  <c:v>#N/A</c:v>
                </c:pt>
                <c:pt idx="1465">
                  <c:v>423.25</c:v>
                </c:pt>
                <c:pt idx="1466">
                  <c:v>422</c:v>
                </c:pt>
                <c:pt idx="1467">
                  <c:v>420</c:v>
                </c:pt>
                <c:pt idx="1468">
                  <c:v>423.5</c:v>
                </c:pt>
                <c:pt idx="1469">
                  <c:v>426.25</c:v>
                </c:pt>
                <c:pt idx="1470">
                  <c:v>#N/A</c:v>
                </c:pt>
                <c:pt idx="1471">
                  <c:v>#N/A</c:v>
                </c:pt>
                <c:pt idx="1472">
                  <c:v>424.5</c:v>
                </c:pt>
                <c:pt idx="1473">
                  <c:v>423.75</c:v>
                </c:pt>
                <c:pt idx="1474">
                  <c:v>419</c:v>
                </c:pt>
                <c:pt idx="1475">
                  <c:v>408.25</c:v>
                </c:pt>
                <c:pt idx="1476">
                  <c:v>406.2</c:v>
                </c:pt>
                <c:pt idx="1477">
                  <c:v>#N/A</c:v>
                </c:pt>
                <c:pt idx="1478">
                  <c:v>#N/A</c:v>
                </c:pt>
                <c:pt idx="1479">
                  <c:v>407</c:v>
                </c:pt>
                <c:pt idx="1480">
                  <c:v>412.5</c:v>
                </c:pt>
                <c:pt idx="1481">
                  <c:v>410.4</c:v>
                </c:pt>
                <c:pt idx="1482">
                  <c:v>409.25</c:v>
                </c:pt>
                <c:pt idx="1483">
                  <c:v>407.8</c:v>
                </c:pt>
                <c:pt idx="1484">
                  <c:v>#N/A</c:v>
                </c:pt>
                <c:pt idx="1485">
                  <c:v>#N/A</c:v>
                </c:pt>
                <c:pt idx="1486">
                  <c:v>403.5</c:v>
                </c:pt>
                <c:pt idx="1487">
                  <c:v>410</c:v>
                </c:pt>
                <c:pt idx="1488">
                  <c:v>410</c:v>
                </c:pt>
                <c:pt idx="1489">
                  <c:v>399.5</c:v>
                </c:pt>
                <c:pt idx="1490">
                  <c:v>402.2</c:v>
                </c:pt>
                <c:pt idx="1491">
                  <c:v>#N/A</c:v>
                </c:pt>
                <c:pt idx="1492">
                  <c:v>#N/A</c:v>
                </c:pt>
                <c:pt idx="1493">
                  <c:v>398</c:v>
                </c:pt>
                <c:pt idx="1494">
                  <c:v>399.25</c:v>
                </c:pt>
                <c:pt idx="1495">
                  <c:v>400.5</c:v>
                </c:pt>
                <c:pt idx="1496">
                  <c:v>397</c:v>
                </c:pt>
                <c:pt idx="1497">
                  <c:v>402.8</c:v>
                </c:pt>
                <c:pt idx="1498">
                  <c:v>#N/A</c:v>
                </c:pt>
                <c:pt idx="1499">
                  <c:v>#N/A</c:v>
                </c:pt>
                <c:pt idx="1500">
                  <c:v>406.5</c:v>
                </c:pt>
                <c:pt idx="1501">
                  <c:v>406.2</c:v>
                </c:pt>
                <c:pt idx="1502">
                  <c:v>411.25</c:v>
                </c:pt>
                <c:pt idx="1503">
                  <c:v>412.15</c:v>
                </c:pt>
                <c:pt idx="1504">
                  <c:v>409.85</c:v>
                </c:pt>
                <c:pt idx="1505">
                  <c:v>#N/A</c:v>
                </c:pt>
                <c:pt idx="1506">
                  <c:v>#N/A</c:v>
                </c:pt>
                <c:pt idx="1507">
                  <c:v>411.4</c:v>
                </c:pt>
                <c:pt idx="1508">
                  <c:v>415.25</c:v>
                </c:pt>
                <c:pt idx="1509">
                  <c:v>410.25</c:v>
                </c:pt>
                <c:pt idx="1510">
                  <c:v>409.5</c:v>
                </c:pt>
                <c:pt idx="1511">
                  <c:v>397.25</c:v>
                </c:pt>
                <c:pt idx="1512">
                  <c:v>#N/A</c:v>
                </c:pt>
                <c:pt idx="1513">
                  <c:v>#N/A</c:v>
                </c:pt>
                <c:pt idx="1514">
                  <c:v>398.55</c:v>
                </c:pt>
                <c:pt idx="1515">
                  <c:v>403.75</c:v>
                </c:pt>
                <c:pt idx="1516">
                  <c:v>395.45</c:v>
                </c:pt>
                <c:pt idx="1517">
                  <c:v>395</c:v>
                </c:pt>
                <c:pt idx="1518">
                  <c:v>396.1</c:v>
                </c:pt>
                <c:pt idx="1519">
                  <c:v>#N/A</c:v>
                </c:pt>
                <c:pt idx="1520">
                  <c:v>#N/A</c:v>
                </c:pt>
                <c:pt idx="1521">
                  <c:v>399.5</c:v>
                </c:pt>
                <c:pt idx="1522">
                  <c:v>392.95</c:v>
                </c:pt>
                <c:pt idx="1523">
                  <c:v>393</c:v>
                </c:pt>
                <c:pt idx="1524">
                  <c:v>392.75</c:v>
                </c:pt>
                <c:pt idx="1525">
                  <c:v>400.9</c:v>
                </c:pt>
                <c:pt idx="1526">
                  <c:v>#N/A</c:v>
                </c:pt>
                <c:pt idx="1527">
                  <c:v>#N/A</c:v>
                </c:pt>
                <c:pt idx="1528">
                  <c:v>401.25</c:v>
                </c:pt>
                <c:pt idx="1529">
                  <c:v>402.25</c:v>
                </c:pt>
                <c:pt idx="1530">
                  <c:v>399.95</c:v>
                </c:pt>
                <c:pt idx="1531">
                  <c:v>402</c:v>
                </c:pt>
                <c:pt idx="1532">
                  <c:v>394.9</c:v>
                </c:pt>
                <c:pt idx="1533">
                  <c:v>#N/A</c:v>
                </c:pt>
                <c:pt idx="1534">
                  <c:v>#N/A</c:v>
                </c:pt>
                <c:pt idx="1535">
                  <c:v>399</c:v>
                </c:pt>
                <c:pt idx="1536">
                  <c:v>402.25</c:v>
                </c:pt>
                <c:pt idx="1537">
                  <c:v>407</c:v>
                </c:pt>
                <c:pt idx="1538">
                  <c:v>411</c:v>
                </c:pt>
                <c:pt idx="1539">
                  <c:v>411.75</c:v>
                </c:pt>
                <c:pt idx="1540">
                  <c:v>#N/A</c:v>
                </c:pt>
                <c:pt idx="1541">
                  <c:v>#N/A</c:v>
                </c:pt>
                <c:pt idx="1542">
                  <c:v>417</c:v>
                </c:pt>
                <c:pt idx="1543">
                  <c:v>419.5</c:v>
                </c:pt>
                <c:pt idx="1544">
                  <c:v>415.5</c:v>
                </c:pt>
                <c:pt idx="1545">
                  <c:v>416</c:v>
                </c:pt>
                <c:pt idx="1546">
                  <c:v>422.25</c:v>
                </c:pt>
                <c:pt idx="1547">
                  <c:v>#N/A</c:v>
                </c:pt>
                <c:pt idx="1548">
                  <c:v>#N/A</c:v>
                </c:pt>
                <c:pt idx="1549">
                  <c:v>417.75</c:v>
                </c:pt>
                <c:pt idx="1550">
                  <c:v>421.3</c:v>
                </c:pt>
                <c:pt idx="1551">
                  <c:v>426.25</c:v>
                </c:pt>
                <c:pt idx="1552">
                  <c:v>426</c:v>
                </c:pt>
                <c:pt idx="1553">
                  <c:v>419.55</c:v>
                </c:pt>
                <c:pt idx="1554">
                  <c:v>#N/A</c:v>
                </c:pt>
                <c:pt idx="1555">
                  <c:v>#N/A</c:v>
                </c:pt>
                <c:pt idx="1556">
                  <c:v>415.25</c:v>
                </c:pt>
                <c:pt idx="1557">
                  <c:v>419.5</c:v>
                </c:pt>
                <c:pt idx="1558">
                  <c:v>423</c:v>
                </c:pt>
                <c:pt idx="1559">
                  <c:v>419.25</c:v>
                </c:pt>
                <c:pt idx="1560">
                  <c:v>420.5</c:v>
                </c:pt>
                <c:pt idx="1561">
                  <c:v>#N/A</c:v>
                </c:pt>
                <c:pt idx="1562">
                  <c:v>#N/A</c:v>
                </c:pt>
                <c:pt idx="1563">
                  <c:v>418.95</c:v>
                </c:pt>
                <c:pt idx="1564">
                  <c:v>406.5</c:v>
                </c:pt>
                <c:pt idx="1565">
                  <c:v>400.5</c:v>
                </c:pt>
                <c:pt idx="1566">
                  <c:v>398.75</c:v>
                </c:pt>
                <c:pt idx="1567">
                  <c:v>400.15</c:v>
                </c:pt>
                <c:pt idx="1568">
                  <c:v>#N/A</c:v>
                </c:pt>
                <c:pt idx="1569">
                  <c:v>#N/A</c:v>
                </c:pt>
                <c:pt idx="1570">
                  <c:v>399.95</c:v>
                </c:pt>
                <c:pt idx="1571">
                  <c:v>394.75</c:v>
                </c:pt>
                <c:pt idx="1572">
                  <c:v>390</c:v>
                </c:pt>
                <c:pt idx="1573">
                  <c:v>394</c:v>
                </c:pt>
                <c:pt idx="1574">
                  <c:v>394.85</c:v>
                </c:pt>
                <c:pt idx="1575">
                  <c:v>#N/A</c:v>
                </c:pt>
                <c:pt idx="1576">
                  <c:v>#N/A</c:v>
                </c:pt>
                <c:pt idx="1577">
                  <c:v>396.35</c:v>
                </c:pt>
                <c:pt idx="1578">
                  <c:v>398.5</c:v>
                </c:pt>
                <c:pt idx="1579">
                  <c:v>385</c:v>
                </c:pt>
                <c:pt idx="1580">
                  <c:v>387.5</c:v>
                </c:pt>
                <c:pt idx="1581">
                  <c:v>387.2</c:v>
                </c:pt>
                <c:pt idx="1582">
                  <c:v>#N/A</c:v>
                </c:pt>
                <c:pt idx="1583">
                  <c:v>#N/A</c:v>
                </c:pt>
                <c:pt idx="1584">
                  <c:v>387.1</c:v>
                </c:pt>
                <c:pt idx="1585">
                  <c:v>392</c:v>
                </c:pt>
                <c:pt idx="1586">
                  <c:v>393.35</c:v>
                </c:pt>
                <c:pt idx="1587">
                  <c:v>387.4</c:v>
                </c:pt>
                <c:pt idx="1588">
                  <c:v>378.75</c:v>
                </c:pt>
                <c:pt idx="1589">
                  <c:v>#N/A</c:v>
                </c:pt>
                <c:pt idx="1590">
                  <c:v>#N/A</c:v>
                </c:pt>
                <c:pt idx="1591">
                  <c:v>378.25</c:v>
                </c:pt>
                <c:pt idx="1592">
                  <c:v>377.6</c:v>
                </c:pt>
                <c:pt idx="1593">
                  <c:v>378</c:v>
                </c:pt>
                <c:pt idx="1594">
                  <c:v>374.55</c:v>
                </c:pt>
                <c:pt idx="1595">
                  <c:v>376.7</c:v>
                </c:pt>
                <c:pt idx="1596">
                  <c:v>#N/A</c:v>
                </c:pt>
                <c:pt idx="1597">
                  <c:v>#N/A</c:v>
                </c:pt>
                <c:pt idx="1598">
                  <c:v>379</c:v>
                </c:pt>
                <c:pt idx="1599">
                  <c:v>376.9</c:v>
                </c:pt>
                <c:pt idx="1600">
                  <c:v>381.75</c:v>
                </c:pt>
                <c:pt idx="1601">
                  <c:v>379.75</c:v>
                </c:pt>
                <c:pt idx="1602">
                  <c:v>384.5</c:v>
                </c:pt>
                <c:pt idx="1603">
                  <c:v>#N/A</c:v>
                </c:pt>
                <c:pt idx="1604">
                  <c:v>#N/A</c:v>
                </c:pt>
                <c:pt idx="1605">
                  <c:v>386</c:v>
                </c:pt>
                <c:pt idx="1606">
                  <c:v>387.75</c:v>
                </c:pt>
                <c:pt idx="1607">
                  <c:v>388.25</c:v>
                </c:pt>
                <c:pt idx="1608">
                  <c:v>395.5</c:v>
                </c:pt>
                <c:pt idx="1609">
                  <c:v>393.8</c:v>
                </c:pt>
                <c:pt idx="1610">
                  <c:v>#N/A</c:v>
                </c:pt>
                <c:pt idx="1611">
                  <c:v>#N/A</c:v>
                </c:pt>
                <c:pt idx="1612">
                  <c:v>395.1</c:v>
                </c:pt>
                <c:pt idx="1613">
                  <c:v>394.25</c:v>
                </c:pt>
                <c:pt idx="1614">
                  <c:v>390.5</c:v>
                </c:pt>
                <c:pt idx="1615">
                  <c:v>388</c:v>
                </c:pt>
                <c:pt idx="1616">
                  <c:v>390.8</c:v>
                </c:pt>
                <c:pt idx="1617">
                  <c:v>#N/A</c:v>
                </c:pt>
                <c:pt idx="1618">
                  <c:v>#N/A</c:v>
                </c:pt>
                <c:pt idx="1619">
                  <c:v>393.5</c:v>
                </c:pt>
                <c:pt idx="1620">
                  <c:v>391</c:v>
                </c:pt>
                <c:pt idx="1621">
                  <c:v>383.75</c:v>
                </c:pt>
                <c:pt idx="1622">
                  <c:v>385.7</c:v>
                </c:pt>
                <c:pt idx="1623">
                  <c:v>384.7</c:v>
                </c:pt>
                <c:pt idx="1624">
                  <c:v>#N/A</c:v>
                </c:pt>
                <c:pt idx="1625">
                  <c:v>#N/A</c:v>
                </c:pt>
                <c:pt idx="1626">
                  <c:v>383</c:v>
                </c:pt>
                <c:pt idx="1627">
                  <c:v>388.9</c:v>
                </c:pt>
                <c:pt idx="1628">
                  <c:v>384.5</c:v>
                </c:pt>
                <c:pt idx="1629">
                  <c:v>387.45</c:v>
                </c:pt>
                <c:pt idx="1630">
                  <c:v>394.9</c:v>
                </c:pt>
                <c:pt idx="1631">
                  <c:v>#N/A</c:v>
                </c:pt>
                <c:pt idx="1632">
                  <c:v>#N/A</c:v>
                </c:pt>
                <c:pt idx="1633">
                  <c:v>394</c:v>
                </c:pt>
                <c:pt idx="1634">
                  <c:v>395</c:v>
                </c:pt>
                <c:pt idx="1635">
                  <c:v>394.5</c:v>
                </c:pt>
                <c:pt idx="1636">
                  <c:v>401.75</c:v>
                </c:pt>
                <c:pt idx="1637">
                  <c:v>402.3</c:v>
                </c:pt>
                <c:pt idx="1638">
                  <c:v>#N/A</c:v>
                </c:pt>
                <c:pt idx="1639">
                  <c:v>#N/A</c:v>
                </c:pt>
                <c:pt idx="1640">
                  <c:v>400.5</c:v>
                </c:pt>
                <c:pt idx="1641">
                  <c:v>391.9</c:v>
                </c:pt>
                <c:pt idx="1642">
                  <c:v>394</c:v>
                </c:pt>
                <c:pt idx="1643">
                  <c:v>395.8</c:v>
                </c:pt>
                <c:pt idx="1644">
                  <c:v>397.55</c:v>
                </c:pt>
                <c:pt idx="1645">
                  <c:v>#N/A</c:v>
                </c:pt>
                <c:pt idx="1646">
                  <c:v>#N/A</c:v>
                </c:pt>
                <c:pt idx="1647">
                  <c:v>397.45</c:v>
                </c:pt>
                <c:pt idx="1648">
                  <c:v>391.75</c:v>
                </c:pt>
                <c:pt idx="1649">
                  <c:v>401.4</c:v>
                </c:pt>
                <c:pt idx="1650">
                  <c:v>406.75</c:v>
                </c:pt>
                <c:pt idx="1651">
                  <c:v>407.2</c:v>
                </c:pt>
                <c:pt idx="1652">
                  <c:v>#N/A</c:v>
                </c:pt>
                <c:pt idx="1653">
                  <c:v>#N/A</c:v>
                </c:pt>
                <c:pt idx="1654">
                  <c:v>406.9</c:v>
                </c:pt>
                <c:pt idx="1655">
                  <c:v>402</c:v>
                </c:pt>
                <c:pt idx="1656">
                  <c:v>404.75</c:v>
                </c:pt>
                <c:pt idx="1657">
                  <c:v>403.95</c:v>
                </c:pt>
                <c:pt idx="1658">
                  <c:v>406.2</c:v>
                </c:pt>
                <c:pt idx="1659">
                  <c:v>#N/A</c:v>
                </c:pt>
                <c:pt idx="1660">
                  <c:v>#N/A</c:v>
                </c:pt>
                <c:pt idx="1661">
                  <c:v>405.7</c:v>
                </c:pt>
                <c:pt idx="1662">
                  <c:v>399.75</c:v>
                </c:pt>
                <c:pt idx="1663">
                  <c:v>397.75</c:v>
                </c:pt>
                <c:pt idx="1664">
                  <c:v>394.7</c:v>
                </c:pt>
                <c:pt idx="1665">
                  <c:v>389.7</c:v>
                </c:pt>
                <c:pt idx="1666">
                  <c:v>#N/A</c:v>
                </c:pt>
                <c:pt idx="1667">
                  <c:v>#N/A</c:v>
                </c:pt>
                <c:pt idx="1668">
                  <c:v>390.25</c:v>
                </c:pt>
                <c:pt idx="1669">
                  <c:v>387.75</c:v>
                </c:pt>
                <c:pt idx="1670">
                  <c:v>388.9</c:v>
                </c:pt>
                <c:pt idx="1671">
                  <c:v>388</c:v>
                </c:pt>
                <c:pt idx="1672">
                  <c:v>391</c:v>
                </c:pt>
                <c:pt idx="1673">
                  <c:v>#N/A</c:v>
                </c:pt>
                <c:pt idx="1674">
                  <c:v>#N/A</c:v>
                </c:pt>
                <c:pt idx="1675">
                  <c:v>391.8</c:v>
                </c:pt>
                <c:pt idx="1676">
                  <c:v>393.5</c:v>
                </c:pt>
                <c:pt idx="1677">
                  <c:v>392</c:v>
                </c:pt>
                <c:pt idx="1678">
                  <c:v>392.6</c:v>
                </c:pt>
                <c:pt idx="1679">
                  <c:v>399.5</c:v>
                </c:pt>
                <c:pt idx="1680">
                  <c:v>#N/A</c:v>
                </c:pt>
                <c:pt idx="1681">
                  <c:v>#N/A</c:v>
                </c:pt>
                <c:pt idx="1682">
                  <c:v>400</c:v>
                </c:pt>
                <c:pt idx="1683">
                  <c:v>398</c:v>
                </c:pt>
                <c:pt idx="1684">
                  <c:v>395.8</c:v>
                </c:pt>
                <c:pt idx="1685">
                  <c:v>394.55</c:v>
                </c:pt>
                <c:pt idx="1686">
                  <c:v>398.65</c:v>
                </c:pt>
                <c:pt idx="1687">
                  <c:v>#N/A</c:v>
                </c:pt>
                <c:pt idx="1688">
                  <c:v>#N/A</c:v>
                </c:pt>
                <c:pt idx="1689">
                  <c:v>402.5</c:v>
                </c:pt>
                <c:pt idx="1690">
                  <c:v>404.2</c:v>
                </c:pt>
                <c:pt idx="1691">
                  <c:v>404.2</c:v>
                </c:pt>
                <c:pt idx="1692">
                  <c:v>406.5</c:v>
                </c:pt>
                <c:pt idx="1693">
                  <c:v>412.95</c:v>
                </c:pt>
                <c:pt idx="1694">
                  <c:v>#N/A</c:v>
                </c:pt>
                <c:pt idx="1695">
                  <c:v>#N/A</c:v>
                </c:pt>
                <c:pt idx="1696">
                  <c:v>408.25</c:v>
                </c:pt>
                <c:pt idx="1697">
                  <c:v>402.8</c:v>
                </c:pt>
                <c:pt idx="1698">
                  <c:v>406.45</c:v>
                </c:pt>
                <c:pt idx="1699">
                  <c:v>406.5</c:v>
                </c:pt>
                <c:pt idx="1700">
                  <c:v>402.85</c:v>
                </c:pt>
                <c:pt idx="1701">
                  <c:v>#N/A</c:v>
                </c:pt>
                <c:pt idx="1702">
                  <c:v>#N/A</c:v>
                </c:pt>
                <c:pt idx="1703">
                  <c:v>406.5</c:v>
                </c:pt>
                <c:pt idx="1704">
                  <c:v>409.45</c:v>
                </c:pt>
                <c:pt idx="1705">
                  <c:v>408.2</c:v>
                </c:pt>
                <c:pt idx="1706">
                  <c:v>405.8</c:v>
                </c:pt>
                <c:pt idx="1707">
                  <c:v>400.15</c:v>
                </c:pt>
                <c:pt idx="1708">
                  <c:v>#N/A</c:v>
                </c:pt>
                <c:pt idx="1709">
                  <c:v>#N/A</c:v>
                </c:pt>
                <c:pt idx="1710">
                  <c:v>401.5</c:v>
                </c:pt>
                <c:pt idx="1711">
                  <c:v>397.5</c:v>
                </c:pt>
                <c:pt idx="1712">
                  <c:v>399.3</c:v>
                </c:pt>
                <c:pt idx="1713">
                  <c:v>398.75</c:v>
                </c:pt>
                <c:pt idx="1714">
                  <c:v>401.55</c:v>
                </c:pt>
                <c:pt idx="1715">
                  <c:v>#N/A</c:v>
                </c:pt>
                <c:pt idx="1716">
                  <c:v>#N/A</c:v>
                </c:pt>
                <c:pt idx="1717">
                  <c:v>403.45</c:v>
                </c:pt>
                <c:pt idx="1718">
                  <c:v>405.25</c:v>
                </c:pt>
                <c:pt idx="1719">
                  <c:v>404.25</c:v>
                </c:pt>
                <c:pt idx="1720">
                  <c:v>404.25</c:v>
                </c:pt>
                <c:pt idx="1721">
                  <c:v>405.5</c:v>
                </c:pt>
                <c:pt idx="1722">
                  <c:v>#N/A</c:v>
                </c:pt>
                <c:pt idx="1723">
                  <c:v>#N/A</c:v>
                </c:pt>
                <c:pt idx="1724">
                  <c:v>405</c:v>
                </c:pt>
                <c:pt idx="1725">
                  <c:v>408.75</c:v>
                </c:pt>
                <c:pt idx="1726">
                  <c:v>407</c:v>
                </c:pt>
                <c:pt idx="1727">
                  <c:v>409.75</c:v>
                </c:pt>
                <c:pt idx="1728">
                  <c:v>407.55</c:v>
                </c:pt>
                <c:pt idx="1729">
                  <c:v>#N/A</c:v>
                </c:pt>
                <c:pt idx="1730">
                  <c:v>#N/A</c:v>
                </c:pt>
                <c:pt idx="1731">
                  <c:v>408.25</c:v>
                </c:pt>
                <c:pt idx="1732">
                  <c:v>412</c:v>
                </c:pt>
                <c:pt idx="1733">
                  <c:v>412.65</c:v>
                </c:pt>
                <c:pt idx="1734">
                  <c:v>418</c:v>
                </c:pt>
                <c:pt idx="1735">
                  <c:v>418.85</c:v>
                </c:pt>
                <c:pt idx="1736">
                  <c:v>#N/A</c:v>
                </c:pt>
                <c:pt idx="1737">
                  <c:v>#N/A</c:v>
                </c:pt>
                <c:pt idx="1738">
                  <c:v>413.7</c:v>
                </c:pt>
                <c:pt idx="1739">
                  <c:v>418</c:v>
                </c:pt>
                <c:pt idx="1740">
                  <c:v>417.5</c:v>
                </c:pt>
                <c:pt idx="1741">
                  <c:v>417.8</c:v>
                </c:pt>
                <c:pt idx="1742">
                  <c:v>422.45</c:v>
                </c:pt>
                <c:pt idx="1743">
                  <c:v>#N/A</c:v>
                </c:pt>
                <c:pt idx="1744">
                  <c:v>#N/A</c:v>
                </c:pt>
                <c:pt idx="1745">
                  <c:v>421.45</c:v>
                </c:pt>
                <c:pt idx="1746">
                  <c:v>414.75</c:v>
                </c:pt>
                <c:pt idx="1747">
                  <c:v>416</c:v>
                </c:pt>
                <c:pt idx="1748">
                  <c:v>417.9</c:v>
                </c:pt>
                <c:pt idx="1749">
                  <c:v>418.45</c:v>
                </c:pt>
                <c:pt idx="1750">
                  <c:v>#N/A</c:v>
                </c:pt>
                <c:pt idx="1751">
                  <c:v>#N/A</c:v>
                </c:pt>
                <c:pt idx="1752">
                  <c:v>416.25</c:v>
                </c:pt>
                <c:pt idx="1753">
                  <c:v>419.5</c:v>
                </c:pt>
                <c:pt idx="1754">
                  <c:v>423.75</c:v>
                </c:pt>
                <c:pt idx="1755">
                  <c:v>423.45</c:v>
                </c:pt>
                <c:pt idx="1756">
                  <c:v>423.95</c:v>
                </c:pt>
                <c:pt idx="1757">
                  <c:v>#N/A</c:v>
                </c:pt>
                <c:pt idx="1758">
                  <c:v>#N/A</c:v>
                </c:pt>
                <c:pt idx="1759">
                  <c:v>428.25</c:v>
                </c:pt>
                <c:pt idx="1760">
                  <c:v>426.75</c:v>
                </c:pt>
                <c:pt idx="1761">
                  <c:v>423.75</c:v>
                </c:pt>
                <c:pt idx="1762">
                  <c:v>423.9</c:v>
                </c:pt>
                <c:pt idx="1763">
                  <c:v>428.15</c:v>
                </c:pt>
                <c:pt idx="1764">
                  <c:v>#N/A</c:v>
                </c:pt>
                <c:pt idx="1765">
                  <c:v>#N/A</c:v>
                </c:pt>
                <c:pt idx="1766">
                  <c:v>426.75</c:v>
                </c:pt>
                <c:pt idx="1767">
                  <c:v>421.5</c:v>
                </c:pt>
                <c:pt idx="1768">
                  <c:v>427.15</c:v>
                </c:pt>
                <c:pt idx="1769">
                  <c:v>429.25</c:v>
                </c:pt>
                <c:pt idx="1770">
                  <c:v>433.25</c:v>
                </c:pt>
                <c:pt idx="1771">
                  <c:v>#N/A</c:v>
                </c:pt>
                <c:pt idx="1772">
                  <c:v>#N/A</c:v>
                </c:pt>
                <c:pt idx="1773">
                  <c:v>431.5</c:v>
                </c:pt>
                <c:pt idx="1774">
                  <c:v>434.95</c:v>
                </c:pt>
                <c:pt idx="1775">
                  <c:v>433.5</c:v>
                </c:pt>
                <c:pt idx="1776">
                  <c:v>434.5</c:v>
                </c:pt>
                <c:pt idx="1777">
                  <c:v>437.7</c:v>
                </c:pt>
                <c:pt idx="1778">
                  <c:v>#N/A</c:v>
                </c:pt>
                <c:pt idx="1779">
                  <c:v>#N/A</c:v>
                </c:pt>
                <c:pt idx="1780">
                  <c:v>436.45</c:v>
                </c:pt>
                <c:pt idx="1781">
                  <c:v>439.25</c:v>
                </c:pt>
                <c:pt idx="1782">
                  <c:v>444.25</c:v>
                </c:pt>
                <c:pt idx="1783">
                  <c:v>442.75</c:v>
                </c:pt>
                <c:pt idx="1784">
                  <c:v>446.65</c:v>
                </c:pt>
                <c:pt idx="1785">
                  <c:v>#N/A</c:v>
                </c:pt>
                <c:pt idx="1786">
                  <c:v>#N/A</c:v>
                </c:pt>
                <c:pt idx="1787">
                  <c:v>448.25</c:v>
                </c:pt>
                <c:pt idx="1788">
                  <c:v>446.75</c:v>
                </c:pt>
                <c:pt idx="1789">
                  <c:v>448.75</c:v>
                </c:pt>
                <c:pt idx="1790">
                  <c:v>451.5</c:v>
                </c:pt>
                <c:pt idx="1791">
                  <c:v>452.25</c:v>
                </c:pt>
                <c:pt idx="1792">
                  <c:v>#N/A</c:v>
                </c:pt>
                <c:pt idx="1793">
                  <c:v>#N/A</c:v>
                </c:pt>
                <c:pt idx="1794">
                  <c:v>453.3</c:v>
                </c:pt>
                <c:pt idx="1795">
                  <c:v>450.5</c:v>
                </c:pt>
                <c:pt idx="1796">
                  <c:v>453.3</c:v>
                </c:pt>
                <c:pt idx="1797">
                  <c:v>449</c:v>
                </c:pt>
                <c:pt idx="1798">
                  <c:v>455.45</c:v>
                </c:pt>
                <c:pt idx="1799">
                  <c:v>#N/A</c:v>
                </c:pt>
                <c:pt idx="1800">
                  <c:v>#N/A</c:v>
                </c:pt>
                <c:pt idx="1801">
                  <c:v>452.2</c:v>
                </c:pt>
                <c:pt idx="1802">
                  <c:v>450.5</c:v>
                </c:pt>
                <c:pt idx="1803">
                  <c:v>439.8</c:v>
                </c:pt>
                <c:pt idx="1804">
                  <c:v>437.4</c:v>
                </c:pt>
                <c:pt idx="1805">
                  <c:v>434.1</c:v>
                </c:pt>
                <c:pt idx="1806">
                  <c:v>#N/A</c:v>
                </c:pt>
                <c:pt idx="1807">
                  <c:v>#N/A</c:v>
                </c:pt>
                <c:pt idx="1808">
                  <c:v>438.7</c:v>
                </c:pt>
                <c:pt idx="1809">
                  <c:v>435.15</c:v>
                </c:pt>
                <c:pt idx="1810">
                  <c:v>439.75</c:v>
                </c:pt>
                <c:pt idx="1811">
                  <c:v>436.75</c:v>
                </c:pt>
                <c:pt idx="1812">
                  <c:v>440.8</c:v>
                </c:pt>
                <c:pt idx="1813">
                  <c:v>#N/A</c:v>
                </c:pt>
                <c:pt idx="1814">
                  <c:v>#N/A</c:v>
                </c:pt>
                <c:pt idx="1815">
                  <c:v>442.65</c:v>
                </c:pt>
                <c:pt idx="1816">
                  <c:v>441.5</c:v>
                </c:pt>
                <c:pt idx="1817">
                  <c:v>439.3</c:v>
                </c:pt>
                <c:pt idx="1818">
                  <c:v>441.5</c:v>
                </c:pt>
                <c:pt idx="1819">
                  <c:v>442.3</c:v>
                </c:pt>
                <c:pt idx="1820">
                  <c:v>#N/A</c:v>
                </c:pt>
                <c:pt idx="1821">
                  <c:v>#N/A</c:v>
                </c:pt>
                <c:pt idx="1822">
                  <c:v>444.35</c:v>
                </c:pt>
                <c:pt idx="1823">
                  <c:v>443.25</c:v>
                </c:pt>
                <c:pt idx="1824">
                  <c:v>436</c:v>
                </c:pt>
                <c:pt idx="1825">
                  <c:v>437.2</c:v>
                </c:pt>
                <c:pt idx="1826">
                  <c:v>438.1</c:v>
                </c:pt>
                <c:pt idx="1827">
                  <c:v>#N/A</c:v>
                </c:pt>
                <c:pt idx="1828">
                  <c:v>#N/A</c:v>
                </c:pt>
                <c:pt idx="1829">
                  <c:v>428.6</c:v>
                </c:pt>
                <c:pt idx="1830">
                  <c:v>427.3</c:v>
                </c:pt>
                <c:pt idx="1831">
                  <c:v>426.2</c:v>
                </c:pt>
                <c:pt idx="1832">
                  <c:v>420.95</c:v>
                </c:pt>
                <c:pt idx="1833">
                  <c:v>418.7</c:v>
                </c:pt>
                <c:pt idx="1834">
                  <c:v>#N/A</c:v>
                </c:pt>
                <c:pt idx="1835">
                  <c:v>#N/A</c:v>
                </c:pt>
                <c:pt idx="1836">
                  <c:v>418.75</c:v>
                </c:pt>
                <c:pt idx="1837">
                  <c:v>422</c:v>
                </c:pt>
                <c:pt idx="1838">
                  <c:v>425.75</c:v>
                </c:pt>
                <c:pt idx="1839">
                  <c:v>424.75</c:v>
                </c:pt>
                <c:pt idx="1840">
                  <c:v>422.9</c:v>
                </c:pt>
                <c:pt idx="1841">
                  <c:v>#N/A</c:v>
                </c:pt>
                <c:pt idx="1842">
                  <c:v>#N/A</c:v>
                </c:pt>
                <c:pt idx="1843">
                  <c:v>422</c:v>
                </c:pt>
                <c:pt idx="1844">
                  <c:v>422.8</c:v>
                </c:pt>
                <c:pt idx="1845">
                  <c:v>422.6</c:v>
                </c:pt>
                <c:pt idx="1846">
                  <c:v>422.3</c:v>
                </c:pt>
                <c:pt idx="1847">
                  <c:v>426.5</c:v>
                </c:pt>
                <c:pt idx="1848">
                  <c:v>#N/A</c:v>
                </c:pt>
                <c:pt idx="1849">
                  <c:v>#N/A</c:v>
                </c:pt>
                <c:pt idx="1850">
                  <c:v>426.9</c:v>
                </c:pt>
                <c:pt idx="1851">
                  <c:v>422.05</c:v>
                </c:pt>
                <c:pt idx="1852">
                  <c:v>426.25</c:v>
                </c:pt>
                <c:pt idx="1853">
                  <c:v>425.8</c:v>
                </c:pt>
                <c:pt idx="1854">
                  <c:v>426.4</c:v>
                </c:pt>
                <c:pt idx="1855">
                  <c:v>#N/A</c:v>
                </c:pt>
                <c:pt idx="1856">
                  <c:v>#N/A</c:v>
                </c:pt>
                <c:pt idx="1857">
                  <c:v>422.25</c:v>
                </c:pt>
                <c:pt idx="1858">
                  <c:v>420.7</c:v>
                </c:pt>
                <c:pt idx="1859">
                  <c:v>421.6</c:v>
                </c:pt>
                <c:pt idx="1860">
                  <c:v>416.7</c:v>
                </c:pt>
                <c:pt idx="1861">
                  <c:v>414.2</c:v>
                </c:pt>
                <c:pt idx="1862">
                  <c:v>#N/A</c:v>
                </c:pt>
                <c:pt idx="1863">
                  <c:v>#N/A</c:v>
                </c:pt>
                <c:pt idx="1864">
                  <c:v>413.8</c:v>
                </c:pt>
                <c:pt idx="1865">
                  <c:v>412.4</c:v>
                </c:pt>
                <c:pt idx="1866">
                  <c:v>412.75</c:v>
                </c:pt>
                <c:pt idx="1867">
                  <c:v>417.25</c:v>
                </c:pt>
                <c:pt idx="1868">
                  <c:v>420.5</c:v>
                </c:pt>
                <c:pt idx="1869">
                  <c:v>#N/A</c:v>
                </c:pt>
                <c:pt idx="1870">
                  <c:v>#N/A</c:v>
                </c:pt>
                <c:pt idx="1871">
                  <c:v>425.5</c:v>
                </c:pt>
                <c:pt idx="1872">
                  <c:v>425.25</c:v>
                </c:pt>
                <c:pt idx="1873">
                  <c:v>425</c:v>
                </c:pt>
                <c:pt idx="1874">
                  <c:v>427.1</c:v>
                </c:pt>
                <c:pt idx="1875">
                  <c:v>427.05</c:v>
                </c:pt>
                <c:pt idx="1876">
                  <c:v>#N/A</c:v>
                </c:pt>
                <c:pt idx="1877">
                  <c:v>#N/A</c:v>
                </c:pt>
                <c:pt idx="1878">
                  <c:v>427</c:v>
                </c:pt>
                <c:pt idx="1879">
                  <c:v>434.2</c:v>
                </c:pt>
                <c:pt idx="1880">
                  <c:v>434.25</c:v>
                </c:pt>
                <c:pt idx="1881">
                  <c:v>433.75</c:v>
                </c:pt>
                <c:pt idx="1882">
                  <c:v>434.55</c:v>
                </c:pt>
                <c:pt idx="1883">
                  <c:v>#N/A</c:v>
                </c:pt>
                <c:pt idx="1884">
                  <c:v>#N/A</c:v>
                </c:pt>
                <c:pt idx="1885">
                  <c:v>435.25</c:v>
                </c:pt>
                <c:pt idx="1886">
                  <c:v>432.4</c:v>
                </c:pt>
                <c:pt idx="1887">
                  <c:v>432.3</c:v>
                </c:pt>
                <c:pt idx="1888">
                  <c:v>429.9</c:v>
                </c:pt>
                <c:pt idx="1889">
                  <c:v>433.6</c:v>
                </c:pt>
                <c:pt idx="1890">
                  <c:v>#N/A</c:v>
                </c:pt>
                <c:pt idx="1891">
                  <c:v>#N/A</c:v>
                </c:pt>
                <c:pt idx="1892">
                  <c:v>434.25</c:v>
                </c:pt>
                <c:pt idx="1893">
                  <c:v>440.25</c:v>
                </c:pt>
                <c:pt idx="1894">
                  <c:v>440.25</c:v>
                </c:pt>
                <c:pt idx="1895">
                  <c:v>442</c:v>
                </c:pt>
                <c:pt idx="1896">
                  <c:v>445.5</c:v>
                </c:pt>
                <c:pt idx="1897">
                  <c:v>#N/A</c:v>
                </c:pt>
                <c:pt idx="1898">
                  <c:v>#N/A</c:v>
                </c:pt>
                <c:pt idx="1899">
                  <c:v>440.8</c:v>
                </c:pt>
                <c:pt idx="1900">
                  <c:v>440.5</c:v>
                </c:pt>
                <c:pt idx="1901">
                  <c:v>443.3</c:v>
                </c:pt>
                <c:pt idx="1902">
                  <c:v>438.05</c:v>
                </c:pt>
                <c:pt idx="1903">
                  <c:v>439</c:v>
                </c:pt>
                <c:pt idx="1904">
                  <c:v>#N/A</c:v>
                </c:pt>
                <c:pt idx="1905">
                  <c:v>#N/A</c:v>
                </c:pt>
                <c:pt idx="1906">
                  <c:v>431.1</c:v>
                </c:pt>
                <c:pt idx="1907">
                  <c:v>426.9</c:v>
                </c:pt>
                <c:pt idx="1908">
                  <c:v>424.5</c:v>
                </c:pt>
                <c:pt idx="1909">
                  <c:v>424.7</c:v>
                </c:pt>
                <c:pt idx="1910">
                  <c:v>425.5</c:v>
                </c:pt>
                <c:pt idx="1911">
                  <c:v>#N/A</c:v>
                </c:pt>
                <c:pt idx="1912">
                  <c:v>#N/A</c:v>
                </c:pt>
                <c:pt idx="1913">
                  <c:v>425.5</c:v>
                </c:pt>
                <c:pt idx="1914">
                  <c:v>426</c:v>
                </c:pt>
                <c:pt idx="1915">
                  <c:v>426</c:v>
                </c:pt>
                <c:pt idx="1916">
                  <c:v>428.1</c:v>
                </c:pt>
                <c:pt idx="1917">
                  <c:v>425.8</c:v>
                </c:pt>
                <c:pt idx="1918">
                  <c:v>#N/A</c:v>
                </c:pt>
                <c:pt idx="1919">
                  <c:v>#N/A</c:v>
                </c:pt>
                <c:pt idx="1920">
                  <c:v>423.95</c:v>
                </c:pt>
                <c:pt idx="1921">
                  <c:v>424.7</c:v>
                </c:pt>
                <c:pt idx="1922">
                  <c:v>426.4</c:v>
                </c:pt>
                <c:pt idx="1923">
                  <c:v>425.65</c:v>
                </c:pt>
                <c:pt idx="1924">
                  <c:v>424.75</c:v>
                </c:pt>
                <c:pt idx="1925">
                  <c:v>#N/A</c:v>
                </c:pt>
                <c:pt idx="1926">
                  <c:v>#N/A</c:v>
                </c:pt>
                <c:pt idx="1927">
                  <c:v>427.75</c:v>
                </c:pt>
                <c:pt idx="1928">
                  <c:v>428</c:v>
                </c:pt>
                <c:pt idx="1929">
                  <c:v>428.75</c:v>
                </c:pt>
                <c:pt idx="1930">
                  <c:v>423.65</c:v>
                </c:pt>
                <c:pt idx="1931">
                  <c:v>424.6</c:v>
                </c:pt>
                <c:pt idx="1932">
                  <c:v>#N/A</c:v>
                </c:pt>
                <c:pt idx="1933">
                  <c:v>#N/A</c:v>
                </c:pt>
                <c:pt idx="1934">
                  <c:v>427</c:v>
                </c:pt>
                <c:pt idx="1935">
                  <c:v>433.2</c:v>
                </c:pt>
                <c:pt idx="1936">
                  <c:v>434.4</c:v>
                </c:pt>
                <c:pt idx="1937">
                  <c:v>432.2</c:v>
                </c:pt>
                <c:pt idx="1938">
                  <c:v>434.2</c:v>
                </c:pt>
                <c:pt idx="1939">
                  <c:v>#N/A</c:v>
                </c:pt>
                <c:pt idx="1940">
                  <c:v>#N/A</c:v>
                </c:pt>
                <c:pt idx="1941">
                  <c:v>434.4</c:v>
                </c:pt>
                <c:pt idx="1942">
                  <c:v>436.75</c:v>
                </c:pt>
                <c:pt idx="1943">
                  <c:v>431.9</c:v>
                </c:pt>
                <c:pt idx="1944">
                  <c:v>430.8</c:v>
                </c:pt>
                <c:pt idx="1945">
                  <c:v>434.5</c:v>
                </c:pt>
                <c:pt idx="1946">
                  <c:v>#N/A</c:v>
                </c:pt>
                <c:pt idx="1947">
                  <c:v>#N/A</c:v>
                </c:pt>
                <c:pt idx="1948">
                  <c:v>429.6</c:v>
                </c:pt>
                <c:pt idx="1949">
                  <c:v>427.4</c:v>
                </c:pt>
                <c:pt idx="1950">
                  <c:v>428.85</c:v>
                </c:pt>
                <c:pt idx="1951">
                  <c:v>429.65</c:v>
                </c:pt>
                <c:pt idx="1952">
                  <c:v>425.35</c:v>
                </c:pt>
                <c:pt idx="1953">
                  <c:v>#N/A</c:v>
                </c:pt>
                <c:pt idx="1954">
                  <c:v>#N/A</c:v>
                </c:pt>
                <c:pt idx="1955">
                  <c:v>425.75</c:v>
                </c:pt>
                <c:pt idx="1956">
                  <c:v>426.25</c:v>
                </c:pt>
                <c:pt idx="1957">
                  <c:v>427</c:v>
                </c:pt>
                <c:pt idx="1958">
                  <c:v>422</c:v>
                </c:pt>
                <c:pt idx="1959">
                  <c:v>420</c:v>
                </c:pt>
                <c:pt idx="1960">
                  <c:v>#N/A</c:v>
                </c:pt>
                <c:pt idx="1961">
                  <c:v>#N/A</c:v>
                </c:pt>
                <c:pt idx="1962">
                  <c:v>419.25</c:v>
                </c:pt>
                <c:pt idx="1963">
                  <c:v>418.4</c:v>
                </c:pt>
                <c:pt idx="1964">
                  <c:v>421.25</c:v>
                </c:pt>
                <c:pt idx="1965">
                  <c:v>420.3</c:v>
                </c:pt>
                <c:pt idx="1966">
                  <c:v>417.4</c:v>
                </c:pt>
                <c:pt idx="1967">
                  <c:v>#N/A</c:v>
                </c:pt>
                <c:pt idx="1968">
                  <c:v>#N/A</c:v>
                </c:pt>
                <c:pt idx="1969">
                  <c:v>417</c:v>
                </c:pt>
                <c:pt idx="1970">
                  <c:v>417.75</c:v>
                </c:pt>
                <c:pt idx="1971">
                  <c:v>419.2</c:v>
                </c:pt>
                <c:pt idx="1972">
                  <c:v>417.5</c:v>
                </c:pt>
                <c:pt idx="1973">
                  <c:v>419.8</c:v>
                </c:pt>
                <c:pt idx="1974">
                  <c:v>#N/A</c:v>
                </c:pt>
                <c:pt idx="1975">
                  <c:v>#N/A</c:v>
                </c:pt>
                <c:pt idx="1976">
                  <c:v>418.4</c:v>
                </c:pt>
                <c:pt idx="1977">
                  <c:v>417</c:v>
                </c:pt>
                <c:pt idx="1978">
                  <c:v>415.2</c:v>
                </c:pt>
                <c:pt idx="1979">
                  <c:v>421.4</c:v>
                </c:pt>
                <c:pt idx="1980">
                  <c:v>422.1</c:v>
                </c:pt>
                <c:pt idx="1981">
                  <c:v>#N/A</c:v>
                </c:pt>
                <c:pt idx="1982">
                  <c:v>#N/A</c:v>
                </c:pt>
                <c:pt idx="1983">
                  <c:v>425.75</c:v>
                </c:pt>
                <c:pt idx="1984">
                  <c:v>424.1</c:v>
                </c:pt>
                <c:pt idx="1985">
                  <c:v>423.3</c:v>
                </c:pt>
                <c:pt idx="1986">
                  <c:v>423.4</c:v>
                </c:pt>
                <c:pt idx="1987">
                  <c:v>427</c:v>
                </c:pt>
                <c:pt idx="1988">
                  <c:v>#N/A</c:v>
                </c:pt>
                <c:pt idx="1989">
                  <c:v>#N/A</c:v>
                </c:pt>
                <c:pt idx="1990">
                  <c:v>428.6</c:v>
                </c:pt>
                <c:pt idx="1991">
                  <c:v>426.45</c:v>
                </c:pt>
                <c:pt idx="1992">
                  <c:v>428.4</c:v>
                </c:pt>
                <c:pt idx="1993">
                  <c:v>435.8</c:v>
                </c:pt>
                <c:pt idx="1994">
                  <c:v>438</c:v>
                </c:pt>
                <c:pt idx="1995">
                  <c:v>#N/A</c:v>
                </c:pt>
                <c:pt idx="1996">
                  <c:v>#N/A</c:v>
                </c:pt>
                <c:pt idx="1997">
                  <c:v>437.8</c:v>
                </c:pt>
                <c:pt idx="1998">
                  <c:v>438.5</c:v>
                </c:pt>
                <c:pt idx="1999">
                  <c:v>437.8</c:v>
                </c:pt>
                <c:pt idx="2000">
                  <c:v>441</c:v>
                </c:pt>
                <c:pt idx="2001">
                  <c:v>440.2</c:v>
                </c:pt>
                <c:pt idx="2002">
                  <c:v>#N/A</c:v>
                </c:pt>
                <c:pt idx="2003">
                  <c:v>#N/A</c:v>
                </c:pt>
                <c:pt idx="2004">
                  <c:v>439.25</c:v>
                </c:pt>
                <c:pt idx="2005">
                  <c:v>435.75</c:v>
                </c:pt>
                <c:pt idx="2006">
                  <c:v>437.1</c:v>
                </c:pt>
                <c:pt idx="2007">
                  <c:v>435</c:v>
                </c:pt>
                <c:pt idx="2008">
                  <c:v>427.3</c:v>
                </c:pt>
                <c:pt idx="2009">
                  <c:v>#N/A</c:v>
                </c:pt>
                <c:pt idx="2010">
                  <c:v>#N/A</c:v>
                </c:pt>
                <c:pt idx="2011">
                  <c:v>427.3</c:v>
                </c:pt>
                <c:pt idx="2012">
                  <c:v>423.5</c:v>
                </c:pt>
                <c:pt idx="2013">
                  <c:v>423.25</c:v>
                </c:pt>
                <c:pt idx="2014">
                  <c:v>424.25</c:v>
                </c:pt>
                <c:pt idx="2015">
                  <c:v>422.7</c:v>
                </c:pt>
                <c:pt idx="2016">
                  <c:v>#N/A</c:v>
                </c:pt>
                <c:pt idx="2017">
                  <c:v>#N/A</c:v>
                </c:pt>
                <c:pt idx="2018">
                  <c:v>425.5</c:v>
                </c:pt>
                <c:pt idx="2019">
                  <c:v>426.5</c:v>
                </c:pt>
                <c:pt idx="2020">
                  <c:v>424.1</c:v>
                </c:pt>
                <c:pt idx="2021">
                  <c:v>419.7</c:v>
                </c:pt>
                <c:pt idx="2022">
                  <c:v>421.2</c:v>
                </c:pt>
                <c:pt idx="2023">
                  <c:v>#N/A</c:v>
                </c:pt>
                <c:pt idx="2024">
                  <c:v>#N/A</c:v>
                </c:pt>
                <c:pt idx="2025">
                  <c:v>420.6</c:v>
                </c:pt>
                <c:pt idx="2026">
                  <c:v>419.5</c:v>
                </c:pt>
                <c:pt idx="2027">
                  <c:v>422.6</c:v>
                </c:pt>
                <c:pt idx="2028">
                  <c:v>425.4</c:v>
                </c:pt>
                <c:pt idx="2029">
                  <c:v>424.5</c:v>
                </c:pt>
                <c:pt idx="2030">
                  <c:v>#N/A</c:v>
                </c:pt>
                <c:pt idx="2031">
                  <c:v>#N/A</c:v>
                </c:pt>
                <c:pt idx="2032">
                  <c:v>425.6</c:v>
                </c:pt>
                <c:pt idx="2033">
                  <c:v>423</c:v>
                </c:pt>
                <c:pt idx="2034">
                  <c:v>425</c:v>
                </c:pt>
                <c:pt idx="2035">
                  <c:v>427.7</c:v>
                </c:pt>
                <c:pt idx="2036">
                  <c:v>429.8</c:v>
                </c:pt>
                <c:pt idx="2037">
                  <c:v>#N/A</c:v>
                </c:pt>
                <c:pt idx="2038">
                  <c:v>#N/A</c:v>
                </c:pt>
                <c:pt idx="2039">
                  <c:v>431.8</c:v>
                </c:pt>
                <c:pt idx="2040">
                  <c:v>431.9</c:v>
                </c:pt>
                <c:pt idx="2041">
                  <c:v>436.4</c:v>
                </c:pt>
                <c:pt idx="2042">
                  <c:v>437.5</c:v>
                </c:pt>
                <c:pt idx="2043">
                  <c:v>437.6</c:v>
                </c:pt>
                <c:pt idx="2044">
                  <c:v>#N/A</c:v>
                </c:pt>
                <c:pt idx="2045">
                  <c:v>#N/A</c:v>
                </c:pt>
                <c:pt idx="2046">
                  <c:v>434.6</c:v>
                </c:pt>
                <c:pt idx="2047">
                  <c:v>434.8</c:v>
                </c:pt>
                <c:pt idx="2048">
                  <c:v>437.1</c:v>
                </c:pt>
                <c:pt idx="2049">
                  <c:v>445.6</c:v>
                </c:pt>
                <c:pt idx="2050">
                  <c:v>445.8</c:v>
                </c:pt>
                <c:pt idx="2051">
                  <c:v>#N/A</c:v>
                </c:pt>
                <c:pt idx="2052">
                  <c:v>#N/A</c:v>
                </c:pt>
                <c:pt idx="2053">
                  <c:v>442.2</c:v>
                </c:pt>
                <c:pt idx="2054">
                  <c:v>445.9</c:v>
                </c:pt>
                <c:pt idx="2055">
                  <c:v>439.9</c:v>
                </c:pt>
                <c:pt idx="2056">
                  <c:v>439.3</c:v>
                </c:pt>
                <c:pt idx="2057">
                  <c:v>435.9</c:v>
                </c:pt>
                <c:pt idx="2058">
                  <c:v>#N/A</c:v>
                </c:pt>
                <c:pt idx="2059">
                  <c:v>#N/A</c:v>
                </c:pt>
                <c:pt idx="2060">
                  <c:v>437.9</c:v>
                </c:pt>
                <c:pt idx="2061">
                  <c:v>438.75</c:v>
                </c:pt>
                <c:pt idx="2062">
                  <c:v>437.1</c:v>
                </c:pt>
                <c:pt idx="2063">
                  <c:v>438.05</c:v>
                </c:pt>
                <c:pt idx="2064">
                  <c:v>437.2</c:v>
                </c:pt>
                <c:pt idx="2065">
                  <c:v>#N/A</c:v>
                </c:pt>
                <c:pt idx="2066">
                  <c:v>#N/A</c:v>
                </c:pt>
                <c:pt idx="2067">
                  <c:v>436.7</c:v>
                </c:pt>
                <c:pt idx="2068">
                  <c:v>430.9</c:v>
                </c:pt>
                <c:pt idx="2069">
                  <c:v>435</c:v>
                </c:pt>
                <c:pt idx="2070">
                  <c:v>443</c:v>
                </c:pt>
                <c:pt idx="2071">
                  <c:v>444.3</c:v>
                </c:pt>
                <c:pt idx="2072">
                  <c:v>#N/A</c:v>
                </c:pt>
                <c:pt idx="2073">
                  <c:v>#N/A</c:v>
                </c:pt>
                <c:pt idx="2074">
                  <c:v>444.9</c:v>
                </c:pt>
                <c:pt idx="2075">
                  <c:v>443.75</c:v>
                </c:pt>
                <c:pt idx="2076">
                  <c:v>444.4</c:v>
                </c:pt>
                <c:pt idx="2077">
                  <c:v>446.9</c:v>
                </c:pt>
                <c:pt idx="2078">
                  <c:v>448.9</c:v>
                </c:pt>
                <c:pt idx="2079">
                  <c:v>#N/A</c:v>
                </c:pt>
                <c:pt idx="2080">
                  <c:v>#N/A</c:v>
                </c:pt>
                <c:pt idx="2081">
                  <c:v>449</c:v>
                </c:pt>
                <c:pt idx="2082">
                  <c:v>445.85</c:v>
                </c:pt>
                <c:pt idx="2083">
                  <c:v>450.5</c:v>
                </c:pt>
                <c:pt idx="2084">
                  <c:v>454.9</c:v>
                </c:pt>
                <c:pt idx="2085">
                  <c:v>459.4</c:v>
                </c:pt>
                <c:pt idx="2086">
                  <c:v>#N/A</c:v>
                </c:pt>
                <c:pt idx="2087">
                  <c:v>#N/A</c:v>
                </c:pt>
                <c:pt idx="2088">
                  <c:v>464.6</c:v>
                </c:pt>
                <c:pt idx="2089">
                  <c:v>463.8</c:v>
                </c:pt>
                <c:pt idx="2090">
                  <c:v>471.8</c:v>
                </c:pt>
                <c:pt idx="2091">
                  <c:v>465.4</c:v>
                </c:pt>
                <c:pt idx="2092">
                  <c:v>462.9</c:v>
                </c:pt>
                <c:pt idx="2093">
                  <c:v>#N/A</c:v>
                </c:pt>
                <c:pt idx="2094">
                  <c:v>#N/A</c:v>
                </c:pt>
                <c:pt idx="2095">
                  <c:v>466.25</c:v>
                </c:pt>
                <c:pt idx="2096">
                  <c:v>462</c:v>
                </c:pt>
                <c:pt idx="2097">
                  <c:v>469</c:v>
                </c:pt>
                <c:pt idx="2098">
                  <c:v>472</c:v>
                </c:pt>
                <c:pt idx="2099">
                  <c:v>468.8</c:v>
                </c:pt>
                <c:pt idx="2100">
                  <c:v>#N/A</c:v>
                </c:pt>
                <c:pt idx="2101">
                  <c:v>#N/A</c:v>
                </c:pt>
                <c:pt idx="2102">
                  <c:v>465.8</c:v>
                </c:pt>
                <c:pt idx="2103">
                  <c:v>466.1</c:v>
                </c:pt>
                <c:pt idx="2104">
                  <c:v>464.6</c:v>
                </c:pt>
                <c:pt idx="2105">
                  <c:v>472.4</c:v>
                </c:pt>
                <c:pt idx="2106">
                  <c:v>473.8</c:v>
                </c:pt>
                <c:pt idx="2107">
                  <c:v>#N/A</c:v>
                </c:pt>
                <c:pt idx="2108">
                  <c:v>#N/A</c:v>
                </c:pt>
                <c:pt idx="2109">
                  <c:v>474.8</c:v>
                </c:pt>
                <c:pt idx="2110">
                  <c:v>475.2</c:v>
                </c:pt>
                <c:pt idx="2111">
                  <c:v>470.5</c:v>
                </c:pt>
                <c:pt idx="2112">
                  <c:v>471.5</c:v>
                </c:pt>
                <c:pt idx="2113">
                  <c:v>469.2</c:v>
                </c:pt>
                <c:pt idx="2114">
                  <c:v>#N/A</c:v>
                </c:pt>
                <c:pt idx="2115">
                  <c:v>#N/A</c:v>
                </c:pt>
                <c:pt idx="2116">
                  <c:v>473.5</c:v>
                </c:pt>
                <c:pt idx="2117">
                  <c:v>471.5</c:v>
                </c:pt>
                <c:pt idx="2118">
                  <c:v>464.65</c:v>
                </c:pt>
                <c:pt idx="2119">
                  <c:v>460.9</c:v>
                </c:pt>
                <c:pt idx="2120">
                  <c:v>466.5</c:v>
                </c:pt>
                <c:pt idx="2121">
                  <c:v>#N/A</c:v>
                </c:pt>
                <c:pt idx="2122">
                  <c:v>#N/A</c:v>
                </c:pt>
                <c:pt idx="2123">
                  <c:v>464.9</c:v>
                </c:pt>
                <c:pt idx="2124">
                  <c:v>472.2</c:v>
                </c:pt>
                <c:pt idx="2125">
                  <c:v>470.3</c:v>
                </c:pt>
                <c:pt idx="2126">
                  <c:v>473.5</c:v>
                </c:pt>
                <c:pt idx="2127">
                  <c:v>473.1</c:v>
                </c:pt>
                <c:pt idx="2128">
                  <c:v>#N/A</c:v>
                </c:pt>
                <c:pt idx="2129">
                  <c:v>#N/A</c:v>
                </c:pt>
                <c:pt idx="2130">
                  <c:v>464.8</c:v>
                </c:pt>
                <c:pt idx="2131">
                  <c:v>459</c:v>
                </c:pt>
                <c:pt idx="2132">
                  <c:v>462.6</c:v>
                </c:pt>
                <c:pt idx="2133">
                  <c:v>460.3</c:v>
                </c:pt>
                <c:pt idx="2134">
                  <c:v>456.2</c:v>
                </c:pt>
                <c:pt idx="2135">
                  <c:v>#N/A</c:v>
                </c:pt>
                <c:pt idx="2136">
                  <c:v>#N/A</c:v>
                </c:pt>
                <c:pt idx="2137">
                  <c:v>459.1</c:v>
                </c:pt>
                <c:pt idx="2138">
                  <c:v>461.4</c:v>
                </c:pt>
                <c:pt idx="2139">
                  <c:v>465.95</c:v>
                </c:pt>
                <c:pt idx="2140">
                  <c:v>466.7</c:v>
                </c:pt>
                <c:pt idx="2141">
                  <c:v>468.3</c:v>
                </c:pt>
                <c:pt idx="2142">
                  <c:v>#N/A</c:v>
                </c:pt>
                <c:pt idx="2143">
                  <c:v>#N/A</c:v>
                </c:pt>
                <c:pt idx="2144">
                  <c:v>467.6</c:v>
                </c:pt>
                <c:pt idx="2145">
                  <c:v>467.9</c:v>
                </c:pt>
                <c:pt idx="2146">
                  <c:v>479</c:v>
                </c:pt>
                <c:pt idx="2147">
                  <c:v>484.6</c:v>
                </c:pt>
                <c:pt idx="2148">
                  <c:v>485.4</c:v>
                </c:pt>
                <c:pt idx="2149">
                  <c:v>#N/A</c:v>
                </c:pt>
                <c:pt idx="2150">
                  <c:v>#N/A</c:v>
                </c:pt>
                <c:pt idx="2151">
                  <c:v>490.8</c:v>
                </c:pt>
                <c:pt idx="2152">
                  <c:v>494</c:v>
                </c:pt>
                <c:pt idx="2153">
                  <c:v>491.7</c:v>
                </c:pt>
                <c:pt idx="2154">
                  <c:v>493</c:v>
                </c:pt>
                <c:pt idx="2155">
                  <c:v>495.7</c:v>
                </c:pt>
                <c:pt idx="2156">
                  <c:v>#N/A</c:v>
                </c:pt>
                <c:pt idx="2157">
                  <c:v>#N/A</c:v>
                </c:pt>
                <c:pt idx="2158">
                  <c:v>498.2</c:v>
                </c:pt>
                <c:pt idx="2159">
                  <c:v>499.7</c:v>
                </c:pt>
                <c:pt idx="2160">
                  <c:v>493.5</c:v>
                </c:pt>
                <c:pt idx="2161">
                  <c:v>503</c:v>
                </c:pt>
                <c:pt idx="2162">
                  <c:v>503</c:v>
                </c:pt>
                <c:pt idx="2163">
                  <c:v>#N/A</c:v>
                </c:pt>
                <c:pt idx="2164">
                  <c:v>#N/A</c:v>
                </c:pt>
                <c:pt idx="2165">
                  <c:v>509</c:v>
                </c:pt>
                <c:pt idx="2166">
                  <c:v>511</c:v>
                </c:pt>
                <c:pt idx="2167">
                  <c:v>514.79999999999995</c:v>
                </c:pt>
                <c:pt idx="2168">
                  <c:v>520.6</c:v>
                </c:pt>
                <c:pt idx="2169">
                  <c:v>525.70000000000005</c:v>
                </c:pt>
                <c:pt idx="2170">
                  <c:v>#N/A</c:v>
                </c:pt>
                <c:pt idx="2171">
                  <c:v>#N/A</c:v>
                </c:pt>
                <c:pt idx="2172">
                  <c:v>527.9</c:v>
                </c:pt>
                <c:pt idx="2173">
                  <c:v>518.5</c:v>
                </c:pt>
                <c:pt idx="2174">
                  <c:v>505.4</c:v>
                </c:pt>
                <c:pt idx="2175">
                  <c:v>502.7</c:v>
                </c:pt>
                <c:pt idx="2176">
                  <c:v>502.9</c:v>
                </c:pt>
                <c:pt idx="2177">
                  <c:v>#N/A</c:v>
                </c:pt>
                <c:pt idx="2178">
                  <c:v>#N/A</c:v>
                </c:pt>
                <c:pt idx="2179">
                  <c:v>503.5</c:v>
                </c:pt>
                <c:pt idx="2180">
                  <c:v>492.3</c:v>
                </c:pt>
                <c:pt idx="2181">
                  <c:v>494.6</c:v>
                </c:pt>
                <c:pt idx="2182">
                  <c:v>503.4</c:v>
                </c:pt>
                <c:pt idx="2183">
                  <c:v>502.6</c:v>
                </c:pt>
                <c:pt idx="2184">
                  <c:v>#N/A</c:v>
                </c:pt>
                <c:pt idx="2185">
                  <c:v>#N/A</c:v>
                </c:pt>
                <c:pt idx="2186">
                  <c:v>504</c:v>
                </c:pt>
                <c:pt idx="2187">
                  <c:v>507.6</c:v>
                </c:pt>
                <c:pt idx="2188">
                  <c:v>515.5</c:v>
                </c:pt>
                <c:pt idx="2189">
                  <c:v>515.70000000000005</c:v>
                </c:pt>
                <c:pt idx="2190">
                  <c:v>517.20000000000005</c:v>
                </c:pt>
                <c:pt idx="2191">
                  <c:v>#N/A</c:v>
                </c:pt>
                <c:pt idx="2192">
                  <c:v>#N/A</c:v>
                </c:pt>
                <c:pt idx="2193">
                  <c:v>#N/A</c:v>
                </c:pt>
                <c:pt idx="2194">
                  <c:v>533.20000000000005</c:v>
                </c:pt>
                <c:pt idx="2195">
                  <c:v>534.20000000000005</c:v>
                </c:pt>
                <c:pt idx="2196">
                  <c:v>524.70000000000005</c:v>
                </c:pt>
                <c:pt idx="2197">
                  <c:v>539.29999999999995</c:v>
                </c:pt>
                <c:pt idx="2198">
                  <c:v>#N/A</c:v>
                </c:pt>
                <c:pt idx="2199">
                  <c:v>#N/A</c:v>
                </c:pt>
                <c:pt idx="2200">
                  <c:v>548.75</c:v>
                </c:pt>
                <c:pt idx="2201">
                  <c:v>542.20000000000005</c:v>
                </c:pt>
                <c:pt idx="2202">
                  <c:v>548.6</c:v>
                </c:pt>
                <c:pt idx="2203">
                  <c:v>547.79999999999995</c:v>
                </c:pt>
                <c:pt idx="2204">
                  <c:v>556.5</c:v>
                </c:pt>
                <c:pt idx="2205">
                  <c:v>#N/A</c:v>
                </c:pt>
                <c:pt idx="2206">
                  <c:v>#N/A</c:v>
                </c:pt>
                <c:pt idx="2207">
                  <c:v>561.79999999999995</c:v>
                </c:pt>
                <c:pt idx="2208">
                  <c:v>554.1</c:v>
                </c:pt>
                <c:pt idx="2209">
                  <c:v>543.6</c:v>
                </c:pt>
                <c:pt idx="2210">
                  <c:v>557.6</c:v>
                </c:pt>
                <c:pt idx="2211">
                  <c:v>553.4</c:v>
                </c:pt>
                <c:pt idx="2212">
                  <c:v>#N/A</c:v>
                </c:pt>
                <c:pt idx="2213">
                  <c:v>#N/A</c:v>
                </c:pt>
                <c:pt idx="2214">
                  <c:v>558.79999999999995</c:v>
                </c:pt>
                <c:pt idx="2215">
                  <c:v>558.29999999999995</c:v>
                </c:pt>
                <c:pt idx="2216">
                  <c:v>563</c:v>
                </c:pt>
                <c:pt idx="2217">
                  <c:v>559.70000000000005</c:v>
                </c:pt>
                <c:pt idx="2218">
                  <c:v>559.1</c:v>
                </c:pt>
                <c:pt idx="2219">
                  <c:v>#N/A</c:v>
                </c:pt>
                <c:pt idx="2220">
                  <c:v>#N/A</c:v>
                </c:pt>
                <c:pt idx="2221">
                  <c:v>568.70000000000005</c:v>
                </c:pt>
                <c:pt idx="2222">
                  <c:v>568.5</c:v>
                </c:pt>
                <c:pt idx="2223">
                  <c:v>568.70000000000005</c:v>
                </c:pt>
                <c:pt idx="2224">
                  <c:v>572</c:v>
                </c:pt>
                <c:pt idx="2225">
                  <c:v>567.20000000000005</c:v>
                </c:pt>
                <c:pt idx="2226">
                  <c:v>#N/A</c:v>
                </c:pt>
                <c:pt idx="2227">
                  <c:v>#N/A</c:v>
                </c:pt>
                <c:pt idx="2228">
                  <c:v>569.4</c:v>
                </c:pt>
                <c:pt idx="2229">
                  <c:v>548.4</c:v>
                </c:pt>
                <c:pt idx="2230">
                  <c:v>550.4</c:v>
                </c:pt>
                <c:pt idx="2231">
                  <c:v>563.5</c:v>
                </c:pt>
                <c:pt idx="2232">
                  <c:v>550.5</c:v>
                </c:pt>
                <c:pt idx="2233">
                  <c:v>#N/A</c:v>
                </c:pt>
                <c:pt idx="2234">
                  <c:v>#N/A</c:v>
                </c:pt>
                <c:pt idx="2235">
                  <c:v>538.6</c:v>
                </c:pt>
                <c:pt idx="2236">
                  <c:v>547.25</c:v>
                </c:pt>
                <c:pt idx="2237">
                  <c:v>539.5</c:v>
                </c:pt>
                <c:pt idx="2238">
                  <c:v>545.79999999999995</c:v>
                </c:pt>
                <c:pt idx="2239">
                  <c:v>551.70000000000005</c:v>
                </c:pt>
                <c:pt idx="2240">
                  <c:v>#N/A</c:v>
                </c:pt>
                <c:pt idx="2241">
                  <c:v>#N/A</c:v>
                </c:pt>
                <c:pt idx="2242">
                  <c:v>555.6</c:v>
                </c:pt>
                <c:pt idx="2243">
                  <c:v>553.5</c:v>
                </c:pt>
                <c:pt idx="2244">
                  <c:v>553.9</c:v>
                </c:pt>
                <c:pt idx="2245">
                  <c:v>549</c:v>
                </c:pt>
                <c:pt idx="2246">
                  <c:v>558.5</c:v>
                </c:pt>
                <c:pt idx="2247">
                  <c:v>#N/A</c:v>
                </c:pt>
                <c:pt idx="2248">
                  <c:v>#N/A</c:v>
                </c:pt>
                <c:pt idx="2249">
                  <c:v>554.79999999999995</c:v>
                </c:pt>
                <c:pt idx="2250">
                  <c:v>561.29999999999995</c:v>
                </c:pt>
                <c:pt idx="2251">
                  <c:v>563.4</c:v>
                </c:pt>
                <c:pt idx="2252">
                  <c:v>568.29999999999995</c:v>
                </c:pt>
                <c:pt idx="2253">
                  <c:v>564.6</c:v>
                </c:pt>
                <c:pt idx="2254">
                  <c:v>#N/A</c:v>
                </c:pt>
                <c:pt idx="2255">
                  <c:v>#N/A</c:v>
                </c:pt>
                <c:pt idx="2256">
                  <c:v>555.1</c:v>
                </c:pt>
                <c:pt idx="2257">
                  <c:v>552.5</c:v>
                </c:pt>
                <c:pt idx="2258">
                  <c:v>543.5</c:v>
                </c:pt>
                <c:pt idx="2259">
                  <c:v>545.6</c:v>
                </c:pt>
                <c:pt idx="2260">
                  <c:v>539.9</c:v>
                </c:pt>
                <c:pt idx="2261">
                  <c:v>#N/A</c:v>
                </c:pt>
                <c:pt idx="2262">
                  <c:v>#N/A</c:v>
                </c:pt>
                <c:pt idx="2263">
                  <c:v>545.70000000000005</c:v>
                </c:pt>
                <c:pt idx="2264">
                  <c:v>551.6</c:v>
                </c:pt>
                <c:pt idx="2265">
                  <c:v>553.5</c:v>
                </c:pt>
                <c:pt idx="2266">
                  <c:v>554.79999999999995</c:v>
                </c:pt>
                <c:pt idx="2267">
                  <c:v>553.4</c:v>
                </c:pt>
                <c:pt idx="2268">
                  <c:v>#N/A</c:v>
                </c:pt>
                <c:pt idx="2269">
                  <c:v>#N/A</c:v>
                </c:pt>
                <c:pt idx="2270">
                  <c:v>554</c:v>
                </c:pt>
                <c:pt idx="2271">
                  <c:v>551.4</c:v>
                </c:pt>
                <c:pt idx="2272">
                  <c:v>550.1</c:v>
                </c:pt>
                <c:pt idx="2273">
                  <c:v>549.70000000000005</c:v>
                </c:pt>
                <c:pt idx="2274">
                  <c:v>560</c:v>
                </c:pt>
                <c:pt idx="2275">
                  <c:v>#N/A</c:v>
                </c:pt>
                <c:pt idx="2276">
                  <c:v>#N/A</c:v>
                </c:pt>
                <c:pt idx="2277">
                  <c:v>566.5</c:v>
                </c:pt>
                <c:pt idx="2278">
                  <c:v>564.29999999999995</c:v>
                </c:pt>
                <c:pt idx="2279">
                  <c:v>573</c:v>
                </c:pt>
                <c:pt idx="2280">
                  <c:v>588.20000000000005</c:v>
                </c:pt>
                <c:pt idx="2281">
                  <c:v>583.20000000000005</c:v>
                </c:pt>
                <c:pt idx="2282">
                  <c:v>#N/A</c:v>
                </c:pt>
                <c:pt idx="2283">
                  <c:v>#N/A</c:v>
                </c:pt>
                <c:pt idx="2284">
                  <c:v>588.29999999999995</c:v>
                </c:pt>
                <c:pt idx="2285">
                  <c:v>586</c:v>
                </c:pt>
                <c:pt idx="2286">
                  <c:v>588.4</c:v>
                </c:pt>
                <c:pt idx="2287">
                  <c:v>594.79999999999995</c:v>
                </c:pt>
                <c:pt idx="2288">
                  <c:v>588</c:v>
                </c:pt>
                <c:pt idx="2289">
                  <c:v>#N/A</c:v>
                </c:pt>
                <c:pt idx="2290">
                  <c:v>#N/A</c:v>
                </c:pt>
                <c:pt idx="2291">
                  <c:v>599.6</c:v>
                </c:pt>
                <c:pt idx="2292">
                  <c:v>593.1</c:v>
                </c:pt>
                <c:pt idx="2293">
                  <c:v>598</c:v>
                </c:pt>
                <c:pt idx="2294">
                  <c:v>596.1</c:v>
                </c:pt>
                <c:pt idx="2295">
                  <c:v>599.29999999999995</c:v>
                </c:pt>
                <c:pt idx="2296">
                  <c:v>#N/A</c:v>
                </c:pt>
                <c:pt idx="2297">
                  <c:v>#N/A</c:v>
                </c:pt>
                <c:pt idx="2298">
                  <c:v>613.6</c:v>
                </c:pt>
                <c:pt idx="2299">
                  <c:v>621.20000000000005</c:v>
                </c:pt>
                <c:pt idx="2300">
                  <c:v>639.5</c:v>
                </c:pt>
                <c:pt idx="2301">
                  <c:v>614.9</c:v>
                </c:pt>
                <c:pt idx="2302">
                  <c:v>633.6</c:v>
                </c:pt>
                <c:pt idx="2303">
                  <c:v>#N/A</c:v>
                </c:pt>
                <c:pt idx="2304">
                  <c:v>#N/A</c:v>
                </c:pt>
                <c:pt idx="2305">
                  <c:v>620.79999999999995</c:v>
                </c:pt>
                <c:pt idx="2306">
                  <c:v>629.79999999999995</c:v>
                </c:pt>
                <c:pt idx="2307">
                  <c:v>638.5</c:v>
                </c:pt>
                <c:pt idx="2308">
                  <c:v>633.5</c:v>
                </c:pt>
                <c:pt idx="2309">
                  <c:v>654</c:v>
                </c:pt>
                <c:pt idx="2310">
                  <c:v>#N/A</c:v>
                </c:pt>
                <c:pt idx="2311">
                  <c:v>#N/A</c:v>
                </c:pt>
                <c:pt idx="2312">
                  <c:v>657.6</c:v>
                </c:pt>
                <c:pt idx="2313">
                  <c:v>667.1</c:v>
                </c:pt>
                <c:pt idx="2314">
                  <c:v>667</c:v>
                </c:pt>
                <c:pt idx="2315">
                  <c:v>676.9</c:v>
                </c:pt>
                <c:pt idx="2316">
                  <c:v>682.2</c:v>
                </c:pt>
                <c:pt idx="2317">
                  <c:v>#N/A</c:v>
                </c:pt>
                <c:pt idx="2318">
                  <c:v>#N/A</c:v>
                </c:pt>
                <c:pt idx="2319">
                  <c:v>678.3</c:v>
                </c:pt>
                <c:pt idx="2320">
                  <c:v>700.3</c:v>
                </c:pt>
                <c:pt idx="2321">
                  <c:v>707</c:v>
                </c:pt>
                <c:pt idx="2322">
                  <c:v>718.8</c:v>
                </c:pt>
                <c:pt idx="2323">
                  <c:v>714.3</c:v>
                </c:pt>
                <c:pt idx="2324">
                  <c:v>#N/A</c:v>
                </c:pt>
                <c:pt idx="2325">
                  <c:v>#N/A</c:v>
                </c:pt>
                <c:pt idx="2326">
                  <c:v>680.6</c:v>
                </c:pt>
                <c:pt idx="2327">
                  <c:v>689.1</c:v>
                </c:pt>
                <c:pt idx="2328">
                  <c:v>689.5</c:v>
                </c:pt>
                <c:pt idx="2329">
                  <c:v>681.9</c:v>
                </c:pt>
                <c:pt idx="2330">
                  <c:v>657.2</c:v>
                </c:pt>
                <c:pt idx="2331">
                  <c:v>#N/A</c:v>
                </c:pt>
                <c:pt idx="2332">
                  <c:v>#N/A</c:v>
                </c:pt>
                <c:pt idx="2333">
                  <c:v>655.8</c:v>
                </c:pt>
                <c:pt idx="2334">
                  <c:v>671.1</c:v>
                </c:pt>
                <c:pt idx="2335">
                  <c:v>641.5</c:v>
                </c:pt>
                <c:pt idx="2336">
                  <c:v>650.4</c:v>
                </c:pt>
                <c:pt idx="2337">
                  <c:v>651.6</c:v>
                </c:pt>
                <c:pt idx="2338">
                  <c:v>#N/A</c:v>
                </c:pt>
                <c:pt idx="2339">
                  <c:v>#N/A</c:v>
                </c:pt>
                <c:pt idx="2340">
                  <c:v>650.1</c:v>
                </c:pt>
                <c:pt idx="2341">
                  <c:v>652.4</c:v>
                </c:pt>
                <c:pt idx="2342">
                  <c:v>643.29999999999995</c:v>
                </c:pt>
                <c:pt idx="2343">
                  <c:v>629.20000000000005</c:v>
                </c:pt>
                <c:pt idx="2344">
                  <c:v>637.79999999999995</c:v>
                </c:pt>
                <c:pt idx="2345">
                  <c:v>#N/A</c:v>
                </c:pt>
                <c:pt idx="2346">
                  <c:v>#N/A</c:v>
                </c:pt>
                <c:pt idx="2347">
                  <c:v>637</c:v>
                </c:pt>
                <c:pt idx="2348">
                  <c:v>629.79999999999995</c:v>
                </c:pt>
                <c:pt idx="2349">
                  <c:v>626.6</c:v>
                </c:pt>
                <c:pt idx="2350">
                  <c:v>611.79999999999995</c:v>
                </c:pt>
                <c:pt idx="2351">
                  <c:v>607.1</c:v>
                </c:pt>
                <c:pt idx="2352">
                  <c:v>#N/A</c:v>
                </c:pt>
                <c:pt idx="2353">
                  <c:v>#N/A</c:v>
                </c:pt>
                <c:pt idx="2354">
                  <c:v>605.5</c:v>
                </c:pt>
                <c:pt idx="2355">
                  <c:v>562.5</c:v>
                </c:pt>
                <c:pt idx="2356">
                  <c:v>559</c:v>
                </c:pt>
                <c:pt idx="2357">
                  <c:v>569.5</c:v>
                </c:pt>
                <c:pt idx="2358">
                  <c:v>580.5</c:v>
                </c:pt>
                <c:pt idx="2359">
                  <c:v>#N/A</c:v>
                </c:pt>
                <c:pt idx="2360">
                  <c:v>#N/A</c:v>
                </c:pt>
                <c:pt idx="2361">
                  <c:v>568.79999999999995</c:v>
                </c:pt>
                <c:pt idx="2362">
                  <c:v>576</c:v>
                </c:pt>
                <c:pt idx="2363">
                  <c:v>586.5</c:v>
                </c:pt>
                <c:pt idx="2364">
                  <c:v>580.29999999999995</c:v>
                </c:pt>
                <c:pt idx="2365">
                  <c:v>583</c:v>
                </c:pt>
                <c:pt idx="2366">
                  <c:v>#N/A</c:v>
                </c:pt>
                <c:pt idx="2367">
                  <c:v>#N/A</c:v>
                </c:pt>
                <c:pt idx="2368">
                  <c:v>584.95000000000005</c:v>
                </c:pt>
                <c:pt idx="2369">
                  <c:v>581.4</c:v>
                </c:pt>
                <c:pt idx="2370">
                  <c:v>579.70000000000005</c:v>
                </c:pt>
                <c:pt idx="2371">
                  <c:v>597</c:v>
                </c:pt>
                <c:pt idx="2372">
                  <c:v>612.6</c:v>
                </c:pt>
                <c:pt idx="2373">
                  <c:v>#N/A</c:v>
                </c:pt>
                <c:pt idx="2374">
                  <c:v>#N/A</c:v>
                </c:pt>
                <c:pt idx="2375">
                  <c:v>624</c:v>
                </c:pt>
                <c:pt idx="2376">
                  <c:v>621.5</c:v>
                </c:pt>
                <c:pt idx="2377">
                  <c:v>628.1</c:v>
                </c:pt>
                <c:pt idx="2378">
                  <c:v>633.20000000000005</c:v>
                </c:pt>
                <c:pt idx="2379">
                  <c:v>629.79999999999995</c:v>
                </c:pt>
                <c:pt idx="2380">
                  <c:v>#N/A</c:v>
                </c:pt>
                <c:pt idx="2381">
                  <c:v>#N/A</c:v>
                </c:pt>
                <c:pt idx="2382">
                  <c:v>623.29999999999995</c:v>
                </c:pt>
                <c:pt idx="2383">
                  <c:v>640.6</c:v>
                </c:pt>
                <c:pt idx="2384">
                  <c:v>650.5</c:v>
                </c:pt>
                <c:pt idx="2385">
                  <c:v>659.3</c:v>
                </c:pt>
                <c:pt idx="2386">
                  <c:v>664.4</c:v>
                </c:pt>
                <c:pt idx="2387">
                  <c:v>#N/A</c:v>
                </c:pt>
                <c:pt idx="2388">
                  <c:v>#N/A</c:v>
                </c:pt>
                <c:pt idx="2389">
                  <c:v>642.4</c:v>
                </c:pt>
                <c:pt idx="2390">
                  <c:v>630.70000000000005</c:v>
                </c:pt>
                <c:pt idx="2391">
                  <c:v>641.70000000000005</c:v>
                </c:pt>
                <c:pt idx="2392">
                  <c:v>628.79999999999995</c:v>
                </c:pt>
                <c:pt idx="2393">
                  <c:v>620</c:v>
                </c:pt>
                <c:pt idx="2394">
                  <c:v>#N/A</c:v>
                </c:pt>
                <c:pt idx="2395">
                  <c:v>#N/A</c:v>
                </c:pt>
                <c:pt idx="2396">
                  <c:v>612.1</c:v>
                </c:pt>
                <c:pt idx="2397">
                  <c:v>618.70000000000005</c:v>
                </c:pt>
                <c:pt idx="2398">
                  <c:v>621.79999999999995</c:v>
                </c:pt>
                <c:pt idx="2399">
                  <c:v>633.5</c:v>
                </c:pt>
                <c:pt idx="2400">
                  <c:v>635.4</c:v>
                </c:pt>
                <c:pt idx="2401">
                  <c:v>#N/A</c:v>
                </c:pt>
                <c:pt idx="2402">
                  <c:v>#N/A</c:v>
                </c:pt>
                <c:pt idx="2403">
                  <c:v>634.20000000000005</c:v>
                </c:pt>
                <c:pt idx="2404">
                  <c:v>646.70000000000005</c:v>
                </c:pt>
                <c:pt idx="2405">
                  <c:v>650.20000000000005</c:v>
                </c:pt>
                <c:pt idx="2406">
                  <c:v>644.29999999999995</c:v>
                </c:pt>
                <c:pt idx="2407">
                  <c:v>645.70000000000005</c:v>
                </c:pt>
                <c:pt idx="2408">
                  <c:v>#N/A</c:v>
                </c:pt>
                <c:pt idx="2409">
                  <c:v>#N/A</c:v>
                </c:pt>
                <c:pt idx="2410">
                  <c:v>647.6</c:v>
                </c:pt>
                <c:pt idx="2411">
                  <c:v>643.5</c:v>
                </c:pt>
                <c:pt idx="2412">
                  <c:v>649.9</c:v>
                </c:pt>
                <c:pt idx="2413">
                  <c:v>634.79999999999995</c:v>
                </c:pt>
                <c:pt idx="2414">
                  <c:v>632.20000000000005</c:v>
                </c:pt>
                <c:pt idx="2415">
                  <c:v>#N/A</c:v>
                </c:pt>
                <c:pt idx="2416">
                  <c:v>#N/A</c:v>
                </c:pt>
                <c:pt idx="2417">
                  <c:v>628.79999999999995</c:v>
                </c:pt>
                <c:pt idx="2418">
                  <c:v>624.6</c:v>
                </c:pt>
                <c:pt idx="2419">
                  <c:v>628.4</c:v>
                </c:pt>
                <c:pt idx="2420">
                  <c:v>614.1</c:v>
                </c:pt>
                <c:pt idx="2421">
                  <c:v>614.6</c:v>
                </c:pt>
                <c:pt idx="2422">
                  <c:v>#N/A</c:v>
                </c:pt>
                <c:pt idx="2423">
                  <c:v>#N/A</c:v>
                </c:pt>
                <c:pt idx="2424">
                  <c:v>627.4</c:v>
                </c:pt>
                <c:pt idx="2425">
                  <c:v>623.29999999999995</c:v>
                </c:pt>
                <c:pt idx="2426">
                  <c:v>621.6</c:v>
                </c:pt>
                <c:pt idx="2427">
                  <c:v>621.1</c:v>
                </c:pt>
                <c:pt idx="2428">
                  <c:v>622.5</c:v>
                </c:pt>
                <c:pt idx="2429">
                  <c:v>#N/A</c:v>
                </c:pt>
                <c:pt idx="2430">
                  <c:v>#N/A</c:v>
                </c:pt>
                <c:pt idx="2431">
                  <c:v>613.29999999999995</c:v>
                </c:pt>
                <c:pt idx="2432">
                  <c:v>612</c:v>
                </c:pt>
                <c:pt idx="2433">
                  <c:v>619</c:v>
                </c:pt>
                <c:pt idx="2434">
                  <c:v>626.4</c:v>
                </c:pt>
                <c:pt idx="2435">
                  <c:v>625</c:v>
                </c:pt>
                <c:pt idx="2436">
                  <c:v>#N/A</c:v>
                </c:pt>
                <c:pt idx="2437">
                  <c:v>#N/A</c:v>
                </c:pt>
                <c:pt idx="2438">
                  <c:v>626</c:v>
                </c:pt>
                <c:pt idx="2439">
                  <c:v>638.1</c:v>
                </c:pt>
                <c:pt idx="2440">
                  <c:v>633</c:v>
                </c:pt>
                <c:pt idx="2441">
                  <c:v>616.20000000000005</c:v>
                </c:pt>
                <c:pt idx="2442">
                  <c:v>610.29999999999995</c:v>
                </c:pt>
                <c:pt idx="2443">
                  <c:v>#N/A</c:v>
                </c:pt>
                <c:pt idx="2444">
                  <c:v>#N/A</c:v>
                </c:pt>
                <c:pt idx="2445">
                  <c:v>591</c:v>
                </c:pt>
                <c:pt idx="2446">
                  <c:v>587</c:v>
                </c:pt>
                <c:pt idx="2447">
                  <c:v>589.20000000000005</c:v>
                </c:pt>
                <c:pt idx="2448">
                  <c:v>576</c:v>
                </c:pt>
                <c:pt idx="2449">
                  <c:v>579.1</c:v>
                </c:pt>
                <c:pt idx="2450">
                  <c:v>#N/A</c:v>
                </c:pt>
                <c:pt idx="2451">
                  <c:v>#N/A</c:v>
                </c:pt>
                <c:pt idx="2452">
                  <c:v>588.1</c:v>
                </c:pt>
                <c:pt idx="2453">
                  <c:v>574.9</c:v>
                </c:pt>
                <c:pt idx="2454">
                  <c:v>576.1</c:v>
                </c:pt>
                <c:pt idx="2455">
                  <c:v>583.79999999999995</c:v>
                </c:pt>
                <c:pt idx="2456">
                  <c:v>587.79999999999995</c:v>
                </c:pt>
                <c:pt idx="2457">
                  <c:v>#N/A</c:v>
                </c:pt>
                <c:pt idx="2458">
                  <c:v>#N/A</c:v>
                </c:pt>
                <c:pt idx="2459">
                  <c:v>586.20000000000005</c:v>
                </c:pt>
                <c:pt idx="2460">
                  <c:v>591.20000000000005</c:v>
                </c:pt>
                <c:pt idx="2461">
                  <c:v>599.9</c:v>
                </c:pt>
                <c:pt idx="2462">
                  <c:v>602.4</c:v>
                </c:pt>
                <c:pt idx="2463">
                  <c:v>597.79999999999995</c:v>
                </c:pt>
                <c:pt idx="2464">
                  <c:v>#N/A</c:v>
                </c:pt>
                <c:pt idx="2465">
                  <c:v>#N/A</c:v>
                </c:pt>
                <c:pt idx="2466">
                  <c:v>594.70000000000005</c:v>
                </c:pt>
                <c:pt idx="2467">
                  <c:v>574.20000000000005</c:v>
                </c:pt>
                <c:pt idx="2468">
                  <c:v>566.1</c:v>
                </c:pt>
                <c:pt idx="2469">
                  <c:v>573.5</c:v>
                </c:pt>
                <c:pt idx="2470">
                  <c:v>573.29999999999995</c:v>
                </c:pt>
                <c:pt idx="2471">
                  <c:v>#N/A</c:v>
                </c:pt>
                <c:pt idx="2472">
                  <c:v>#N/A</c:v>
                </c:pt>
                <c:pt idx="2473">
                  <c:v>576.20000000000005</c:v>
                </c:pt>
                <c:pt idx="2474">
                  <c:v>572.5</c:v>
                </c:pt>
                <c:pt idx="2475">
                  <c:v>572.79999999999995</c:v>
                </c:pt>
                <c:pt idx="2476">
                  <c:v>578.1</c:v>
                </c:pt>
                <c:pt idx="2477">
                  <c:v>589.5</c:v>
                </c:pt>
                <c:pt idx="2478">
                  <c:v>#N/A</c:v>
                </c:pt>
                <c:pt idx="2479">
                  <c:v>#N/A</c:v>
                </c:pt>
                <c:pt idx="2480">
                  <c:v>595.5</c:v>
                </c:pt>
                <c:pt idx="2481">
                  <c:v>589.9</c:v>
                </c:pt>
                <c:pt idx="2482">
                  <c:v>589.4</c:v>
                </c:pt>
                <c:pt idx="2483">
                  <c:v>598.79999999999995</c:v>
                </c:pt>
                <c:pt idx="2484">
                  <c:v>591.4</c:v>
                </c:pt>
                <c:pt idx="2485">
                  <c:v>#N/A</c:v>
                </c:pt>
                <c:pt idx="2486">
                  <c:v>#N/A</c:v>
                </c:pt>
                <c:pt idx="2487">
                  <c:v>581.29999999999995</c:v>
                </c:pt>
                <c:pt idx="2488">
                  <c:v>583.6</c:v>
                </c:pt>
                <c:pt idx="2489">
                  <c:v>590.9</c:v>
                </c:pt>
                <c:pt idx="2490">
                  <c:v>595.79999999999995</c:v>
                </c:pt>
                <c:pt idx="2491">
                  <c:v>599.29999999999995</c:v>
                </c:pt>
                <c:pt idx="2492">
                  <c:v>#N/A</c:v>
                </c:pt>
                <c:pt idx="2493">
                  <c:v>#N/A</c:v>
                </c:pt>
                <c:pt idx="2494">
                  <c:v>604</c:v>
                </c:pt>
                <c:pt idx="2495">
                  <c:v>606.1</c:v>
                </c:pt>
                <c:pt idx="2496">
                  <c:v>617.6</c:v>
                </c:pt>
                <c:pt idx="2497">
                  <c:v>623.1</c:v>
                </c:pt>
                <c:pt idx="2498">
                  <c:v>627.5</c:v>
                </c:pt>
                <c:pt idx="2499">
                  <c:v>#N/A</c:v>
                </c:pt>
                <c:pt idx="2500">
                  <c:v>#N/A</c:v>
                </c:pt>
                <c:pt idx="2501">
                  <c:v>622.6</c:v>
                </c:pt>
                <c:pt idx="2502">
                  <c:v>624.4</c:v>
                </c:pt>
                <c:pt idx="2503">
                  <c:v>615.4</c:v>
                </c:pt>
                <c:pt idx="2504">
                  <c:v>633.20000000000005</c:v>
                </c:pt>
                <c:pt idx="2505">
                  <c:v>628.20000000000005</c:v>
                </c:pt>
                <c:pt idx="2506">
                  <c:v>#N/A</c:v>
                </c:pt>
                <c:pt idx="2507">
                  <c:v>#N/A</c:v>
                </c:pt>
                <c:pt idx="2508">
                  <c:v>625.6</c:v>
                </c:pt>
                <c:pt idx="2509">
                  <c:v>620.4</c:v>
                </c:pt>
                <c:pt idx="2510">
                  <c:v>622.1</c:v>
                </c:pt>
                <c:pt idx="2511">
                  <c:v>618.20000000000005</c:v>
                </c:pt>
                <c:pt idx="2512">
                  <c:v>621.5</c:v>
                </c:pt>
                <c:pt idx="2513">
                  <c:v>#N/A</c:v>
                </c:pt>
                <c:pt idx="2514">
                  <c:v>#N/A</c:v>
                </c:pt>
                <c:pt idx="2515">
                  <c:v>622.20000000000005</c:v>
                </c:pt>
                <c:pt idx="2516">
                  <c:v>626.5</c:v>
                </c:pt>
                <c:pt idx="2517">
                  <c:v>629.70000000000005</c:v>
                </c:pt>
                <c:pt idx="2518">
                  <c:v>630.75</c:v>
                </c:pt>
                <c:pt idx="2519">
                  <c:v>637.70000000000005</c:v>
                </c:pt>
                <c:pt idx="2520">
                  <c:v>#N/A</c:v>
                </c:pt>
                <c:pt idx="2521">
                  <c:v>#N/A</c:v>
                </c:pt>
                <c:pt idx="2522">
                  <c:v>640.79999999999995</c:v>
                </c:pt>
                <c:pt idx="2523">
                  <c:v>639.5</c:v>
                </c:pt>
                <c:pt idx="2524">
                  <c:v>636.1</c:v>
                </c:pt>
                <c:pt idx="2525">
                  <c:v>647.79999999999995</c:v>
                </c:pt>
                <c:pt idx="2526">
                  <c:v>645.29999999999995</c:v>
                </c:pt>
                <c:pt idx="2527">
                  <c:v>#N/A</c:v>
                </c:pt>
                <c:pt idx="2528">
                  <c:v>#N/A</c:v>
                </c:pt>
                <c:pt idx="2529">
                  <c:v>645.4</c:v>
                </c:pt>
                <c:pt idx="2530">
                  <c:v>643.20000000000005</c:v>
                </c:pt>
                <c:pt idx="2531">
                  <c:v>630.79999999999995</c:v>
                </c:pt>
                <c:pt idx="2532">
                  <c:v>631.79999999999995</c:v>
                </c:pt>
                <c:pt idx="2533">
                  <c:v>624.4</c:v>
                </c:pt>
                <c:pt idx="2534">
                  <c:v>#N/A</c:v>
                </c:pt>
                <c:pt idx="2535">
                  <c:v>#N/A</c:v>
                </c:pt>
                <c:pt idx="2536">
                  <c:v>629.70000000000005</c:v>
                </c:pt>
                <c:pt idx="2537">
                  <c:v>629.29999999999995</c:v>
                </c:pt>
                <c:pt idx="2538">
                  <c:v>628.4</c:v>
                </c:pt>
                <c:pt idx="2539">
                  <c:v>625.29999999999995</c:v>
                </c:pt>
                <c:pt idx="2540">
                  <c:v>614.5</c:v>
                </c:pt>
                <c:pt idx="2541">
                  <c:v>#N/A</c:v>
                </c:pt>
                <c:pt idx="2542">
                  <c:v>#N/A</c:v>
                </c:pt>
                <c:pt idx="2543">
                  <c:v>615.20000000000005</c:v>
                </c:pt>
                <c:pt idx="2544">
                  <c:v>622</c:v>
                </c:pt>
                <c:pt idx="2545">
                  <c:v>619.9</c:v>
                </c:pt>
                <c:pt idx="2546">
                  <c:v>618</c:v>
                </c:pt>
                <c:pt idx="2547">
                  <c:v>620.5</c:v>
                </c:pt>
                <c:pt idx="2548">
                  <c:v>#N/A</c:v>
                </c:pt>
                <c:pt idx="2549">
                  <c:v>#N/A</c:v>
                </c:pt>
                <c:pt idx="2550">
                  <c:v>620</c:v>
                </c:pt>
                <c:pt idx="2551">
                  <c:v>624.4</c:v>
                </c:pt>
                <c:pt idx="2552">
                  <c:v>626.79999999999995</c:v>
                </c:pt>
                <c:pt idx="2553">
                  <c:v>634.5</c:v>
                </c:pt>
                <c:pt idx="2554">
                  <c:v>636.29999999999995</c:v>
                </c:pt>
                <c:pt idx="2555">
                  <c:v>#N/A</c:v>
                </c:pt>
                <c:pt idx="2556">
                  <c:v>#N/A</c:v>
                </c:pt>
                <c:pt idx="2557">
                  <c:v>#N/A</c:v>
                </c:pt>
                <c:pt idx="2558">
                  <c:v>640</c:v>
                </c:pt>
                <c:pt idx="2559">
                  <c:v>627.20000000000005</c:v>
                </c:pt>
                <c:pt idx="2560">
                  <c:v>621.5</c:v>
                </c:pt>
                <c:pt idx="2561">
                  <c:v>606.9</c:v>
                </c:pt>
                <c:pt idx="2562">
                  <c:v>#N/A</c:v>
                </c:pt>
                <c:pt idx="2563">
                  <c:v>#N/A</c:v>
                </c:pt>
                <c:pt idx="2564">
                  <c:v>609.4</c:v>
                </c:pt>
                <c:pt idx="2565">
                  <c:v>613</c:v>
                </c:pt>
                <c:pt idx="2566">
                  <c:v>611.20000000000005</c:v>
                </c:pt>
                <c:pt idx="2567">
                  <c:v>611.4</c:v>
                </c:pt>
                <c:pt idx="2568">
                  <c:v>626.4</c:v>
                </c:pt>
                <c:pt idx="2569">
                  <c:v>#N/A</c:v>
                </c:pt>
                <c:pt idx="2570">
                  <c:v>#N/A</c:v>
                </c:pt>
                <c:pt idx="2571">
                  <c:v>626.20000000000005</c:v>
                </c:pt>
                <c:pt idx="2572">
                  <c:v>624.9</c:v>
                </c:pt>
                <c:pt idx="2573">
                  <c:v>631.4</c:v>
                </c:pt>
                <c:pt idx="2574">
                  <c:v>627.5</c:v>
                </c:pt>
                <c:pt idx="2575">
                  <c:v>635</c:v>
                </c:pt>
                <c:pt idx="2576">
                  <c:v>#N/A</c:v>
                </c:pt>
                <c:pt idx="2577">
                  <c:v>#N/A</c:v>
                </c:pt>
                <c:pt idx="2578">
                  <c:v>632.4</c:v>
                </c:pt>
                <c:pt idx="2579">
                  <c:v>646.1</c:v>
                </c:pt>
                <c:pt idx="2580">
                  <c:v>648</c:v>
                </c:pt>
                <c:pt idx="2581">
                  <c:v>645.6</c:v>
                </c:pt>
                <c:pt idx="2582">
                  <c:v>646.1</c:v>
                </c:pt>
                <c:pt idx="2583">
                  <c:v>#N/A</c:v>
                </c:pt>
                <c:pt idx="2584">
                  <c:v>#N/A</c:v>
                </c:pt>
                <c:pt idx="2585">
                  <c:v>642.6</c:v>
                </c:pt>
                <c:pt idx="2586">
                  <c:v>646.9</c:v>
                </c:pt>
                <c:pt idx="2587">
                  <c:v>652.70000000000005</c:v>
                </c:pt>
                <c:pt idx="2588">
                  <c:v>657.2</c:v>
                </c:pt>
                <c:pt idx="2589">
                  <c:v>647.9</c:v>
                </c:pt>
                <c:pt idx="2590">
                  <c:v>#N/A</c:v>
                </c:pt>
                <c:pt idx="2591">
                  <c:v>#N/A</c:v>
                </c:pt>
                <c:pt idx="2592">
                  <c:v>648.20000000000005</c:v>
                </c:pt>
                <c:pt idx="2593">
                  <c:v>653.4</c:v>
                </c:pt>
                <c:pt idx="2594">
                  <c:v>651.29999999999995</c:v>
                </c:pt>
                <c:pt idx="2595">
                  <c:v>660.4</c:v>
                </c:pt>
                <c:pt idx="2596">
                  <c:v>666.3</c:v>
                </c:pt>
                <c:pt idx="2597">
                  <c:v>#N/A</c:v>
                </c:pt>
                <c:pt idx="2598">
                  <c:v>#N/A</c:v>
                </c:pt>
                <c:pt idx="2599">
                  <c:v>661.7</c:v>
                </c:pt>
                <c:pt idx="2600">
                  <c:v>664.15</c:v>
                </c:pt>
                <c:pt idx="2601">
                  <c:v>668.8</c:v>
                </c:pt>
                <c:pt idx="2602">
                  <c:v>669</c:v>
                </c:pt>
                <c:pt idx="2603">
                  <c:v>668.7</c:v>
                </c:pt>
                <c:pt idx="2604">
                  <c:v>#N/A</c:v>
                </c:pt>
                <c:pt idx="2605">
                  <c:v>#N/A</c:v>
                </c:pt>
                <c:pt idx="2606">
                  <c:v>671.2</c:v>
                </c:pt>
                <c:pt idx="2607">
                  <c:v>658.4</c:v>
                </c:pt>
                <c:pt idx="2608">
                  <c:v>678.9</c:v>
                </c:pt>
                <c:pt idx="2609">
                  <c:v>677.4</c:v>
                </c:pt>
                <c:pt idx="2610">
                  <c:v>682.5</c:v>
                </c:pt>
                <c:pt idx="2611">
                  <c:v>#N/A</c:v>
                </c:pt>
                <c:pt idx="2612">
                  <c:v>#N/A</c:v>
                </c:pt>
                <c:pt idx="2613">
                  <c:v>687</c:v>
                </c:pt>
                <c:pt idx="2614">
                  <c:v>679</c:v>
                </c:pt>
                <c:pt idx="2615">
                  <c:v>669.6</c:v>
                </c:pt>
                <c:pt idx="2616">
                  <c:v>664.2</c:v>
                </c:pt>
                <c:pt idx="2617">
                  <c:v>642.6</c:v>
                </c:pt>
                <c:pt idx="2618">
                  <c:v>#N/A</c:v>
                </c:pt>
                <c:pt idx="2619">
                  <c:v>#N/A</c:v>
                </c:pt>
                <c:pt idx="2620">
                  <c:v>635.29999999999995</c:v>
                </c:pt>
                <c:pt idx="2621">
                  <c:v>646.79999999999995</c:v>
                </c:pt>
                <c:pt idx="2622">
                  <c:v>645.70000000000005</c:v>
                </c:pt>
                <c:pt idx="2623">
                  <c:v>650.79999999999995</c:v>
                </c:pt>
                <c:pt idx="2624">
                  <c:v>649.9</c:v>
                </c:pt>
                <c:pt idx="2625">
                  <c:v>#N/A</c:v>
                </c:pt>
                <c:pt idx="2626">
                  <c:v>#N/A</c:v>
                </c:pt>
                <c:pt idx="2627">
                  <c:v>650.70000000000005</c:v>
                </c:pt>
                <c:pt idx="2628">
                  <c:v>643</c:v>
                </c:pt>
                <c:pt idx="2629">
                  <c:v>643.6</c:v>
                </c:pt>
                <c:pt idx="2630">
                  <c:v>646.4</c:v>
                </c:pt>
                <c:pt idx="2631">
                  <c:v>652.4</c:v>
                </c:pt>
                <c:pt idx="2632">
                  <c:v>#N/A</c:v>
                </c:pt>
                <c:pt idx="2633">
                  <c:v>#N/A</c:v>
                </c:pt>
                <c:pt idx="2634">
                  <c:v>653.20000000000005</c:v>
                </c:pt>
                <c:pt idx="2635">
                  <c:v>657.8</c:v>
                </c:pt>
                <c:pt idx="2636">
                  <c:v>663.7</c:v>
                </c:pt>
                <c:pt idx="2637">
                  <c:v>663.3</c:v>
                </c:pt>
                <c:pt idx="2638">
                  <c:v>656.6</c:v>
                </c:pt>
                <c:pt idx="2639">
                  <c:v>#N/A</c:v>
                </c:pt>
                <c:pt idx="2640">
                  <c:v>#N/A</c:v>
                </c:pt>
                <c:pt idx="2641">
                  <c:v>663.3</c:v>
                </c:pt>
                <c:pt idx="2642">
                  <c:v>663.6</c:v>
                </c:pt>
                <c:pt idx="2643">
                  <c:v>665.1</c:v>
                </c:pt>
                <c:pt idx="2644">
                  <c:v>660.8</c:v>
                </c:pt>
                <c:pt idx="2645">
                  <c:v>663.1</c:v>
                </c:pt>
                <c:pt idx="2646">
                  <c:v>#N/A</c:v>
                </c:pt>
                <c:pt idx="2647">
                  <c:v>#N/A</c:v>
                </c:pt>
                <c:pt idx="2648">
                  <c:v>663.4</c:v>
                </c:pt>
                <c:pt idx="2649">
                  <c:v>663.5</c:v>
                </c:pt>
                <c:pt idx="2650">
                  <c:v>674</c:v>
                </c:pt>
                <c:pt idx="2651">
                  <c:v>674.2</c:v>
                </c:pt>
                <c:pt idx="2652">
                  <c:v>674</c:v>
                </c:pt>
                <c:pt idx="2653">
                  <c:v>#N/A</c:v>
                </c:pt>
                <c:pt idx="2654">
                  <c:v>#N/A</c:v>
                </c:pt>
                <c:pt idx="2655">
                  <c:v>670.5</c:v>
                </c:pt>
                <c:pt idx="2656">
                  <c:v>676.8</c:v>
                </c:pt>
                <c:pt idx="2657">
                  <c:v>676.8</c:v>
                </c:pt>
                <c:pt idx="2658">
                  <c:v>675.5</c:v>
                </c:pt>
                <c:pt idx="2659">
                  <c:v>685.1</c:v>
                </c:pt>
                <c:pt idx="2660">
                  <c:v>#N/A</c:v>
                </c:pt>
                <c:pt idx="2661">
                  <c:v>#N/A</c:v>
                </c:pt>
                <c:pt idx="2662">
                  <c:v>690.3</c:v>
                </c:pt>
                <c:pt idx="2663">
                  <c:v>687.6</c:v>
                </c:pt>
                <c:pt idx="2664">
                  <c:v>689.3</c:v>
                </c:pt>
                <c:pt idx="2665">
                  <c:v>682.4</c:v>
                </c:pt>
                <c:pt idx="2666">
                  <c:v>691.1</c:v>
                </c:pt>
                <c:pt idx="2667">
                  <c:v>#N/A</c:v>
                </c:pt>
                <c:pt idx="2668">
                  <c:v>#N/A</c:v>
                </c:pt>
                <c:pt idx="2669">
                  <c:v>688.8</c:v>
                </c:pt>
                <c:pt idx="2670">
                  <c:v>683.1</c:v>
                </c:pt>
                <c:pt idx="2671">
                  <c:v>685.4</c:v>
                </c:pt>
                <c:pt idx="2672">
                  <c:v>674.7</c:v>
                </c:pt>
                <c:pt idx="2673">
                  <c:v>680.7</c:v>
                </c:pt>
                <c:pt idx="2674">
                  <c:v>#N/A</c:v>
                </c:pt>
                <c:pt idx="2675">
                  <c:v>#N/A</c:v>
                </c:pt>
                <c:pt idx="2676">
                  <c:v>678</c:v>
                </c:pt>
                <c:pt idx="2677">
                  <c:v>673.1</c:v>
                </c:pt>
                <c:pt idx="2678">
                  <c:v>672.6</c:v>
                </c:pt>
                <c:pt idx="2679">
                  <c:v>682.1</c:v>
                </c:pt>
                <c:pt idx="2680">
                  <c:v>688</c:v>
                </c:pt>
                <c:pt idx="2681">
                  <c:v>#N/A</c:v>
                </c:pt>
                <c:pt idx="2682">
                  <c:v>#N/A</c:v>
                </c:pt>
                <c:pt idx="2683">
                  <c:v>687.7</c:v>
                </c:pt>
                <c:pt idx="2684">
                  <c:v>684.6</c:v>
                </c:pt>
                <c:pt idx="2685">
                  <c:v>679.9</c:v>
                </c:pt>
                <c:pt idx="2686">
                  <c:v>665.7</c:v>
                </c:pt>
                <c:pt idx="2687">
                  <c:v>670.3</c:v>
                </c:pt>
                <c:pt idx="2688">
                  <c:v>#N/A</c:v>
                </c:pt>
                <c:pt idx="2689">
                  <c:v>#N/A</c:v>
                </c:pt>
                <c:pt idx="2690">
                  <c:v>669.7</c:v>
                </c:pt>
                <c:pt idx="2691">
                  <c:v>671.4</c:v>
                </c:pt>
                <c:pt idx="2692">
                  <c:v>661.4</c:v>
                </c:pt>
                <c:pt idx="2693">
                  <c:v>657</c:v>
                </c:pt>
                <c:pt idx="2694">
                  <c:v>660.9</c:v>
                </c:pt>
                <c:pt idx="2695">
                  <c:v>#N/A</c:v>
                </c:pt>
                <c:pt idx="2696">
                  <c:v>#N/A</c:v>
                </c:pt>
                <c:pt idx="2697">
                  <c:v>662.6</c:v>
                </c:pt>
                <c:pt idx="2698">
                  <c:v>658.8</c:v>
                </c:pt>
                <c:pt idx="2699">
                  <c:v>660.6</c:v>
                </c:pt>
                <c:pt idx="2700">
                  <c:v>654</c:v>
                </c:pt>
                <c:pt idx="2701">
                  <c:v>655.4</c:v>
                </c:pt>
                <c:pt idx="2702">
                  <c:v>#N/A</c:v>
                </c:pt>
                <c:pt idx="2703">
                  <c:v>#N/A</c:v>
                </c:pt>
                <c:pt idx="2704">
                  <c:v>655.29999999999995</c:v>
                </c:pt>
                <c:pt idx="2705">
                  <c:v>656</c:v>
                </c:pt>
                <c:pt idx="2706">
                  <c:v>652.9</c:v>
                </c:pt>
                <c:pt idx="2707">
                  <c:v>660.2</c:v>
                </c:pt>
                <c:pt idx="2708">
                  <c:v>670.7</c:v>
                </c:pt>
                <c:pt idx="2709">
                  <c:v>#N/A</c:v>
                </c:pt>
                <c:pt idx="2710">
                  <c:v>#N/A</c:v>
                </c:pt>
                <c:pt idx="2711">
                  <c:v>670.5</c:v>
                </c:pt>
                <c:pt idx="2712">
                  <c:v>669.4</c:v>
                </c:pt>
                <c:pt idx="2713">
                  <c:v>670.1</c:v>
                </c:pt>
                <c:pt idx="2714">
                  <c:v>658.7</c:v>
                </c:pt>
                <c:pt idx="2715">
                  <c:v>647.79999999999995</c:v>
                </c:pt>
                <c:pt idx="2716">
                  <c:v>#N/A</c:v>
                </c:pt>
                <c:pt idx="2717">
                  <c:v>#N/A</c:v>
                </c:pt>
                <c:pt idx="2718">
                  <c:v>653</c:v>
                </c:pt>
                <c:pt idx="2719">
                  <c:v>646.5</c:v>
                </c:pt>
                <c:pt idx="2720">
                  <c:v>650.1</c:v>
                </c:pt>
                <c:pt idx="2721">
                  <c:v>651.20000000000005</c:v>
                </c:pt>
                <c:pt idx="2722">
                  <c:v>655</c:v>
                </c:pt>
                <c:pt idx="2723">
                  <c:v>#N/A</c:v>
                </c:pt>
                <c:pt idx="2724">
                  <c:v>#N/A</c:v>
                </c:pt>
                <c:pt idx="2725">
                  <c:v>655.6</c:v>
                </c:pt>
                <c:pt idx="2726">
                  <c:v>660.6</c:v>
                </c:pt>
                <c:pt idx="2727">
                  <c:v>654.5</c:v>
                </c:pt>
                <c:pt idx="2728">
                  <c:v>651.20000000000005</c:v>
                </c:pt>
                <c:pt idx="2729">
                  <c:v>653.6</c:v>
                </c:pt>
                <c:pt idx="2730">
                  <c:v>#N/A</c:v>
                </c:pt>
                <c:pt idx="2731">
                  <c:v>#N/A</c:v>
                </c:pt>
                <c:pt idx="2732">
                  <c:v>651.1</c:v>
                </c:pt>
                <c:pt idx="2733">
                  <c:v>640</c:v>
                </c:pt>
                <c:pt idx="2734">
                  <c:v>643</c:v>
                </c:pt>
                <c:pt idx="2735">
                  <c:v>648</c:v>
                </c:pt>
                <c:pt idx="2736">
                  <c:v>648.9</c:v>
                </c:pt>
                <c:pt idx="2737">
                  <c:v>#N/A</c:v>
                </c:pt>
                <c:pt idx="2738">
                  <c:v>#N/A</c:v>
                </c:pt>
                <c:pt idx="2739">
                  <c:v>656.6</c:v>
                </c:pt>
                <c:pt idx="2740">
                  <c:v>653.1</c:v>
                </c:pt>
                <c:pt idx="2741">
                  <c:v>653.79999999999995</c:v>
                </c:pt>
                <c:pt idx="2742">
                  <c:v>649.4</c:v>
                </c:pt>
                <c:pt idx="2743">
                  <c:v>655.5</c:v>
                </c:pt>
                <c:pt idx="2744">
                  <c:v>#N/A</c:v>
                </c:pt>
                <c:pt idx="2745">
                  <c:v>#N/A</c:v>
                </c:pt>
                <c:pt idx="2746">
                  <c:v>659.8</c:v>
                </c:pt>
                <c:pt idx="2747">
                  <c:v>663.1</c:v>
                </c:pt>
                <c:pt idx="2748">
                  <c:v>660.7</c:v>
                </c:pt>
                <c:pt idx="2749">
                  <c:v>667</c:v>
                </c:pt>
                <c:pt idx="2750">
                  <c:v>666.9</c:v>
                </c:pt>
                <c:pt idx="2751">
                  <c:v>#N/A</c:v>
                </c:pt>
                <c:pt idx="2752">
                  <c:v>#N/A</c:v>
                </c:pt>
                <c:pt idx="2753">
                  <c:v>664.6</c:v>
                </c:pt>
                <c:pt idx="2754">
                  <c:v>664.4</c:v>
                </c:pt>
                <c:pt idx="2755">
                  <c:v>672.5</c:v>
                </c:pt>
                <c:pt idx="2756">
                  <c:v>677.5</c:v>
                </c:pt>
                <c:pt idx="2757">
                  <c:v>683.3</c:v>
                </c:pt>
                <c:pt idx="2758">
                  <c:v>#N/A</c:v>
                </c:pt>
                <c:pt idx="2759">
                  <c:v>#N/A</c:v>
                </c:pt>
                <c:pt idx="2760">
                  <c:v>681</c:v>
                </c:pt>
                <c:pt idx="2761">
                  <c:v>681.8</c:v>
                </c:pt>
                <c:pt idx="2762">
                  <c:v>674.9</c:v>
                </c:pt>
                <c:pt idx="2763">
                  <c:v>661.3</c:v>
                </c:pt>
                <c:pt idx="2764">
                  <c:v>661</c:v>
                </c:pt>
                <c:pt idx="2765">
                  <c:v>#N/A</c:v>
                </c:pt>
                <c:pt idx="2766">
                  <c:v>#N/A</c:v>
                </c:pt>
                <c:pt idx="2767">
                  <c:v>664.8</c:v>
                </c:pt>
                <c:pt idx="2768">
                  <c:v>663</c:v>
                </c:pt>
                <c:pt idx="2769">
                  <c:v>666.9</c:v>
                </c:pt>
                <c:pt idx="2770">
                  <c:v>664.6</c:v>
                </c:pt>
                <c:pt idx="2771">
                  <c:v>672.9</c:v>
                </c:pt>
                <c:pt idx="2772">
                  <c:v>#N/A</c:v>
                </c:pt>
                <c:pt idx="2773">
                  <c:v>#N/A</c:v>
                </c:pt>
                <c:pt idx="2774">
                  <c:v>671.5</c:v>
                </c:pt>
                <c:pt idx="2775">
                  <c:v>672</c:v>
                </c:pt>
                <c:pt idx="2776">
                  <c:v>674.2</c:v>
                </c:pt>
                <c:pt idx="2777">
                  <c:v>661.2</c:v>
                </c:pt>
                <c:pt idx="2778">
                  <c:v>672.4</c:v>
                </c:pt>
                <c:pt idx="2779">
                  <c:v>#N/A</c:v>
                </c:pt>
                <c:pt idx="2780">
                  <c:v>#N/A</c:v>
                </c:pt>
                <c:pt idx="2781">
                  <c:v>669</c:v>
                </c:pt>
                <c:pt idx="2782">
                  <c:v>668.8</c:v>
                </c:pt>
                <c:pt idx="2783">
                  <c:v>667.2</c:v>
                </c:pt>
                <c:pt idx="2784">
                  <c:v>652.4</c:v>
                </c:pt>
                <c:pt idx="2785">
                  <c:v>656.9</c:v>
                </c:pt>
                <c:pt idx="2786">
                  <c:v>#N/A</c:v>
                </c:pt>
                <c:pt idx="2787">
                  <c:v>#N/A</c:v>
                </c:pt>
                <c:pt idx="2788">
                  <c:v>657.8</c:v>
                </c:pt>
                <c:pt idx="2789">
                  <c:v>657.1</c:v>
                </c:pt>
                <c:pt idx="2790">
                  <c:v>660.7</c:v>
                </c:pt>
                <c:pt idx="2791">
                  <c:v>659.5</c:v>
                </c:pt>
                <c:pt idx="2792">
                  <c:v>668</c:v>
                </c:pt>
                <c:pt idx="2793">
                  <c:v>#N/A</c:v>
                </c:pt>
                <c:pt idx="2794">
                  <c:v>#N/A</c:v>
                </c:pt>
                <c:pt idx="2795">
                  <c:v>667.2</c:v>
                </c:pt>
                <c:pt idx="2796">
                  <c:v>662.2</c:v>
                </c:pt>
                <c:pt idx="2797">
                  <c:v>667.1</c:v>
                </c:pt>
                <c:pt idx="2798">
                  <c:v>664.7</c:v>
                </c:pt>
                <c:pt idx="2799">
                  <c:v>672.6</c:v>
                </c:pt>
                <c:pt idx="2800">
                  <c:v>#N/A</c:v>
                </c:pt>
                <c:pt idx="2801">
                  <c:v>#N/A</c:v>
                </c:pt>
                <c:pt idx="2802">
                  <c:v>672.1</c:v>
                </c:pt>
                <c:pt idx="2803">
                  <c:v>681.7</c:v>
                </c:pt>
                <c:pt idx="2804">
                  <c:v>681.4</c:v>
                </c:pt>
                <c:pt idx="2805">
                  <c:v>695.2</c:v>
                </c:pt>
                <c:pt idx="2806">
                  <c:v>700.5</c:v>
                </c:pt>
                <c:pt idx="2807">
                  <c:v>#N/A</c:v>
                </c:pt>
                <c:pt idx="2808">
                  <c:v>#N/A</c:v>
                </c:pt>
                <c:pt idx="2809">
                  <c:v>702.5</c:v>
                </c:pt>
                <c:pt idx="2810">
                  <c:v>712.4</c:v>
                </c:pt>
                <c:pt idx="2811">
                  <c:v>711.5</c:v>
                </c:pt>
                <c:pt idx="2812">
                  <c:v>708.2</c:v>
                </c:pt>
                <c:pt idx="2813">
                  <c:v>706.7</c:v>
                </c:pt>
                <c:pt idx="2814">
                  <c:v>#N/A</c:v>
                </c:pt>
                <c:pt idx="2815">
                  <c:v>#N/A</c:v>
                </c:pt>
                <c:pt idx="2816">
                  <c:v>717.4</c:v>
                </c:pt>
                <c:pt idx="2817">
                  <c:v>723.4</c:v>
                </c:pt>
                <c:pt idx="2818">
                  <c:v>721.3</c:v>
                </c:pt>
                <c:pt idx="2819">
                  <c:v>733</c:v>
                </c:pt>
                <c:pt idx="2820">
                  <c:v>730.8</c:v>
                </c:pt>
                <c:pt idx="2821">
                  <c:v>#N/A</c:v>
                </c:pt>
                <c:pt idx="2822">
                  <c:v>#N/A</c:v>
                </c:pt>
                <c:pt idx="2823">
                  <c:v>730</c:v>
                </c:pt>
                <c:pt idx="2824">
                  <c:v>731</c:v>
                </c:pt>
                <c:pt idx="2825">
                  <c:v>727.7</c:v>
                </c:pt>
                <c:pt idx="2826">
                  <c:v>734.1</c:v>
                </c:pt>
                <c:pt idx="2827">
                  <c:v>743.7</c:v>
                </c:pt>
                <c:pt idx="2828">
                  <c:v>#N/A</c:v>
                </c:pt>
                <c:pt idx="2829">
                  <c:v>#N/A</c:v>
                </c:pt>
                <c:pt idx="2830">
                  <c:v>746.8</c:v>
                </c:pt>
                <c:pt idx="2831">
                  <c:v>731.1</c:v>
                </c:pt>
                <c:pt idx="2832">
                  <c:v>727.2</c:v>
                </c:pt>
                <c:pt idx="2833">
                  <c:v>737.3</c:v>
                </c:pt>
                <c:pt idx="2834">
                  <c:v>742.3</c:v>
                </c:pt>
                <c:pt idx="2835">
                  <c:v>#N/A</c:v>
                </c:pt>
                <c:pt idx="2836">
                  <c:v>#N/A</c:v>
                </c:pt>
                <c:pt idx="2837">
                  <c:v>732.9</c:v>
                </c:pt>
                <c:pt idx="2838">
                  <c:v>737.6</c:v>
                </c:pt>
                <c:pt idx="2839">
                  <c:v>740.6</c:v>
                </c:pt>
                <c:pt idx="2840">
                  <c:v>747.4</c:v>
                </c:pt>
                <c:pt idx="2841">
                  <c:v>749.2</c:v>
                </c:pt>
                <c:pt idx="2842">
                  <c:v>#N/A</c:v>
                </c:pt>
                <c:pt idx="2843">
                  <c:v>#N/A</c:v>
                </c:pt>
                <c:pt idx="2844">
                  <c:v>758.9</c:v>
                </c:pt>
                <c:pt idx="2845">
                  <c:v>759.8</c:v>
                </c:pt>
                <c:pt idx="2846">
                  <c:v>754.6</c:v>
                </c:pt>
                <c:pt idx="2847">
                  <c:v>766.2</c:v>
                </c:pt>
                <c:pt idx="2848">
                  <c:v>764.8</c:v>
                </c:pt>
                <c:pt idx="2849">
                  <c:v>#N/A</c:v>
                </c:pt>
                <c:pt idx="2850">
                  <c:v>#N/A</c:v>
                </c:pt>
                <c:pt idx="2851">
                  <c:v>754</c:v>
                </c:pt>
                <c:pt idx="2852">
                  <c:v>759.3</c:v>
                </c:pt>
                <c:pt idx="2853">
                  <c:v>763.5</c:v>
                </c:pt>
                <c:pt idx="2854">
                  <c:v>768.9</c:v>
                </c:pt>
                <c:pt idx="2855">
                  <c:v>785</c:v>
                </c:pt>
                <c:pt idx="2856">
                  <c:v>#N/A</c:v>
                </c:pt>
                <c:pt idx="2857">
                  <c:v>#N/A</c:v>
                </c:pt>
                <c:pt idx="2858">
                  <c:v>791</c:v>
                </c:pt>
                <c:pt idx="2859">
                  <c:v>781.2</c:v>
                </c:pt>
                <c:pt idx="2860">
                  <c:v>795.8</c:v>
                </c:pt>
                <c:pt idx="2861">
                  <c:v>787</c:v>
                </c:pt>
                <c:pt idx="2862">
                  <c:v>807.1</c:v>
                </c:pt>
                <c:pt idx="2863">
                  <c:v>#N/A</c:v>
                </c:pt>
                <c:pt idx="2864">
                  <c:v>#N/A</c:v>
                </c:pt>
                <c:pt idx="2865">
                  <c:v>806.1</c:v>
                </c:pt>
                <c:pt idx="2866">
                  <c:v>823.8</c:v>
                </c:pt>
                <c:pt idx="2867">
                  <c:v>831.8</c:v>
                </c:pt>
                <c:pt idx="2868">
                  <c:v>831.2</c:v>
                </c:pt>
                <c:pt idx="2869">
                  <c:v>831.3</c:v>
                </c:pt>
                <c:pt idx="2870">
                  <c:v>#N/A</c:v>
                </c:pt>
                <c:pt idx="2871">
                  <c:v>#N/A</c:v>
                </c:pt>
                <c:pt idx="2872">
                  <c:v>803.2</c:v>
                </c:pt>
                <c:pt idx="2873">
                  <c:v>800.2</c:v>
                </c:pt>
                <c:pt idx="2874">
                  <c:v>811.4</c:v>
                </c:pt>
                <c:pt idx="2875">
                  <c:v>788.2</c:v>
                </c:pt>
                <c:pt idx="2876">
                  <c:v>786.9</c:v>
                </c:pt>
                <c:pt idx="2877">
                  <c:v>#N/A</c:v>
                </c:pt>
                <c:pt idx="2878">
                  <c:v>#N/A</c:v>
                </c:pt>
                <c:pt idx="2879">
                  <c:v>781.3</c:v>
                </c:pt>
                <c:pt idx="2880">
                  <c:v>803.3</c:v>
                </c:pt>
                <c:pt idx="2881">
                  <c:v>801.9</c:v>
                </c:pt>
                <c:pt idx="2882">
                  <c:v>804</c:v>
                </c:pt>
                <c:pt idx="2883">
                  <c:v>823</c:v>
                </c:pt>
                <c:pt idx="2884">
                  <c:v>#N/A</c:v>
                </c:pt>
                <c:pt idx="2885">
                  <c:v>#N/A</c:v>
                </c:pt>
                <c:pt idx="2886">
                  <c:v>822.2</c:v>
                </c:pt>
                <c:pt idx="2887">
                  <c:v>811.1</c:v>
                </c:pt>
                <c:pt idx="2888">
                  <c:v>804.9</c:v>
                </c:pt>
                <c:pt idx="2889">
                  <c:v>792.8</c:v>
                </c:pt>
                <c:pt idx="2890">
                  <c:v>782.5</c:v>
                </c:pt>
                <c:pt idx="2891">
                  <c:v>#N/A</c:v>
                </c:pt>
                <c:pt idx="2892">
                  <c:v>#N/A</c:v>
                </c:pt>
                <c:pt idx="2893">
                  <c:v>791.1</c:v>
                </c:pt>
                <c:pt idx="2894">
                  <c:v>802.8</c:v>
                </c:pt>
                <c:pt idx="2895">
                  <c:v>795</c:v>
                </c:pt>
                <c:pt idx="2896">
                  <c:v>802.3</c:v>
                </c:pt>
                <c:pt idx="2897">
                  <c:v>795.2</c:v>
                </c:pt>
                <c:pt idx="2898">
                  <c:v>#N/A</c:v>
                </c:pt>
                <c:pt idx="2899">
                  <c:v>#N/A</c:v>
                </c:pt>
                <c:pt idx="2900">
                  <c:v>809.1</c:v>
                </c:pt>
                <c:pt idx="2901">
                  <c:v>797.1</c:v>
                </c:pt>
                <c:pt idx="2902">
                  <c:v>813.4</c:v>
                </c:pt>
                <c:pt idx="2903">
                  <c:v>797</c:v>
                </c:pt>
                <c:pt idx="2904">
                  <c:v>794.5</c:v>
                </c:pt>
                <c:pt idx="2905">
                  <c:v>#N/A</c:v>
                </c:pt>
                <c:pt idx="2906">
                  <c:v>#N/A</c:v>
                </c:pt>
                <c:pt idx="2907">
                  <c:v>791.3</c:v>
                </c:pt>
                <c:pt idx="2908">
                  <c:v>801.8</c:v>
                </c:pt>
                <c:pt idx="2909">
                  <c:v>801.8</c:v>
                </c:pt>
                <c:pt idx="2910">
                  <c:v>796.3</c:v>
                </c:pt>
                <c:pt idx="2911">
                  <c:v>810.4</c:v>
                </c:pt>
                <c:pt idx="2912">
                  <c:v>#N/A</c:v>
                </c:pt>
                <c:pt idx="2913">
                  <c:v>#N/A</c:v>
                </c:pt>
                <c:pt idx="2914">
                  <c:v>811.5</c:v>
                </c:pt>
                <c:pt idx="2915">
                  <c:v>806.6</c:v>
                </c:pt>
                <c:pt idx="2916">
                  <c:v>824.6</c:v>
                </c:pt>
                <c:pt idx="2917">
                  <c:v>824.4</c:v>
                </c:pt>
                <c:pt idx="2918">
                  <c:v>838.6</c:v>
                </c:pt>
                <c:pt idx="2919">
                  <c:v>#N/A</c:v>
                </c:pt>
                <c:pt idx="2920">
                  <c:v>#N/A</c:v>
                </c:pt>
                <c:pt idx="2921">
                  <c:v>833.2</c:v>
                </c:pt>
                <c:pt idx="2922">
                  <c:v>833.3</c:v>
                </c:pt>
                <c:pt idx="2923">
                  <c:v>856.8</c:v>
                </c:pt>
                <c:pt idx="2924">
                  <c:v>863</c:v>
                </c:pt>
                <c:pt idx="2925">
                  <c:v>861.1</c:v>
                </c:pt>
                <c:pt idx="2926">
                  <c:v>#N/A</c:v>
                </c:pt>
                <c:pt idx="2927">
                  <c:v>#N/A</c:v>
                </c:pt>
                <c:pt idx="2928">
                  <c:v>857.5</c:v>
                </c:pt>
                <c:pt idx="2929">
                  <c:v>877.3</c:v>
                </c:pt>
                <c:pt idx="2930">
                  <c:v>877.4</c:v>
                </c:pt>
                <c:pt idx="2931">
                  <c:v>892.7</c:v>
                </c:pt>
                <c:pt idx="2932">
                  <c:v>895.4</c:v>
                </c:pt>
                <c:pt idx="2933">
                  <c:v>#N/A</c:v>
                </c:pt>
                <c:pt idx="2934">
                  <c:v>#N/A</c:v>
                </c:pt>
                <c:pt idx="2935">
                  <c:v>904.8</c:v>
                </c:pt>
                <c:pt idx="2936">
                  <c:v>894.5</c:v>
                </c:pt>
                <c:pt idx="2937">
                  <c:v>877.2</c:v>
                </c:pt>
                <c:pt idx="2938">
                  <c:v>877.4</c:v>
                </c:pt>
                <c:pt idx="2939">
                  <c:v>884.2</c:v>
                </c:pt>
                <c:pt idx="2940">
                  <c:v>#N/A</c:v>
                </c:pt>
                <c:pt idx="2941">
                  <c:v>#N/A</c:v>
                </c:pt>
                <c:pt idx="2942">
                  <c:v>866</c:v>
                </c:pt>
                <c:pt idx="2943">
                  <c:v>890.3</c:v>
                </c:pt>
                <c:pt idx="2944">
                  <c:v>889.1</c:v>
                </c:pt>
                <c:pt idx="2945">
                  <c:v>907</c:v>
                </c:pt>
                <c:pt idx="2946">
                  <c:v>913</c:v>
                </c:pt>
                <c:pt idx="2947">
                  <c:v>#N/A</c:v>
                </c:pt>
                <c:pt idx="2948">
                  <c:v>#N/A</c:v>
                </c:pt>
                <c:pt idx="2949">
                  <c:v>927.5</c:v>
                </c:pt>
                <c:pt idx="2950">
                  <c:v>923.5</c:v>
                </c:pt>
                <c:pt idx="2951">
                  <c:v>928</c:v>
                </c:pt>
                <c:pt idx="2952">
                  <c:v>925</c:v>
                </c:pt>
                <c:pt idx="2953">
                  <c:v>910</c:v>
                </c:pt>
                <c:pt idx="2954">
                  <c:v>#N/A</c:v>
                </c:pt>
                <c:pt idx="2955">
                  <c:v>#N/A</c:v>
                </c:pt>
                <c:pt idx="2956">
                  <c:v>904.4</c:v>
                </c:pt>
                <c:pt idx="2957">
                  <c:v>886.85</c:v>
                </c:pt>
                <c:pt idx="2958">
                  <c:v>900.4</c:v>
                </c:pt>
                <c:pt idx="2959">
                  <c:v>908.8</c:v>
                </c:pt>
                <c:pt idx="2960">
                  <c:v>918</c:v>
                </c:pt>
                <c:pt idx="2961">
                  <c:v>#N/A</c:v>
                </c:pt>
                <c:pt idx="2962">
                  <c:v>#N/A</c:v>
                </c:pt>
                <c:pt idx="2963">
                  <c:v>924.4</c:v>
                </c:pt>
                <c:pt idx="2964">
                  <c:v>905.7</c:v>
                </c:pt>
                <c:pt idx="2965">
                  <c:v>904.7</c:v>
                </c:pt>
                <c:pt idx="2966">
                  <c:v>907.8</c:v>
                </c:pt>
                <c:pt idx="2967">
                  <c:v>902.3</c:v>
                </c:pt>
                <c:pt idx="2968">
                  <c:v>#N/A</c:v>
                </c:pt>
                <c:pt idx="2969">
                  <c:v>#N/A</c:v>
                </c:pt>
                <c:pt idx="2970">
                  <c:v>906</c:v>
                </c:pt>
                <c:pt idx="2971">
                  <c:v>927.2</c:v>
                </c:pt>
                <c:pt idx="2972">
                  <c:v>944.5</c:v>
                </c:pt>
                <c:pt idx="2973">
                  <c:v>944.5</c:v>
                </c:pt>
                <c:pt idx="2974">
                  <c:v>945.1</c:v>
                </c:pt>
                <c:pt idx="2975">
                  <c:v>#N/A</c:v>
                </c:pt>
                <c:pt idx="2976">
                  <c:v>#N/A</c:v>
                </c:pt>
                <c:pt idx="2977">
                  <c:v>939.4</c:v>
                </c:pt>
                <c:pt idx="2978">
                  <c:v>948.5</c:v>
                </c:pt>
                <c:pt idx="2979">
                  <c:v>957.8</c:v>
                </c:pt>
                <c:pt idx="2980">
                  <c:v>969</c:v>
                </c:pt>
                <c:pt idx="2981">
                  <c:v>972.1</c:v>
                </c:pt>
                <c:pt idx="2982">
                  <c:v>#N/A</c:v>
                </c:pt>
                <c:pt idx="2983">
                  <c:v>#N/A</c:v>
                </c:pt>
                <c:pt idx="2984">
                  <c:v>983.4</c:v>
                </c:pt>
                <c:pt idx="2985">
                  <c:v>963</c:v>
                </c:pt>
                <c:pt idx="2986">
                  <c:v>987.9</c:v>
                </c:pt>
                <c:pt idx="2987">
                  <c:v>977.7</c:v>
                </c:pt>
                <c:pt idx="2988">
                  <c:v>973</c:v>
                </c:pt>
                <c:pt idx="2989">
                  <c:v>#N/A</c:v>
                </c:pt>
                <c:pt idx="2990">
                  <c:v>#N/A</c:v>
                </c:pt>
                <c:pt idx="2991">
                  <c:v>973</c:v>
                </c:pt>
                <c:pt idx="2992">
                  <c:v>973</c:v>
                </c:pt>
                <c:pt idx="2993">
                  <c:v>983.1</c:v>
                </c:pt>
                <c:pt idx="2994">
                  <c:v>994.9</c:v>
                </c:pt>
                <c:pt idx="2995">
                  <c:v>992.8</c:v>
                </c:pt>
                <c:pt idx="2996">
                  <c:v>#N/A</c:v>
                </c:pt>
                <c:pt idx="2997">
                  <c:v>#N/A</c:v>
                </c:pt>
                <c:pt idx="2998">
                  <c:v>1002.3</c:v>
                </c:pt>
                <c:pt idx="2999">
                  <c:v>981.5</c:v>
                </c:pt>
                <c:pt idx="3000">
                  <c:v>943.5</c:v>
                </c:pt>
                <c:pt idx="3001">
                  <c:v>909.6</c:v>
                </c:pt>
                <c:pt idx="3002">
                  <c:v>919.1</c:v>
                </c:pt>
                <c:pt idx="3003">
                  <c:v>#N/A</c:v>
                </c:pt>
                <c:pt idx="3004">
                  <c:v>#N/A</c:v>
                </c:pt>
                <c:pt idx="3005">
                  <c:v>914.7</c:v>
                </c:pt>
                <c:pt idx="3006">
                  <c:v>938.3</c:v>
                </c:pt>
                <c:pt idx="3007">
                  <c:v>953.5</c:v>
                </c:pt>
                <c:pt idx="3008">
                  <c:v>947.4</c:v>
                </c:pt>
                <c:pt idx="3009">
                  <c:v>930</c:v>
                </c:pt>
                <c:pt idx="3010">
                  <c:v>#N/A</c:v>
                </c:pt>
                <c:pt idx="3011">
                  <c:v>#N/A</c:v>
                </c:pt>
                <c:pt idx="3012">
                  <c:v>915.3</c:v>
                </c:pt>
                <c:pt idx="3013">
                  <c:v>883.1</c:v>
                </c:pt>
                <c:pt idx="3014">
                  <c:v>903.5</c:v>
                </c:pt>
                <c:pt idx="3015">
                  <c:v>902.9</c:v>
                </c:pt>
                <c:pt idx="3016">
                  <c:v>912.9</c:v>
                </c:pt>
                <c:pt idx="3017">
                  <c:v>#N/A</c:v>
                </c:pt>
                <c:pt idx="3018">
                  <c:v>#N/A</c:v>
                </c:pt>
                <c:pt idx="3019">
                  <c:v>920</c:v>
                </c:pt>
                <c:pt idx="3020">
                  <c:v>915</c:v>
                </c:pt>
                <c:pt idx="3021">
                  <c:v>933.8</c:v>
                </c:pt>
                <c:pt idx="3022">
                  <c:v>928.4</c:v>
                </c:pt>
                <c:pt idx="3023">
                  <c:v>924.9</c:v>
                </c:pt>
                <c:pt idx="3024">
                  <c:v>#N/A</c:v>
                </c:pt>
                <c:pt idx="3025">
                  <c:v>#N/A</c:v>
                </c:pt>
                <c:pt idx="3026">
                  <c:v>924.1</c:v>
                </c:pt>
                <c:pt idx="3027">
                  <c:v>928</c:v>
                </c:pt>
                <c:pt idx="3028">
                  <c:v>944.7</c:v>
                </c:pt>
                <c:pt idx="3029">
                  <c:v>938.9</c:v>
                </c:pt>
                <c:pt idx="3030">
                  <c:v>916</c:v>
                </c:pt>
                <c:pt idx="3031">
                  <c:v>#N/A</c:v>
                </c:pt>
                <c:pt idx="3032">
                  <c:v>#N/A</c:v>
                </c:pt>
                <c:pt idx="3033">
                  <c:v>913.8</c:v>
                </c:pt>
                <c:pt idx="3034">
                  <c:v>917.3</c:v>
                </c:pt>
                <c:pt idx="3035">
                  <c:v>903.2</c:v>
                </c:pt>
                <c:pt idx="3036">
                  <c:v>885.8</c:v>
                </c:pt>
                <c:pt idx="3037">
                  <c:v>885.15</c:v>
                </c:pt>
                <c:pt idx="3038">
                  <c:v>#N/A</c:v>
                </c:pt>
                <c:pt idx="3039">
                  <c:v>#N/A</c:v>
                </c:pt>
                <c:pt idx="3040">
                  <c:v>892.5</c:v>
                </c:pt>
                <c:pt idx="3041">
                  <c:v>870.05</c:v>
                </c:pt>
                <c:pt idx="3042">
                  <c:v>869.95</c:v>
                </c:pt>
                <c:pt idx="3043">
                  <c:v>851.65</c:v>
                </c:pt>
                <c:pt idx="3044">
                  <c:v>855.45</c:v>
                </c:pt>
                <c:pt idx="3045">
                  <c:v>#N/A</c:v>
                </c:pt>
                <c:pt idx="3046">
                  <c:v>#N/A</c:v>
                </c:pt>
                <c:pt idx="3047">
                  <c:v>873.05</c:v>
                </c:pt>
                <c:pt idx="3048">
                  <c:v>875.05</c:v>
                </c:pt>
                <c:pt idx="3049">
                  <c:v>867.15</c:v>
                </c:pt>
                <c:pt idx="3050">
                  <c:v>882.3</c:v>
                </c:pt>
                <c:pt idx="3051">
                  <c:v>883.9</c:v>
                </c:pt>
                <c:pt idx="3052">
                  <c:v>#N/A</c:v>
                </c:pt>
                <c:pt idx="3053">
                  <c:v>#N/A</c:v>
                </c:pt>
                <c:pt idx="3054">
                  <c:v>881.9</c:v>
                </c:pt>
                <c:pt idx="3055">
                  <c:v>865.8</c:v>
                </c:pt>
                <c:pt idx="3056">
                  <c:v>863.65</c:v>
                </c:pt>
                <c:pt idx="3057">
                  <c:v>880.45</c:v>
                </c:pt>
                <c:pt idx="3058">
                  <c:v>901.3</c:v>
                </c:pt>
                <c:pt idx="3059">
                  <c:v>#N/A</c:v>
                </c:pt>
                <c:pt idx="3060">
                  <c:v>#N/A</c:v>
                </c:pt>
                <c:pt idx="3061">
                  <c:v>903.95</c:v>
                </c:pt>
                <c:pt idx="3062">
                  <c:v>918.35</c:v>
                </c:pt>
                <c:pt idx="3063">
                  <c:v>931.35</c:v>
                </c:pt>
                <c:pt idx="3064">
                  <c:v>920.85</c:v>
                </c:pt>
                <c:pt idx="3065">
                  <c:v>924.2</c:v>
                </c:pt>
                <c:pt idx="3066">
                  <c:v>#N/A</c:v>
                </c:pt>
                <c:pt idx="3067">
                  <c:v>#N/A</c:v>
                </c:pt>
                <c:pt idx="3068">
                  <c:v>928.1</c:v>
                </c:pt>
                <c:pt idx="3069">
                  <c:v>904.8</c:v>
                </c:pt>
                <c:pt idx="3070">
                  <c:v>900.1</c:v>
                </c:pt>
                <c:pt idx="3071">
                  <c:v>876.4</c:v>
                </c:pt>
                <c:pt idx="3072">
                  <c:v>885.9</c:v>
                </c:pt>
                <c:pt idx="3073">
                  <c:v>#N/A</c:v>
                </c:pt>
                <c:pt idx="3074">
                  <c:v>#N/A</c:v>
                </c:pt>
                <c:pt idx="3075">
                  <c:v>889.8</c:v>
                </c:pt>
                <c:pt idx="3076">
                  <c:v>880.4</c:v>
                </c:pt>
                <c:pt idx="3077">
                  <c:v>877.65</c:v>
                </c:pt>
                <c:pt idx="3078">
                  <c:v>877.35</c:v>
                </c:pt>
                <c:pt idx="3079">
                  <c:v>901.35</c:v>
                </c:pt>
                <c:pt idx="3080">
                  <c:v>#N/A</c:v>
                </c:pt>
                <c:pt idx="3081">
                  <c:v>#N/A</c:v>
                </c:pt>
                <c:pt idx="3082">
                  <c:v>891.9</c:v>
                </c:pt>
                <c:pt idx="3083">
                  <c:v>866.35</c:v>
                </c:pt>
                <c:pt idx="3084">
                  <c:v>879.55</c:v>
                </c:pt>
                <c:pt idx="3085">
                  <c:v>867.9</c:v>
                </c:pt>
                <c:pt idx="3086">
                  <c:v>870.2</c:v>
                </c:pt>
                <c:pt idx="3087">
                  <c:v>#N/A</c:v>
                </c:pt>
                <c:pt idx="3088">
                  <c:v>#N/A</c:v>
                </c:pt>
                <c:pt idx="3089">
                  <c:v>881.3</c:v>
                </c:pt>
                <c:pt idx="3090">
                  <c:v>881.9</c:v>
                </c:pt>
                <c:pt idx="3091">
                  <c:v>893.15</c:v>
                </c:pt>
                <c:pt idx="3092">
                  <c:v>897.85</c:v>
                </c:pt>
                <c:pt idx="3093">
                  <c:v>900.85</c:v>
                </c:pt>
                <c:pt idx="3094">
                  <c:v>#N/A</c:v>
                </c:pt>
                <c:pt idx="3095">
                  <c:v>#N/A</c:v>
                </c:pt>
                <c:pt idx="3096">
                  <c:v>883.35</c:v>
                </c:pt>
                <c:pt idx="3097">
                  <c:v>889.4</c:v>
                </c:pt>
                <c:pt idx="3098">
                  <c:v>885.3</c:v>
                </c:pt>
                <c:pt idx="3099">
                  <c:v>916.25</c:v>
                </c:pt>
                <c:pt idx="3100">
                  <c:v>927.15</c:v>
                </c:pt>
                <c:pt idx="3101">
                  <c:v>#N/A</c:v>
                </c:pt>
                <c:pt idx="3102">
                  <c:v>#N/A</c:v>
                </c:pt>
                <c:pt idx="3103">
                  <c:v>924.1</c:v>
                </c:pt>
                <c:pt idx="3104">
                  <c:v>938.85</c:v>
                </c:pt>
                <c:pt idx="3105">
                  <c:v>944.35</c:v>
                </c:pt>
                <c:pt idx="3106">
                  <c:v>932.85</c:v>
                </c:pt>
                <c:pt idx="3107">
                  <c:v>932.3</c:v>
                </c:pt>
                <c:pt idx="3108">
                  <c:v>#N/A</c:v>
                </c:pt>
                <c:pt idx="3109">
                  <c:v>#N/A</c:v>
                </c:pt>
                <c:pt idx="3110">
                  <c:v>925.45</c:v>
                </c:pt>
                <c:pt idx="3111">
                  <c:v>919.5</c:v>
                </c:pt>
                <c:pt idx="3112">
                  <c:v>927.75</c:v>
                </c:pt>
                <c:pt idx="3113">
                  <c:v>946.15</c:v>
                </c:pt>
                <c:pt idx="3114">
                  <c:v>963.7</c:v>
                </c:pt>
                <c:pt idx="3115">
                  <c:v>#N/A</c:v>
                </c:pt>
                <c:pt idx="3116">
                  <c:v>#N/A</c:v>
                </c:pt>
                <c:pt idx="3117">
                  <c:v>971.7</c:v>
                </c:pt>
                <c:pt idx="3118">
                  <c:v>976.6</c:v>
                </c:pt>
                <c:pt idx="3119">
                  <c:v>959.1</c:v>
                </c:pt>
                <c:pt idx="3120">
                  <c:v>956.6</c:v>
                </c:pt>
                <c:pt idx="3121">
                  <c:v>954.3</c:v>
                </c:pt>
                <c:pt idx="3122">
                  <c:v>#N/A</c:v>
                </c:pt>
                <c:pt idx="3123">
                  <c:v>#N/A</c:v>
                </c:pt>
                <c:pt idx="3124">
                  <c:v>965.3</c:v>
                </c:pt>
                <c:pt idx="3125">
                  <c:v>945</c:v>
                </c:pt>
                <c:pt idx="3126">
                  <c:v>919.75</c:v>
                </c:pt>
                <c:pt idx="3127">
                  <c:v>926.5</c:v>
                </c:pt>
                <c:pt idx="3128">
                  <c:v>928.7</c:v>
                </c:pt>
                <c:pt idx="3129">
                  <c:v>#N/A</c:v>
                </c:pt>
                <c:pt idx="3130">
                  <c:v>#N/A</c:v>
                </c:pt>
                <c:pt idx="3131">
                  <c:v>930.3</c:v>
                </c:pt>
                <c:pt idx="3132">
                  <c:v>916.85</c:v>
                </c:pt>
                <c:pt idx="3133">
                  <c:v>905.45</c:v>
                </c:pt>
                <c:pt idx="3134">
                  <c:v>912.85</c:v>
                </c:pt>
                <c:pt idx="3135">
                  <c:v>909.55</c:v>
                </c:pt>
                <c:pt idx="3136">
                  <c:v>#N/A</c:v>
                </c:pt>
                <c:pt idx="3137">
                  <c:v>#N/A</c:v>
                </c:pt>
                <c:pt idx="3138">
                  <c:v>893.65</c:v>
                </c:pt>
                <c:pt idx="3139">
                  <c:v>873.25</c:v>
                </c:pt>
                <c:pt idx="3140">
                  <c:v>878.6</c:v>
                </c:pt>
                <c:pt idx="3141">
                  <c:v>872.45</c:v>
                </c:pt>
                <c:pt idx="3142">
                  <c:v>855.35</c:v>
                </c:pt>
                <c:pt idx="3143">
                  <c:v>#N/A</c:v>
                </c:pt>
                <c:pt idx="3144">
                  <c:v>#N/A</c:v>
                </c:pt>
                <c:pt idx="3145">
                  <c:v>822.3</c:v>
                </c:pt>
                <c:pt idx="3146">
                  <c:v>810.65</c:v>
                </c:pt>
                <c:pt idx="3147">
                  <c:v>825.6</c:v>
                </c:pt>
                <c:pt idx="3148">
                  <c:v>805.6</c:v>
                </c:pt>
                <c:pt idx="3149">
                  <c:v>785.5</c:v>
                </c:pt>
                <c:pt idx="3150">
                  <c:v>#N/A</c:v>
                </c:pt>
                <c:pt idx="3151">
                  <c:v>#N/A</c:v>
                </c:pt>
                <c:pt idx="3152">
                  <c:v>798.35</c:v>
                </c:pt>
                <c:pt idx="3153">
                  <c:v>813.25</c:v>
                </c:pt>
                <c:pt idx="3154">
                  <c:v>812.65</c:v>
                </c:pt>
                <c:pt idx="3155">
                  <c:v>835.45</c:v>
                </c:pt>
                <c:pt idx="3156">
                  <c:v>822.1</c:v>
                </c:pt>
                <c:pt idx="3157">
                  <c:v>#N/A</c:v>
                </c:pt>
                <c:pt idx="3158">
                  <c:v>#N/A</c:v>
                </c:pt>
                <c:pt idx="3159">
                  <c:v>821.1</c:v>
                </c:pt>
                <c:pt idx="3160">
                  <c:v>823.8</c:v>
                </c:pt>
                <c:pt idx="3161">
                  <c:v>826.2</c:v>
                </c:pt>
                <c:pt idx="3162">
                  <c:v>833.25</c:v>
                </c:pt>
                <c:pt idx="3163">
                  <c:v>829.8</c:v>
                </c:pt>
                <c:pt idx="3164">
                  <c:v>#N/A</c:v>
                </c:pt>
                <c:pt idx="3165">
                  <c:v>#N/A</c:v>
                </c:pt>
                <c:pt idx="3166">
                  <c:v>817.1</c:v>
                </c:pt>
                <c:pt idx="3167">
                  <c:v>804.5</c:v>
                </c:pt>
                <c:pt idx="3168">
                  <c:v>800.25</c:v>
                </c:pt>
                <c:pt idx="3169">
                  <c:v>794.55</c:v>
                </c:pt>
                <c:pt idx="3170">
                  <c:v>802.8</c:v>
                </c:pt>
                <c:pt idx="3171">
                  <c:v>#N/A</c:v>
                </c:pt>
                <c:pt idx="3172">
                  <c:v>#N/A</c:v>
                </c:pt>
                <c:pt idx="3173">
                  <c:v>801.35</c:v>
                </c:pt>
                <c:pt idx="3174">
                  <c:v>775.9</c:v>
                </c:pt>
                <c:pt idx="3175">
                  <c:v>752</c:v>
                </c:pt>
                <c:pt idx="3176">
                  <c:v>746.8</c:v>
                </c:pt>
                <c:pt idx="3177">
                  <c:v>763.45</c:v>
                </c:pt>
                <c:pt idx="3178">
                  <c:v>#N/A</c:v>
                </c:pt>
                <c:pt idx="3179">
                  <c:v>#N/A</c:v>
                </c:pt>
                <c:pt idx="3180">
                  <c:v>786.2</c:v>
                </c:pt>
                <c:pt idx="3181">
                  <c:v>777.55</c:v>
                </c:pt>
                <c:pt idx="3182">
                  <c:v>862.7</c:v>
                </c:pt>
                <c:pt idx="3183">
                  <c:v>847.25</c:v>
                </c:pt>
                <c:pt idx="3184">
                  <c:v>871.15</c:v>
                </c:pt>
                <c:pt idx="3185">
                  <c:v>#N/A</c:v>
                </c:pt>
                <c:pt idx="3186">
                  <c:v>#N/A</c:v>
                </c:pt>
                <c:pt idx="3187">
                  <c:v>900.2</c:v>
                </c:pt>
                <c:pt idx="3188">
                  <c:v>890.7</c:v>
                </c:pt>
                <c:pt idx="3189">
                  <c:v>880.6</c:v>
                </c:pt>
                <c:pt idx="3190">
                  <c:v>875.7</c:v>
                </c:pt>
                <c:pt idx="3191">
                  <c:v>878.4</c:v>
                </c:pt>
                <c:pt idx="3192">
                  <c:v>#N/A</c:v>
                </c:pt>
                <c:pt idx="3193">
                  <c:v>#N/A</c:v>
                </c:pt>
                <c:pt idx="3194">
                  <c:v>903.25</c:v>
                </c:pt>
                <c:pt idx="3195">
                  <c:v>869.95</c:v>
                </c:pt>
                <c:pt idx="3196">
                  <c:v>868.75</c:v>
                </c:pt>
                <c:pt idx="3197">
                  <c:v>835</c:v>
                </c:pt>
                <c:pt idx="3198">
                  <c:v>834.8</c:v>
                </c:pt>
                <c:pt idx="3199">
                  <c:v>#N/A</c:v>
                </c:pt>
                <c:pt idx="3200">
                  <c:v>#N/A</c:v>
                </c:pt>
                <c:pt idx="3201">
                  <c:v>857.45</c:v>
                </c:pt>
                <c:pt idx="3202">
                  <c:v>886.6</c:v>
                </c:pt>
                <c:pt idx="3203">
                  <c:v>906.5</c:v>
                </c:pt>
                <c:pt idx="3204">
                  <c:v>911.5</c:v>
                </c:pt>
                <c:pt idx="3205">
                  <c:v>847.4</c:v>
                </c:pt>
                <c:pt idx="3206">
                  <c:v>#N/A</c:v>
                </c:pt>
                <c:pt idx="3207">
                  <c:v>#N/A</c:v>
                </c:pt>
                <c:pt idx="3208">
                  <c:v>830.8</c:v>
                </c:pt>
                <c:pt idx="3209">
                  <c:v>835.25</c:v>
                </c:pt>
                <c:pt idx="3210">
                  <c:v>848</c:v>
                </c:pt>
                <c:pt idx="3211">
                  <c:v>804.5</c:v>
                </c:pt>
                <c:pt idx="3212">
                  <c:v>781.7</c:v>
                </c:pt>
                <c:pt idx="3213">
                  <c:v>#N/A</c:v>
                </c:pt>
                <c:pt idx="3214">
                  <c:v>#N/A</c:v>
                </c:pt>
                <c:pt idx="3215">
                  <c:v>795</c:v>
                </c:pt>
                <c:pt idx="3216">
                  <c:v>770.1</c:v>
                </c:pt>
                <c:pt idx="3217">
                  <c:v>727.65</c:v>
                </c:pt>
                <c:pt idx="3218">
                  <c:v>720</c:v>
                </c:pt>
                <c:pt idx="3219">
                  <c:v>733.3</c:v>
                </c:pt>
                <c:pt idx="3220">
                  <c:v>#N/A</c:v>
                </c:pt>
                <c:pt idx="3221">
                  <c:v>#N/A</c:v>
                </c:pt>
                <c:pt idx="3222">
                  <c:v>729.6</c:v>
                </c:pt>
                <c:pt idx="3223">
                  <c:v>744.3</c:v>
                </c:pt>
                <c:pt idx="3224">
                  <c:v>754.3</c:v>
                </c:pt>
                <c:pt idx="3225">
                  <c:v>735.5</c:v>
                </c:pt>
                <c:pt idx="3226">
                  <c:v>723.05</c:v>
                </c:pt>
                <c:pt idx="3227">
                  <c:v>#N/A</c:v>
                </c:pt>
                <c:pt idx="3228">
                  <c:v>#N/A</c:v>
                </c:pt>
                <c:pt idx="3229">
                  <c:v>721.9</c:v>
                </c:pt>
                <c:pt idx="3230">
                  <c:v>763.9</c:v>
                </c:pt>
                <c:pt idx="3231">
                  <c:v>739.15</c:v>
                </c:pt>
                <c:pt idx="3232">
                  <c:v>732.5</c:v>
                </c:pt>
                <c:pt idx="3233">
                  <c:v>735.95</c:v>
                </c:pt>
                <c:pt idx="3234">
                  <c:v>#N/A</c:v>
                </c:pt>
                <c:pt idx="3235">
                  <c:v>#N/A</c:v>
                </c:pt>
                <c:pt idx="3236">
                  <c:v>745.5</c:v>
                </c:pt>
                <c:pt idx="3237">
                  <c:v>731</c:v>
                </c:pt>
                <c:pt idx="3238">
                  <c:v>710.3</c:v>
                </c:pt>
                <c:pt idx="3239">
                  <c:v>736.55</c:v>
                </c:pt>
                <c:pt idx="3240">
                  <c:v>741.05</c:v>
                </c:pt>
                <c:pt idx="3241">
                  <c:v>#N/A</c:v>
                </c:pt>
                <c:pt idx="3242">
                  <c:v>#N/A</c:v>
                </c:pt>
                <c:pt idx="3243">
                  <c:v>735.9</c:v>
                </c:pt>
                <c:pt idx="3244">
                  <c:v>736.35</c:v>
                </c:pt>
                <c:pt idx="3245">
                  <c:v>732.4</c:v>
                </c:pt>
                <c:pt idx="3246">
                  <c:v>745.1</c:v>
                </c:pt>
                <c:pt idx="3247">
                  <c:v>798.5</c:v>
                </c:pt>
                <c:pt idx="3248">
                  <c:v>#N/A</c:v>
                </c:pt>
                <c:pt idx="3249">
                  <c:v>#N/A</c:v>
                </c:pt>
                <c:pt idx="3250">
                  <c:v>819.55</c:v>
                </c:pt>
                <c:pt idx="3251">
                  <c:v>821.05</c:v>
                </c:pt>
                <c:pt idx="3252">
                  <c:v>811.7</c:v>
                </c:pt>
                <c:pt idx="3253">
                  <c:v>814.55</c:v>
                </c:pt>
                <c:pt idx="3254">
                  <c:v>815.5</c:v>
                </c:pt>
                <c:pt idx="3255">
                  <c:v>#N/A</c:v>
                </c:pt>
                <c:pt idx="3256">
                  <c:v>#N/A</c:v>
                </c:pt>
                <c:pt idx="3257">
                  <c:v>769.55</c:v>
                </c:pt>
                <c:pt idx="3258">
                  <c:v>782</c:v>
                </c:pt>
                <c:pt idx="3259">
                  <c:v>772.65</c:v>
                </c:pt>
                <c:pt idx="3260">
                  <c:v>765.65</c:v>
                </c:pt>
                <c:pt idx="3261">
                  <c:v>755.9</c:v>
                </c:pt>
                <c:pt idx="3262">
                  <c:v>#N/A</c:v>
                </c:pt>
                <c:pt idx="3263">
                  <c:v>#N/A</c:v>
                </c:pt>
                <c:pt idx="3264">
                  <c:v>771.7</c:v>
                </c:pt>
                <c:pt idx="3265">
                  <c:v>775.1</c:v>
                </c:pt>
                <c:pt idx="3266">
                  <c:v>807.75</c:v>
                </c:pt>
                <c:pt idx="3267">
                  <c:v>820.7</c:v>
                </c:pt>
                <c:pt idx="3268">
                  <c:v>820.45</c:v>
                </c:pt>
                <c:pt idx="3269">
                  <c:v>#N/A</c:v>
                </c:pt>
                <c:pt idx="3270">
                  <c:v>#N/A</c:v>
                </c:pt>
                <c:pt idx="3271">
                  <c:v>838.55</c:v>
                </c:pt>
                <c:pt idx="3272">
                  <c:v>856.7</c:v>
                </c:pt>
                <c:pt idx="3273">
                  <c:v>865.3</c:v>
                </c:pt>
                <c:pt idx="3274">
                  <c:v>853.25</c:v>
                </c:pt>
                <c:pt idx="3275">
                  <c:v>836.85</c:v>
                </c:pt>
                <c:pt idx="3276">
                  <c:v>#N/A</c:v>
                </c:pt>
                <c:pt idx="3277">
                  <c:v>#N/A</c:v>
                </c:pt>
                <c:pt idx="3278">
                  <c:v>845.8</c:v>
                </c:pt>
                <c:pt idx="3279">
                  <c:v>837.95</c:v>
                </c:pt>
                <c:pt idx="3280">
                  <c:v>845.55</c:v>
                </c:pt>
                <c:pt idx="3281">
                  <c:v>844</c:v>
                </c:pt>
                <c:pt idx="3282">
                  <c:v>867.65</c:v>
                </c:pt>
                <c:pt idx="3283">
                  <c:v>#N/A</c:v>
                </c:pt>
                <c:pt idx="3284">
                  <c:v>#N/A</c:v>
                </c:pt>
                <c:pt idx="3285">
                  <c:v>875.15</c:v>
                </c:pt>
                <c:pt idx="3286">
                  <c:v>872.55</c:v>
                </c:pt>
                <c:pt idx="3287">
                  <c:v>878.2</c:v>
                </c:pt>
                <c:pt idx="3288">
                  <c:v>880.15</c:v>
                </c:pt>
                <c:pt idx="3289">
                  <c:v>875.05</c:v>
                </c:pt>
                <c:pt idx="3290">
                  <c:v>#N/A</c:v>
                </c:pt>
                <c:pt idx="3291">
                  <c:v>#N/A</c:v>
                </c:pt>
                <c:pt idx="3292">
                  <c:v>858</c:v>
                </c:pt>
                <c:pt idx="3293">
                  <c:v>863.15</c:v>
                </c:pt>
                <c:pt idx="3294">
                  <c:v>840.95</c:v>
                </c:pt>
                <c:pt idx="3295">
                  <c:v>856.6</c:v>
                </c:pt>
                <c:pt idx="3296">
                  <c:v>852.45</c:v>
                </c:pt>
                <c:pt idx="3297">
                  <c:v>#N/A</c:v>
                </c:pt>
                <c:pt idx="3298">
                  <c:v>#N/A</c:v>
                </c:pt>
                <c:pt idx="3299">
                  <c:v>820.25</c:v>
                </c:pt>
                <c:pt idx="3300">
                  <c:v>821.1</c:v>
                </c:pt>
                <c:pt idx="3301">
                  <c:v>810.35</c:v>
                </c:pt>
                <c:pt idx="3302">
                  <c:v>815.35</c:v>
                </c:pt>
                <c:pt idx="3303">
                  <c:v>841.85</c:v>
                </c:pt>
                <c:pt idx="3304">
                  <c:v>#N/A</c:v>
                </c:pt>
                <c:pt idx="3305">
                  <c:v>#N/A</c:v>
                </c:pt>
                <c:pt idx="3306">
                  <c:v>835.4</c:v>
                </c:pt>
                <c:pt idx="3307">
                  <c:v>855.8</c:v>
                </c:pt>
                <c:pt idx="3308">
                  <c:v>854.55</c:v>
                </c:pt>
                <c:pt idx="3309">
                  <c:v>856.55</c:v>
                </c:pt>
                <c:pt idx="3310">
                  <c:v>898.4</c:v>
                </c:pt>
                <c:pt idx="3311">
                  <c:v>#N/A</c:v>
                </c:pt>
                <c:pt idx="3312">
                  <c:v>#N/A</c:v>
                </c:pt>
                <c:pt idx="3313">
                  <c:v>903.1</c:v>
                </c:pt>
                <c:pt idx="3314">
                  <c:v>897</c:v>
                </c:pt>
                <c:pt idx="3315">
                  <c:v>885.15</c:v>
                </c:pt>
                <c:pt idx="3316">
                  <c:v>907.4</c:v>
                </c:pt>
                <c:pt idx="3317">
                  <c:v>926.75</c:v>
                </c:pt>
                <c:pt idx="3318">
                  <c:v>#N/A</c:v>
                </c:pt>
                <c:pt idx="3319">
                  <c:v>#N/A</c:v>
                </c:pt>
                <c:pt idx="3320">
                  <c:v>901.25</c:v>
                </c:pt>
                <c:pt idx="3321">
                  <c:v>901.6</c:v>
                </c:pt>
                <c:pt idx="3322">
                  <c:v>905.4</c:v>
                </c:pt>
                <c:pt idx="3323">
                  <c:v>914.75</c:v>
                </c:pt>
                <c:pt idx="3324">
                  <c:v>910.55</c:v>
                </c:pt>
                <c:pt idx="3325">
                  <c:v>#N/A</c:v>
                </c:pt>
                <c:pt idx="3326">
                  <c:v>#N/A</c:v>
                </c:pt>
                <c:pt idx="3327">
                  <c:v>894.5</c:v>
                </c:pt>
                <c:pt idx="3328">
                  <c:v>916.25</c:v>
                </c:pt>
                <c:pt idx="3329">
                  <c:v>938.15</c:v>
                </c:pt>
                <c:pt idx="3330">
                  <c:v>946.9</c:v>
                </c:pt>
                <c:pt idx="3331">
                  <c:v>941.1</c:v>
                </c:pt>
                <c:pt idx="3332">
                  <c:v>#N/A</c:v>
                </c:pt>
                <c:pt idx="3333">
                  <c:v>#N/A</c:v>
                </c:pt>
                <c:pt idx="3334">
                  <c:v>941.05</c:v>
                </c:pt>
                <c:pt idx="3335">
                  <c:v>969.15</c:v>
                </c:pt>
                <c:pt idx="3336">
                  <c:v>984</c:v>
                </c:pt>
                <c:pt idx="3337">
                  <c:v>973.85</c:v>
                </c:pt>
                <c:pt idx="3338">
                  <c:v>992.3</c:v>
                </c:pt>
                <c:pt idx="3339">
                  <c:v>#N/A</c:v>
                </c:pt>
                <c:pt idx="3340">
                  <c:v>#N/A</c:v>
                </c:pt>
                <c:pt idx="3341">
                  <c:v>992.25</c:v>
                </c:pt>
                <c:pt idx="3342">
                  <c:v>963.15</c:v>
                </c:pt>
                <c:pt idx="3343">
                  <c:v>949.25</c:v>
                </c:pt>
                <c:pt idx="3344">
                  <c:v>944.5</c:v>
                </c:pt>
                <c:pt idx="3345">
                  <c:v>944.15</c:v>
                </c:pt>
                <c:pt idx="3346">
                  <c:v>#N/A</c:v>
                </c:pt>
                <c:pt idx="3347">
                  <c:v>#N/A</c:v>
                </c:pt>
                <c:pt idx="3348">
                  <c:v>925.65</c:v>
                </c:pt>
                <c:pt idx="3349">
                  <c:v>915.25</c:v>
                </c:pt>
                <c:pt idx="3350">
                  <c:v>906.85</c:v>
                </c:pt>
                <c:pt idx="3351">
                  <c:v>931.85</c:v>
                </c:pt>
                <c:pt idx="3352">
                  <c:v>936.55</c:v>
                </c:pt>
                <c:pt idx="3353">
                  <c:v>#N/A</c:v>
                </c:pt>
                <c:pt idx="3354">
                  <c:v>#N/A</c:v>
                </c:pt>
                <c:pt idx="3355">
                  <c:v>920.95</c:v>
                </c:pt>
                <c:pt idx="3356">
                  <c:v>895.8</c:v>
                </c:pt>
                <c:pt idx="3357">
                  <c:v>906.65</c:v>
                </c:pt>
                <c:pt idx="3358">
                  <c:v>926.65</c:v>
                </c:pt>
                <c:pt idx="3359">
                  <c:v>927.2</c:v>
                </c:pt>
                <c:pt idx="3360">
                  <c:v>#N/A</c:v>
                </c:pt>
                <c:pt idx="3361">
                  <c:v>#N/A</c:v>
                </c:pt>
                <c:pt idx="3362">
                  <c:v>922.55</c:v>
                </c:pt>
                <c:pt idx="3363">
                  <c:v>914.2</c:v>
                </c:pt>
                <c:pt idx="3364">
                  <c:v>939.9</c:v>
                </c:pt>
                <c:pt idx="3365">
                  <c:v>958.6</c:v>
                </c:pt>
                <c:pt idx="3366">
                  <c:v>950.85</c:v>
                </c:pt>
                <c:pt idx="3367">
                  <c:v>#N/A</c:v>
                </c:pt>
                <c:pt idx="3368">
                  <c:v>#N/A</c:v>
                </c:pt>
                <c:pt idx="3369">
                  <c:v>937.15</c:v>
                </c:pt>
                <c:pt idx="3370">
                  <c:v>925.65</c:v>
                </c:pt>
                <c:pt idx="3371">
                  <c:v>933.15</c:v>
                </c:pt>
                <c:pt idx="3372">
                  <c:v>933.05</c:v>
                </c:pt>
                <c:pt idx="3373">
                  <c:v>921.05</c:v>
                </c:pt>
                <c:pt idx="3374">
                  <c:v>#N/A</c:v>
                </c:pt>
                <c:pt idx="3375">
                  <c:v>#N/A</c:v>
                </c:pt>
                <c:pt idx="3376">
                  <c:v>916.3</c:v>
                </c:pt>
                <c:pt idx="3377">
                  <c:v>917.15</c:v>
                </c:pt>
                <c:pt idx="3378">
                  <c:v>926.4</c:v>
                </c:pt>
                <c:pt idx="3379">
                  <c:v>903.15</c:v>
                </c:pt>
                <c:pt idx="3380">
                  <c:v>891.9</c:v>
                </c:pt>
                <c:pt idx="3381">
                  <c:v>#N/A</c:v>
                </c:pt>
                <c:pt idx="3382">
                  <c:v>#N/A</c:v>
                </c:pt>
                <c:pt idx="3383">
                  <c:v>868.8</c:v>
                </c:pt>
                <c:pt idx="3384">
                  <c:v>880.05</c:v>
                </c:pt>
                <c:pt idx="3385">
                  <c:v>879.55</c:v>
                </c:pt>
                <c:pt idx="3386">
                  <c:v>878.4</c:v>
                </c:pt>
                <c:pt idx="3387">
                  <c:v>880.65</c:v>
                </c:pt>
                <c:pt idx="3388">
                  <c:v>#N/A</c:v>
                </c:pt>
                <c:pt idx="3389">
                  <c:v>#N/A</c:v>
                </c:pt>
                <c:pt idx="3390">
                  <c:v>892.05</c:v>
                </c:pt>
                <c:pt idx="3391">
                  <c:v>888.85</c:v>
                </c:pt>
                <c:pt idx="3392">
                  <c:v>890.6</c:v>
                </c:pt>
                <c:pt idx="3393">
                  <c:v>874.55</c:v>
                </c:pt>
                <c:pt idx="3394">
                  <c:v>867.9</c:v>
                </c:pt>
                <c:pt idx="3395">
                  <c:v>#N/A</c:v>
                </c:pt>
                <c:pt idx="3396">
                  <c:v>#N/A</c:v>
                </c:pt>
                <c:pt idx="3397">
                  <c:v>884.15</c:v>
                </c:pt>
                <c:pt idx="3398">
                  <c:v>882.25</c:v>
                </c:pt>
                <c:pt idx="3399">
                  <c:v>889.15</c:v>
                </c:pt>
                <c:pt idx="3400">
                  <c:v>902</c:v>
                </c:pt>
                <c:pt idx="3401">
                  <c:v>912.1</c:v>
                </c:pt>
                <c:pt idx="3402">
                  <c:v>#N/A</c:v>
                </c:pt>
                <c:pt idx="3403">
                  <c:v>#N/A</c:v>
                </c:pt>
                <c:pt idx="3404">
                  <c:v>905.65</c:v>
                </c:pt>
                <c:pt idx="3405">
                  <c:v>891.1</c:v>
                </c:pt>
                <c:pt idx="3406">
                  <c:v>897.6</c:v>
                </c:pt>
                <c:pt idx="3407">
                  <c:v>885.5</c:v>
                </c:pt>
                <c:pt idx="3408">
                  <c:v>885.8</c:v>
                </c:pt>
                <c:pt idx="3409">
                  <c:v>#N/A</c:v>
                </c:pt>
                <c:pt idx="3410">
                  <c:v>#N/A</c:v>
                </c:pt>
                <c:pt idx="3411">
                  <c:v>902.35</c:v>
                </c:pt>
                <c:pt idx="3412">
                  <c:v>895.7</c:v>
                </c:pt>
                <c:pt idx="3413">
                  <c:v>909.9</c:v>
                </c:pt>
                <c:pt idx="3414">
                  <c:v>909.05</c:v>
                </c:pt>
                <c:pt idx="3415">
                  <c:v>916.05</c:v>
                </c:pt>
                <c:pt idx="3416">
                  <c:v>#N/A</c:v>
                </c:pt>
                <c:pt idx="3417">
                  <c:v>#N/A</c:v>
                </c:pt>
                <c:pt idx="3418">
                  <c:v>912.6</c:v>
                </c:pt>
                <c:pt idx="3419">
                  <c:v>921.85</c:v>
                </c:pt>
                <c:pt idx="3420">
                  <c:v>925.45</c:v>
                </c:pt>
                <c:pt idx="3421">
                  <c:v>925.35</c:v>
                </c:pt>
                <c:pt idx="3422">
                  <c:v>930.7</c:v>
                </c:pt>
                <c:pt idx="3423">
                  <c:v>#N/A</c:v>
                </c:pt>
                <c:pt idx="3424">
                  <c:v>#N/A</c:v>
                </c:pt>
                <c:pt idx="3425">
                  <c:v>917.2</c:v>
                </c:pt>
                <c:pt idx="3426">
                  <c:v>924.65</c:v>
                </c:pt>
                <c:pt idx="3427">
                  <c:v>937.1</c:v>
                </c:pt>
                <c:pt idx="3428">
                  <c:v>953.4</c:v>
                </c:pt>
                <c:pt idx="3429">
                  <c:v>956.35</c:v>
                </c:pt>
                <c:pt idx="3430">
                  <c:v>#N/A</c:v>
                </c:pt>
                <c:pt idx="3431">
                  <c:v>#N/A</c:v>
                </c:pt>
                <c:pt idx="3432">
                  <c:v>957.8</c:v>
                </c:pt>
                <c:pt idx="3433">
                  <c:v>951.15</c:v>
                </c:pt>
                <c:pt idx="3434">
                  <c:v>948</c:v>
                </c:pt>
                <c:pt idx="3435">
                  <c:v>958.8</c:v>
                </c:pt>
                <c:pt idx="3436">
                  <c:v>979</c:v>
                </c:pt>
                <c:pt idx="3437">
                  <c:v>#N/A</c:v>
                </c:pt>
                <c:pt idx="3438">
                  <c:v>#N/A</c:v>
                </c:pt>
                <c:pt idx="3439">
                  <c:v>974.2</c:v>
                </c:pt>
                <c:pt idx="3440">
                  <c:v>980.85</c:v>
                </c:pt>
                <c:pt idx="3441">
                  <c:v>962.15</c:v>
                </c:pt>
                <c:pt idx="3442">
                  <c:v>979.1</c:v>
                </c:pt>
                <c:pt idx="3443">
                  <c:v>955.3</c:v>
                </c:pt>
                <c:pt idx="3444">
                  <c:v>#N/A</c:v>
                </c:pt>
                <c:pt idx="3445">
                  <c:v>#N/A</c:v>
                </c:pt>
                <c:pt idx="3446">
                  <c:v>950.05</c:v>
                </c:pt>
                <c:pt idx="3447">
                  <c:v>953.75</c:v>
                </c:pt>
                <c:pt idx="3448">
                  <c:v>953.65</c:v>
                </c:pt>
                <c:pt idx="3449">
                  <c:v>954</c:v>
                </c:pt>
                <c:pt idx="3450">
                  <c:v>937.9</c:v>
                </c:pt>
                <c:pt idx="3451">
                  <c:v>#N/A</c:v>
                </c:pt>
                <c:pt idx="3452">
                  <c:v>#N/A</c:v>
                </c:pt>
                <c:pt idx="3453">
                  <c:v>927.85</c:v>
                </c:pt>
                <c:pt idx="3454">
                  <c:v>934.1</c:v>
                </c:pt>
                <c:pt idx="3455">
                  <c:v>938.4</c:v>
                </c:pt>
                <c:pt idx="3456">
                  <c:v>932.35</c:v>
                </c:pt>
                <c:pt idx="3457">
                  <c:v>933.3</c:v>
                </c:pt>
                <c:pt idx="3458">
                  <c:v>#N/A</c:v>
                </c:pt>
                <c:pt idx="3459">
                  <c:v>#N/A</c:v>
                </c:pt>
                <c:pt idx="3460">
                  <c:v>921.9</c:v>
                </c:pt>
                <c:pt idx="3461">
                  <c:v>925.15</c:v>
                </c:pt>
                <c:pt idx="3462">
                  <c:v>931.1</c:v>
                </c:pt>
                <c:pt idx="3463">
                  <c:v>938.75</c:v>
                </c:pt>
                <c:pt idx="3464">
                  <c:v>938.55</c:v>
                </c:pt>
                <c:pt idx="3465">
                  <c:v>#N/A</c:v>
                </c:pt>
                <c:pt idx="3466">
                  <c:v>#N/A</c:v>
                </c:pt>
                <c:pt idx="3467">
                  <c:v>937.05</c:v>
                </c:pt>
                <c:pt idx="3468">
                  <c:v>925.85</c:v>
                </c:pt>
                <c:pt idx="3469">
                  <c:v>940.25</c:v>
                </c:pt>
                <c:pt idx="3470">
                  <c:v>928.65</c:v>
                </c:pt>
                <c:pt idx="3471">
                  <c:v>931.5</c:v>
                </c:pt>
                <c:pt idx="3472">
                  <c:v>#N/A</c:v>
                </c:pt>
                <c:pt idx="3473">
                  <c:v>#N/A</c:v>
                </c:pt>
                <c:pt idx="3474">
                  <c:v>924</c:v>
                </c:pt>
                <c:pt idx="3475">
                  <c:v>923.3</c:v>
                </c:pt>
                <c:pt idx="3476">
                  <c:v>908.45</c:v>
                </c:pt>
                <c:pt idx="3477">
                  <c:v>911.45</c:v>
                </c:pt>
                <c:pt idx="3478">
                  <c:v>912.15</c:v>
                </c:pt>
                <c:pt idx="3479">
                  <c:v>#N/A</c:v>
                </c:pt>
                <c:pt idx="3480">
                  <c:v>#N/A</c:v>
                </c:pt>
                <c:pt idx="3481">
                  <c:v>920</c:v>
                </c:pt>
                <c:pt idx="3482">
                  <c:v>924.6</c:v>
                </c:pt>
                <c:pt idx="3483">
                  <c:v>938.45</c:v>
                </c:pt>
                <c:pt idx="3484">
                  <c:v>936.35</c:v>
                </c:pt>
                <c:pt idx="3485">
                  <c:v>936.7</c:v>
                </c:pt>
                <c:pt idx="3486">
                  <c:v>#N/A</c:v>
                </c:pt>
                <c:pt idx="3487">
                  <c:v>#N/A</c:v>
                </c:pt>
                <c:pt idx="3488">
                  <c:v>948.35</c:v>
                </c:pt>
                <c:pt idx="3489">
                  <c:v>948.15</c:v>
                </c:pt>
                <c:pt idx="3490">
                  <c:v>950.4</c:v>
                </c:pt>
                <c:pt idx="3491">
                  <c:v>947.15</c:v>
                </c:pt>
                <c:pt idx="3492">
                  <c:v>950.35</c:v>
                </c:pt>
                <c:pt idx="3493">
                  <c:v>#N/A</c:v>
                </c:pt>
                <c:pt idx="3494">
                  <c:v>#N/A</c:v>
                </c:pt>
                <c:pt idx="3495">
                  <c:v>952.65</c:v>
                </c:pt>
                <c:pt idx="3496">
                  <c:v>936.65</c:v>
                </c:pt>
                <c:pt idx="3497">
                  <c:v>929</c:v>
                </c:pt>
                <c:pt idx="3498">
                  <c:v>933.3</c:v>
                </c:pt>
                <c:pt idx="3499">
                  <c:v>953.75</c:v>
                </c:pt>
                <c:pt idx="3500">
                  <c:v>#N/A</c:v>
                </c:pt>
                <c:pt idx="3501">
                  <c:v>#N/A</c:v>
                </c:pt>
                <c:pt idx="3502">
                  <c:v>955.5</c:v>
                </c:pt>
                <c:pt idx="3503">
                  <c:v>966.75</c:v>
                </c:pt>
                <c:pt idx="3504">
                  <c:v>961.95</c:v>
                </c:pt>
                <c:pt idx="3505">
                  <c:v>962.15</c:v>
                </c:pt>
                <c:pt idx="3506">
                  <c:v>953.9</c:v>
                </c:pt>
                <c:pt idx="3507">
                  <c:v>#N/A</c:v>
                </c:pt>
                <c:pt idx="3508">
                  <c:v>#N/A</c:v>
                </c:pt>
                <c:pt idx="3509">
                  <c:v>944.65</c:v>
                </c:pt>
                <c:pt idx="3510">
                  <c:v>944.55</c:v>
                </c:pt>
                <c:pt idx="3511">
                  <c:v>946.25</c:v>
                </c:pt>
                <c:pt idx="3512">
                  <c:v>953.5</c:v>
                </c:pt>
                <c:pt idx="3513">
                  <c:v>945.85</c:v>
                </c:pt>
                <c:pt idx="3514">
                  <c:v>#N/A</c:v>
                </c:pt>
                <c:pt idx="3515">
                  <c:v>#N/A</c:v>
                </c:pt>
                <c:pt idx="3516">
                  <c:v>932.8</c:v>
                </c:pt>
                <c:pt idx="3517">
                  <c:v>937.3</c:v>
                </c:pt>
                <c:pt idx="3518">
                  <c:v>941.55</c:v>
                </c:pt>
                <c:pt idx="3519">
                  <c:v>939.35</c:v>
                </c:pt>
                <c:pt idx="3520">
                  <c:v>953.15</c:v>
                </c:pt>
                <c:pt idx="3521">
                  <c:v>#N/A</c:v>
                </c:pt>
                <c:pt idx="3522">
                  <c:v>#N/A</c:v>
                </c:pt>
                <c:pt idx="3523">
                  <c:v>942.4</c:v>
                </c:pt>
                <c:pt idx="3524">
                  <c:v>943.55</c:v>
                </c:pt>
                <c:pt idx="3525">
                  <c:v>945.1</c:v>
                </c:pt>
                <c:pt idx="3526">
                  <c:v>947.25</c:v>
                </c:pt>
                <c:pt idx="3527">
                  <c:v>954.95</c:v>
                </c:pt>
                <c:pt idx="3528">
                  <c:v>#N/A</c:v>
                </c:pt>
                <c:pt idx="3529">
                  <c:v>#N/A</c:v>
                </c:pt>
                <c:pt idx="3530">
                  <c:v>949.65</c:v>
                </c:pt>
                <c:pt idx="3531">
                  <c:v>956.35</c:v>
                </c:pt>
                <c:pt idx="3532">
                  <c:v>976.9</c:v>
                </c:pt>
                <c:pt idx="3533">
                  <c:v>990.6</c:v>
                </c:pt>
                <c:pt idx="3534">
                  <c:v>993.4</c:v>
                </c:pt>
                <c:pt idx="3535">
                  <c:v>#N/A</c:v>
                </c:pt>
                <c:pt idx="3536">
                  <c:v>#N/A</c:v>
                </c:pt>
                <c:pt idx="3537">
                  <c:v>993.85</c:v>
                </c:pt>
                <c:pt idx="3538">
                  <c:v>995.2</c:v>
                </c:pt>
                <c:pt idx="3539">
                  <c:v>991.65</c:v>
                </c:pt>
                <c:pt idx="3540">
                  <c:v>995.5</c:v>
                </c:pt>
                <c:pt idx="3541">
                  <c:v>1004.85</c:v>
                </c:pt>
                <c:pt idx="3542">
                  <c:v>#N/A</c:v>
                </c:pt>
                <c:pt idx="3543">
                  <c:v>#N/A</c:v>
                </c:pt>
                <c:pt idx="3544">
                  <c:v>999.15</c:v>
                </c:pt>
                <c:pt idx="3545">
                  <c:v>1005.9</c:v>
                </c:pt>
                <c:pt idx="3546">
                  <c:v>1016.7</c:v>
                </c:pt>
                <c:pt idx="3547">
                  <c:v>1011.45</c:v>
                </c:pt>
                <c:pt idx="3548">
                  <c:v>1006.15</c:v>
                </c:pt>
                <c:pt idx="3549">
                  <c:v>#N/A</c:v>
                </c:pt>
                <c:pt idx="3550">
                  <c:v>#N/A</c:v>
                </c:pt>
                <c:pt idx="3551">
                  <c:v>1002.55</c:v>
                </c:pt>
                <c:pt idx="3552">
                  <c:v>1013.8</c:v>
                </c:pt>
                <c:pt idx="3553">
                  <c:v>1008.05</c:v>
                </c:pt>
                <c:pt idx="3554">
                  <c:v>993.75</c:v>
                </c:pt>
                <c:pt idx="3555">
                  <c:v>991.35</c:v>
                </c:pt>
                <c:pt idx="3556">
                  <c:v>#N/A</c:v>
                </c:pt>
                <c:pt idx="3557">
                  <c:v>#N/A</c:v>
                </c:pt>
                <c:pt idx="3558">
                  <c:v>989.95</c:v>
                </c:pt>
                <c:pt idx="3559">
                  <c:v>991.2</c:v>
                </c:pt>
                <c:pt idx="3560">
                  <c:v>1006.7</c:v>
                </c:pt>
                <c:pt idx="3561">
                  <c:v>998.5</c:v>
                </c:pt>
                <c:pt idx="3562">
                  <c:v>1001.35</c:v>
                </c:pt>
                <c:pt idx="3563">
                  <c:v>#N/A</c:v>
                </c:pt>
                <c:pt idx="3564">
                  <c:v>#N/A</c:v>
                </c:pt>
                <c:pt idx="3565">
                  <c:v>1016.75</c:v>
                </c:pt>
                <c:pt idx="3566">
                  <c:v>1040.8499999999999</c:v>
                </c:pt>
                <c:pt idx="3567">
                  <c:v>1043.7</c:v>
                </c:pt>
                <c:pt idx="3568">
                  <c:v>1054</c:v>
                </c:pt>
                <c:pt idx="3569">
                  <c:v>1048.25</c:v>
                </c:pt>
                <c:pt idx="3570">
                  <c:v>#N/A</c:v>
                </c:pt>
                <c:pt idx="3571">
                  <c:v>#N/A</c:v>
                </c:pt>
                <c:pt idx="3572">
                  <c:v>1055.25</c:v>
                </c:pt>
                <c:pt idx="3573">
                  <c:v>1063.3499999999999</c:v>
                </c:pt>
                <c:pt idx="3574">
                  <c:v>1061.95</c:v>
                </c:pt>
                <c:pt idx="3575">
                  <c:v>1049.8499999999999</c:v>
                </c:pt>
                <c:pt idx="3576">
                  <c:v>1052.25</c:v>
                </c:pt>
                <c:pt idx="3577">
                  <c:v>#N/A</c:v>
                </c:pt>
                <c:pt idx="3578">
                  <c:v>#N/A</c:v>
                </c:pt>
                <c:pt idx="3579">
                  <c:v>1062.7</c:v>
                </c:pt>
                <c:pt idx="3580">
                  <c:v>1054.5999999999999</c:v>
                </c:pt>
                <c:pt idx="3581">
                  <c:v>1058.95</c:v>
                </c:pt>
                <c:pt idx="3582">
                  <c:v>1060</c:v>
                </c:pt>
                <c:pt idx="3583">
                  <c:v>1054.45</c:v>
                </c:pt>
                <c:pt idx="3584">
                  <c:v>#N/A</c:v>
                </c:pt>
                <c:pt idx="3585">
                  <c:v>#N/A</c:v>
                </c:pt>
                <c:pt idx="3586">
                  <c:v>1037.5999999999999</c:v>
                </c:pt>
                <c:pt idx="3587">
                  <c:v>1038.8</c:v>
                </c:pt>
                <c:pt idx="3588">
                  <c:v>1026.8499999999999</c:v>
                </c:pt>
                <c:pt idx="3589">
                  <c:v>1044.55</c:v>
                </c:pt>
                <c:pt idx="3590">
                  <c:v>1044.4000000000001</c:v>
                </c:pt>
                <c:pt idx="3591">
                  <c:v>#N/A</c:v>
                </c:pt>
                <c:pt idx="3592">
                  <c:v>#N/A</c:v>
                </c:pt>
                <c:pt idx="3593">
                  <c:v>1058.8499999999999</c:v>
                </c:pt>
                <c:pt idx="3594">
                  <c:v>1083.8499999999999</c:v>
                </c:pt>
                <c:pt idx="3595">
                  <c:v>1092.2</c:v>
                </c:pt>
                <c:pt idx="3596">
                  <c:v>1090.55</c:v>
                </c:pt>
                <c:pt idx="3597">
                  <c:v>1094.6500000000001</c:v>
                </c:pt>
                <c:pt idx="3598">
                  <c:v>#N/A</c:v>
                </c:pt>
                <c:pt idx="3599">
                  <c:v>#N/A</c:v>
                </c:pt>
                <c:pt idx="3600">
                  <c:v>1103.6500000000001</c:v>
                </c:pt>
                <c:pt idx="3601">
                  <c:v>1105.0999999999999</c:v>
                </c:pt>
                <c:pt idx="3602">
                  <c:v>1117.75</c:v>
                </c:pt>
                <c:pt idx="3603">
                  <c:v>1103.4000000000001</c:v>
                </c:pt>
                <c:pt idx="3604">
                  <c:v>1118.8</c:v>
                </c:pt>
                <c:pt idx="3605">
                  <c:v>#N/A</c:v>
                </c:pt>
                <c:pt idx="3606">
                  <c:v>#N/A</c:v>
                </c:pt>
                <c:pt idx="3607">
                  <c:v>1139.95</c:v>
                </c:pt>
                <c:pt idx="3608">
                  <c:v>1140.55</c:v>
                </c:pt>
                <c:pt idx="3609">
                  <c:v>1144.25</c:v>
                </c:pt>
                <c:pt idx="3610">
                  <c:v>1143.7</c:v>
                </c:pt>
                <c:pt idx="3611">
                  <c:v>1149.55</c:v>
                </c:pt>
                <c:pt idx="3612">
                  <c:v>#N/A</c:v>
                </c:pt>
                <c:pt idx="3613">
                  <c:v>#N/A</c:v>
                </c:pt>
                <c:pt idx="3614">
                  <c:v>1164.8499999999999</c:v>
                </c:pt>
                <c:pt idx="3615">
                  <c:v>1169.3</c:v>
                </c:pt>
                <c:pt idx="3616">
                  <c:v>1189.55</c:v>
                </c:pt>
                <c:pt idx="3617">
                  <c:v>1192.5999999999999</c:v>
                </c:pt>
                <c:pt idx="3618">
                  <c:v>1176.7</c:v>
                </c:pt>
                <c:pt idx="3619">
                  <c:v>#N/A</c:v>
                </c:pt>
                <c:pt idx="3620">
                  <c:v>#N/A</c:v>
                </c:pt>
                <c:pt idx="3621">
                  <c:v>1178.45</c:v>
                </c:pt>
                <c:pt idx="3622">
                  <c:v>1197.3</c:v>
                </c:pt>
                <c:pt idx="3623">
                  <c:v>1214.55</c:v>
                </c:pt>
                <c:pt idx="3624">
                  <c:v>1210.5999999999999</c:v>
                </c:pt>
                <c:pt idx="3625">
                  <c:v>1161.2</c:v>
                </c:pt>
                <c:pt idx="3626">
                  <c:v>#N/A</c:v>
                </c:pt>
                <c:pt idx="3627">
                  <c:v>#N/A</c:v>
                </c:pt>
                <c:pt idx="3628">
                  <c:v>1157.9000000000001</c:v>
                </c:pt>
                <c:pt idx="3629">
                  <c:v>1129.6500000000001</c:v>
                </c:pt>
                <c:pt idx="3630">
                  <c:v>1128.3</c:v>
                </c:pt>
                <c:pt idx="3631">
                  <c:v>1131.6500000000001</c:v>
                </c:pt>
                <c:pt idx="3632">
                  <c:v>1114.5</c:v>
                </c:pt>
                <c:pt idx="3633">
                  <c:v>#N/A</c:v>
                </c:pt>
                <c:pt idx="3634">
                  <c:v>#N/A</c:v>
                </c:pt>
                <c:pt idx="3635">
                  <c:v>1124.1500000000001</c:v>
                </c:pt>
                <c:pt idx="3636">
                  <c:v>1124</c:v>
                </c:pt>
                <c:pt idx="3637">
                  <c:v>1137.55</c:v>
                </c:pt>
                <c:pt idx="3638">
                  <c:v>1097.8499999999999</c:v>
                </c:pt>
                <c:pt idx="3639">
                  <c:v>1112.0999999999999</c:v>
                </c:pt>
                <c:pt idx="3640">
                  <c:v>#N/A</c:v>
                </c:pt>
                <c:pt idx="3641">
                  <c:v>#N/A</c:v>
                </c:pt>
                <c:pt idx="3642">
                  <c:v>1091.7</c:v>
                </c:pt>
                <c:pt idx="3643">
                  <c:v>1083.25</c:v>
                </c:pt>
                <c:pt idx="3644">
                  <c:v>1086.7</c:v>
                </c:pt>
                <c:pt idx="3645">
                  <c:v>1104.45</c:v>
                </c:pt>
                <c:pt idx="3646">
                  <c:v>1104</c:v>
                </c:pt>
                <c:pt idx="3647">
                  <c:v>#N/A</c:v>
                </c:pt>
                <c:pt idx="3648">
                  <c:v>#N/A</c:v>
                </c:pt>
                <c:pt idx="3649">
                  <c:v>1106.45</c:v>
                </c:pt>
                <c:pt idx="3650">
                  <c:v>1097.3499999999999</c:v>
                </c:pt>
                <c:pt idx="3651">
                  <c:v>1091.55</c:v>
                </c:pt>
                <c:pt idx="3652">
                  <c:v>1095.7</c:v>
                </c:pt>
                <c:pt idx="3653">
                  <c:v>1096.3499999999999</c:v>
                </c:pt>
                <c:pt idx="3654">
                  <c:v>#N/A</c:v>
                </c:pt>
                <c:pt idx="3655">
                  <c:v>#N/A</c:v>
                </c:pt>
                <c:pt idx="3656">
                  <c:v>1120</c:v>
                </c:pt>
                <c:pt idx="3657">
                  <c:v>1118.6500000000001</c:v>
                </c:pt>
                <c:pt idx="3658">
                  <c:v>1138.5</c:v>
                </c:pt>
                <c:pt idx="3659">
                  <c:v>1131.9000000000001</c:v>
                </c:pt>
                <c:pt idx="3660">
                  <c:v>1136.0999999999999</c:v>
                </c:pt>
                <c:pt idx="3661">
                  <c:v>#N/A</c:v>
                </c:pt>
                <c:pt idx="3662">
                  <c:v>#N/A</c:v>
                </c:pt>
                <c:pt idx="3663">
                  <c:v>1152.5999999999999</c:v>
                </c:pt>
                <c:pt idx="3664">
                  <c:v>1127.3</c:v>
                </c:pt>
                <c:pt idx="3665">
                  <c:v>1138.4000000000001</c:v>
                </c:pt>
                <c:pt idx="3666">
                  <c:v>1142.8499999999999</c:v>
                </c:pt>
                <c:pt idx="3667">
                  <c:v>1129.9000000000001</c:v>
                </c:pt>
                <c:pt idx="3668">
                  <c:v>#N/A</c:v>
                </c:pt>
                <c:pt idx="3669">
                  <c:v>#N/A</c:v>
                </c:pt>
                <c:pt idx="3670">
                  <c:v>1132.5</c:v>
                </c:pt>
                <c:pt idx="3671">
                  <c:v>1137.7</c:v>
                </c:pt>
                <c:pt idx="3672">
                  <c:v>1111.3</c:v>
                </c:pt>
                <c:pt idx="3673">
                  <c:v>1094.75</c:v>
                </c:pt>
                <c:pt idx="3674">
                  <c:v>1092.5999999999999</c:v>
                </c:pt>
                <c:pt idx="3675">
                  <c:v>#N/A</c:v>
                </c:pt>
                <c:pt idx="3676">
                  <c:v>#N/A</c:v>
                </c:pt>
                <c:pt idx="3677">
                  <c:v>1097.8499999999999</c:v>
                </c:pt>
                <c:pt idx="3678">
                  <c:v>1097.6500000000001</c:v>
                </c:pt>
                <c:pt idx="3679">
                  <c:v>1086.3499999999999</c:v>
                </c:pt>
                <c:pt idx="3680">
                  <c:v>1085.9000000000001</c:v>
                </c:pt>
                <c:pt idx="3681">
                  <c:v>1081.05</c:v>
                </c:pt>
                <c:pt idx="3682">
                  <c:v>#N/A</c:v>
                </c:pt>
                <c:pt idx="3683">
                  <c:v>#N/A</c:v>
                </c:pt>
                <c:pt idx="3684">
                  <c:v>1106.95</c:v>
                </c:pt>
                <c:pt idx="3685">
                  <c:v>1114.8</c:v>
                </c:pt>
                <c:pt idx="3686">
                  <c:v>1109.25</c:v>
                </c:pt>
                <c:pt idx="3687">
                  <c:v>1063.05</c:v>
                </c:pt>
                <c:pt idx="3688">
                  <c:v>1064.95</c:v>
                </c:pt>
                <c:pt idx="3689">
                  <c:v>#N/A</c:v>
                </c:pt>
                <c:pt idx="3690">
                  <c:v>#N/A</c:v>
                </c:pt>
                <c:pt idx="3691">
                  <c:v>1063.3499999999999</c:v>
                </c:pt>
                <c:pt idx="3692">
                  <c:v>1076.9000000000001</c:v>
                </c:pt>
                <c:pt idx="3693">
                  <c:v>1072.45</c:v>
                </c:pt>
                <c:pt idx="3694">
                  <c:v>1094.95</c:v>
                </c:pt>
                <c:pt idx="3695">
                  <c:v>1092.4000000000001</c:v>
                </c:pt>
                <c:pt idx="3696">
                  <c:v>#N/A</c:v>
                </c:pt>
                <c:pt idx="3697">
                  <c:v>#N/A</c:v>
                </c:pt>
                <c:pt idx="3698">
                  <c:v>1100.5</c:v>
                </c:pt>
                <c:pt idx="3699">
                  <c:v>1119.55</c:v>
                </c:pt>
                <c:pt idx="3700">
                  <c:v>1114.8</c:v>
                </c:pt>
                <c:pt idx="3701">
                  <c:v>1123.5</c:v>
                </c:pt>
                <c:pt idx="3702">
                  <c:v>1118.45</c:v>
                </c:pt>
                <c:pt idx="3703">
                  <c:v>#N/A</c:v>
                </c:pt>
                <c:pt idx="3704">
                  <c:v>#N/A</c:v>
                </c:pt>
                <c:pt idx="3705">
                  <c:v>1113.3</c:v>
                </c:pt>
                <c:pt idx="3706">
                  <c:v>1101.6500000000001</c:v>
                </c:pt>
                <c:pt idx="3707">
                  <c:v>1096</c:v>
                </c:pt>
                <c:pt idx="3708">
                  <c:v>1105.7</c:v>
                </c:pt>
                <c:pt idx="3709">
                  <c:v>1116.0999999999999</c:v>
                </c:pt>
                <c:pt idx="3710">
                  <c:v>#N/A</c:v>
                </c:pt>
                <c:pt idx="3711">
                  <c:v>#N/A</c:v>
                </c:pt>
                <c:pt idx="3712">
                  <c:v>1116.95</c:v>
                </c:pt>
                <c:pt idx="3713">
                  <c:v>1134.25</c:v>
                </c:pt>
                <c:pt idx="3714">
                  <c:v>1139.0999999999999</c:v>
                </c:pt>
                <c:pt idx="3715">
                  <c:v>1131.5999999999999</c:v>
                </c:pt>
                <c:pt idx="3716">
                  <c:v>1131.6500000000001</c:v>
                </c:pt>
                <c:pt idx="3717">
                  <c:v>#N/A</c:v>
                </c:pt>
                <c:pt idx="3718">
                  <c:v>#N/A</c:v>
                </c:pt>
                <c:pt idx="3719">
                  <c:v>1122</c:v>
                </c:pt>
                <c:pt idx="3720">
                  <c:v>1119.7</c:v>
                </c:pt>
                <c:pt idx="3721">
                  <c:v>1107.8</c:v>
                </c:pt>
                <c:pt idx="3722">
                  <c:v>1109.05</c:v>
                </c:pt>
                <c:pt idx="3723">
                  <c:v>1102.05</c:v>
                </c:pt>
                <c:pt idx="3724">
                  <c:v>#N/A</c:v>
                </c:pt>
                <c:pt idx="3725">
                  <c:v>#N/A</c:v>
                </c:pt>
                <c:pt idx="3726">
                  <c:v>1108.5999999999999</c:v>
                </c:pt>
                <c:pt idx="3727">
                  <c:v>1124.7</c:v>
                </c:pt>
                <c:pt idx="3728">
                  <c:v>1124.05</c:v>
                </c:pt>
                <c:pt idx="3729">
                  <c:v>1125.45</c:v>
                </c:pt>
                <c:pt idx="3730">
                  <c:v>1106.55</c:v>
                </c:pt>
                <c:pt idx="3731">
                  <c:v>#N/A</c:v>
                </c:pt>
                <c:pt idx="3732">
                  <c:v>#N/A</c:v>
                </c:pt>
                <c:pt idx="3733">
                  <c:v>1101.8</c:v>
                </c:pt>
                <c:pt idx="3734">
                  <c:v>1102.1500000000001</c:v>
                </c:pt>
                <c:pt idx="3735">
                  <c:v>1087</c:v>
                </c:pt>
                <c:pt idx="3736">
                  <c:v>1090.8499999999999</c:v>
                </c:pt>
                <c:pt idx="3737">
                  <c:v>1105.5999999999999</c:v>
                </c:pt>
                <c:pt idx="3738">
                  <c:v>#N/A</c:v>
                </c:pt>
                <c:pt idx="3739">
                  <c:v>#N/A</c:v>
                </c:pt>
                <c:pt idx="3740">
                  <c:v>1108.2</c:v>
                </c:pt>
                <c:pt idx="3741">
                  <c:v>1102.5999999999999</c:v>
                </c:pt>
                <c:pt idx="3742">
                  <c:v>1112.8</c:v>
                </c:pt>
                <c:pt idx="3743">
                  <c:v>1125.5</c:v>
                </c:pt>
                <c:pt idx="3744">
                  <c:v>1120</c:v>
                </c:pt>
                <c:pt idx="3745">
                  <c:v>#N/A</c:v>
                </c:pt>
                <c:pt idx="3746">
                  <c:v>#N/A</c:v>
                </c:pt>
                <c:pt idx="3747">
                  <c:v>1129.7</c:v>
                </c:pt>
                <c:pt idx="3748">
                  <c:v>1133.7</c:v>
                </c:pt>
                <c:pt idx="3749">
                  <c:v>1147.5</c:v>
                </c:pt>
                <c:pt idx="3750">
                  <c:v>1150.1500000000001</c:v>
                </c:pt>
                <c:pt idx="3751">
                  <c:v>1159.9000000000001</c:v>
                </c:pt>
                <c:pt idx="3752">
                  <c:v>#N/A</c:v>
                </c:pt>
                <c:pt idx="3753">
                  <c:v>#N/A</c:v>
                </c:pt>
                <c:pt idx="3754">
                  <c:v>1151.51</c:v>
                </c:pt>
                <c:pt idx="3755">
                  <c:v>1150.1500000000001</c:v>
                </c:pt>
                <c:pt idx="3756">
                  <c:v>1153.9000000000001</c:v>
                </c:pt>
                <c:pt idx="3757">
                  <c:v>1157.95</c:v>
                </c:pt>
                <c:pt idx="3758">
                  <c:v>1136.45</c:v>
                </c:pt>
                <c:pt idx="3759">
                  <c:v>#N/A</c:v>
                </c:pt>
                <c:pt idx="3760">
                  <c:v>#N/A</c:v>
                </c:pt>
                <c:pt idx="3761">
                  <c:v>1134.5999999999999</c:v>
                </c:pt>
                <c:pt idx="3762">
                  <c:v>1140</c:v>
                </c:pt>
                <c:pt idx="3763">
                  <c:v>1145.3</c:v>
                </c:pt>
                <c:pt idx="3764">
                  <c:v>1140.95</c:v>
                </c:pt>
                <c:pt idx="3765">
                  <c:v>1156.9000000000001</c:v>
                </c:pt>
                <c:pt idx="3766">
                  <c:v>#N/A</c:v>
                </c:pt>
                <c:pt idx="3767">
                  <c:v>#N/A</c:v>
                </c:pt>
                <c:pt idx="3768">
                  <c:v>1154.3800000000001</c:v>
                </c:pt>
                <c:pt idx="3769">
                  <c:v>1172.43</c:v>
                </c:pt>
                <c:pt idx="3770">
                  <c:v>1164.95</c:v>
                </c:pt>
                <c:pt idx="3771">
                  <c:v>1166.0999999999999</c:v>
                </c:pt>
                <c:pt idx="3772">
                  <c:v>1178.25</c:v>
                </c:pt>
                <c:pt idx="3773">
                  <c:v>#N/A</c:v>
                </c:pt>
                <c:pt idx="3774">
                  <c:v>#N/A</c:v>
                </c:pt>
                <c:pt idx="3775">
                  <c:v>1181.9000000000001</c:v>
                </c:pt>
                <c:pt idx="3776">
                  <c:v>1171.1500000000001</c:v>
                </c:pt>
                <c:pt idx="3777">
                  <c:v>1174.2</c:v>
                </c:pt>
                <c:pt idx="3778">
                  <c:v>1207.75</c:v>
                </c:pt>
                <c:pt idx="3779">
                  <c:v>1207.8</c:v>
                </c:pt>
                <c:pt idx="3780">
                  <c:v>#N/A</c:v>
                </c:pt>
                <c:pt idx="3781">
                  <c:v>#N/A</c:v>
                </c:pt>
                <c:pt idx="3782">
                  <c:v>1201.9000000000001</c:v>
                </c:pt>
                <c:pt idx="3783">
                  <c:v>1232.05</c:v>
                </c:pt>
                <c:pt idx="3784">
                  <c:v>1236.3499999999999</c:v>
                </c:pt>
                <c:pt idx="3785">
                  <c:v>1231.83</c:v>
                </c:pt>
                <c:pt idx="3786">
                  <c:v>1232.55</c:v>
                </c:pt>
                <c:pt idx="3787">
                  <c:v>#N/A</c:v>
                </c:pt>
                <c:pt idx="3788">
                  <c:v>#N/A</c:v>
                </c:pt>
                <c:pt idx="3789">
                  <c:v>1222.75</c:v>
                </c:pt>
                <c:pt idx="3790">
                  <c:v>1220.7</c:v>
                </c:pt>
                <c:pt idx="3791">
                  <c:v>1190.75</c:v>
                </c:pt>
                <c:pt idx="3792">
                  <c:v>1182.0999999999999</c:v>
                </c:pt>
                <c:pt idx="3793">
                  <c:v>1175.1500000000001</c:v>
                </c:pt>
                <c:pt idx="3794">
                  <c:v>#N/A</c:v>
                </c:pt>
                <c:pt idx="3795">
                  <c:v>#N/A</c:v>
                </c:pt>
                <c:pt idx="3796">
                  <c:v>1191.55</c:v>
                </c:pt>
                <c:pt idx="3797">
                  <c:v>1200.0999999999999</c:v>
                </c:pt>
                <c:pt idx="3798">
                  <c:v>1209.9000000000001</c:v>
                </c:pt>
                <c:pt idx="3799">
                  <c:v>1211.0999999999999</c:v>
                </c:pt>
                <c:pt idx="3800">
                  <c:v>1213.81</c:v>
                </c:pt>
                <c:pt idx="3801">
                  <c:v>#N/A</c:v>
                </c:pt>
                <c:pt idx="3802">
                  <c:v>#N/A</c:v>
                </c:pt>
                <c:pt idx="3803">
                  <c:v>1215.71</c:v>
                </c:pt>
                <c:pt idx="3804">
                  <c:v>1224.3</c:v>
                </c:pt>
                <c:pt idx="3805">
                  <c:v>1222.8499999999999</c:v>
                </c:pt>
                <c:pt idx="3806">
                  <c:v>1207.55</c:v>
                </c:pt>
                <c:pt idx="3807">
                  <c:v>1219</c:v>
                </c:pt>
                <c:pt idx="3808">
                  <c:v>#N/A</c:v>
                </c:pt>
                <c:pt idx="3809">
                  <c:v>#N/A</c:v>
                </c:pt>
                <c:pt idx="3810">
                  <c:v>1239.05</c:v>
                </c:pt>
                <c:pt idx="3811">
                  <c:v>1234.6300000000001</c:v>
                </c:pt>
                <c:pt idx="3812">
                  <c:v>1230.3499999999999</c:v>
                </c:pt>
                <c:pt idx="3813">
                  <c:v>1217.3</c:v>
                </c:pt>
                <c:pt idx="3814">
                  <c:v>1225.9000000000001</c:v>
                </c:pt>
                <c:pt idx="3815">
                  <c:v>#N/A</c:v>
                </c:pt>
                <c:pt idx="3816">
                  <c:v>#N/A</c:v>
                </c:pt>
                <c:pt idx="3817">
                  <c:v>1221.1500000000001</c:v>
                </c:pt>
                <c:pt idx="3818">
                  <c:v>1233.45</c:v>
                </c:pt>
                <c:pt idx="3819">
                  <c:v>1230.5999999999999</c:v>
                </c:pt>
                <c:pt idx="3820">
                  <c:v>1244.3499999999999</c:v>
                </c:pt>
                <c:pt idx="3821">
                  <c:v>1256.3499999999999</c:v>
                </c:pt>
                <c:pt idx="3822">
                  <c:v>#N/A</c:v>
                </c:pt>
                <c:pt idx="3823">
                  <c:v>#N/A</c:v>
                </c:pt>
                <c:pt idx="3824">
                  <c:v>1231.6500000000001</c:v>
                </c:pt>
                <c:pt idx="3825">
                  <c:v>1239</c:v>
                </c:pt>
                <c:pt idx="3826">
                  <c:v>1236.2</c:v>
                </c:pt>
                <c:pt idx="3827">
                  <c:v>1244.05</c:v>
                </c:pt>
                <c:pt idx="3828">
                  <c:v>1254.5</c:v>
                </c:pt>
                <c:pt idx="3829">
                  <c:v>#N/A</c:v>
                </c:pt>
                <c:pt idx="3830">
                  <c:v>#N/A</c:v>
                </c:pt>
                <c:pt idx="3831">
                  <c:v>1237.05</c:v>
                </c:pt>
                <c:pt idx="3832">
                  <c:v>1240.45</c:v>
                </c:pt>
                <c:pt idx="3833">
                  <c:v>1241.3499999999999</c:v>
                </c:pt>
                <c:pt idx="3834">
                  <c:v>1198.6500000000001</c:v>
                </c:pt>
                <c:pt idx="3835">
                  <c:v>1210.5999999999999</c:v>
                </c:pt>
                <c:pt idx="3836">
                  <c:v>#N/A</c:v>
                </c:pt>
                <c:pt idx="3837">
                  <c:v>#N/A</c:v>
                </c:pt>
                <c:pt idx="3838">
                  <c:v>1207.95</c:v>
                </c:pt>
                <c:pt idx="3839">
                  <c:v>1192.25</c:v>
                </c:pt>
                <c:pt idx="3840">
                  <c:v>1201.8499999999999</c:v>
                </c:pt>
                <c:pt idx="3841">
                  <c:v>1196.45</c:v>
                </c:pt>
                <c:pt idx="3842">
                  <c:v>1211.5</c:v>
                </c:pt>
                <c:pt idx="3843">
                  <c:v>#N/A</c:v>
                </c:pt>
                <c:pt idx="3844">
                  <c:v>#N/A</c:v>
                </c:pt>
                <c:pt idx="3845">
                  <c:v>1194.8499999999999</c:v>
                </c:pt>
                <c:pt idx="3846">
                  <c:v>1210.6500000000001</c:v>
                </c:pt>
                <c:pt idx="3847">
                  <c:v>1207.5</c:v>
                </c:pt>
                <c:pt idx="3848">
                  <c:v>1207.55</c:v>
                </c:pt>
                <c:pt idx="3849">
                  <c:v>1193.1500000000001</c:v>
                </c:pt>
                <c:pt idx="3850">
                  <c:v>#N/A</c:v>
                </c:pt>
                <c:pt idx="3851">
                  <c:v>#N/A</c:v>
                </c:pt>
                <c:pt idx="3852">
                  <c:v>1183.2</c:v>
                </c:pt>
                <c:pt idx="3853">
                  <c:v>1191.8</c:v>
                </c:pt>
                <c:pt idx="3854">
                  <c:v>1185.5</c:v>
                </c:pt>
                <c:pt idx="3855">
                  <c:v>1194.45</c:v>
                </c:pt>
                <c:pt idx="3856">
                  <c:v>1188.5999999999999</c:v>
                </c:pt>
                <c:pt idx="3857">
                  <c:v>#N/A</c:v>
                </c:pt>
                <c:pt idx="3858">
                  <c:v>#N/A</c:v>
                </c:pt>
                <c:pt idx="3859">
                  <c:v>1182</c:v>
                </c:pt>
                <c:pt idx="3860">
                  <c:v>1161.8</c:v>
                </c:pt>
                <c:pt idx="3861">
                  <c:v>1163.05</c:v>
                </c:pt>
                <c:pt idx="3862">
                  <c:v>1166.43</c:v>
                </c:pt>
                <c:pt idx="3863">
                  <c:v>1180.4000000000001</c:v>
                </c:pt>
                <c:pt idx="3864">
                  <c:v>#N/A</c:v>
                </c:pt>
                <c:pt idx="3865">
                  <c:v>#N/A</c:v>
                </c:pt>
                <c:pt idx="3866">
                  <c:v>1180.8499999999999</c:v>
                </c:pt>
                <c:pt idx="3867">
                  <c:v>1184.7</c:v>
                </c:pt>
                <c:pt idx="3868">
                  <c:v>1195.25</c:v>
                </c:pt>
                <c:pt idx="3869">
                  <c:v>1194.0999999999999</c:v>
                </c:pt>
                <c:pt idx="3870">
                  <c:v>1204.3</c:v>
                </c:pt>
                <c:pt idx="3871">
                  <c:v>#N/A</c:v>
                </c:pt>
                <c:pt idx="3872">
                  <c:v>#N/A</c:v>
                </c:pt>
                <c:pt idx="3873">
                  <c:v>1200.4000000000001</c:v>
                </c:pt>
                <c:pt idx="3874">
                  <c:v>1202.8499999999999</c:v>
                </c:pt>
                <c:pt idx="3875">
                  <c:v>1195.75</c:v>
                </c:pt>
                <c:pt idx="3876">
                  <c:v>1211.2</c:v>
                </c:pt>
                <c:pt idx="3877">
                  <c:v>1213.55</c:v>
                </c:pt>
                <c:pt idx="3878">
                  <c:v>#N/A</c:v>
                </c:pt>
                <c:pt idx="3879">
                  <c:v>#N/A</c:v>
                </c:pt>
                <c:pt idx="3880">
                  <c:v>1222.8499999999999</c:v>
                </c:pt>
                <c:pt idx="3881">
                  <c:v>1222.9000000000001</c:v>
                </c:pt>
                <c:pt idx="3882">
                  <c:v>1228.55</c:v>
                </c:pt>
                <c:pt idx="3883">
                  <c:v>1230.0999999999999</c:v>
                </c:pt>
                <c:pt idx="3884">
                  <c:v>1227.7</c:v>
                </c:pt>
                <c:pt idx="3885">
                  <c:v>#N/A</c:v>
                </c:pt>
                <c:pt idx="3886">
                  <c:v>#N/A</c:v>
                </c:pt>
                <c:pt idx="3887">
                  <c:v>1223.4000000000001</c:v>
                </c:pt>
                <c:pt idx="3888">
                  <c:v>1229.25</c:v>
                </c:pt>
                <c:pt idx="3889">
                  <c:v>1239.0999999999999</c:v>
                </c:pt>
                <c:pt idx="3890">
                  <c:v>1234.05</c:v>
                </c:pt>
                <c:pt idx="3891">
                  <c:v>1236.2</c:v>
                </c:pt>
                <c:pt idx="3892">
                  <c:v>#N/A</c:v>
                </c:pt>
                <c:pt idx="3893">
                  <c:v>#N/A</c:v>
                </c:pt>
                <c:pt idx="3894">
                  <c:v>1236.3</c:v>
                </c:pt>
                <c:pt idx="3895">
                  <c:v>1245.6500000000001</c:v>
                </c:pt>
                <c:pt idx="3896">
                  <c:v>1243.8499999999999</c:v>
                </c:pt>
                <c:pt idx="3897">
                  <c:v>1250.75</c:v>
                </c:pt>
                <c:pt idx="3898">
                  <c:v>1245.8</c:v>
                </c:pt>
                <c:pt idx="3899">
                  <c:v>#N/A</c:v>
                </c:pt>
                <c:pt idx="3900">
                  <c:v>#N/A</c:v>
                </c:pt>
                <c:pt idx="3901">
                  <c:v>1249.55</c:v>
                </c:pt>
                <c:pt idx="3902">
                  <c:v>1254.9000000000001</c:v>
                </c:pt>
                <c:pt idx="3903">
                  <c:v>1254.7</c:v>
                </c:pt>
                <c:pt idx="3904">
                  <c:v>1243.5999999999999</c:v>
                </c:pt>
                <c:pt idx="3905">
                  <c:v>1245.95</c:v>
                </c:pt>
                <c:pt idx="3906">
                  <c:v>#N/A</c:v>
                </c:pt>
                <c:pt idx="3907">
                  <c:v>#N/A</c:v>
                </c:pt>
                <c:pt idx="3908">
                  <c:v>1244.95</c:v>
                </c:pt>
                <c:pt idx="3909">
                  <c:v>1268.3499999999999</c:v>
                </c:pt>
                <c:pt idx="3910">
                  <c:v>1267.55</c:v>
                </c:pt>
                <c:pt idx="3911">
                  <c:v>1274.55</c:v>
                </c:pt>
                <c:pt idx="3912">
                  <c:v>1273.4000000000001</c:v>
                </c:pt>
                <c:pt idx="3913">
                  <c:v>#N/A</c:v>
                </c:pt>
                <c:pt idx="3914">
                  <c:v>#N/A</c:v>
                </c:pt>
                <c:pt idx="3915">
                  <c:v>1276.8499999999999</c:v>
                </c:pt>
                <c:pt idx="3916">
                  <c:v>1284.95</c:v>
                </c:pt>
                <c:pt idx="3917">
                  <c:v>1290.8499999999999</c:v>
                </c:pt>
                <c:pt idx="3918">
                  <c:v>1291.05</c:v>
                </c:pt>
                <c:pt idx="3919">
                  <c:v>1295.95</c:v>
                </c:pt>
                <c:pt idx="3920">
                  <c:v>#N/A</c:v>
                </c:pt>
                <c:pt idx="3921">
                  <c:v>#N/A</c:v>
                </c:pt>
                <c:pt idx="3922">
                  <c:v>1294</c:v>
                </c:pt>
                <c:pt idx="3923">
                  <c:v>1308.0999999999999</c:v>
                </c:pt>
                <c:pt idx="3924">
                  <c:v>1308.9000000000001</c:v>
                </c:pt>
                <c:pt idx="3925">
                  <c:v>1308.5</c:v>
                </c:pt>
                <c:pt idx="3926">
                  <c:v>1317.3</c:v>
                </c:pt>
                <c:pt idx="3927">
                  <c:v>#N/A</c:v>
                </c:pt>
                <c:pt idx="3928">
                  <c:v>#N/A</c:v>
                </c:pt>
                <c:pt idx="3929">
                  <c:v>1314.25</c:v>
                </c:pt>
                <c:pt idx="3930">
                  <c:v>1340.25</c:v>
                </c:pt>
                <c:pt idx="3931">
                  <c:v>1348.4</c:v>
                </c:pt>
                <c:pt idx="3932">
                  <c:v>1332.7</c:v>
                </c:pt>
                <c:pt idx="3933">
                  <c:v>1346.3</c:v>
                </c:pt>
                <c:pt idx="3934">
                  <c:v>#N/A</c:v>
                </c:pt>
                <c:pt idx="3935">
                  <c:v>#N/A</c:v>
                </c:pt>
                <c:pt idx="3936">
                  <c:v>1352.95</c:v>
                </c:pt>
                <c:pt idx="3937">
                  <c:v>1349.6</c:v>
                </c:pt>
                <c:pt idx="3938">
                  <c:v>1371.1</c:v>
                </c:pt>
                <c:pt idx="3939">
                  <c:v>1380.3</c:v>
                </c:pt>
                <c:pt idx="3940">
                  <c:v>1368.15</c:v>
                </c:pt>
                <c:pt idx="3941">
                  <c:v>#N/A</c:v>
                </c:pt>
                <c:pt idx="3942">
                  <c:v>#N/A</c:v>
                </c:pt>
                <c:pt idx="3943">
                  <c:v>1369.3</c:v>
                </c:pt>
                <c:pt idx="3944">
                  <c:v>1334.45</c:v>
                </c:pt>
                <c:pt idx="3945">
                  <c:v>1345.35</c:v>
                </c:pt>
                <c:pt idx="3946">
                  <c:v>1324.5</c:v>
                </c:pt>
                <c:pt idx="3947">
                  <c:v>1327.2</c:v>
                </c:pt>
                <c:pt idx="3948">
                  <c:v>#N/A</c:v>
                </c:pt>
                <c:pt idx="3949">
                  <c:v>#N/A</c:v>
                </c:pt>
                <c:pt idx="3950">
                  <c:v>1339.45</c:v>
                </c:pt>
                <c:pt idx="3951">
                  <c:v>1339.4</c:v>
                </c:pt>
                <c:pt idx="3952">
                  <c:v>1324.8</c:v>
                </c:pt>
                <c:pt idx="3953">
                  <c:v>1343.35</c:v>
                </c:pt>
                <c:pt idx="3954">
                  <c:v>1359.05</c:v>
                </c:pt>
                <c:pt idx="3955">
                  <c:v>#N/A</c:v>
                </c:pt>
                <c:pt idx="3956">
                  <c:v>#N/A</c:v>
                </c:pt>
                <c:pt idx="3957">
                  <c:v>1350.75</c:v>
                </c:pt>
                <c:pt idx="3958">
                  <c:v>1357</c:v>
                </c:pt>
                <c:pt idx="3959">
                  <c:v>1347.65</c:v>
                </c:pt>
                <c:pt idx="3960">
                  <c:v>1392.25</c:v>
                </c:pt>
                <c:pt idx="3961">
                  <c:v>1393.4</c:v>
                </c:pt>
                <c:pt idx="3962">
                  <c:v>#N/A</c:v>
                </c:pt>
                <c:pt idx="3963">
                  <c:v>#N/A</c:v>
                </c:pt>
                <c:pt idx="3964">
                  <c:v>1409.05</c:v>
                </c:pt>
                <c:pt idx="3965">
                  <c:v>1389.69</c:v>
                </c:pt>
                <c:pt idx="3966">
                  <c:v>1403.25</c:v>
                </c:pt>
                <c:pt idx="3967">
                  <c:v>1408.9</c:v>
                </c:pt>
                <c:pt idx="3968">
                  <c:v>1368.39</c:v>
                </c:pt>
                <c:pt idx="3969">
                  <c:v>#N/A</c:v>
                </c:pt>
                <c:pt idx="3970">
                  <c:v>#N/A</c:v>
                </c:pt>
                <c:pt idx="3971">
                  <c:v>1358.89</c:v>
                </c:pt>
                <c:pt idx="3972">
                  <c:v>1340.45</c:v>
                </c:pt>
                <c:pt idx="3973">
                  <c:v>1336.85</c:v>
                </c:pt>
                <c:pt idx="3974">
                  <c:v>1353.45</c:v>
                </c:pt>
                <c:pt idx="3975">
                  <c:v>1353</c:v>
                </c:pt>
                <c:pt idx="3976">
                  <c:v>#N/A</c:v>
                </c:pt>
                <c:pt idx="3977">
                  <c:v>#N/A</c:v>
                </c:pt>
                <c:pt idx="3978">
                  <c:v>1365.8</c:v>
                </c:pt>
                <c:pt idx="3979">
                  <c:v>1376.8</c:v>
                </c:pt>
                <c:pt idx="3980">
                  <c:v>1374.5</c:v>
                </c:pt>
                <c:pt idx="3981">
                  <c:v>1374.12</c:v>
                </c:pt>
                <c:pt idx="3982">
                  <c:v>1364.05</c:v>
                </c:pt>
                <c:pt idx="3983">
                  <c:v>#N/A</c:v>
                </c:pt>
                <c:pt idx="3984">
                  <c:v>#N/A</c:v>
                </c:pt>
                <c:pt idx="3985">
                  <c:v>1366.44</c:v>
                </c:pt>
                <c:pt idx="3986">
                  <c:v>1384.45</c:v>
                </c:pt>
                <c:pt idx="3987">
                  <c:v>1386.69</c:v>
                </c:pt>
                <c:pt idx="3988">
                  <c:v>1384.25</c:v>
                </c:pt>
                <c:pt idx="3989">
                  <c:v>1414.49</c:v>
                </c:pt>
                <c:pt idx="3990">
                  <c:v>#N/A</c:v>
                </c:pt>
                <c:pt idx="3991">
                  <c:v>#N/A</c:v>
                </c:pt>
                <c:pt idx="3992">
                  <c:v>1423.05</c:v>
                </c:pt>
                <c:pt idx="3993">
                  <c:v>1401.39</c:v>
                </c:pt>
                <c:pt idx="3994">
                  <c:v>1381.7</c:v>
                </c:pt>
                <c:pt idx="3995">
                  <c:v>1387.26</c:v>
                </c:pt>
                <c:pt idx="3996">
                  <c:v>1385.65</c:v>
                </c:pt>
                <c:pt idx="3997">
                  <c:v>#N/A</c:v>
                </c:pt>
                <c:pt idx="3998">
                  <c:v>#N/A</c:v>
                </c:pt>
                <c:pt idx="3999">
                  <c:v>1393.15</c:v>
                </c:pt>
                <c:pt idx="4000">
                  <c:v>1395.85</c:v>
                </c:pt>
                <c:pt idx="4001">
                  <c:v>1379.4</c:v>
                </c:pt>
                <c:pt idx="4002">
                  <c:v>1369.3</c:v>
                </c:pt>
                <c:pt idx="4003">
                  <c:v>1374.65</c:v>
                </c:pt>
                <c:pt idx="4004">
                  <c:v>#N/A</c:v>
                </c:pt>
                <c:pt idx="4005">
                  <c:v>#N/A</c:v>
                </c:pt>
                <c:pt idx="4006">
                  <c:v>1384.25</c:v>
                </c:pt>
                <c:pt idx="4007">
                  <c:v>1385.29</c:v>
                </c:pt>
                <c:pt idx="4008">
                  <c:v>1384.6</c:v>
                </c:pt>
                <c:pt idx="4009">
                  <c:v>1379.79</c:v>
                </c:pt>
                <c:pt idx="4010">
                  <c:v>1384.25</c:v>
                </c:pt>
                <c:pt idx="4011">
                  <c:v>#N/A</c:v>
                </c:pt>
                <c:pt idx="4012">
                  <c:v>#N/A</c:v>
                </c:pt>
                <c:pt idx="4013">
                  <c:v>1383.6</c:v>
                </c:pt>
                <c:pt idx="4014">
                  <c:v>1405.99</c:v>
                </c:pt>
                <c:pt idx="4015">
                  <c:v>1410.55</c:v>
                </c:pt>
                <c:pt idx="4016">
                  <c:v>1404.05</c:v>
                </c:pt>
                <c:pt idx="4017">
                  <c:v>1419.45</c:v>
                </c:pt>
                <c:pt idx="4018">
                  <c:v>#N/A</c:v>
                </c:pt>
                <c:pt idx="4019">
                  <c:v>#N/A</c:v>
                </c:pt>
                <c:pt idx="4020">
                  <c:v>1413.8</c:v>
                </c:pt>
                <c:pt idx="4021">
                  <c:v>1380.21</c:v>
                </c:pt>
                <c:pt idx="4022">
                  <c:v>1376.8</c:v>
                </c:pt>
                <c:pt idx="4023">
                  <c:v>1371</c:v>
                </c:pt>
                <c:pt idx="4024">
                  <c:v>1368.6</c:v>
                </c:pt>
                <c:pt idx="4025">
                  <c:v>#N/A</c:v>
                </c:pt>
                <c:pt idx="4026">
                  <c:v>#N/A</c:v>
                </c:pt>
                <c:pt idx="4027">
                  <c:v>1374.55</c:v>
                </c:pt>
                <c:pt idx="4028">
                  <c:v>1381.95</c:v>
                </c:pt>
                <c:pt idx="4029">
                  <c:v>1386</c:v>
                </c:pt>
                <c:pt idx="4030">
                  <c:v>1373.55</c:v>
                </c:pt>
                <c:pt idx="4031">
                  <c:v>1361.35</c:v>
                </c:pt>
                <c:pt idx="4032">
                  <c:v>#N/A</c:v>
                </c:pt>
                <c:pt idx="4033">
                  <c:v>#N/A</c:v>
                </c:pt>
                <c:pt idx="4034">
                  <c:v>1362.4</c:v>
                </c:pt>
                <c:pt idx="4035">
                  <c:v>1367.25</c:v>
                </c:pt>
                <c:pt idx="4036">
                  <c:v>1369.85</c:v>
                </c:pt>
                <c:pt idx="4037">
                  <c:v>1345.5</c:v>
                </c:pt>
                <c:pt idx="4038">
                  <c:v>1342.05</c:v>
                </c:pt>
                <c:pt idx="4039">
                  <c:v>#N/A</c:v>
                </c:pt>
                <c:pt idx="4040">
                  <c:v>#N/A</c:v>
                </c:pt>
                <c:pt idx="4041">
                  <c:v>1334.3</c:v>
                </c:pt>
                <c:pt idx="4042">
                  <c:v>1333.4</c:v>
                </c:pt>
                <c:pt idx="4043">
                  <c:v>1345.49</c:v>
                </c:pt>
                <c:pt idx="4044">
                  <c:v>1311.11</c:v>
                </c:pt>
                <c:pt idx="4045">
                  <c:v>1334.79</c:v>
                </c:pt>
                <c:pt idx="4046">
                  <c:v>#N/A</c:v>
                </c:pt>
                <c:pt idx="4047">
                  <c:v>#N/A</c:v>
                </c:pt>
                <c:pt idx="4048">
                  <c:v>1331.81</c:v>
                </c:pt>
                <c:pt idx="4049">
                  <c:v>1340.25</c:v>
                </c:pt>
                <c:pt idx="4050">
                  <c:v>1336.4</c:v>
                </c:pt>
                <c:pt idx="4051">
                  <c:v>1352.85</c:v>
                </c:pt>
                <c:pt idx="4052">
                  <c:v>1348.75</c:v>
                </c:pt>
                <c:pt idx="4053">
                  <c:v>#N/A</c:v>
                </c:pt>
                <c:pt idx="4054">
                  <c:v>#N/A</c:v>
                </c:pt>
                <c:pt idx="4055">
                  <c:v>1348.75</c:v>
                </c:pt>
                <c:pt idx="4056">
                  <c:v>1363.65</c:v>
                </c:pt>
                <c:pt idx="4057">
                  <c:v>1362.39</c:v>
                </c:pt>
                <c:pt idx="4058">
                  <c:v>1361.48</c:v>
                </c:pt>
                <c:pt idx="4059">
                  <c:v>1355.75</c:v>
                </c:pt>
                <c:pt idx="4060">
                  <c:v>#N/A</c:v>
                </c:pt>
                <c:pt idx="4061">
                  <c:v>#N/A</c:v>
                </c:pt>
                <c:pt idx="4062">
                  <c:v>1361.65</c:v>
                </c:pt>
                <c:pt idx="4063">
                  <c:v>1373.05</c:v>
                </c:pt>
                <c:pt idx="4064">
                  <c:v>1374.65</c:v>
                </c:pt>
                <c:pt idx="4065">
                  <c:v>1383.24</c:v>
                </c:pt>
                <c:pt idx="4066">
                  <c:v>1386.9</c:v>
                </c:pt>
                <c:pt idx="4067">
                  <c:v>#N/A</c:v>
                </c:pt>
                <c:pt idx="4068">
                  <c:v>#N/A</c:v>
                </c:pt>
                <c:pt idx="4069">
                  <c:v>1405.95</c:v>
                </c:pt>
                <c:pt idx="4070">
                  <c:v>1397.55</c:v>
                </c:pt>
                <c:pt idx="4071">
                  <c:v>1409.95</c:v>
                </c:pt>
                <c:pt idx="4072">
                  <c:v>1399.75</c:v>
                </c:pt>
                <c:pt idx="4073">
                  <c:v>1408.71</c:v>
                </c:pt>
                <c:pt idx="4074">
                  <c:v>#N/A</c:v>
                </c:pt>
                <c:pt idx="4075">
                  <c:v>#N/A</c:v>
                </c:pt>
                <c:pt idx="4076">
                  <c:v>1411.3</c:v>
                </c:pt>
                <c:pt idx="4077">
                  <c:v>1433.5</c:v>
                </c:pt>
                <c:pt idx="4078">
                  <c:v>1434.55</c:v>
                </c:pt>
                <c:pt idx="4079">
                  <c:v>1416</c:v>
                </c:pt>
                <c:pt idx="4080">
                  <c:v>1428.79</c:v>
                </c:pt>
                <c:pt idx="4081">
                  <c:v>#N/A</c:v>
                </c:pt>
                <c:pt idx="4082">
                  <c:v>#N/A</c:v>
                </c:pt>
                <c:pt idx="4083">
                  <c:v>1432.55</c:v>
                </c:pt>
                <c:pt idx="4084">
                  <c:v>1428.39</c:v>
                </c:pt>
                <c:pt idx="4085">
                  <c:v>1429.1</c:v>
                </c:pt>
                <c:pt idx="4086">
                  <c:v>1413.05</c:v>
                </c:pt>
                <c:pt idx="4087">
                  <c:v>1417</c:v>
                </c:pt>
                <c:pt idx="4088">
                  <c:v>#N/A</c:v>
                </c:pt>
                <c:pt idx="4089">
                  <c:v>#N/A</c:v>
                </c:pt>
                <c:pt idx="4090">
                  <c:v>1426.65</c:v>
                </c:pt>
                <c:pt idx="4091">
                  <c:v>1393.95</c:v>
                </c:pt>
                <c:pt idx="4092">
                  <c:v>1399.3</c:v>
                </c:pt>
                <c:pt idx="4093">
                  <c:v>1402.4</c:v>
                </c:pt>
                <c:pt idx="4094">
                  <c:v>1417.55</c:v>
                </c:pt>
                <c:pt idx="4095">
                  <c:v>#N/A</c:v>
                </c:pt>
                <c:pt idx="4096">
                  <c:v>#N/A</c:v>
                </c:pt>
                <c:pt idx="4097">
                  <c:v>1425.05</c:v>
                </c:pt>
                <c:pt idx="4098">
                  <c:v>1428.09</c:v>
                </c:pt>
                <c:pt idx="4099">
                  <c:v>1436.2</c:v>
                </c:pt>
                <c:pt idx="4100">
                  <c:v>1429.1</c:v>
                </c:pt>
                <c:pt idx="4101">
                  <c:v>1428.65</c:v>
                </c:pt>
                <c:pt idx="4102">
                  <c:v>#N/A</c:v>
                </c:pt>
                <c:pt idx="4103">
                  <c:v>#N/A</c:v>
                </c:pt>
                <c:pt idx="4104">
                  <c:v>1418.65</c:v>
                </c:pt>
                <c:pt idx="4105">
                  <c:v>1416.8</c:v>
                </c:pt>
                <c:pt idx="4106">
                  <c:v>1423.38</c:v>
                </c:pt>
                <c:pt idx="4107">
                  <c:v>1430</c:v>
                </c:pt>
                <c:pt idx="4108">
                  <c:v>1427.88</c:v>
                </c:pt>
                <c:pt idx="4109">
                  <c:v>#N/A</c:v>
                </c:pt>
                <c:pt idx="4110">
                  <c:v>#N/A</c:v>
                </c:pt>
                <c:pt idx="4111">
                  <c:v>1436.55</c:v>
                </c:pt>
                <c:pt idx="4112">
                  <c:v>1450.6</c:v>
                </c:pt>
                <c:pt idx="4113">
                  <c:v>1457</c:v>
                </c:pt>
                <c:pt idx="4114">
                  <c:v>1456.5</c:v>
                </c:pt>
                <c:pt idx="4115">
                  <c:v>1473.1</c:v>
                </c:pt>
                <c:pt idx="4116">
                  <c:v>#N/A</c:v>
                </c:pt>
                <c:pt idx="4117">
                  <c:v>#N/A</c:v>
                </c:pt>
                <c:pt idx="4118">
                  <c:v>1463</c:v>
                </c:pt>
                <c:pt idx="4119">
                  <c:v>1453.2</c:v>
                </c:pt>
                <c:pt idx="4120">
                  <c:v>1457.35</c:v>
                </c:pt>
                <c:pt idx="4121">
                  <c:v>1472.9</c:v>
                </c:pt>
                <c:pt idx="4122">
                  <c:v>1484.5</c:v>
                </c:pt>
                <c:pt idx="4123">
                  <c:v>#N/A</c:v>
                </c:pt>
                <c:pt idx="4124">
                  <c:v>#N/A</c:v>
                </c:pt>
                <c:pt idx="4125">
                  <c:v>1495.08</c:v>
                </c:pt>
                <c:pt idx="4126">
                  <c:v>1493.1</c:v>
                </c:pt>
                <c:pt idx="4127">
                  <c:v>1500.35</c:v>
                </c:pt>
                <c:pt idx="4128">
                  <c:v>1502.35</c:v>
                </c:pt>
                <c:pt idx="4129">
                  <c:v>1507.68</c:v>
                </c:pt>
                <c:pt idx="4130">
                  <c:v>#N/A</c:v>
                </c:pt>
                <c:pt idx="4131">
                  <c:v>#N/A</c:v>
                </c:pt>
                <c:pt idx="4132">
                  <c:v>1505.25</c:v>
                </c:pt>
                <c:pt idx="4133">
                  <c:v>1507</c:v>
                </c:pt>
                <c:pt idx="4134">
                  <c:v>1526.4</c:v>
                </c:pt>
                <c:pt idx="4135">
                  <c:v>1534.95</c:v>
                </c:pt>
                <c:pt idx="4136">
                  <c:v>1563.6</c:v>
                </c:pt>
                <c:pt idx="4137">
                  <c:v>#N/A</c:v>
                </c:pt>
                <c:pt idx="4138">
                  <c:v>#N/A</c:v>
                </c:pt>
                <c:pt idx="4139">
                  <c:v>1544.5</c:v>
                </c:pt>
                <c:pt idx="4140">
                  <c:v>1535.88</c:v>
                </c:pt>
                <c:pt idx="4141">
                  <c:v>1515.45</c:v>
                </c:pt>
                <c:pt idx="4142">
                  <c:v>1471.65</c:v>
                </c:pt>
                <c:pt idx="4143">
                  <c:v>1494.75</c:v>
                </c:pt>
                <c:pt idx="4144">
                  <c:v>#N/A</c:v>
                </c:pt>
                <c:pt idx="4145">
                  <c:v>#N/A</c:v>
                </c:pt>
                <c:pt idx="4146">
                  <c:v>1512.44</c:v>
                </c:pt>
                <c:pt idx="4147">
                  <c:v>1515.24</c:v>
                </c:pt>
                <c:pt idx="4148">
                  <c:v>1499.75</c:v>
                </c:pt>
                <c:pt idx="4149">
                  <c:v>1502.35</c:v>
                </c:pt>
                <c:pt idx="4150">
                  <c:v>1494.03</c:v>
                </c:pt>
                <c:pt idx="4151">
                  <c:v>#N/A</c:v>
                </c:pt>
                <c:pt idx="4152">
                  <c:v>#N/A</c:v>
                </c:pt>
                <c:pt idx="4153">
                  <c:v>1489.2</c:v>
                </c:pt>
                <c:pt idx="4154">
                  <c:v>1484.85</c:v>
                </c:pt>
                <c:pt idx="4155">
                  <c:v>1495</c:v>
                </c:pt>
                <c:pt idx="4156">
                  <c:v>1491.6</c:v>
                </c:pt>
                <c:pt idx="4157">
                  <c:v>1511.55</c:v>
                </c:pt>
                <c:pt idx="4158">
                  <c:v>#N/A</c:v>
                </c:pt>
                <c:pt idx="4159">
                  <c:v>#N/A</c:v>
                </c:pt>
                <c:pt idx="4160">
                  <c:v>1516.7</c:v>
                </c:pt>
                <c:pt idx="4161">
                  <c:v>1524.4</c:v>
                </c:pt>
                <c:pt idx="4162">
                  <c:v>1523.95</c:v>
                </c:pt>
                <c:pt idx="4163">
                  <c:v>1517.99</c:v>
                </c:pt>
                <c:pt idx="4164">
                  <c:v>1534.65</c:v>
                </c:pt>
                <c:pt idx="4165">
                  <c:v>#N/A</c:v>
                </c:pt>
                <c:pt idx="4166">
                  <c:v>#N/A</c:v>
                </c:pt>
                <c:pt idx="4167">
                  <c:v>1537.95</c:v>
                </c:pt>
                <c:pt idx="4168">
                  <c:v>1533.35</c:v>
                </c:pt>
                <c:pt idx="4169">
                  <c:v>1540.2</c:v>
                </c:pt>
                <c:pt idx="4170">
                  <c:v>1531.9</c:v>
                </c:pt>
                <c:pt idx="4171">
                  <c:v>1540.5</c:v>
                </c:pt>
                <c:pt idx="4172">
                  <c:v>#N/A</c:v>
                </c:pt>
                <c:pt idx="4173">
                  <c:v>#N/A</c:v>
                </c:pt>
                <c:pt idx="4174">
                  <c:v>1542</c:v>
                </c:pt>
                <c:pt idx="4175">
                  <c:v>1543.75</c:v>
                </c:pt>
                <c:pt idx="4176">
                  <c:v>1535.55</c:v>
                </c:pt>
                <c:pt idx="4177">
                  <c:v>1542.35</c:v>
                </c:pt>
                <c:pt idx="4178">
                  <c:v>1529.9</c:v>
                </c:pt>
                <c:pt idx="4179">
                  <c:v>#N/A</c:v>
                </c:pt>
                <c:pt idx="4180">
                  <c:v>#N/A</c:v>
                </c:pt>
                <c:pt idx="4181">
                  <c:v>1514.73</c:v>
                </c:pt>
                <c:pt idx="4182">
                  <c:v>1522.1</c:v>
                </c:pt>
                <c:pt idx="4183">
                  <c:v>1530.2</c:v>
                </c:pt>
                <c:pt idx="4184">
                  <c:v>1528.35</c:v>
                </c:pt>
                <c:pt idx="4185">
                  <c:v>1539</c:v>
                </c:pt>
                <c:pt idx="4186">
                  <c:v>#N/A</c:v>
                </c:pt>
                <c:pt idx="4187">
                  <c:v>#N/A</c:v>
                </c:pt>
                <c:pt idx="4188">
                  <c:v>1539.95</c:v>
                </c:pt>
                <c:pt idx="4189">
                  <c:v>1545.7</c:v>
                </c:pt>
                <c:pt idx="4190">
                  <c:v>1545.8</c:v>
                </c:pt>
                <c:pt idx="4191">
                  <c:v>1518.85</c:v>
                </c:pt>
                <c:pt idx="4192">
                  <c:v>1500.15</c:v>
                </c:pt>
                <c:pt idx="4193">
                  <c:v>#N/A</c:v>
                </c:pt>
                <c:pt idx="4194">
                  <c:v>#N/A</c:v>
                </c:pt>
                <c:pt idx="4195">
                  <c:v>1495</c:v>
                </c:pt>
                <c:pt idx="4196">
                  <c:v>1500.5</c:v>
                </c:pt>
                <c:pt idx="4197">
                  <c:v>1511.55</c:v>
                </c:pt>
                <c:pt idx="4198">
                  <c:v>1499.6</c:v>
                </c:pt>
                <c:pt idx="4199">
                  <c:v>1484.5</c:v>
                </c:pt>
                <c:pt idx="4200">
                  <c:v>#N/A</c:v>
                </c:pt>
                <c:pt idx="4201">
                  <c:v>#N/A</c:v>
                </c:pt>
                <c:pt idx="4202">
                  <c:v>1495.54</c:v>
                </c:pt>
                <c:pt idx="4203">
                  <c:v>1515.7</c:v>
                </c:pt>
                <c:pt idx="4204">
                  <c:v>1527.5</c:v>
                </c:pt>
                <c:pt idx="4205">
                  <c:v>1530.55</c:v>
                </c:pt>
                <c:pt idx="4206">
                  <c:v>1542.25</c:v>
                </c:pt>
                <c:pt idx="4207">
                  <c:v>#N/A</c:v>
                </c:pt>
                <c:pt idx="4208">
                  <c:v>#N/A</c:v>
                </c:pt>
                <c:pt idx="4209">
                  <c:v>1553.6</c:v>
                </c:pt>
                <c:pt idx="4210">
                  <c:v>1565.2</c:v>
                </c:pt>
                <c:pt idx="4211">
                  <c:v>1581.75</c:v>
                </c:pt>
                <c:pt idx="4212">
                  <c:v>1586.75</c:v>
                </c:pt>
                <c:pt idx="4213">
                  <c:v>1592.1</c:v>
                </c:pt>
                <c:pt idx="4214">
                  <c:v>#N/A</c:v>
                </c:pt>
                <c:pt idx="4215">
                  <c:v>#N/A</c:v>
                </c:pt>
                <c:pt idx="4216">
                  <c:v>1603.4</c:v>
                </c:pt>
                <c:pt idx="4217">
                  <c:v>1587.85</c:v>
                </c:pt>
                <c:pt idx="4218">
                  <c:v>1600.1</c:v>
                </c:pt>
                <c:pt idx="4219">
                  <c:v>1587.9</c:v>
                </c:pt>
                <c:pt idx="4220">
                  <c:v>1597.25</c:v>
                </c:pt>
                <c:pt idx="4221">
                  <c:v>#N/A</c:v>
                </c:pt>
                <c:pt idx="4222">
                  <c:v>#N/A</c:v>
                </c:pt>
                <c:pt idx="4223">
                  <c:v>1614.05</c:v>
                </c:pt>
                <c:pt idx="4224">
                  <c:v>1618.8</c:v>
                </c:pt>
                <c:pt idx="4225">
                  <c:v>1613</c:v>
                </c:pt>
                <c:pt idx="4226">
                  <c:v>1616.35</c:v>
                </c:pt>
                <c:pt idx="4227">
                  <c:v>1626.14</c:v>
                </c:pt>
                <c:pt idx="4228">
                  <c:v>#N/A</c:v>
                </c:pt>
                <c:pt idx="4229">
                  <c:v>#N/A</c:v>
                </c:pt>
                <c:pt idx="4230">
                  <c:v>1618.1</c:v>
                </c:pt>
                <c:pt idx="4231">
                  <c:v>1659.25</c:v>
                </c:pt>
                <c:pt idx="4232">
                  <c:v>1660.7</c:v>
                </c:pt>
                <c:pt idx="4233">
                  <c:v>1647.9</c:v>
                </c:pt>
                <c:pt idx="4234">
                  <c:v>1664.5</c:v>
                </c:pt>
                <c:pt idx="4235">
                  <c:v>#N/A</c:v>
                </c:pt>
                <c:pt idx="4236">
                  <c:v>#N/A</c:v>
                </c:pt>
                <c:pt idx="4237">
                  <c:v>1716.85</c:v>
                </c:pt>
                <c:pt idx="4238">
                  <c:v>1743.4</c:v>
                </c:pt>
                <c:pt idx="4239">
                  <c:v>1794.5</c:v>
                </c:pt>
                <c:pt idx="4240">
                  <c:v>1765.9</c:v>
                </c:pt>
                <c:pt idx="4241">
                  <c:v>1745.99</c:v>
                </c:pt>
                <c:pt idx="4242">
                  <c:v>#N/A</c:v>
                </c:pt>
                <c:pt idx="4243">
                  <c:v>#N/A</c:v>
                </c:pt>
                <c:pt idx="4244">
                  <c:v>1765</c:v>
                </c:pt>
                <c:pt idx="4245">
                  <c:v>1785</c:v>
                </c:pt>
                <c:pt idx="4246">
                  <c:v>1788.15</c:v>
                </c:pt>
                <c:pt idx="4247">
                  <c:v>1823.85</c:v>
                </c:pt>
                <c:pt idx="4248">
                  <c:v>1851.95</c:v>
                </c:pt>
                <c:pt idx="4249">
                  <c:v>#N/A</c:v>
                </c:pt>
                <c:pt idx="4250">
                  <c:v>#N/A</c:v>
                </c:pt>
                <c:pt idx="4251">
                  <c:v>1897.1</c:v>
                </c:pt>
                <c:pt idx="4252">
                  <c:v>1829.65</c:v>
                </c:pt>
                <c:pt idx="4253">
                  <c:v>1750.55</c:v>
                </c:pt>
                <c:pt idx="4254">
                  <c:v>1770.59</c:v>
                </c:pt>
                <c:pt idx="4255">
                  <c:v>1828.05</c:v>
                </c:pt>
                <c:pt idx="4256">
                  <c:v>#N/A</c:v>
                </c:pt>
                <c:pt idx="4257">
                  <c:v>#N/A</c:v>
                </c:pt>
                <c:pt idx="4258">
                  <c:v>1787.1</c:v>
                </c:pt>
                <c:pt idx="4259">
                  <c:v>1834.44</c:v>
                </c:pt>
                <c:pt idx="4260">
                  <c:v>1823.3</c:v>
                </c:pt>
                <c:pt idx="4261">
                  <c:v>1824.55</c:v>
                </c:pt>
                <c:pt idx="4262">
                  <c:v>1883.7</c:v>
                </c:pt>
                <c:pt idx="4263">
                  <c:v>#N/A</c:v>
                </c:pt>
                <c:pt idx="4264">
                  <c:v>#N/A</c:v>
                </c:pt>
                <c:pt idx="4265">
                  <c:v>1898.99</c:v>
                </c:pt>
                <c:pt idx="4266">
                  <c:v>1872.9</c:v>
                </c:pt>
                <c:pt idx="4267">
                  <c:v>1816.46</c:v>
                </c:pt>
                <c:pt idx="4268">
                  <c:v>1868.26</c:v>
                </c:pt>
                <c:pt idx="4269">
                  <c:v>1857.31</c:v>
                </c:pt>
                <c:pt idx="4270">
                  <c:v>#N/A</c:v>
                </c:pt>
                <c:pt idx="4271">
                  <c:v>#N/A</c:v>
                </c:pt>
                <c:pt idx="4272">
                  <c:v>1813.25</c:v>
                </c:pt>
                <c:pt idx="4273">
                  <c:v>1833.3</c:v>
                </c:pt>
                <c:pt idx="4274">
                  <c:v>1819.2</c:v>
                </c:pt>
                <c:pt idx="4275">
                  <c:v>1788.64</c:v>
                </c:pt>
                <c:pt idx="4276">
                  <c:v>1810.84</c:v>
                </c:pt>
                <c:pt idx="4277">
                  <c:v>#N/A</c:v>
                </c:pt>
                <c:pt idx="4278">
                  <c:v>#N/A</c:v>
                </c:pt>
                <c:pt idx="4279">
                  <c:v>1777.64</c:v>
                </c:pt>
                <c:pt idx="4280">
                  <c:v>1803.25</c:v>
                </c:pt>
                <c:pt idx="4281">
                  <c:v>1781.29</c:v>
                </c:pt>
                <c:pt idx="4282">
                  <c:v>1735.33</c:v>
                </c:pt>
                <c:pt idx="4283">
                  <c:v>1655.29</c:v>
                </c:pt>
                <c:pt idx="4284">
                  <c:v>#N/A</c:v>
                </c:pt>
                <c:pt idx="4285">
                  <c:v>#N/A</c:v>
                </c:pt>
                <c:pt idx="4286">
                  <c:v>1626.85</c:v>
                </c:pt>
                <c:pt idx="4287">
                  <c:v>1649.45</c:v>
                </c:pt>
                <c:pt idx="4288">
                  <c:v>1607.94</c:v>
                </c:pt>
                <c:pt idx="4289">
                  <c:v>1614.05</c:v>
                </c:pt>
                <c:pt idx="4290">
                  <c:v>1623.25</c:v>
                </c:pt>
                <c:pt idx="4291">
                  <c:v>#N/A</c:v>
                </c:pt>
                <c:pt idx="4292">
                  <c:v>#N/A</c:v>
                </c:pt>
                <c:pt idx="4293">
                  <c:v>1660.09</c:v>
                </c:pt>
                <c:pt idx="4294">
                  <c:v>1623.44</c:v>
                </c:pt>
                <c:pt idx="4295">
                  <c:v>1640.4</c:v>
                </c:pt>
                <c:pt idx="4296">
                  <c:v>1649.68</c:v>
                </c:pt>
                <c:pt idx="4297">
                  <c:v>1638.59</c:v>
                </c:pt>
                <c:pt idx="4298">
                  <c:v>#N/A</c:v>
                </c:pt>
                <c:pt idx="4299">
                  <c:v>#N/A</c:v>
                </c:pt>
                <c:pt idx="4300">
                  <c:v>1674.94</c:v>
                </c:pt>
                <c:pt idx="4301">
                  <c:v>1662.24</c:v>
                </c:pt>
                <c:pt idx="4302">
                  <c:v>1676.7</c:v>
                </c:pt>
                <c:pt idx="4303">
                  <c:v>1666.2</c:v>
                </c:pt>
                <c:pt idx="4304">
                  <c:v>1679.09</c:v>
                </c:pt>
                <c:pt idx="4305">
                  <c:v>#N/A</c:v>
                </c:pt>
                <c:pt idx="4306">
                  <c:v>#N/A</c:v>
                </c:pt>
                <c:pt idx="4307">
                  <c:v>1669.15</c:v>
                </c:pt>
                <c:pt idx="4308">
                  <c:v>1654.29</c:v>
                </c:pt>
                <c:pt idx="4309">
                  <c:v>1641.3</c:v>
                </c:pt>
                <c:pt idx="4310">
                  <c:v>1618.6</c:v>
                </c:pt>
                <c:pt idx="4311">
                  <c:v>1640.52</c:v>
                </c:pt>
                <c:pt idx="4312">
                  <c:v>#N/A</c:v>
                </c:pt>
                <c:pt idx="4313">
                  <c:v>#N/A</c:v>
                </c:pt>
                <c:pt idx="4314">
                  <c:v>1652.18</c:v>
                </c:pt>
                <c:pt idx="4315">
                  <c:v>1703.35</c:v>
                </c:pt>
                <c:pt idx="4316">
                  <c:v>1723.75</c:v>
                </c:pt>
                <c:pt idx="4317">
                  <c:v>1743.95</c:v>
                </c:pt>
                <c:pt idx="4318">
                  <c:v>1742.09</c:v>
                </c:pt>
                <c:pt idx="4319">
                  <c:v>#N/A</c:v>
                </c:pt>
                <c:pt idx="4320">
                  <c:v>#N/A</c:v>
                </c:pt>
                <c:pt idx="4321">
                  <c:v>1713.25</c:v>
                </c:pt>
                <c:pt idx="4322">
                  <c:v>1718.3</c:v>
                </c:pt>
                <c:pt idx="4323">
                  <c:v>1735</c:v>
                </c:pt>
                <c:pt idx="4324">
                  <c:v>1762.65</c:v>
                </c:pt>
                <c:pt idx="4325">
                  <c:v>1753.29</c:v>
                </c:pt>
                <c:pt idx="4326">
                  <c:v>#N/A</c:v>
                </c:pt>
                <c:pt idx="4327">
                  <c:v>#N/A</c:v>
                </c:pt>
                <c:pt idx="4328">
                  <c:v>1795.25</c:v>
                </c:pt>
                <c:pt idx="4329">
                  <c:v>1784.5</c:v>
                </c:pt>
                <c:pt idx="4330">
                  <c:v>1771.49</c:v>
                </c:pt>
                <c:pt idx="4331">
                  <c:v>1758.34</c:v>
                </c:pt>
                <c:pt idx="4332">
                  <c:v>1788.49</c:v>
                </c:pt>
                <c:pt idx="4333">
                  <c:v>#N/A</c:v>
                </c:pt>
                <c:pt idx="4334">
                  <c:v>#N/A</c:v>
                </c:pt>
                <c:pt idx="4335">
                  <c:v>1780.5</c:v>
                </c:pt>
                <c:pt idx="4336">
                  <c:v>1780.9</c:v>
                </c:pt>
                <c:pt idx="4337">
                  <c:v>1761.49</c:v>
                </c:pt>
                <c:pt idx="4338">
                  <c:v>1718.69</c:v>
                </c:pt>
                <c:pt idx="4339">
                  <c:v>1722.35</c:v>
                </c:pt>
                <c:pt idx="4340">
                  <c:v>#N/A</c:v>
                </c:pt>
                <c:pt idx="4341">
                  <c:v>#N/A</c:v>
                </c:pt>
                <c:pt idx="4342">
                  <c:v>1680.19</c:v>
                </c:pt>
                <c:pt idx="4343">
                  <c:v>1698.69</c:v>
                </c:pt>
                <c:pt idx="4344">
                  <c:v>1692.44</c:v>
                </c:pt>
                <c:pt idx="4345">
                  <c:v>1694.25</c:v>
                </c:pt>
                <c:pt idx="4346">
                  <c:v>1679.63</c:v>
                </c:pt>
                <c:pt idx="4347">
                  <c:v>#N/A</c:v>
                </c:pt>
                <c:pt idx="4348">
                  <c:v>#N/A</c:v>
                </c:pt>
                <c:pt idx="4349">
                  <c:v>1711.7</c:v>
                </c:pt>
                <c:pt idx="4350">
                  <c:v>1715.89</c:v>
                </c:pt>
                <c:pt idx="4351">
                  <c:v>1745.1</c:v>
                </c:pt>
                <c:pt idx="4352">
                  <c:v>1744.39</c:v>
                </c:pt>
                <c:pt idx="4353">
                  <c:v>1744.39</c:v>
                </c:pt>
                <c:pt idx="4354">
                  <c:v>#N/A</c:v>
                </c:pt>
                <c:pt idx="4355">
                  <c:v>#N/A</c:v>
                </c:pt>
                <c:pt idx="4356">
                  <c:v>1720.69</c:v>
                </c:pt>
                <c:pt idx="4357">
                  <c:v>1727.34</c:v>
                </c:pt>
                <c:pt idx="4358">
                  <c:v>1741.24</c:v>
                </c:pt>
                <c:pt idx="4359">
                  <c:v>1708.19</c:v>
                </c:pt>
                <c:pt idx="4360">
                  <c:v>1710.39</c:v>
                </c:pt>
                <c:pt idx="4361">
                  <c:v>#N/A</c:v>
                </c:pt>
                <c:pt idx="4362">
                  <c:v>#N/A</c:v>
                </c:pt>
                <c:pt idx="4363">
                  <c:v>1665.44</c:v>
                </c:pt>
                <c:pt idx="4364">
                  <c:v>1631.49</c:v>
                </c:pt>
                <c:pt idx="4365">
                  <c:v>1574.3</c:v>
                </c:pt>
                <c:pt idx="4366">
                  <c:v>1569.99</c:v>
                </c:pt>
                <c:pt idx="4367">
                  <c:v>1597.49</c:v>
                </c:pt>
                <c:pt idx="4368">
                  <c:v>#N/A</c:v>
                </c:pt>
                <c:pt idx="4369">
                  <c:v>#N/A</c:v>
                </c:pt>
                <c:pt idx="4370">
                  <c:v>1593.5</c:v>
                </c:pt>
                <c:pt idx="4371">
                  <c:v>1614.79</c:v>
                </c:pt>
                <c:pt idx="4372">
                  <c:v>1614.29</c:v>
                </c:pt>
                <c:pt idx="4373">
                  <c:v>1603.84</c:v>
                </c:pt>
                <c:pt idx="4374">
                  <c:v>1605.74</c:v>
                </c:pt>
                <c:pt idx="4375">
                  <c:v>#N/A</c:v>
                </c:pt>
                <c:pt idx="4376">
                  <c:v>#N/A</c:v>
                </c:pt>
                <c:pt idx="4377">
                  <c:v>1604.96</c:v>
                </c:pt>
                <c:pt idx="4378">
                  <c:v>1592.04</c:v>
                </c:pt>
                <c:pt idx="4379">
                  <c:v>1552.14</c:v>
                </c:pt>
                <c:pt idx="4380">
                  <c:v>1545.99</c:v>
                </c:pt>
                <c:pt idx="4381">
                  <c:v>1563.8</c:v>
                </c:pt>
                <c:pt idx="4382">
                  <c:v>#N/A</c:v>
                </c:pt>
                <c:pt idx="4383">
                  <c:v>#N/A</c:v>
                </c:pt>
                <c:pt idx="4384">
                  <c:v>1565.41</c:v>
                </c:pt>
                <c:pt idx="4385">
                  <c:v>1603.69</c:v>
                </c:pt>
                <c:pt idx="4386">
                  <c:v>1611.54</c:v>
                </c:pt>
                <c:pt idx="4387">
                  <c:v>1622.5</c:v>
                </c:pt>
                <c:pt idx="4388">
                  <c:v>1616.39</c:v>
                </c:pt>
                <c:pt idx="4389">
                  <c:v>#N/A</c:v>
                </c:pt>
                <c:pt idx="4390">
                  <c:v>#N/A</c:v>
                </c:pt>
                <c:pt idx="4391">
                  <c:v>1611</c:v>
                </c:pt>
                <c:pt idx="4392">
                  <c:v>1630.88</c:v>
                </c:pt>
                <c:pt idx="4393">
                  <c:v>1641.3</c:v>
                </c:pt>
                <c:pt idx="4394">
                  <c:v>1649.69</c:v>
                </c:pt>
                <c:pt idx="4395">
                  <c:v>1638.49</c:v>
                </c:pt>
                <c:pt idx="4396">
                  <c:v>#N/A</c:v>
                </c:pt>
                <c:pt idx="4397">
                  <c:v>#N/A</c:v>
                </c:pt>
                <c:pt idx="4398">
                  <c:v>1642.9</c:v>
                </c:pt>
                <c:pt idx="4399">
                  <c:v>1651.29</c:v>
                </c:pt>
                <c:pt idx="4400">
                  <c:v>1660.75</c:v>
                </c:pt>
                <c:pt idx="4401">
                  <c:v>1657.2</c:v>
                </c:pt>
                <c:pt idx="4402">
                  <c:v>1666.4</c:v>
                </c:pt>
                <c:pt idx="4403">
                  <c:v>#N/A</c:v>
                </c:pt>
                <c:pt idx="4404">
                  <c:v>#N/A</c:v>
                </c:pt>
                <c:pt idx="4405">
                  <c:v>1676.5</c:v>
                </c:pt>
                <c:pt idx="4406">
                  <c:v>1664.7</c:v>
                </c:pt>
                <c:pt idx="4407">
                  <c:v>1711.4</c:v>
                </c:pt>
                <c:pt idx="4408">
                  <c:v>1720.64</c:v>
                </c:pt>
                <c:pt idx="4409">
                  <c:v>1738.39</c:v>
                </c:pt>
                <c:pt idx="4410">
                  <c:v>#N/A</c:v>
                </c:pt>
                <c:pt idx="4411">
                  <c:v>#N/A</c:v>
                </c:pt>
                <c:pt idx="4412">
                  <c:v>1729.55</c:v>
                </c:pt>
                <c:pt idx="4413">
                  <c:v>1739.03</c:v>
                </c:pt>
                <c:pt idx="4414">
                  <c:v>1742.74</c:v>
                </c:pt>
                <c:pt idx="4415">
                  <c:v>1759.39</c:v>
                </c:pt>
                <c:pt idx="4416">
                  <c:v>1724.44</c:v>
                </c:pt>
                <c:pt idx="4417">
                  <c:v>#N/A</c:v>
                </c:pt>
                <c:pt idx="4418">
                  <c:v>#N/A</c:v>
                </c:pt>
                <c:pt idx="4419">
                  <c:v>1719.8</c:v>
                </c:pt>
                <c:pt idx="4420">
                  <c:v>1746</c:v>
                </c:pt>
                <c:pt idx="4421">
                  <c:v>1732.99</c:v>
                </c:pt>
                <c:pt idx="4422">
                  <c:v>1729.1</c:v>
                </c:pt>
                <c:pt idx="4423">
                  <c:v>1719.39</c:v>
                </c:pt>
                <c:pt idx="4424">
                  <c:v>#N/A</c:v>
                </c:pt>
                <c:pt idx="4425">
                  <c:v>#N/A</c:v>
                </c:pt>
                <c:pt idx="4426">
                  <c:v>1721.89</c:v>
                </c:pt>
                <c:pt idx="4427">
                  <c:v>1719.6</c:v>
                </c:pt>
                <c:pt idx="4428">
                  <c:v>1728.59</c:v>
                </c:pt>
                <c:pt idx="4429">
                  <c:v>1728.3</c:v>
                </c:pt>
                <c:pt idx="4430">
                  <c:v>1721.89</c:v>
                </c:pt>
                <c:pt idx="4431">
                  <c:v>#N/A</c:v>
                </c:pt>
                <c:pt idx="4432">
                  <c:v>#N/A</c:v>
                </c:pt>
                <c:pt idx="4433">
                  <c:v>1733.5</c:v>
                </c:pt>
                <c:pt idx="4434">
                  <c:v>1758.75</c:v>
                </c:pt>
                <c:pt idx="4435">
                  <c:v>1777.15</c:v>
                </c:pt>
                <c:pt idx="4436">
                  <c:v>1779.6</c:v>
                </c:pt>
                <c:pt idx="4437">
                  <c:v>1772.89</c:v>
                </c:pt>
                <c:pt idx="4438">
                  <c:v>#N/A</c:v>
                </c:pt>
                <c:pt idx="4439">
                  <c:v>#N/A</c:v>
                </c:pt>
                <c:pt idx="4440">
                  <c:v>1765.82</c:v>
                </c:pt>
                <c:pt idx="4441">
                  <c:v>1785.29</c:v>
                </c:pt>
                <c:pt idx="4442">
                  <c:v>1694.7</c:v>
                </c:pt>
                <c:pt idx="4443">
                  <c:v>1715.94</c:v>
                </c:pt>
                <c:pt idx="4444">
                  <c:v>1711.89</c:v>
                </c:pt>
                <c:pt idx="4445">
                  <c:v>#N/A</c:v>
                </c:pt>
                <c:pt idx="4446">
                  <c:v>#N/A</c:v>
                </c:pt>
                <c:pt idx="4447">
                  <c:v>1706.3</c:v>
                </c:pt>
                <c:pt idx="4448">
                  <c:v>1673.6</c:v>
                </c:pt>
                <c:pt idx="4449">
                  <c:v>1684.34</c:v>
                </c:pt>
                <c:pt idx="4450">
                  <c:v>1700.25</c:v>
                </c:pt>
                <c:pt idx="4451">
                  <c:v>1712.59</c:v>
                </c:pt>
                <c:pt idx="4452">
                  <c:v>#N/A</c:v>
                </c:pt>
                <c:pt idx="4453">
                  <c:v>#N/A</c:v>
                </c:pt>
                <c:pt idx="4454">
                  <c:v>1700.03</c:v>
                </c:pt>
                <c:pt idx="4455">
                  <c:v>1674.89</c:v>
                </c:pt>
                <c:pt idx="4456">
                  <c:v>1642.1</c:v>
                </c:pt>
                <c:pt idx="4457">
                  <c:v>1657.73</c:v>
                </c:pt>
                <c:pt idx="4458">
                  <c:v>1660.04</c:v>
                </c:pt>
                <c:pt idx="4459">
                  <c:v>#N/A</c:v>
                </c:pt>
                <c:pt idx="4460">
                  <c:v>#N/A</c:v>
                </c:pt>
                <c:pt idx="4461">
                  <c:v>1662.55</c:v>
                </c:pt>
                <c:pt idx="4462">
                  <c:v>1648.35</c:v>
                </c:pt>
                <c:pt idx="4463">
                  <c:v>1649.89</c:v>
                </c:pt>
                <c:pt idx="4464">
                  <c:v>1642.85</c:v>
                </c:pt>
                <c:pt idx="4465">
                  <c:v>1661.73</c:v>
                </c:pt>
                <c:pt idx="4466">
                  <c:v>#N/A</c:v>
                </c:pt>
                <c:pt idx="4467">
                  <c:v>#N/A</c:v>
                </c:pt>
                <c:pt idx="4468">
                  <c:v>1689.37</c:v>
                </c:pt>
                <c:pt idx="4469">
                  <c:v>1679.44</c:v>
                </c:pt>
                <c:pt idx="4470">
                  <c:v>1661.57</c:v>
                </c:pt>
                <c:pt idx="4471">
                  <c:v>1660.88</c:v>
                </c:pt>
                <c:pt idx="4472">
                  <c:v>1668.29</c:v>
                </c:pt>
                <c:pt idx="4473">
                  <c:v>#N/A</c:v>
                </c:pt>
                <c:pt idx="4474">
                  <c:v>#N/A</c:v>
                </c:pt>
                <c:pt idx="4475">
                  <c:v>1677.25</c:v>
                </c:pt>
                <c:pt idx="4476">
                  <c:v>1644.83</c:v>
                </c:pt>
                <c:pt idx="4477">
                  <c:v>1619.73</c:v>
                </c:pt>
                <c:pt idx="4478">
                  <c:v>1630.64</c:v>
                </c:pt>
                <c:pt idx="4479">
                  <c:v>1637.99</c:v>
                </c:pt>
                <c:pt idx="4480">
                  <c:v>#N/A</c:v>
                </c:pt>
                <c:pt idx="4481">
                  <c:v>#N/A</c:v>
                </c:pt>
                <c:pt idx="4482">
                  <c:v>1640.78</c:v>
                </c:pt>
                <c:pt idx="4483">
                  <c:v>1659.85</c:v>
                </c:pt>
                <c:pt idx="4484">
                  <c:v>1657.45</c:v>
                </c:pt>
                <c:pt idx="4485">
                  <c:v>1674.98</c:v>
                </c:pt>
                <c:pt idx="4486">
                  <c:v>1658.39</c:v>
                </c:pt>
                <c:pt idx="4487">
                  <c:v>#N/A</c:v>
                </c:pt>
                <c:pt idx="4488">
                  <c:v>#N/A</c:v>
                </c:pt>
                <c:pt idx="4489">
                  <c:v>1651.6</c:v>
                </c:pt>
                <c:pt idx="4490">
                  <c:v>1649.29</c:v>
                </c:pt>
                <c:pt idx="4491">
                  <c:v>1640.07</c:v>
                </c:pt>
                <c:pt idx="4492">
                  <c:v>1641.6</c:v>
                </c:pt>
                <c:pt idx="4493">
                  <c:v>1642.09</c:v>
                </c:pt>
                <c:pt idx="4494">
                  <c:v>#N/A</c:v>
                </c:pt>
                <c:pt idx="4495">
                  <c:v>#N/A</c:v>
                </c:pt>
                <c:pt idx="4496">
                  <c:v>1636.7</c:v>
                </c:pt>
                <c:pt idx="4497">
                  <c:v>1640.39</c:v>
                </c:pt>
                <c:pt idx="4498">
                  <c:v>1644.13</c:v>
                </c:pt>
                <c:pt idx="4499">
                  <c:v>1654.9</c:v>
                </c:pt>
                <c:pt idx="4500">
                  <c:v>1661.44</c:v>
                </c:pt>
                <c:pt idx="4501">
                  <c:v>#N/A</c:v>
                </c:pt>
                <c:pt idx="4502">
                  <c:v>#N/A</c:v>
                </c:pt>
                <c:pt idx="4503">
                  <c:v>1663.88</c:v>
                </c:pt>
                <c:pt idx="4504">
                  <c:v>1660.1</c:v>
                </c:pt>
                <c:pt idx="4505">
                  <c:v>1652.89</c:v>
                </c:pt>
                <c:pt idx="4506">
                  <c:v>1635.29</c:v>
                </c:pt>
                <c:pt idx="4507">
                  <c:v>1642.42</c:v>
                </c:pt>
                <c:pt idx="4508">
                  <c:v>#N/A</c:v>
                </c:pt>
                <c:pt idx="4509">
                  <c:v>#N/A</c:v>
                </c:pt>
                <c:pt idx="4510">
                  <c:v>1637.15</c:v>
                </c:pt>
                <c:pt idx="4511">
                  <c:v>1604.39</c:v>
                </c:pt>
                <c:pt idx="4512">
                  <c:v>1588.86</c:v>
                </c:pt>
                <c:pt idx="4513">
                  <c:v>1593.26</c:v>
                </c:pt>
                <c:pt idx="4514">
                  <c:v>1579.44</c:v>
                </c:pt>
                <c:pt idx="4515">
                  <c:v>#N/A</c:v>
                </c:pt>
                <c:pt idx="4516">
                  <c:v>#N/A</c:v>
                </c:pt>
                <c:pt idx="4517">
                  <c:v>1556.35</c:v>
                </c:pt>
                <c:pt idx="4518">
                  <c:v>1543.95</c:v>
                </c:pt>
                <c:pt idx="4519">
                  <c:v>1538.05</c:v>
                </c:pt>
                <c:pt idx="4520">
                  <c:v>1572</c:v>
                </c:pt>
                <c:pt idx="4521">
                  <c:v>1591.8</c:v>
                </c:pt>
                <c:pt idx="4522">
                  <c:v>#N/A</c:v>
                </c:pt>
                <c:pt idx="4523">
                  <c:v>#N/A</c:v>
                </c:pt>
                <c:pt idx="4524">
                  <c:v>1590.65</c:v>
                </c:pt>
                <c:pt idx="4525">
                  <c:v>1566.95</c:v>
                </c:pt>
                <c:pt idx="4526">
                  <c:v>1560</c:v>
                </c:pt>
                <c:pt idx="4527">
                  <c:v>1557</c:v>
                </c:pt>
                <c:pt idx="4528">
                  <c:v>1572.84</c:v>
                </c:pt>
                <c:pt idx="4529">
                  <c:v>#N/A</c:v>
                </c:pt>
                <c:pt idx="4530">
                  <c:v>#N/A</c:v>
                </c:pt>
                <c:pt idx="4531">
                  <c:v>1572.83</c:v>
                </c:pt>
                <c:pt idx="4532">
                  <c:v>1555.25</c:v>
                </c:pt>
                <c:pt idx="4533">
                  <c:v>1561.84</c:v>
                </c:pt>
                <c:pt idx="4534">
                  <c:v>1558.7</c:v>
                </c:pt>
                <c:pt idx="4535">
                  <c:v>1625.64</c:v>
                </c:pt>
                <c:pt idx="4536">
                  <c:v>#N/A</c:v>
                </c:pt>
                <c:pt idx="4537">
                  <c:v>#N/A</c:v>
                </c:pt>
                <c:pt idx="4538">
                  <c:v>1616.4</c:v>
                </c:pt>
                <c:pt idx="4539">
                  <c:v>1616.49</c:v>
                </c:pt>
                <c:pt idx="4540">
                  <c:v>1619.79</c:v>
                </c:pt>
                <c:pt idx="4541">
                  <c:v>1588.39</c:v>
                </c:pt>
                <c:pt idx="4542">
                  <c:v>1593.84</c:v>
                </c:pt>
                <c:pt idx="4543">
                  <c:v>#N/A</c:v>
                </c:pt>
                <c:pt idx="4544">
                  <c:v>#N/A</c:v>
                </c:pt>
                <c:pt idx="4545">
                  <c:v>1596.05</c:v>
                </c:pt>
                <c:pt idx="4546">
                  <c:v>1609.44</c:v>
                </c:pt>
                <c:pt idx="4547">
                  <c:v>1617.74</c:v>
                </c:pt>
                <c:pt idx="4548">
                  <c:v>1622.92</c:v>
                </c:pt>
                <c:pt idx="4549">
                  <c:v>1626.26</c:v>
                </c:pt>
                <c:pt idx="4550">
                  <c:v>#N/A</c:v>
                </c:pt>
                <c:pt idx="4551">
                  <c:v>#N/A</c:v>
                </c:pt>
                <c:pt idx="4552">
                  <c:v>1627.79</c:v>
                </c:pt>
                <c:pt idx="4553">
                  <c:v>1617.46</c:v>
                </c:pt>
                <c:pt idx="4554">
                  <c:v>1605.29</c:v>
                </c:pt>
                <c:pt idx="4555">
                  <c:v>1564.69</c:v>
                </c:pt>
                <c:pt idx="4556">
                  <c:v>1571.54</c:v>
                </c:pt>
                <c:pt idx="4557">
                  <c:v>#N/A</c:v>
                </c:pt>
                <c:pt idx="4558">
                  <c:v>#N/A</c:v>
                </c:pt>
                <c:pt idx="4559">
                  <c:v>1583.99</c:v>
                </c:pt>
                <c:pt idx="4560">
                  <c:v>1571.54</c:v>
                </c:pt>
                <c:pt idx="4561">
                  <c:v>1573.69</c:v>
                </c:pt>
                <c:pt idx="4562">
                  <c:v>1551.29</c:v>
                </c:pt>
                <c:pt idx="4563">
                  <c:v>1598.2</c:v>
                </c:pt>
                <c:pt idx="4564">
                  <c:v>#N/A</c:v>
                </c:pt>
                <c:pt idx="4565">
                  <c:v>#N/A</c:v>
                </c:pt>
                <c:pt idx="4566">
                  <c:v>1595.74</c:v>
                </c:pt>
                <c:pt idx="4567">
                  <c:v>1614.65</c:v>
                </c:pt>
                <c:pt idx="4568">
                  <c:v>1615.13</c:v>
                </c:pt>
                <c:pt idx="4569">
                  <c:v>1602.75</c:v>
                </c:pt>
                <c:pt idx="4570">
                  <c:v>1582.29</c:v>
                </c:pt>
                <c:pt idx="4571">
                  <c:v>#N/A</c:v>
                </c:pt>
                <c:pt idx="4572">
                  <c:v>#N/A</c:v>
                </c:pt>
                <c:pt idx="4573">
                  <c:v>1586.65</c:v>
                </c:pt>
                <c:pt idx="4574">
                  <c:v>1564.5</c:v>
                </c:pt>
                <c:pt idx="4575">
                  <c:v>1576.29</c:v>
                </c:pt>
                <c:pt idx="4576">
                  <c:v>1571.79</c:v>
                </c:pt>
                <c:pt idx="4577">
                  <c:v>1588.44</c:v>
                </c:pt>
                <c:pt idx="4578">
                  <c:v>#N/A</c:v>
                </c:pt>
                <c:pt idx="4579">
                  <c:v>#N/A</c:v>
                </c:pt>
                <c:pt idx="4580">
                  <c:v>1588.85</c:v>
                </c:pt>
                <c:pt idx="4581">
                  <c:v>1581.25</c:v>
                </c:pt>
                <c:pt idx="4582">
                  <c:v>1572.3</c:v>
                </c:pt>
                <c:pt idx="4583">
                  <c:v>1580.55</c:v>
                </c:pt>
                <c:pt idx="4584">
                  <c:v>1582.73</c:v>
                </c:pt>
                <c:pt idx="4585">
                  <c:v>#N/A</c:v>
                </c:pt>
                <c:pt idx="4586">
                  <c:v>#N/A</c:v>
                </c:pt>
                <c:pt idx="4587">
                  <c:v>1575.4</c:v>
                </c:pt>
                <c:pt idx="4588">
                  <c:v>1579.94</c:v>
                </c:pt>
                <c:pt idx="4589">
                  <c:v>1603.88</c:v>
                </c:pt>
                <c:pt idx="4590">
                  <c:v>1615.59</c:v>
                </c:pt>
                <c:pt idx="4591">
                  <c:v>1622.78</c:v>
                </c:pt>
                <c:pt idx="4592">
                  <c:v>#N/A</c:v>
                </c:pt>
                <c:pt idx="4593">
                  <c:v>#N/A</c:v>
                </c:pt>
                <c:pt idx="4594">
                  <c:v>1620.49</c:v>
                </c:pt>
                <c:pt idx="4595">
                  <c:v>1613.29</c:v>
                </c:pt>
                <c:pt idx="4596">
                  <c:v>1598.59</c:v>
                </c:pt>
                <c:pt idx="4597">
                  <c:v>1589.74</c:v>
                </c:pt>
                <c:pt idx="4598">
                  <c:v>1603.8</c:v>
                </c:pt>
                <c:pt idx="4599">
                  <c:v>#N/A</c:v>
                </c:pt>
                <c:pt idx="4600">
                  <c:v>#N/A</c:v>
                </c:pt>
                <c:pt idx="4601">
                  <c:v>1610.39</c:v>
                </c:pt>
                <c:pt idx="4602">
                  <c:v>1610.68</c:v>
                </c:pt>
                <c:pt idx="4603">
                  <c:v>1611.29</c:v>
                </c:pt>
                <c:pt idx="4604">
                  <c:v>1617.09</c:v>
                </c:pt>
                <c:pt idx="4605">
                  <c:v>1619.55</c:v>
                </c:pt>
                <c:pt idx="4606">
                  <c:v>#N/A</c:v>
                </c:pt>
                <c:pt idx="4607">
                  <c:v>#N/A</c:v>
                </c:pt>
                <c:pt idx="4608">
                  <c:v>1609.54</c:v>
                </c:pt>
                <c:pt idx="4609">
                  <c:v>1598.04</c:v>
                </c:pt>
                <c:pt idx="4610">
                  <c:v>1602.88</c:v>
                </c:pt>
                <c:pt idx="4611">
                  <c:v>1614.3</c:v>
                </c:pt>
                <c:pt idx="4612">
                  <c:v>1615.3</c:v>
                </c:pt>
                <c:pt idx="4613">
                  <c:v>#N/A</c:v>
                </c:pt>
                <c:pt idx="4614">
                  <c:v>#N/A</c:v>
                </c:pt>
                <c:pt idx="4615">
                  <c:v>1620.09</c:v>
                </c:pt>
                <c:pt idx="4616">
                  <c:v>1637.89</c:v>
                </c:pt>
                <c:pt idx="4617">
                  <c:v>1653.39</c:v>
                </c:pt>
                <c:pt idx="4618">
                  <c:v>1670.04</c:v>
                </c:pt>
                <c:pt idx="4619">
                  <c:v>1669.85</c:v>
                </c:pt>
                <c:pt idx="4620">
                  <c:v>#N/A</c:v>
                </c:pt>
                <c:pt idx="4621">
                  <c:v>#N/A</c:v>
                </c:pt>
                <c:pt idx="4622">
                  <c:v>1663.6</c:v>
                </c:pt>
                <c:pt idx="4623">
                  <c:v>1666.53</c:v>
                </c:pt>
                <c:pt idx="4624">
                  <c:v>1655.94</c:v>
                </c:pt>
                <c:pt idx="4625">
                  <c:v>1655.54</c:v>
                </c:pt>
                <c:pt idx="4626">
                  <c:v>1690.54</c:v>
                </c:pt>
                <c:pt idx="4627">
                  <c:v>#N/A</c:v>
                </c:pt>
                <c:pt idx="4628">
                  <c:v>#N/A</c:v>
                </c:pt>
                <c:pt idx="4629">
                  <c:v>1691.79</c:v>
                </c:pt>
                <c:pt idx="4630">
                  <c:v>1694.4</c:v>
                </c:pt>
                <c:pt idx="4631">
                  <c:v>1693.04</c:v>
                </c:pt>
                <c:pt idx="4632">
                  <c:v>1701.04</c:v>
                </c:pt>
                <c:pt idx="4633">
                  <c:v>1736</c:v>
                </c:pt>
                <c:pt idx="4634">
                  <c:v>#N/A</c:v>
                </c:pt>
                <c:pt idx="4635">
                  <c:v>#N/A</c:v>
                </c:pt>
                <c:pt idx="4636">
                  <c:v>1725.19</c:v>
                </c:pt>
                <c:pt idx="4637">
                  <c:v>1731.64</c:v>
                </c:pt>
                <c:pt idx="4638">
                  <c:v>1731</c:v>
                </c:pt>
                <c:pt idx="4639">
                  <c:v>1766.29</c:v>
                </c:pt>
                <c:pt idx="4640">
                  <c:v>1771.98</c:v>
                </c:pt>
                <c:pt idx="4641">
                  <c:v>#N/A</c:v>
                </c:pt>
                <c:pt idx="4642">
                  <c:v>#N/A</c:v>
                </c:pt>
                <c:pt idx="4643">
                  <c:v>1760.95</c:v>
                </c:pt>
                <c:pt idx="4644">
                  <c:v>1770.34</c:v>
                </c:pt>
                <c:pt idx="4645">
                  <c:v>1769.19</c:v>
                </c:pt>
                <c:pt idx="4646">
                  <c:v>1766.09</c:v>
                </c:pt>
                <c:pt idx="4647">
                  <c:v>1772.44</c:v>
                </c:pt>
                <c:pt idx="4648">
                  <c:v>#N/A</c:v>
                </c:pt>
                <c:pt idx="4649">
                  <c:v>#N/A</c:v>
                </c:pt>
                <c:pt idx="4650">
                  <c:v>1763.65</c:v>
                </c:pt>
                <c:pt idx="4651">
                  <c:v>1760.04</c:v>
                </c:pt>
                <c:pt idx="4652">
                  <c:v>1751.59</c:v>
                </c:pt>
                <c:pt idx="4653">
                  <c:v>1777.29</c:v>
                </c:pt>
                <c:pt idx="4654">
                  <c:v>1770.69</c:v>
                </c:pt>
                <c:pt idx="4655">
                  <c:v>#N/A</c:v>
                </c:pt>
                <c:pt idx="4656">
                  <c:v>#N/A</c:v>
                </c:pt>
                <c:pt idx="4657">
                  <c:v>1773.79</c:v>
                </c:pt>
                <c:pt idx="4658">
                  <c:v>1777.39</c:v>
                </c:pt>
                <c:pt idx="4659">
                  <c:v>1778.54</c:v>
                </c:pt>
                <c:pt idx="4660">
                  <c:v>1788.55</c:v>
                </c:pt>
                <c:pt idx="4661">
                  <c:v>1780.48</c:v>
                </c:pt>
                <c:pt idx="4662">
                  <c:v>#N/A</c:v>
                </c:pt>
                <c:pt idx="4663">
                  <c:v>#N/A</c:v>
                </c:pt>
                <c:pt idx="4664">
                  <c:v>1774.29</c:v>
                </c:pt>
                <c:pt idx="4665">
                  <c:v>1763.54</c:v>
                </c:pt>
                <c:pt idx="4666">
                  <c:v>1761.94</c:v>
                </c:pt>
                <c:pt idx="4667">
                  <c:v>1768.19</c:v>
                </c:pt>
                <c:pt idx="4668">
                  <c:v>1753.75</c:v>
                </c:pt>
                <c:pt idx="4669">
                  <c:v>#N/A</c:v>
                </c:pt>
                <c:pt idx="4670">
                  <c:v>#N/A</c:v>
                </c:pt>
                <c:pt idx="4671">
                  <c:v>1735.49</c:v>
                </c:pt>
                <c:pt idx="4672">
                  <c:v>1747.19</c:v>
                </c:pt>
                <c:pt idx="4673">
                  <c:v>1749.69</c:v>
                </c:pt>
                <c:pt idx="4674">
                  <c:v>1741.09</c:v>
                </c:pt>
                <c:pt idx="4675">
                  <c:v>1720.4</c:v>
                </c:pt>
                <c:pt idx="4676">
                  <c:v>#N/A</c:v>
                </c:pt>
                <c:pt idx="4677">
                  <c:v>#N/A</c:v>
                </c:pt>
                <c:pt idx="4678">
                  <c:v>1728.84</c:v>
                </c:pt>
                <c:pt idx="4679">
                  <c:v>1708.09</c:v>
                </c:pt>
                <c:pt idx="4680">
                  <c:v>1701.93</c:v>
                </c:pt>
                <c:pt idx="4681">
                  <c:v>1711.19</c:v>
                </c:pt>
                <c:pt idx="4682">
                  <c:v>1710.74</c:v>
                </c:pt>
                <c:pt idx="4683">
                  <c:v>#N/A</c:v>
                </c:pt>
                <c:pt idx="4684">
                  <c:v>#N/A</c:v>
                </c:pt>
                <c:pt idx="4685">
                  <c:v>1709.24</c:v>
                </c:pt>
                <c:pt idx="4686">
                  <c:v>1708.88</c:v>
                </c:pt>
                <c:pt idx="4687">
                  <c:v>1720.05</c:v>
                </c:pt>
                <c:pt idx="4688">
                  <c:v>1714.09</c:v>
                </c:pt>
                <c:pt idx="4689">
                  <c:v>1677.35</c:v>
                </c:pt>
                <c:pt idx="4690">
                  <c:v>#N/A</c:v>
                </c:pt>
                <c:pt idx="4691">
                  <c:v>#N/A</c:v>
                </c:pt>
                <c:pt idx="4692">
                  <c:v>1683.99</c:v>
                </c:pt>
                <c:pt idx="4693">
                  <c:v>1715.34</c:v>
                </c:pt>
                <c:pt idx="4694">
                  <c:v>1716.31</c:v>
                </c:pt>
                <c:pt idx="4695">
                  <c:v>1729.99</c:v>
                </c:pt>
                <c:pt idx="4696">
                  <c:v>1730.86</c:v>
                </c:pt>
                <c:pt idx="4697">
                  <c:v>#N/A</c:v>
                </c:pt>
                <c:pt idx="4698">
                  <c:v>#N/A</c:v>
                </c:pt>
                <c:pt idx="4699">
                  <c:v>1727.74</c:v>
                </c:pt>
                <c:pt idx="4700">
                  <c:v>1724.89</c:v>
                </c:pt>
                <c:pt idx="4701">
                  <c:v>1726.05</c:v>
                </c:pt>
                <c:pt idx="4702">
                  <c:v>1715.19</c:v>
                </c:pt>
                <c:pt idx="4703">
                  <c:v>1713.09</c:v>
                </c:pt>
                <c:pt idx="4704">
                  <c:v>#N/A</c:v>
                </c:pt>
                <c:pt idx="4705">
                  <c:v>#N/A</c:v>
                </c:pt>
                <c:pt idx="4706">
                  <c:v>1731.5</c:v>
                </c:pt>
                <c:pt idx="4707">
                  <c:v>1728.04</c:v>
                </c:pt>
                <c:pt idx="4708">
                  <c:v>1728.53</c:v>
                </c:pt>
                <c:pt idx="4709">
                  <c:v>1729.05</c:v>
                </c:pt>
                <c:pt idx="4710">
                  <c:v>1752.5</c:v>
                </c:pt>
                <c:pt idx="4711">
                  <c:v>#N/A</c:v>
                </c:pt>
                <c:pt idx="4712">
                  <c:v>#N/A</c:v>
                </c:pt>
                <c:pt idx="4713">
                  <c:v>1748.49</c:v>
                </c:pt>
                <c:pt idx="4714">
                  <c:v>1741.65</c:v>
                </c:pt>
                <c:pt idx="4715">
                  <c:v>1719.31</c:v>
                </c:pt>
                <c:pt idx="4716">
                  <c:v>1724.79</c:v>
                </c:pt>
                <c:pt idx="4717">
                  <c:v>1714.4</c:v>
                </c:pt>
                <c:pt idx="4718">
                  <c:v>#N/A</c:v>
                </c:pt>
                <c:pt idx="4719">
                  <c:v>#N/A</c:v>
                </c:pt>
                <c:pt idx="4720">
                  <c:v>1714.85</c:v>
                </c:pt>
                <c:pt idx="4721">
                  <c:v>1696.74</c:v>
                </c:pt>
                <c:pt idx="4722">
                  <c:v>1693.41</c:v>
                </c:pt>
                <c:pt idx="4723">
                  <c:v>1698.62</c:v>
                </c:pt>
                <c:pt idx="4724">
                  <c:v>1703.04</c:v>
                </c:pt>
                <c:pt idx="4725">
                  <c:v>#N/A</c:v>
                </c:pt>
                <c:pt idx="4726">
                  <c:v>#N/A</c:v>
                </c:pt>
                <c:pt idx="4727">
                  <c:v>1709.85</c:v>
                </c:pt>
                <c:pt idx="4728">
                  <c:v>1709.7</c:v>
                </c:pt>
                <c:pt idx="4729">
                  <c:v>1711.55</c:v>
                </c:pt>
                <c:pt idx="4730">
                  <c:v>1696.69</c:v>
                </c:pt>
                <c:pt idx="4731">
                  <c:v>1695.03</c:v>
                </c:pt>
                <c:pt idx="4732">
                  <c:v>#N/A</c:v>
                </c:pt>
                <c:pt idx="4733">
                  <c:v>#N/A</c:v>
                </c:pt>
                <c:pt idx="4734">
                  <c:v>1697.42</c:v>
                </c:pt>
                <c:pt idx="4735">
                  <c:v>1669.54</c:v>
                </c:pt>
                <c:pt idx="4736">
                  <c:v>1666.56</c:v>
                </c:pt>
                <c:pt idx="4737">
                  <c:v>1647.14</c:v>
                </c:pt>
                <c:pt idx="4738">
                  <c:v>1656.61</c:v>
                </c:pt>
                <c:pt idx="4739">
                  <c:v>#N/A</c:v>
                </c:pt>
                <c:pt idx="4740">
                  <c:v>#N/A</c:v>
                </c:pt>
                <c:pt idx="4741">
                  <c:v>1656.99</c:v>
                </c:pt>
                <c:pt idx="4742">
                  <c:v>1658.29</c:v>
                </c:pt>
                <c:pt idx="4743">
                  <c:v>1659.76</c:v>
                </c:pt>
                <c:pt idx="4744">
                  <c:v>1663.29</c:v>
                </c:pt>
                <c:pt idx="4745">
                  <c:v>1654.9</c:v>
                </c:pt>
                <c:pt idx="4746">
                  <c:v>#N/A</c:v>
                </c:pt>
                <c:pt idx="4747">
                  <c:v>#N/A</c:v>
                </c:pt>
                <c:pt idx="4748">
                  <c:v>1674.34</c:v>
                </c:pt>
                <c:pt idx="4749">
                  <c:v>1674.54</c:v>
                </c:pt>
                <c:pt idx="4750">
                  <c:v>1686.35</c:v>
                </c:pt>
                <c:pt idx="4751">
                  <c:v>1662.95</c:v>
                </c:pt>
                <c:pt idx="4752">
                  <c:v>1656.24</c:v>
                </c:pt>
                <c:pt idx="4753">
                  <c:v>#N/A</c:v>
                </c:pt>
                <c:pt idx="4754">
                  <c:v>#N/A</c:v>
                </c:pt>
                <c:pt idx="4755">
                  <c:v>1646.64</c:v>
                </c:pt>
                <c:pt idx="4756">
                  <c:v>1658.6</c:v>
                </c:pt>
                <c:pt idx="4757">
                  <c:v>1657.29</c:v>
                </c:pt>
                <c:pt idx="4758">
                  <c:v>1674.64</c:v>
                </c:pt>
                <c:pt idx="4759">
                  <c:v>1662.44</c:v>
                </c:pt>
                <c:pt idx="4760">
                  <c:v>#N/A</c:v>
                </c:pt>
                <c:pt idx="4761">
                  <c:v>#N/A</c:v>
                </c:pt>
                <c:pt idx="4762">
                  <c:v>1666.8</c:v>
                </c:pt>
                <c:pt idx="4763">
                  <c:v>1678.5</c:v>
                </c:pt>
                <c:pt idx="4764">
                  <c:v>1678.89</c:v>
                </c:pt>
                <c:pt idx="4765">
                  <c:v>1687.26</c:v>
                </c:pt>
                <c:pt idx="4766">
                  <c:v>1683.34</c:v>
                </c:pt>
                <c:pt idx="4767">
                  <c:v>#N/A</c:v>
                </c:pt>
                <c:pt idx="4768">
                  <c:v>#N/A</c:v>
                </c:pt>
                <c:pt idx="4769">
                  <c:v>1689.55</c:v>
                </c:pt>
                <c:pt idx="4770">
                  <c:v>1691.6</c:v>
                </c:pt>
                <c:pt idx="4771">
                  <c:v>1685.14</c:v>
                </c:pt>
                <c:pt idx="4772">
                  <c:v>1667.36</c:v>
                </c:pt>
                <c:pt idx="4773">
                  <c:v>1658.31</c:v>
                </c:pt>
                <c:pt idx="4774">
                  <c:v>#N/A</c:v>
                </c:pt>
                <c:pt idx="4775">
                  <c:v>#N/A</c:v>
                </c:pt>
                <c:pt idx="4776">
                  <c:v>1654.34</c:v>
                </c:pt>
                <c:pt idx="4777">
                  <c:v>1663.45</c:v>
                </c:pt>
                <c:pt idx="4778">
                  <c:v>1676.7</c:v>
                </c:pt>
                <c:pt idx="4779">
                  <c:v>1662.99</c:v>
                </c:pt>
                <c:pt idx="4780">
                  <c:v>1666.54</c:v>
                </c:pt>
                <c:pt idx="4781">
                  <c:v>#N/A</c:v>
                </c:pt>
                <c:pt idx="4782">
                  <c:v>#N/A</c:v>
                </c:pt>
                <c:pt idx="4783">
                  <c:v>1674</c:v>
                </c:pt>
                <c:pt idx="4784">
                  <c:v>1672.6</c:v>
                </c:pt>
                <c:pt idx="4785">
                  <c:v>1677.11</c:v>
                </c:pt>
                <c:pt idx="4786">
                  <c:v>1670.69</c:v>
                </c:pt>
                <c:pt idx="4787">
                  <c:v>1666.89</c:v>
                </c:pt>
                <c:pt idx="4788">
                  <c:v>#N/A</c:v>
                </c:pt>
                <c:pt idx="4789">
                  <c:v>#N/A</c:v>
                </c:pt>
                <c:pt idx="4790">
                  <c:v>1649.36</c:v>
                </c:pt>
                <c:pt idx="4791">
                  <c:v>1650.4</c:v>
                </c:pt>
                <c:pt idx="4792">
                  <c:v>1642.36</c:v>
                </c:pt>
                <c:pt idx="4793">
                  <c:v>1634.46</c:v>
                </c:pt>
                <c:pt idx="4794">
                  <c:v>1609.06</c:v>
                </c:pt>
                <c:pt idx="4795">
                  <c:v>#N/A</c:v>
                </c:pt>
                <c:pt idx="4796">
                  <c:v>#N/A</c:v>
                </c:pt>
                <c:pt idx="4797">
                  <c:v>1609.55</c:v>
                </c:pt>
                <c:pt idx="4798">
                  <c:v>1604.21</c:v>
                </c:pt>
                <c:pt idx="4799">
                  <c:v>1562.29</c:v>
                </c:pt>
                <c:pt idx="4800">
                  <c:v>1575.66</c:v>
                </c:pt>
                <c:pt idx="4801">
                  <c:v>1580.3</c:v>
                </c:pt>
                <c:pt idx="4802">
                  <c:v>#N/A</c:v>
                </c:pt>
                <c:pt idx="4803">
                  <c:v>#N/A</c:v>
                </c:pt>
                <c:pt idx="4804">
                  <c:v>1593.86</c:v>
                </c:pt>
                <c:pt idx="4805">
                  <c:v>1613.11</c:v>
                </c:pt>
                <c:pt idx="4806">
                  <c:v>1597.21</c:v>
                </c:pt>
                <c:pt idx="4807">
                  <c:v>1579.76</c:v>
                </c:pt>
                <c:pt idx="4808">
                  <c:v>1574.86</c:v>
                </c:pt>
                <c:pt idx="4809">
                  <c:v>#N/A</c:v>
                </c:pt>
                <c:pt idx="4810">
                  <c:v>#N/A</c:v>
                </c:pt>
                <c:pt idx="4811">
                  <c:v>1573.34</c:v>
                </c:pt>
                <c:pt idx="4812">
                  <c:v>1575.06</c:v>
                </c:pt>
                <c:pt idx="4813">
                  <c:v>1583.31</c:v>
                </c:pt>
                <c:pt idx="4814">
                  <c:v>1578.4</c:v>
                </c:pt>
                <c:pt idx="4815">
                  <c:v>1577.74</c:v>
                </c:pt>
                <c:pt idx="4816">
                  <c:v>#N/A</c:v>
                </c:pt>
                <c:pt idx="4817">
                  <c:v>#N/A</c:v>
                </c:pt>
                <c:pt idx="4818">
                  <c:v>1580.39</c:v>
                </c:pt>
                <c:pt idx="4819">
                  <c:v>1592.09</c:v>
                </c:pt>
                <c:pt idx="4820">
                  <c:v>1587.29</c:v>
                </c:pt>
                <c:pt idx="4821">
                  <c:v>1589.8</c:v>
                </c:pt>
                <c:pt idx="4822">
                  <c:v>1591.84</c:v>
                </c:pt>
                <c:pt idx="4823">
                  <c:v>#N/A</c:v>
                </c:pt>
                <c:pt idx="4824">
                  <c:v>#N/A</c:v>
                </c:pt>
                <c:pt idx="4825">
                  <c:v>1604.8</c:v>
                </c:pt>
                <c:pt idx="4826">
                  <c:v>1612.79</c:v>
                </c:pt>
                <c:pt idx="4827">
                  <c:v>1605.89</c:v>
                </c:pt>
                <c:pt idx="4828">
                  <c:v>1614.09</c:v>
                </c:pt>
                <c:pt idx="4829">
                  <c:v>1607.95</c:v>
                </c:pt>
                <c:pt idx="4830">
                  <c:v>#N/A</c:v>
                </c:pt>
                <c:pt idx="4831">
                  <c:v>#N/A</c:v>
                </c:pt>
                <c:pt idx="4832">
                  <c:v>1604.9</c:v>
                </c:pt>
                <c:pt idx="4833">
                  <c:v>1598.59</c:v>
                </c:pt>
                <c:pt idx="4834">
                  <c:v>1604.79</c:v>
                </c:pt>
                <c:pt idx="4835">
                  <c:v>1596.17</c:v>
                </c:pt>
                <c:pt idx="4836">
                  <c:v>#N/A</c:v>
                </c:pt>
                <c:pt idx="4837">
                  <c:v>#N/A</c:v>
                </c:pt>
                <c:pt idx="4838">
                  <c:v>#N/A</c:v>
                </c:pt>
                <c:pt idx="4839">
                  <c:v>1598.4</c:v>
                </c:pt>
                <c:pt idx="4840">
                  <c:v>1575.24</c:v>
                </c:pt>
                <c:pt idx="4841">
                  <c:v>1557.35</c:v>
                </c:pt>
                <c:pt idx="4842">
                  <c:v>1552.71</c:v>
                </c:pt>
                <c:pt idx="4843">
                  <c:v>1581.5</c:v>
                </c:pt>
                <c:pt idx="4844">
                  <c:v>#N/A</c:v>
                </c:pt>
                <c:pt idx="4845">
                  <c:v>#N/A</c:v>
                </c:pt>
                <c:pt idx="4846">
                  <c:v>1573.09</c:v>
                </c:pt>
                <c:pt idx="4847">
                  <c:v>1584.7</c:v>
                </c:pt>
                <c:pt idx="4848">
                  <c:v>1558.14</c:v>
                </c:pt>
                <c:pt idx="4849">
                  <c:v>1560.74</c:v>
                </c:pt>
                <c:pt idx="4850">
                  <c:v>1478.35</c:v>
                </c:pt>
                <c:pt idx="4851">
                  <c:v>#N/A</c:v>
                </c:pt>
                <c:pt idx="4852">
                  <c:v>#N/A</c:v>
                </c:pt>
                <c:pt idx="4853">
                  <c:v>1352.75</c:v>
                </c:pt>
                <c:pt idx="4854">
                  <c:v>1367.79</c:v>
                </c:pt>
                <c:pt idx="4855">
                  <c:v>1376.5</c:v>
                </c:pt>
                <c:pt idx="4856">
                  <c:v>1390.75</c:v>
                </c:pt>
                <c:pt idx="4857">
                  <c:v>1403.85</c:v>
                </c:pt>
                <c:pt idx="4858">
                  <c:v>#N/A</c:v>
                </c:pt>
                <c:pt idx="4859">
                  <c:v>#N/A</c:v>
                </c:pt>
                <c:pt idx="4860">
                  <c:v>1425.14</c:v>
                </c:pt>
                <c:pt idx="4861">
                  <c:v>1412.24</c:v>
                </c:pt>
                <c:pt idx="4862">
                  <c:v>1430.8</c:v>
                </c:pt>
                <c:pt idx="4863">
                  <c:v>1466.99</c:v>
                </c:pt>
                <c:pt idx="4864">
                  <c:v>1462.5</c:v>
                </c:pt>
                <c:pt idx="4865">
                  <c:v>#N/A</c:v>
                </c:pt>
                <c:pt idx="4866">
                  <c:v>#N/A</c:v>
                </c:pt>
                <c:pt idx="4867">
                  <c:v>1475.79</c:v>
                </c:pt>
                <c:pt idx="4868">
                  <c:v>1476.6</c:v>
                </c:pt>
                <c:pt idx="4869">
                  <c:v>1456.74</c:v>
                </c:pt>
                <c:pt idx="4870">
                  <c:v>1466.24</c:v>
                </c:pt>
                <c:pt idx="4871">
                  <c:v>1470.2</c:v>
                </c:pt>
                <c:pt idx="4872">
                  <c:v>#N/A</c:v>
                </c:pt>
                <c:pt idx="4873">
                  <c:v>#N/A</c:v>
                </c:pt>
                <c:pt idx="4874">
                  <c:v>1468.89</c:v>
                </c:pt>
                <c:pt idx="4875">
                  <c:v>1451.99</c:v>
                </c:pt>
                <c:pt idx="4876">
                  <c:v>1472.19</c:v>
                </c:pt>
                <c:pt idx="4877">
                  <c:v>1457.7</c:v>
                </c:pt>
                <c:pt idx="4878">
                  <c:v>1447.7</c:v>
                </c:pt>
                <c:pt idx="4879">
                  <c:v>#N/A</c:v>
                </c:pt>
                <c:pt idx="4880">
                  <c:v>#N/A</c:v>
                </c:pt>
                <c:pt idx="4881">
                  <c:v>1430.05</c:v>
                </c:pt>
                <c:pt idx="4882">
                  <c:v>1425.39</c:v>
                </c:pt>
                <c:pt idx="4883">
                  <c:v>1392.29</c:v>
                </c:pt>
                <c:pt idx="4884">
                  <c:v>1385.69</c:v>
                </c:pt>
                <c:pt idx="4885">
                  <c:v>1358.7</c:v>
                </c:pt>
                <c:pt idx="4886">
                  <c:v>#N/A</c:v>
                </c:pt>
                <c:pt idx="4887">
                  <c:v>#N/A</c:v>
                </c:pt>
                <c:pt idx="4888">
                  <c:v>1393.65</c:v>
                </c:pt>
                <c:pt idx="4889">
                  <c:v>1375.44</c:v>
                </c:pt>
                <c:pt idx="4890">
                  <c:v>1368.54</c:v>
                </c:pt>
                <c:pt idx="4891">
                  <c:v>1390.7</c:v>
                </c:pt>
                <c:pt idx="4892">
                  <c:v>1385.55</c:v>
                </c:pt>
                <c:pt idx="4893">
                  <c:v>#N/A</c:v>
                </c:pt>
                <c:pt idx="4894">
                  <c:v>#N/A</c:v>
                </c:pt>
                <c:pt idx="4895">
                  <c:v>1394.28</c:v>
                </c:pt>
                <c:pt idx="4896">
                  <c:v>1379.85</c:v>
                </c:pt>
                <c:pt idx="4897">
                  <c:v>1392.45</c:v>
                </c:pt>
                <c:pt idx="4898">
                  <c:v>1413.25</c:v>
                </c:pt>
                <c:pt idx="4899">
                  <c:v>1386.4</c:v>
                </c:pt>
                <c:pt idx="4900">
                  <c:v>#N/A</c:v>
                </c:pt>
                <c:pt idx="4901">
                  <c:v>#N/A</c:v>
                </c:pt>
                <c:pt idx="4902">
                  <c:v>1411.1</c:v>
                </c:pt>
                <c:pt idx="4903">
                  <c:v>1399.04</c:v>
                </c:pt>
                <c:pt idx="4904">
                  <c:v>1402.8</c:v>
                </c:pt>
                <c:pt idx="4905">
                  <c:v>1413.15</c:v>
                </c:pt>
                <c:pt idx="4906">
                  <c:v>1383.89</c:v>
                </c:pt>
                <c:pt idx="4907">
                  <c:v>#N/A</c:v>
                </c:pt>
                <c:pt idx="4908">
                  <c:v>#N/A</c:v>
                </c:pt>
                <c:pt idx="4909">
                  <c:v>1386.4</c:v>
                </c:pt>
                <c:pt idx="4910">
                  <c:v>1378.99</c:v>
                </c:pt>
                <c:pt idx="4911">
                  <c:v>1387.79</c:v>
                </c:pt>
                <c:pt idx="4912">
                  <c:v>1385.44</c:v>
                </c:pt>
                <c:pt idx="4913">
                  <c:v>1390.2</c:v>
                </c:pt>
                <c:pt idx="4914">
                  <c:v>#N/A</c:v>
                </c:pt>
                <c:pt idx="4915">
                  <c:v>#N/A</c:v>
                </c:pt>
                <c:pt idx="4916">
                  <c:v>1384.35</c:v>
                </c:pt>
                <c:pt idx="4917">
                  <c:v>1367.79</c:v>
                </c:pt>
                <c:pt idx="4918">
                  <c:v>1350.69</c:v>
                </c:pt>
                <c:pt idx="4919">
                  <c:v>1277.3900000000001</c:v>
                </c:pt>
                <c:pt idx="4920">
                  <c:v>1296.75</c:v>
                </c:pt>
                <c:pt idx="4921">
                  <c:v>#N/A</c:v>
                </c:pt>
                <c:pt idx="4922">
                  <c:v>#N/A</c:v>
                </c:pt>
                <c:pt idx="4923">
                  <c:v>1281.29</c:v>
                </c:pt>
                <c:pt idx="4924">
                  <c:v>1276.74</c:v>
                </c:pt>
                <c:pt idx="4925">
                  <c:v>1225.24</c:v>
                </c:pt>
                <c:pt idx="4926">
                  <c:v>1199.79</c:v>
                </c:pt>
                <c:pt idx="4927">
                  <c:v>1233.1400000000001</c:v>
                </c:pt>
                <c:pt idx="4928">
                  <c:v>#N/A</c:v>
                </c:pt>
                <c:pt idx="4929">
                  <c:v>#N/A</c:v>
                </c:pt>
                <c:pt idx="4930">
                  <c:v>1252.8</c:v>
                </c:pt>
                <c:pt idx="4931">
                  <c:v>1241.3900000000001</c:v>
                </c:pt>
                <c:pt idx="4932">
                  <c:v>1251.19</c:v>
                </c:pt>
                <c:pt idx="4933">
                  <c:v>1249.19</c:v>
                </c:pt>
                <c:pt idx="4934">
                  <c:v>1223.31</c:v>
                </c:pt>
                <c:pt idx="4935">
                  <c:v>#N/A</c:v>
                </c:pt>
                <c:pt idx="4936">
                  <c:v>#N/A</c:v>
                </c:pt>
                <c:pt idx="4937">
                  <c:v>1235.8900000000001</c:v>
                </c:pt>
                <c:pt idx="4938">
                  <c:v>1248.8399999999999</c:v>
                </c:pt>
                <c:pt idx="4939">
                  <c:v>1263.6400000000001</c:v>
                </c:pt>
                <c:pt idx="4940">
                  <c:v>1284.69</c:v>
                </c:pt>
                <c:pt idx="4941">
                  <c:v>1284.29</c:v>
                </c:pt>
                <c:pt idx="4942">
                  <c:v>#N/A</c:v>
                </c:pt>
                <c:pt idx="4943">
                  <c:v>#N/A</c:v>
                </c:pt>
                <c:pt idx="4944">
                  <c:v>1281.99</c:v>
                </c:pt>
                <c:pt idx="4945">
                  <c:v>1291.99</c:v>
                </c:pt>
                <c:pt idx="4946">
                  <c:v>1275.3900000000001</c:v>
                </c:pt>
                <c:pt idx="4947">
                  <c:v>1284.49</c:v>
                </c:pt>
                <c:pt idx="4948">
                  <c:v>1295.74</c:v>
                </c:pt>
                <c:pt idx="4949">
                  <c:v>#N/A</c:v>
                </c:pt>
                <c:pt idx="4950">
                  <c:v>#N/A</c:v>
                </c:pt>
                <c:pt idx="4951">
                  <c:v>1335.04</c:v>
                </c:pt>
                <c:pt idx="4952">
                  <c:v>1347.49</c:v>
                </c:pt>
                <c:pt idx="4953">
                  <c:v>1320.69</c:v>
                </c:pt>
                <c:pt idx="4954">
                  <c:v>1333.04</c:v>
                </c:pt>
                <c:pt idx="4955">
                  <c:v>1333.29</c:v>
                </c:pt>
                <c:pt idx="4956">
                  <c:v>#N/A</c:v>
                </c:pt>
                <c:pt idx="4957">
                  <c:v>#N/A</c:v>
                </c:pt>
                <c:pt idx="4958">
                  <c:v>1326.99</c:v>
                </c:pt>
                <c:pt idx="4959">
                  <c:v>1326.69</c:v>
                </c:pt>
                <c:pt idx="4960">
                  <c:v>1322.49</c:v>
                </c:pt>
                <c:pt idx="4961">
                  <c:v>1308.8399999999999</c:v>
                </c:pt>
                <c:pt idx="4962">
                  <c:v>1311.5</c:v>
                </c:pt>
                <c:pt idx="4963">
                  <c:v>#N/A</c:v>
                </c:pt>
                <c:pt idx="4964">
                  <c:v>#N/A</c:v>
                </c:pt>
                <c:pt idx="4965">
                  <c:v>1303.3399999999999</c:v>
                </c:pt>
                <c:pt idx="4966">
                  <c:v>1281.29</c:v>
                </c:pt>
                <c:pt idx="4967">
                  <c:v>1287.1400000000001</c:v>
                </c:pt>
                <c:pt idx="4968">
                  <c:v>1311.39</c:v>
                </c:pt>
                <c:pt idx="4969">
                  <c:v>1314</c:v>
                </c:pt>
                <c:pt idx="4970">
                  <c:v>#N/A</c:v>
                </c:pt>
                <c:pt idx="4971">
                  <c:v>#N/A</c:v>
                </c:pt>
                <c:pt idx="4972">
                  <c:v>1335.79</c:v>
                </c:pt>
                <c:pt idx="4973">
                  <c:v>1320.69</c:v>
                </c:pt>
                <c:pt idx="4974">
                  <c:v>1334.59</c:v>
                </c:pt>
                <c:pt idx="4975">
                  <c:v>1365.55</c:v>
                </c:pt>
                <c:pt idx="4976">
                  <c:v>1375.79</c:v>
                </c:pt>
                <c:pt idx="4977">
                  <c:v>#N/A</c:v>
                </c:pt>
                <c:pt idx="4978">
                  <c:v>#N/A</c:v>
                </c:pt>
                <c:pt idx="4979">
                  <c:v>1365.48</c:v>
                </c:pt>
                <c:pt idx="4980">
                  <c:v>1370.67</c:v>
                </c:pt>
                <c:pt idx="4981">
                  <c:v>1365.74</c:v>
                </c:pt>
                <c:pt idx="4982">
                  <c:v>1375.24</c:v>
                </c:pt>
                <c:pt idx="4983">
                  <c:v>1396.35</c:v>
                </c:pt>
                <c:pt idx="4984">
                  <c:v>#N/A</c:v>
                </c:pt>
                <c:pt idx="4985">
                  <c:v>#N/A</c:v>
                </c:pt>
                <c:pt idx="4986">
                  <c:v>1404.4</c:v>
                </c:pt>
                <c:pt idx="4987">
                  <c:v>1416.04</c:v>
                </c:pt>
                <c:pt idx="4988">
                  <c:v>1417.64</c:v>
                </c:pt>
                <c:pt idx="4989">
                  <c:v>1407.64</c:v>
                </c:pt>
                <c:pt idx="4990">
                  <c:v>1395.69</c:v>
                </c:pt>
                <c:pt idx="4991">
                  <c:v>#N/A</c:v>
                </c:pt>
                <c:pt idx="4992">
                  <c:v>#N/A</c:v>
                </c:pt>
                <c:pt idx="4993">
                  <c:v>1394.29</c:v>
                </c:pt>
                <c:pt idx="4994">
                  <c:v>1412.04</c:v>
                </c:pt>
                <c:pt idx="4995">
                  <c:v>1390.84</c:v>
                </c:pt>
                <c:pt idx="4996">
                  <c:v>1366.99</c:v>
                </c:pt>
                <c:pt idx="4997">
                  <c:v>1390.87</c:v>
                </c:pt>
                <c:pt idx="4998">
                  <c:v>#N/A</c:v>
                </c:pt>
                <c:pt idx="4999">
                  <c:v>#N/A</c:v>
                </c:pt>
                <c:pt idx="5000">
                  <c:v>1386.19</c:v>
                </c:pt>
                <c:pt idx="5001">
                  <c:v>1363.59</c:v>
                </c:pt>
                <c:pt idx="5002">
                  <c:v>1366.14</c:v>
                </c:pt>
                <c:pt idx="5003">
                  <c:v>1320.19</c:v>
                </c:pt>
                <c:pt idx="5004">
                  <c:v>1326.26</c:v>
                </c:pt>
                <c:pt idx="5005">
                  <c:v>#N/A</c:v>
                </c:pt>
                <c:pt idx="5006">
                  <c:v>#N/A</c:v>
                </c:pt>
                <c:pt idx="5007">
                  <c:v>1313.39</c:v>
                </c:pt>
                <c:pt idx="5008">
                  <c:v>1309.04</c:v>
                </c:pt>
                <c:pt idx="5009">
                  <c:v>1364.54</c:v>
                </c:pt>
                <c:pt idx="5010">
                  <c:v>1364.39</c:v>
                </c:pt>
                <c:pt idx="5011">
                  <c:v>1324.99</c:v>
                </c:pt>
                <c:pt idx="5012">
                  <c:v>#N/A</c:v>
                </c:pt>
                <c:pt idx="5013">
                  <c:v>#N/A</c:v>
                </c:pt>
                <c:pt idx="5014">
                  <c:v>1321.54</c:v>
                </c:pt>
                <c:pt idx="5015">
                  <c:v>1322.59</c:v>
                </c:pt>
                <c:pt idx="5016">
                  <c:v>1332.99</c:v>
                </c:pt>
                <c:pt idx="5017">
                  <c:v>1323.09</c:v>
                </c:pt>
                <c:pt idx="5018">
                  <c:v>1335.71</c:v>
                </c:pt>
                <c:pt idx="5019">
                  <c:v>#N/A</c:v>
                </c:pt>
                <c:pt idx="5020">
                  <c:v>#N/A</c:v>
                </c:pt>
                <c:pt idx="5021">
                  <c:v>1326.94</c:v>
                </c:pt>
                <c:pt idx="5022">
                  <c:v>1285.99</c:v>
                </c:pt>
                <c:pt idx="5023">
                  <c:v>1314.64</c:v>
                </c:pt>
                <c:pt idx="5024">
                  <c:v>1316.69</c:v>
                </c:pt>
                <c:pt idx="5025">
                  <c:v>1310.79</c:v>
                </c:pt>
                <c:pt idx="5026">
                  <c:v>#N/A</c:v>
                </c:pt>
                <c:pt idx="5027">
                  <c:v>#N/A</c:v>
                </c:pt>
                <c:pt idx="5028">
                  <c:v>1321.29</c:v>
                </c:pt>
                <c:pt idx="5029">
                  <c:v>1318.3</c:v>
                </c:pt>
                <c:pt idx="5030">
                  <c:v>1306.5899999999999</c:v>
                </c:pt>
                <c:pt idx="5031">
                  <c:v>1285.57</c:v>
                </c:pt>
                <c:pt idx="5032">
                  <c:v>1272.6199999999999</c:v>
                </c:pt>
                <c:pt idx="5033">
                  <c:v>#N/A</c:v>
                </c:pt>
                <c:pt idx="5034">
                  <c:v>#N/A</c:v>
                </c:pt>
                <c:pt idx="5035">
                  <c:v>1272.79</c:v>
                </c:pt>
                <c:pt idx="5036">
                  <c:v>1280.19</c:v>
                </c:pt>
                <c:pt idx="5037">
                  <c:v>1280.99</c:v>
                </c:pt>
                <c:pt idx="5038">
                  <c:v>1319.09</c:v>
                </c:pt>
                <c:pt idx="5039">
                  <c:v>1315.75</c:v>
                </c:pt>
                <c:pt idx="5040">
                  <c:v>#N/A</c:v>
                </c:pt>
                <c:pt idx="5041">
                  <c:v>#N/A</c:v>
                </c:pt>
                <c:pt idx="5042">
                  <c:v>1315.14</c:v>
                </c:pt>
                <c:pt idx="5043">
                  <c:v>1340.04</c:v>
                </c:pt>
                <c:pt idx="5044">
                  <c:v>1331.74</c:v>
                </c:pt>
                <c:pt idx="5045">
                  <c:v>1346.54</c:v>
                </c:pt>
                <c:pt idx="5046">
                  <c:v>1351.74</c:v>
                </c:pt>
                <c:pt idx="5047">
                  <c:v>#N/A</c:v>
                </c:pt>
                <c:pt idx="5048">
                  <c:v>#N/A</c:v>
                </c:pt>
                <c:pt idx="5049">
                  <c:v>1351.59</c:v>
                </c:pt>
                <c:pt idx="5050">
                  <c:v>1343.69</c:v>
                </c:pt>
                <c:pt idx="5051">
                  <c:v>1342.19</c:v>
                </c:pt>
                <c:pt idx="5052">
                  <c:v>1323.19</c:v>
                </c:pt>
                <c:pt idx="5053">
                  <c:v>1314.74</c:v>
                </c:pt>
                <c:pt idx="5054">
                  <c:v>#N/A</c:v>
                </c:pt>
                <c:pt idx="5055">
                  <c:v>#N/A</c:v>
                </c:pt>
                <c:pt idx="5056">
                  <c:v>1314.36</c:v>
                </c:pt>
                <c:pt idx="5057">
                  <c:v>1310.99</c:v>
                </c:pt>
                <c:pt idx="5058">
                  <c:v>1317.79</c:v>
                </c:pt>
                <c:pt idx="5059">
                  <c:v>1307.55</c:v>
                </c:pt>
                <c:pt idx="5060">
                  <c:v>1287.8</c:v>
                </c:pt>
                <c:pt idx="5061">
                  <c:v>#N/A</c:v>
                </c:pt>
                <c:pt idx="5062">
                  <c:v>#N/A</c:v>
                </c:pt>
                <c:pt idx="5063">
                  <c:v>1282.82</c:v>
                </c:pt>
                <c:pt idx="5064">
                  <c:v>1267.6099999999999</c:v>
                </c:pt>
                <c:pt idx="5065">
                  <c:v>1278.6099999999999</c:v>
                </c:pt>
                <c:pt idx="5066">
                  <c:v>1287.01</c:v>
                </c:pt>
                <c:pt idx="5067">
                  <c:v>1289.6600000000001</c:v>
                </c:pt>
                <c:pt idx="5068">
                  <c:v>#N/A</c:v>
                </c:pt>
                <c:pt idx="5069">
                  <c:v>#N/A</c:v>
                </c:pt>
                <c:pt idx="5070">
                  <c:v>1273.74</c:v>
                </c:pt>
                <c:pt idx="5071">
                  <c:v>1274.6400000000001</c:v>
                </c:pt>
                <c:pt idx="5072">
                  <c:v>1242.5899999999999</c:v>
                </c:pt>
                <c:pt idx="5073">
                  <c:v>1242.3499999999999</c:v>
                </c:pt>
                <c:pt idx="5074">
                  <c:v>1242.99</c:v>
                </c:pt>
                <c:pt idx="5075">
                  <c:v>#N/A</c:v>
                </c:pt>
                <c:pt idx="5076">
                  <c:v>#N/A</c:v>
                </c:pt>
                <c:pt idx="5077">
                  <c:v>1252.21</c:v>
                </c:pt>
                <c:pt idx="5078">
                  <c:v>1242.9000000000001</c:v>
                </c:pt>
                <c:pt idx="5079">
                  <c:v>1236.79</c:v>
                </c:pt>
                <c:pt idx="5080">
                  <c:v>1243.54</c:v>
                </c:pt>
                <c:pt idx="5081">
                  <c:v>1251.99</c:v>
                </c:pt>
                <c:pt idx="5082">
                  <c:v>#N/A</c:v>
                </c:pt>
                <c:pt idx="5083">
                  <c:v>#N/A</c:v>
                </c:pt>
                <c:pt idx="5084">
                  <c:v>1219.6600000000001</c:v>
                </c:pt>
                <c:pt idx="5085">
                  <c:v>1223.51</c:v>
                </c:pt>
                <c:pt idx="5086">
                  <c:v>1243.21</c:v>
                </c:pt>
                <c:pt idx="5087">
                  <c:v>1224.42</c:v>
                </c:pt>
                <c:pt idx="5088">
                  <c:v>1228.24</c:v>
                </c:pt>
                <c:pt idx="5089">
                  <c:v>#N/A</c:v>
                </c:pt>
                <c:pt idx="5090">
                  <c:v>#N/A</c:v>
                </c:pt>
                <c:pt idx="5091">
                  <c:v>1240.56</c:v>
                </c:pt>
                <c:pt idx="5092">
                  <c:v>1260.25</c:v>
                </c:pt>
                <c:pt idx="5093">
                  <c:v>1251.3499999999999</c:v>
                </c:pt>
                <c:pt idx="5094">
                  <c:v>1223.5999999999999</c:v>
                </c:pt>
                <c:pt idx="5095">
                  <c:v>1237.8</c:v>
                </c:pt>
                <c:pt idx="5096">
                  <c:v>#N/A</c:v>
                </c:pt>
                <c:pt idx="5097">
                  <c:v>#N/A</c:v>
                </c:pt>
                <c:pt idx="5098">
                  <c:v>1240.08</c:v>
                </c:pt>
                <c:pt idx="5099">
                  <c:v>1229.5999999999999</c:v>
                </c:pt>
                <c:pt idx="5100">
                  <c:v>1217.6199999999999</c:v>
                </c:pt>
                <c:pt idx="5101">
                  <c:v>1189.5999999999999</c:v>
                </c:pt>
                <c:pt idx="5102">
                  <c:v>1202.6400000000001</c:v>
                </c:pt>
                <c:pt idx="5103">
                  <c:v>#N/A</c:v>
                </c:pt>
                <c:pt idx="5104">
                  <c:v>#N/A</c:v>
                </c:pt>
                <c:pt idx="5105">
                  <c:v>1198.6099999999999</c:v>
                </c:pt>
                <c:pt idx="5106">
                  <c:v>1203.3900000000001</c:v>
                </c:pt>
                <c:pt idx="5107">
                  <c:v>1204.4000000000001</c:v>
                </c:pt>
                <c:pt idx="5108">
                  <c:v>1210.3</c:v>
                </c:pt>
                <c:pt idx="5109">
                  <c:v>1212.81</c:v>
                </c:pt>
                <c:pt idx="5110">
                  <c:v>#N/A</c:v>
                </c:pt>
                <c:pt idx="5111">
                  <c:v>#N/A</c:v>
                </c:pt>
                <c:pt idx="5112">
                  <c:v>1196</c:v>
                </c:pt>
                <c:pt idx="5113">
                  <c:v>1204.94</c:v>
                </c:pt>
                <c:pt idx="5114">
                  <c:v>1205.29</c:v>
                </c:pt>
                <c:pt idx="5115">
                  <c:v>1224.51</c:v>
                </c:pt>
                <c:pt idx="5116">
                  <c:v>1236.1600000000001</c:v>
                </c:pt>
                <c:pt idx="5117">
                  <c:v>#N/A</c:v>
                </c:pt>
                <c:pt idx="5118">
                  <c:v>#N/A</c:v>
                </c:pt>
                <c:pt idx="5119">
                  <c:v>1237.5899999999999</c:v>
                </c:pt>
                <c:pt idx="5120">
                  <c:v>1231.49</c:v>
                </c:pt>
                <c:pt idx="5121">
                  <c:v>1225.71</c:v>
                </c:pt>
                <c:pt idx="5122">
                  <c:v>1227.49</c:v>
                </c:pt>
                <c:pt idx="5123">
                  <c:v>1246.7</c:v>
                </c:pt>
                <c:pt idx="5124">
                  <c:v>#N/A</c:v>
                </c:pt>
                <c:pt idx="5125">
                  <c:v>#N/A</c:v>
                </c:pt>
                <c:pt idx="5126">
                  <c:v>1253.06</c:v>
                </c:pt>
                <c:pt idx="5127">
                  <c:v>1244.71</c:v>
                </c:pt>
                <c:pt idx="5128">
                  <c:v>1241.3599999999999</c:v>
                </c:pt>
                <c:pt idx="5129">
                  <c:v>1242.0999999999999</c:v>
                </c:pt>
                <c:pt idx="5130">
                  <c:v>1253.33</c:v>
                </c:pt>
                <c:pt idx="5131">
                  <c:v>#N/A</c:v>
                </c:pt>
                <c:pt idx="5132">
                  <c:v>#N/A</c:v>
                </c:pt>
                <c:pt idx="5133">
                  <c:v>1253.19</c:v>
                </c:pt>
                <c:pt idx="5134">
                  <c:v>1241.1099999999999</c:v>
                </c:pt>
                <c:pt idx="5135">
                  <c:v>1236.05</c:v>
                </c:pt>
                <c:pt idx="5136">
                  <c:v>1263.95</c:v>
                </c:pt>
                <c:pt idx="5137">
                  <c:v>1268.6400000000001</c:v>
                </c:pt>
                <c:pt idx="5138">
                  <c:v>#N/A</c:v>
                </c:pt>
                <c:pt idx="5139">
                  <c:v>#N/A</c:v>
                </c:pt>
                <c:pt idx="5140">
                  <c:v>1256.5999999999999</c:v>
                </c:pt>
                <c:pt idx="5141">
                  <c:v>1256.0899999999999</c:v>
                </c:pt>
                <c:pt idx="5142">
                  <c:v>1267.79</c:v>
                </c:pt>
                <c:pt idx="5143">
                  <c:v>1243.25</c:v>
                </c:pt>
                <c:pt idx="5144">
                  <c:v>1243.19</c:v>
                </c:pt>
                <c:pt idx="5145">
                  <c:v>#N/A</c:v>
                </c:pt>
                <c:pt idx="5146">
                  <c:v>#N/A</c:v>
                </c:pt>
                <c:pt idx="5147">
                  <c:v>1257.2</c:v>
                </c:pt>
                <c:pt idx="5148">
                  <c:v>1254.52</c:v>
                </c:pt>
                <c:pt idx="5149">
                  <c:v>1257.54</c:v>
                </c:pt>
                <c:pt idx="5150">
                  <c:v>1257.26</c:v>
                </c:pt>
                <c:pt idx="5151">
                  <c:v>1266.58</c:v>
                </c:pt>
                <c:pt idx="5152">
                  <c:v>#N/A</c:v>
                </c:pt>
                <c:pt idx="5153">
                  <c:v>#N/A</c:v>
                </c:pt>
                <c:pt idx="5154">
                  <c:v>1274.29</c:v>
                </c:pt>
                <c:pt idx="5155">
                  <c:v>1291.46</c:v>
                </c:pt>
                <c:pt idx="5156">
                  <c:v>1290.6400000000001</c:v>
                </c:pt>
                <c:pt idx="5157">
                  <c:v>1302.3</c:v>
                </c:pt>
                <c:pt idx="5158">
                  <c:v>1318.5</c:v>
                </c:pt>
                <c:pt idx="5159">
                  <c:v>#N/A</c:v>
                </c:pt>
                <c:pt idx="5160">
                  <c:v>#N/A</c:v>
                </c:pt>
                <c:pt idx="5161">
                  <c:v>1328.49</c:v>
                </c:pt>
                <c:pt idx="5162">
                  <c:v>1320.99</c:v>
                </c:pt>
                <c:pt idx="5163">
                  <c:v>1311.32</c:v>
                </c:pt>
                <c:pt idx="5164">
                  <c:v>1322.51</c:v>
                </c:pt>
                <c:pt idx="5165">
                  <c:v>1323.01</c:v>
                </c:pt>
                <c:pt idx="5166">
                  <c:v>#N/A</c:v>
                </c:pt>
                <c:pt idx="5167">
                  <c:v>#N/A</c:v>
                </c:pt>
                <c:pt idx="5168">
                  <c:v>1336.6</c:v>
                </c:pt>
                <c:pt idx="5169">
                  <c:v>1340.14</c:v>
                </c:pt>
                <c:pt idx="5170">
                  <c:v>1330.7</c:v>
                </c:pt>
                <c:pt idx="5171">
                  <c:v>1331.06</c:v>
                </c:pt>
                <c:pt idx="5172">
                  <c:v>1325.79</c:v>
                </c:pt>
                <c:pt idx="5173">
                  <c:v>#N/A</c:v>
                </c:pt>
                <c:pt idx="5174">
                  <c:v>#N/A</c:v>
                </c:pt>
                <c:pt idx="5175">
                  <c:v>1350.29</c:v>
                </c:pt>
                <c:pt idx="5176">
                  <c:v>1334.5</c:v>
                </c:pt>
                <c:pt idx="5177">
                  <c:v>1337.01</c:v>
                </c:pt>
                <c:pt idx="5178">
                  <c:v>1350.74</c:v>
                </c:pt>
                <c:pt idx="5179">
                  <c:v>1339.85</c:v>
                </c:pt>
                <c:pt idx="5180">
                  <c:v>#N/A</c:v>
                </c:pt>
                <c:pt idx="5181">
                  <c:v>#N/A</c:v>
                </c:pt>
                <c:pt idx="5182">
                  <c:v>1338.54</c:v>
                </c:pt>
                <c:pt idx="5183">
                  <c:v>1349.34</c:v>
                </c:pt>
                <c:pt idx="5184">
                  <c:v>1366.58</c:v>
                </c:pt>
                <c:pt idx="5185">
                  <c:v>1369.99</c:v>
                </c:pt>
                <c:pt idx="5186">
                  <c:v>1381.74</c:v>
                </c:pt>
                <c:pt idx="5187">
                  <c:v>#N/A</c:v>
                </c:pt>
                <c:pt idx="5188">
                  <c:v>#N/A</c:v>
                </c:pt>
                <c:pt idx="5189">
                  <c:v>1366.34</c:v>
                </c:pt>
                <c:pt idx="5190">
                  <c:v>1355.64</c:v>
                </c:pt>
                <c:pt idx="5191">
                  <c:v>1330.84</c:v>
                </c:pt>
                <c:pt idx="5192">
                  <c:v>1327.89</c:v>
                </c:pt>
                <c:pt idx="5193">
                  <c:v>1333.94</c:v>
                </c:pt>
                <c:pt idx="5194">
                  <c:v>#N/A</c:v>
                </c:pt>
                <c:pt idx="5195">
                  <c:v>#N/A</c:v>
                </c:pt>
                <c:pt idx="5196">
                  <c:v>1309.1199999999999</c:v>
                </c:pt>
                <c:pt idx="5197">
                  <c:v>1310.44</c:v>
                </c:pt>
                <c:pt idx="5198">
                  <c:v>1303.49</c:v>
                </c:pt>
                <c:pt idx="5199">
                  <c:v>1290.6400000000001</c:v>
                </c:pt>
                <c:pt idx="5200">
                  <c:v>1293.5</c:v>
                </c:pt>
                <c:pt idx="5201">
                  <c:v>#N/A</c:v>
                </c:pt>
                <c:pt idx="5202">
                  <c:v>#N/A</c:v>
                </c:pt>
                <c:pt idx="5203">
                  <c:v>1283.6400000000001</c:v>
                </c:pt>
                <c:pt idx="5204">
                  <c:v>1279</c:v>
                </c:pt>
                <c:pt idx="5205">
                  <c:v>1289.19</c:v>
                </c:pt>
                <c:pt idx="5206">
                  <c:v>1287</c:v>
                </c:pt>
                <c:pt idx="5207">
                  <c:v>1302.1199999999999</c:v>
                </c:pt>
                <c:pt idx="5208">
                  <c:v>#N/A</c:v>
                </c:pt>
                <c:pt idx="5209">
                  <c:v>#N/A</c:v>
                </c:pt>
                <c:pt idx="5210">
                  <c:v>1296.04</c:v>
                </c:pt>
                <c:pt idx="5211">
                  <c:v>1308.22</c:v>
                </c:pt>
                <c:pt idx="5212">
                  <c:v>1311.4</c:v>
                </c:pt>
                <c:pt idx="5213">
                  <c:v>1318.42</c:v>
                </c:pt>
                <c:pt idx="5214">
                  <c:v>1317.97</c:v>
                </c:pt>
                <c:pt idx="5215">
                  <c:v>#N/A</c:v>
                </c:pt>
                <c:pt idx="5216">
                  <c:v>#N/A</c:v>
                </c:pt>
                <c:pt idx="5217">
                  <c:v>1326.1</c:v>
                </c:pt>
                <c:pt idx="5218">
                  <c:v>1302.04</c:v>
                </c:pt>
                <c:pt idx="5219">
                  <c:v>1302.4000000000001</c:v>
                </c:pt>
                <c:pt idx="5220">
                  <c:v>1294.3499999999999</c:v>
                </c:pt>
                <c:pt idx="5221">
                  <c:v>1293.6500000000001</c:v>
                </c:pt>
                <c:pt idx="5222">
                  <c:v>#N/A</c:v>
                </c:pt>
                <c:pt idx="5223">
                  <c:v>#N/A</c:v>
                </c:pt>
                <c:pt idx="5224">
                  <c:v>1289.54</c:v>
                </c:pt>
                <c:pt idx="5225">
                  <c:v>1283</c:v>
                </c:pt>
                <c:pt idx="5226">
                  <c:v>1283.29</c:v>
                </c:pt>
                <c:pt idx="5227">
                  <c:v>1293.24</c:v>
                </c:pt>
                <c:pt idx="5228">
                  <c:v>1302.8399999999999</c:v>
                </c:pt>
                <c:pt idx="5229">
                  <c:v>#N/A</c:v>
                </c:pt>
                <c:pt idx="5230">
                  <c:v>#N/A</c:v>
                </c:pt>
                <c:pt idx="5231">
                  <c:v>1295.5999999999999</c:v>
                </c:pt>
                <c:pt idx="5232">
                  <c:v>1295.98</c:v>
                </c:pt>
                <c:pt idx="5233">
                  <c:v>1291.29</c:v>
                </c:pt>
                <c:pt idx="5234">
                  <c:v>1283.49</c:v>
                </c:pt>
                <c:pt idx="5235">
                  <c:v>1299.82</c:v>
                </c:pt>
                <c:pt idx="5236">
                  <c:v>#N/A</c:v>
                </c:pt>
                <c:pt idx="5237">
                  <c:v>#N/A</c:v>
                </c:pt>
                <c:pt idx="5238">
                  <c:v>1309.5</c:v>
                </c:pt>
                <c:pt idx="5239">
                  <c:v>1307.04</c:v>
                </c:pt>
                <c:pt idx="5240">
                  <c:v>1288.94</c:v>
                </c:pt>
                <c:pt idx="5241">
                  <c:v>1289</c:v>
                </c:pt>
                <c:pt idx="5242">
                  <c:v>1288.83</c:v>
                </c:pt>
                <c:pt idx="5243">
                  <c:v>#N/A</c:v>
                </c:pt>
                <c:pt idx="5244">
                  <c:v>#N/A</c:v>
                </c:pt>
                <c:pt idx="5245">
                  <c:v>1295.3</c:v>
                </c:pt>
                <c:pt idx="5246">
                  <c:v>1292.74</c:v>
                </c:pt>
                <c:pt idx="5247">
                  <c:v>1305</c:v>
                </c:pt>
                <c:pt idx="5248">
                  <c:v>1296</c:v>
                </c:pt>
                <c:pt idx="5249">
                  <c:v>1293.0899999999999</c:v>
                </c:pt>
                <c:pt idx="5250">
                  <c:v>#N/A</c:v>
                </c:pt>
                <c:pt idx="5251">
                  <c:v>#N/A</c:v>
                </c:pt>
                <c:pt idx="5252">
                  <c:v>1291.5999999999999</c:v>
                </c:pt>
                <c:pt idx="5253">
                  <c:v>1293.8</c:v>
                </c:pt>
                <c:pt idx="5254">
                  <c:v>1291.4000000000001</c:v>
                </c:pt>
                <c:pt idx="5255">
                  <c:v>1293.5</c:v>
                </c:pt>
                <c:pt idx="5256">
                  <c:v>1292.6099999999999</c:v>
                </c:pt>
                <c:pt idx="5257">
                  <c:v>#N/A</c:v>
                </c:pt>
                <c:pt idx="5258">
                  <c:v>#N/A</c:v>
                </c:pt>
                <c:pt idx="5259">
                  <c:v>1292.74</c:v>
                </c:pt>
                <c:pt idx="5260">
                  <c:v>1263.3900000000001</c:v>
                </c:pt>
                <c:pt idx="5261">
                  <c:v>1258.1400000000001</c:v>
                </c:pt>
                <c:pt idx="5262">
                  <c:v>1255.5999999999999</c:v>
                </c:pt>
                <c:pt idx="5263">
                  <c:v>1250.69</c:v>
                </c:pt>
                <c:pt idx="5264">
                  <c:v>#N/A</c:v>
                </c:pt>
                <c:pt idx="5265">
                  <c:v>#N/A</c:v>
                </c:pt>
                <c:pt idx="5266">
                  <c:v>1244</c:v>
                </c:pt>
                <c:pt idx="5267">
                  <c:v>1244.2</c:v>
                </c:pt>
                <c:pt idx="5268">
                  <c:v>1242.8</c:v>
                </c:pt>
                <c:pt idx="5269">
                  <c:v>1253.29</c:v>
                </c:pt>
                <c:pt idx="5270">
                  <c:v>1252.23</c:v>
                </c:pt>
                <c:pt idx="5271">
                  <c:v>#N/A</c:v>
                </c:pt>
                <c:pt idx="5272">
                  <c:v>#N/A</c:v>
                </c:pt>
                <c:pt idx="5273">
                  <c:v>1251.58</c:v>
                </c:pt>
                <c:pt idx="5274">
                  <c:v>1260.49</c:v>
                </c:pt>
                <c:pt idx="5275">
                  <c:v>1260.24</c:v>
                </c:pt>
                <c:pt idx="5276">
                  <c:v>1272.8599999999999</c:v>
                </c:pt>
                <c:pt idx="5277">
                  <c:v>1276.5</c:v>
                </c:pt>
                <c:pt idx="5278">
                  <c:v>#N/A</c:v>
                </c:pt>
                <c:pt idx="5279">
                  <c:v>#N/A</c:v>
                </c:pt>
                <c:pt idx="5280">
                  <c:v>1271.29</c:v>
                </c:pt>
                <c:pt idx="5281">
                  <c:v>1271.19</c:v>
                </c:pt>
                <c:pt idx="5282">
                  <c:v>1277.5</c:v>
                </c:pt>
                <c:pt idx="5283">
                  <c:v>1319.7</c:v>
                </c:pt>
                <c:pt idx="5284">
                  <c:v>1314.32</c:v>
                </c:pt>
                <c:pt idx="5285">
                  <c:v>#N/A</c:v>
                </c:pt>
                <c:pt idx="5286">
                  <c:v>#N/A</c:v>
                </c:pt>
                <c:pt idx="5287">
                  <c:v>1317.79</c:v>
                </c:pt>
                <c:pt idx="5288">
                  <c:v>1317.6</c:v>
                </c:pt>
                <c:pt idx="5289">
                  <c:v>1319</c:v>
                </c:pt>
                <c:pt idx="5290">
                  <c:v>1317.6</c:v>
                </c:pt>
                <c:pt idx="5291">
                  <c:v>1315.04</c:v>
                </c:pt>
                <c:pt idx="5292">
                  <c:v>#N/A</c:v>
                </c:pt>
                <c:pt idx="5293">
                  <c:v>#N/A</c:v>
                </c:pt>
                <c:pt idx="5294">
                  <c:v>1327.19</c:v>
                </c:pt>
                <c:pt idx="5295">
                  <c:v>1325.44</c:v>
                </c:pt>
                <c:pt idx="5296">
                  <c:v>1327.14</c:v>
                </c:pt>
                <c:pt idx="5297">
                  <c:v>1319.49</c:v>
                </c:pt>
                <c:pt idx="5298">
                  <c:v>1320.05</c:v>
                </c:pt>
                <c:pt idx="5299">
                  <c:v>#N/A</c:v>
                </c:pt>
                <c:pt idx="5300">
                  <c:v>#N/A</c:v>
                </c:pt>
                <c:pt idx="5301">
                  <c:v>1319.89</c:v>
                </c:pt>
                <c:pt idx="5302">
                  <c:v>1318.6</c:v>
                </c:pt>
                <c:pt idx="5303">
                  <c:v>1325.6</c:v>
                </c:pt>
                <c:pt idx="5304">
                  <c:v>1334.9</c:v>
                </c:pt>
                <c:pt idx="5305">
                  <c:v>1337.84</c:v>
                </c:pt>
                <c:pt idx="5306">
                  <c:v>#N/A</c:v>
                </c:pt>
                <c:pt idx="5307">
                  <c:v>#N/A</c:v>
                </c:pt>
                <c:pt idx="5308">
                  <c:v>1306.8399999999999</c:v>
                </c:pt>
                <c:pt idx="5309">
                  <c:v>1294.0999999999999</c:v>
                </c:pt>
                <c:pt idx="5310">
                  <c:v>1298.8699999999999</c:v>
                </c:pt>
                <c:pt idx="5311">
                  <c:v>1317.3</c:v>
                </c:pt>
                <c:pt idx="5312">
                  <c:v>1310.5899999999999</c:v>
                </c:pt>
                <c:pt idx="5313">
                  <c:v>#N/A</c:v>
                </c:pt>
                <c:pt idx="5314">
                  <c:v>#N/A</c:v>
                </c:pt>
                <c:pt idx="5315">
                  <c:v>1311.59</c:v>
                </c:pt>
                <c:pt idx="5316">
                  <c:v>1307</c:v>
                </c:pt>
                <c:pt idx="5317">
                  <c:v>1303.8399999999999</c:v>
                </c:pt>
                <c:pt idx="5318">
                  <c:v>1293</c:v>
                </c:pt>
                <c:pt idx="5319">
                  <c:v>1307.79</c:v>
                </c:pt>
                <c:pt idx="5320">
                  <c:v>#N/A</c:v>
                </c:pt>
                <c:pt idx="5321">
                  <c:v>#N/A</c:v>
                </c:pt>
                <c:pt idx="5322">
                  <c:v>1303.99</c:v>
                </c:pt>
                <c:pt idx="5323">
                  <c:v>1298.0999999999999</c:v>
                </c:pt>
                <c:pt idx="5324">
                  <c:v>1294.7</c:v>
                </c:pt>
                <c:pt idx="5325">
                  <c:v>1282.0899999999999</c:v>
                </c:pt>
                <c:pt idx="5326">
                  <c:v>1293.5999999999999</c:v>
                </c:pt>
                <c:pt idx="5327">
                  <c:v>#N/A</c:v>
                </c:pt>
                <c:pt idx="5328">
                  <c:v>#N/A</c:v>
                </c:pt>
                <c:pt idx="5329">
                  <c:v>1288.04</c:v>
                </c:pt>
                <c:pt idx="5330">
                  <c:v>1287.74</c:v>
                </c:pt>
                <c:pt idx="5331">
                  <c:v>1305.99</c:v>
                </c:pt>
                <c:pt idx="5332">
                  <c:v>1313.2</c:v>
                </c:pt>
                <c:pt idx="5333">
                  <c:v>1309.3399999999999</c:v>
                </c:pt>
                <c:pt idx="5334">
                  <c:v>#N/A</c:v>
                </c:pt>
                <c:pt idx="5335">
                  <c:v>#N/A</c:v>
                </c:pt>
                <c:pt idx="5336">
                  <c:v>1307.8399999999999</c:v>
                </c:pt>
                <c:pt idx="5337">
                  <c:v>1308.3399999999999</c:v>
                </c:pt>
                <c:pt idx="5338">
                  <c:v>1312.36</c:v>
                </c:pt>
                <c:pt idx="5339">
                  <c:v>1312.74</c:v>
                </c:pt>
                <c:pt idx="5340">
                  <c:v>1304.3900000000001</c:v>
                </c:pt>
                <c:pt idx="5341">
                  <c:v>#N/A</c:v>
                </c:pt>
                <c:pt idx="5342">
                  <c:v>#N/A</c:v>
                </c:pt>
                <c:pt idx="5343">
                  <c:v>1297.19</c:v>
                </c:pt>
                <c:pt idx="5344">
                  <c:v>1295.29</c:v>
                </c:pt>
                <c:pt idx="5345">
                  <c:v>1291.94</c:v>
                </c:pt>
                <c:pt idx="5346">
                  <c:v>1276.99</c:v>
                </c:pt>
                <c:pt idx="5347">
                  <c:v>1280.83</c:v>
                </c:pt>
                <c:pt idx="5348">
                  <c:v>#N/A</c:v>
                </c:pt>
                <c:pt idx="5349">
                  <c:v>#N/A</c:v>
                </c:pt>
                <c:pt idx="5350">
                  <c:v>1276.3399999999999</c:v>
                </c:pt>
                <c:pt idx="5351">
                  <c:v>1280.6400000000001</c:v>
                </c:pt>
                <c:pt idx="5352">
                  <c:v>1282.45</c:v>
                </c:pt>
                <c:pt idx="5353">
                  <c:v>1289.74</c:v>
                </c:pt>
                <c:pt idx="5354">
                  <c:v>1287.07</c:v>
                </c:pt>
                <c:pt idx="5355">
                  <c:v>#N/A</c:v>
                </c:pt>
                <c:pt idx="5356">
                  <c:v>#N/A</c:v>
                </c:pt>
                <c:pt idx="5357">
                  <c:v>1287.04</c:v>
                </c:pt>
                <c:pt idx="5358">
                  <c:v>1265.4000000000001</c:v>
                </c:pt>
                <c:pt idx="5359">
                  <c:v>1268.57</c:v>
                </c:pt>
                <c:pt idx="5360">
                  <c:v>1260.8399999999999</c:v>
                </c:pt>
                <c:pt idx="5361">
                  <c:v>1268.5899999999999</c:v>
                </c:pt>
                <c:pt idx="5362">
                  <c:v>#N/A</c:v>
                </c:pt>
                <c:pt idx="5363">
                  <c:v>#N/A</c:v>
                </c:pt>
                <c:pt idx="5364">
                  <c:v>1255.44</c:v>
                </c:pt>
                <c:pt idx="5365">
                  <c:v>1255.94</c:v>
                </c:pt>
                <c:pt idx="5366">
                  <c:v>1248.4000000000001</c:v>
                </c:pt>
                <c:pt idx="5367">
                  <c:v>1240.49</c:v>
                </c:pt>
                <c:pt idx="5368">
                  <c:v>1228.1300000000001</c:v>
                </c:pt>
                <c:pt idx="5369">
                  <c:v>#N/A</c:v>
                </c:pt>
                <c:pt idx="5370">
                  <c:v>#N/A</c:v>
                </c:pt>
                <c:pt idx="5371">
                  <c:v>1232.74</c:v>
                </c:pt>
                <c:pt idx="5372">
                  <c:v>1234.94</c:v>
                </c:pt>
                <c:pt idx="5373">
                  <c:v>1222.99</c:v>
                </c:pt>
                <c:pt idx="5374">
                  <c:v>1225.19</c:v>
                </c:pt>
                <c:pt idx="5375">
                  <c:v>1216.19</c:v>
                </c:pt>
                <c:pt idx="5376">
                  <c:v>#N/A</c:v>
                </c:pt>
                <c:pt idx="5377">
                  <c:v>#N/A</c:v>
                </c:pt>
                <c:pt idx="5378">
                  <c:v>1214.69</c:v>
                </c:pt>
                <c:pt idx="5379">
                  <c:v>1222.69</c:v>
                </c:pt>
                <c:pt idx="5380">
                  <c:v>1216.69</c:v>
                </c:pt>
                <c:pt idx="5381">
                  <c:v>1222.44</c:v>
                </c:pt>
                <c:pt idx="5382">
                  <c:v>1219.01</c:v>
                </c:pt>
                <c:pt idx="5383">
                  <c:v>#N/A</c:v>
                </c:pt>
                <c:pt idx="5384">
                  <c:v>#N/A</c:v>
                </c:pt>
                <c:pt idx="5385">
                  <c:v>1215.69</c:v>
                </c:pt>
                <c:pt idx="5386">
                  <c:v>1208.74</c:v>
                </c:pt>
                <c:pt idx="5387">
                  <c:v>1213.3900000000001</c:v>
                </c:pt>
                <c:pt idx="5388">
                  <c:v>1213.3</c:v>
                </c:pt>
                <c:pt idx="5389">
                  <c:v>1190.7</c:v>
                </c:pt>
                <c:pt idx="5390">
                  <c:v>#N/A</c:v>
                </c:pt>
                <c:pt idx="5391">
                  <c:v>#N/A</c:v>
                </c:pt>
                <c:pt idx="5392">
                  <c:v>1206.6500000000001</c:v>
                </c:pt>
                <c:pt idx="5393">
                  <c:v>1208.74</c:v>
                </c:pt>
                <c:pt idx="5394">
                  <c:v>1221.2</c:v>
                </c:pt>
                <c:pt idx="5395">
                  <c:v>1223.75</c:v>
                </c:pt>
                <c:pt idx="5396">
                  <c:v>1222.98</c:v>
                </c:pt>
                <c:pt idx="5397">
                  <c:v>#N/A</c:v>
                </c:pt>
                <c:pt idx="5398">
                  <c:v>#N/A</c:v>
                </c:pt>
                <c:pt idx="5399">
                  <c:v>1236.8</c:v>
                </c:pt>
                <c:pt idx="5400">
                  <c:v>1232.3499999999999</c:v>
                </c:pt>
                <c:pt idx="5401">
                  <c:v>1240.57</c:v>
                </c:pt>
                <c:pt idx="5402">
                  <c:v>1238.7</c:v>
                </c:pt>
                <c:pt idx="5403">
                  <c:v>1237.69</c:v>
                </c:pt>
                <c:pt idx="5404">
                  <c:v>#N/A</c:v>
                </c:pt>
                <c:pt idx="5405">
                  <c:v>#N/A</c:v>
                </c:pt>
                <c:pt idx="5406">
                  <c:v>1246.0999999999999</c:v>
                </c:pt>
                <c:pt idx="5407">
                  <c:v>1249.1400000000001</c:v>
                </c:pt>
                <c:pt idx="5408">
                  <c:v>1240.55</c:v>
                </c:pt>
                <c:pt idx="5409">
                  <c:v>1231.8900000000001</c:v>
                </c:pt>
                <c:pt idx="5410">
                  <c:v>1230.96</c:v>
                </c:pt>
                <c:pt idx="5411">
                  <c:v>#N/A</c:v>
                </c:pt>
                <c:pt idx="5412">
                  <c:v>#N/A</c:v>
                </c:pt>
                <c:pt idx="5413">
                  <c:v>1225.1400000000001</c:v>
                </c:pt>
                <c:pt idx="5414">
                  <c:v>1227.7</c:v>
                </c:pt>
                <c:pt idx="5415">
                  <c:v>1211.54</c:v>
                </c:pt>
                <c:pt idx="5416">
                  <c:v>1198.6400000000001</c:v>
                </c:pt>
                <c:pt idx="5417">
                  <c:v>1173.92</c:v>
                </c:pt>
                <c:pt idx="5418">
                  <c:v>#N/A</c:v>
                </c:pt>
                <c:pt idx="5419">
                  <c:v>#N/A</c:v>
                </c:pt>
                <c:pt idx="5420">
                  <c:v>1164.8800000000001</c:v>
                </c:pt>
                <c:pt idx="5421">
                  <c:v>1167.9000000000001</c:v>
                </c:pt>
                <c:pt idx="5422">
                  <c:v>1141.0999999999999</c:v>
                </c:pt>
                <c:pt idx="5423">
                  <c:v>1140.9000000000001</c:v>
                </c:pt>
                <c:pt idx="5424">
                  <c:v>1176.25</c:v>
                </c:pt>
                <c:pt idx="5425">
                  <c:v>#N/A</c:v>
                </c:pt>
                <c:pt idx="5426">
                  <c:v>#N/A</c:v>
                </c:pt>
                <c:pt idx="5427">
                  <c:v>1150.1300000000001</c:v>
                </c:pt>
                <c:pt idx="5428">
                  <c:v>1164.4000000000001</c:v>
                </c:pt>
                <c:pt idx="5429">
                  <c:v>1160.45</c:v>
                </c:pt>
                <c:pt idx="5430">
                  <c:v>1161.58</c:v>
                </c:pt>
                <c:pt idx="5431">
                  <c:v>1187.8499999999999</c:v>
                </c:pt>
                <c:pt idx="5432">
                  <c:v>#N/A</c:v>
                </c:pt>
                <c:pt idx="5433">
                  <c:v>#N/A</c:v>
                </c:pt>
                <c:pt idx="5434">
                  <c:v>1186.24</c:v>
                </c:pt>
                <c:pt idx="5435">
                  <c:v>1197.25</c:v>
                </c:pt>
                <c:pt idx="5436">
                  <c:v>1182.83</c:v>
                </c:pt>
                <c:pt idx="5437">
                  <c:v>1193.44</c:v>
                </c:pt>
                <c:pt idx="5438">
                  <c:v>1201.0899999999999</c:v>
                </c:pt>
                <c:pt idx="5439">
                  <c:v>#N/A</c:v>
                </c:pt>
                <c:pt idx="5440">
                  <c:v>#N/A</c:v>
                </c:pt>
                <c:pt idx="5441">
                  <c:v>1197.0999999999999</c:v>
                </c:pt>
                <c:pt idx="5442">
                  <c:v>1200.69</c:v>
                </c:pt>
                <c:pt idx="5443">
                  <c:v>1197.5899999999999</c:v>
                </c:pt>
                <c:pt idx="5444">
                  <c:v>1191.25</c:v>
                </c:pt>
                <c:pt idx="5445">
                  <c:v>1167.04</c:v>
                </c:pt>
                <c:pt idx="5446">
                  <c:v>#N/A</c:v>
                </c:pt>
                <c:pt idx="5447">
                  <c:v>#N/A</c:v>
                </c:pt>
                <c:pt idx="5448">
                  <c:v>1210.43</c:v>
                </c:pt>
                <c:pt idx="5449">
                  <c:v>1198.56</c:v>
                </c:pt>
                <c:pt idx="5450">
                  <c:v>1209.19</c:v>
                </c:pt>
                <c:pt idx="5451">
                  <c:v>1205.32</c:v>
                </c:pt>
                <c:pt idx="5452">
                  <c:v>1191.6400000000001</c:v>
                </c:pt>
                <c:pt idx="5453">
                  <c:v>#N/A</c:v>
                </c:pt>
                <c:pt idx="5454">
                  <c:v>#N/A</c:v>
                </c:pt>
                <c:pt idx="5455">
                  <c:v>1202.8</c:v>
                </c:pt>
                <c:pt idx="5456">
                  <c:v>1230.3900000000001</c:v>
                </c:pt>
                <c:pt idx="5457">
                  <c:v>1226.7</c:v>
                </c:pt>
                <c:pt idx="5458">
                  <c:v>1227.55</c:v>
                </c:pt>
                <c:pt idx="5459">
                  <c:v>1222.21</c:v>
                </c:pt>
                <c:pt idx="5460">
                  <c:v>#N/A</c:v>
                </c:pt>
                <c:pt idx="5461">
                  <c:v>#N/A</c:v>
                </c:pt>
                <c:pt idx="5462">
                  <c:v>1192.21</c:v>
                </c:pt>
                <c:pt idx="5463">
                  <c:v>1196.21</c:v>
                </c:pt>
                <c:pt idx="5464">
                  <c:v>1188.2</c:v>
                </c:pt>
                <c:pt idx="5465">
                  <c:v>1197.6500000000001</c:v>
                </c:pt>
                <c:pt idx="5466">
                  <c:v>1195.3499999999999</c:v>
                </c:pt>
                <c:pt idx="5467">
                  <c:v>#N/A</c:v>
                </c:pt>
                <c:pt idx="5468">
                  <c:v>#N/A</c:v>
                </c:pt>
                <c:pt idx="5469">
                  <c:v>1174.6600000000001</c:v>
                </c:pt>
                <c:pt idx="5470">
                  <c:v>1175.2</c:v>
                </c:pt>
                <c:pt idx="5471">
                  <c:v>1173.3</c:v>
                </c:pt>
                <c:pt idx="5472">
                  <c:v>#N/A</c:v>
                </c:pt>
                <c:pt idx="5473">
                  <c:v>1194.6500000000001</c:v>
                </c:pt>
                <c:pt idx="5474">
                  <c:v>#N/A</c:v>
                </c:pt>
                <c:pt idx="5475">
                  <c:v>#N/A</c:v>
                </c:pt>
                <c:pt idx="5476">
                  <c:v>1182.71</c:v>
                </c:pt>
                <c:pt idx="5477">
                  <c:v>1199.8599999999999</c:v>
                </c:pt>
                <c:pt idx="5478">
                  <c:v>1183.55</c:v>
                </c:pt>
                <c:pt idx="5479">
                  <c:v>1181.5999999999999</c:v>
                </c:pt>
                <c:pt idx="5480">
                  <c:v>1188.68</c:v>
                </c:pt>
                <c:pt idx="5481">
                  <c:v>#N/A</c:v>
                </c:pt>
                <c:pt idx="5482">
                  <c:v>#N/A</c:v>
                </c:pt>
                <c:pt idx="5483">
                  <c:v>1203.7</c:v>
                </c:pt>
                <c:pt idx="5484">
                  <c:v>1218.45</c:v>
                </c:pt>
                <c:pt idx="5485">
                  <c:v>1210.05</c:v>
                </c:pt>
                <c:pt idx="5486">
                  <c:v>1208.6300000000001</c:v>
                </c:pt>
                <c:pt idx="5487">
                  <c:v>1222.6500000000001</c:v>
                </c:pt>
                <c:pt idx="5488">
                  <c:v>#N/A</c:v>
                </c:pt>
                <c:pt idx="5489">
                  <c:v>#N/A</c:v>
                </c:pt>
                <c:pt idx="5490">
                  <c:v>1233.26</c:v>
                </c:pt>
                <c:pt idx="5491">
                  <c:v>1230.3599999999999</c:v>
                </c:pt>
                <c:pt idx="5492">
                  <c:v>1229.55</c:v>
                </c:pt>
                <c:pt idx="5493">
                  <c:v>1261.1600000000001</c:v>
                </c:pt>
                <c:pt idx="5494">
                  <c:v>1279.81</c:v>
                </c:pt>
                <c:pt idx="5495">
                  <c:v>#N/A</c:v>
                </c:pt>
                <c:pt idx="5496">
                  <c:v>#N/A</c:v>
                </c:pt>
                <c:pt idx="5497">
                  <c:v>1276.7</c:v>
                </c:pt>
                <c:pt idx="5498">
                  <c:v>1293.56</c:v>
                </c:pt>
                <c:pt idx="5499">
                  <c:v>1293.06</c:v>
                </c:pt>
                <c:pt idx="5500">
                  <c:v>1301.23</c:v>
                </c:pt>
                <c:pt idx="5501">
                  <c:v>1294.1500000000001</c:v>
                </c:pt>
                <c:pt idx="5502">
                  <c:v>#N/A</c:v>
                </c:pt>
                <c:pt idx="5503">
                  <c:v>#N/A</c:v>
                </c:pt>
                <c:pt idx="5504">
                  <c:v>1280.8599999999999</c:v>
                </c:pt>
                <c:pt idx="5505">
                  <c:v>1292.08</c:v>
                </c:pt>
                <c:pt idx="5506">
                  <c:v>1284.3499999999999</c:v>
                </c:pt>
                <c:pt idx="5507">
                  <c:v>1256.5</c:v>
                </c:pt>
                <c:pt idx="5508">
                  <c:v>1282.8</c:v>
                </c:pt>
                <c:pt idx="5509">
                  <c:v>#N/A</c:v>
                </c:pt>
                <c:pt idx="5510">
                  <c:v>#N/A</c:v>
                </c:pt>
                <c:pt idx="5511">
                  <c:v>1274.69</c:v>
                </c:pt>
                <c:pt idx="5512">
                  <c:v>1259.71</c:v>
                </c:pt>
                <c:pt idx="5513">
                  <c:v>1269.6500000000001</c:v>
                </c:pt>
                <c:pt idx="5514">
                  <c:v>1264.4000000000001</c:v>
                </c:pt>
                <c:pt idx="5515">
                  <c:v>1233.22</c:v>
                </c:pt>
                <c:pt idx="5516">
                  <c:v>#N/A</c:v>
                </c:pt>
                <c:pt idx="5517">
                  <c:v>#N/A</c:v>
                </c:pt>
                <c:pt idx="5518">
                  <c:v>1238.93</c:v>
                </c:pt>
                <c:pt idx="5519">
                  <c:v>1233.8</c:v>
                </c:pt>
                <c:pt idx="5520">
                  <c:v>1218.6600000000001</c:v>
                </c:pt>
                <c:pt idx="5521">
                  <c:v>1222.2</c:v>
                </c:pt>
                <c:pt idx="5522">
                  <c:v>1229.2</c:v>
                </c:pt>
                <c:pt idx="5523">
                  <c:v>#N/A</c:v>
                </c:pt>
                <c:pt idx="5524">
                  <c:v>#N/A</c:v>
                </c:pt>
                <c:pt idx="5525">
                  <c:v>1231.0999999999999</c:v>
                </c:pt>
                <c:pt idx="5526">
                  <c:v>1209</c:v>
                </c:pt>
                <c:pt idx="5527">
                  <c:v>1212.6099999999999</c:v>
                </c:pt>
                <c:pt idx="5528">
                  <c:v>1207.05</c:v>
                </c:pt>
                <c:pt idx="5529">
                  <c:v>1201.9100000000001</c:v>
                </c:pt>
                <c:pt idx="5530">
                  <c:v>#N/A</c:v>
                </c:pt>
                <c:pt idx="5531">
                  <c:v>#N/A</c:v>
                </c:pt>
                <c:pt idx="5532">
                  <c:v>1201.42</c:v>
                </c:pt>
                <c:pt idx="5533">
                  <c:v>1199.51</c:v>
                </c:pt>
                <c:pt idx="5534">
                  <c:v>1204.4000000000001</c:v>
                </c:pt>
                <c:pt idx="5535">
                  <c:v>1208.3</c:v>
                </c:pt>
                <c:pt idx="5536">
                  <c:v>1212.55</c:v>
                </c:pt>
                <c:pt idx="5537">
                  <c:v>#N/A</c:v>
                </c:pt>
                <c:pt idx="5538">
                  <c:v>#N/A</c:v>
                </c:pt>
                <c:pt idx="5539">
                  <c:v>1206.7</c:v>
                </c:pt>
                <c:pt idx="5540">
                  <c:v>1203.31</c:v>
                </c:pt>
                <c:pt idx="5541">
                  <c:v>1199.45</c:v>
                </c:pt>
                <c:pt idx="5542">
                  <c:v>1198.2</c:v>
                </c:pt>
                <c:pt idx="5543">
                  <c:v>1166.72</c:v>
                </c:pt>
                <c:pt idx="5544">
                  <c:v>#N/A</c:v>
                </c:pt>
                <c:pt idx="5545">
                  <c:v>#N/A</c:v>
                </c:pt>
                <c:pt idx="5546">
                  <c:v>1166.55</c:v>
                </c:pt>
                <c:pt idx="5547">
                  <c:v>1161.18</c:v>
                </c:pt>
                <c:pt idx="5548">
                  <c:v>1154.05</c:v>
                </c:pt>
                <c:pt idx="5549">
                  <c:v>1153.3</c:v>
                </c:pt>
                <c:pt idx="5550">
                  <c:v>1158.73</c:v>
                </c:pt>
                <c:pt idx="5551">
                  <c:v>#N/A</c:v>
                </c:pt>
                <c:pt idx="5552">
                  <c:v>#N/A</c:v>
                </c:pt>
                <c:pt idx="5553">
                  <c:v>1153.8399999999999</c:v>
                </c:pt>
                <c:pt idx="5554">
                  <c:v>1148.55</c:v>
                </c:pt>
                <c:pt idx="5555">
                  <c:v>1166.75</c:v>
                </c:pt>
                <c:pt idx="5556">
                  <c:v>1170.9000000000001</c:v>
                </c:pt>
                <c:pt idx="5557">
                  <c:v>1182.18</c:v>
                </c:pt>
                <c:pt idx="5558">
                  <c:v>#N/A</c:v>
                </c:pt>
                <c:pt idx="5559">
                  <c:v>#N/A</c:v>
                </c:pt>
                <c:pt idx="5560">
                  <c:v>1188.7</c:v>
                </c:pt>
                <c:pt idx="5561">
                  <c:v>1192.73</c:v>
                </c:pt>
                <c:pt idx="5562">
                  <c:v>1195.25</c:v>
                </c:pt>
                <c:pt idx="5563">
                  <c:v>1203.98</c:v>
                </c:pt>
                <c:pt idx="5564">
                  <c:v>1198.8</c:v>
                </c:pt>
                <c:pt idx="5565">
                  <c:v>#N/A</c:v>
                </c:pt>
                <c:pt idx="5566">
                  <c:v>#N/A</c:v>
                </c:pt>
                <c:pt idx="5567">
                  <c:v>1185.7</c:v>
                </c:pt>
                <c:pt idx="5568">
                  <c:v>1183.0999999999999</c:v>
                </c:pt>
                <c:pt idx="5569">
                  <c:v>1204</c:v>
                </c:pt>
                <c:pt idx="5570">
                  <c:v>1201.8399999999999</c:v>
                </c:pt>
                <c:pt idx="5571">
                  <c:v>1210.1500000000001</c:v>
                </c:pt>
                <c:pt idx="5572">
                  <c:v>#N/A</c:v>
                </c:pt>
                <c:pt idx="5573">
                  <c:v>#N/A</c:v>
                </c:pt>
                <c:pt idx="5574">
                  <c:v>1214.3</c:v>
                </c:pt>
                <c:pt idx="5575">
                  <c:v>1208.2</c:v>
                </c:pt>
                <c:pt idx="5576">
                  <c:v>1202.4000000000001</c:v>
                </c:pt>
                <c:pt idx="5577">
                  <c:v>1194.46</c:v>
                </c:pt>
                <c:pt idx="5578">
                  <c:v>1207.6500000000001</c:v>
                </c:pt>
                <c:pt idx="5579">
                  <c:v>#N/A</c:v>
                </c:pt>
                <c:pt idx="5580">
                  <c:v>#N/A</c:v>
                </c:pt>
                <c:pt idx="5581">
                  <c:v>1198.27</c:v>
                </c:pt>
                <c:pt idx="5582">
                  <c:v>1193.08</c:v>
                </c:pt>
                <c:pt idx="5583">
                  <c:v>1201.3</c:v>
                </c:pt>
                <c:pt idx="5584">
                  <c:v>1197.1500000000001</c:v>
                </c:pt>
                <c:pt idx="5585">
                  <c:v>1204.1500000000001</c:v>
                </c:pt>
                <c:pt idx="5586">
                  <c:v>#N/A</c:v>
                </c:pt>
                <c:pt idx="5587">
                  <c:v>#N/A</c:v>
                </c:pt>
                <c:pt idx="5588">
                  <c:v>1196.0999999999999</c:v>
                </c:pt>
                <c:pt idx="5589">
                  <c:v>1202.28</c:v>
                </c:pt>
                <c:pt idx="5590">
                  <c:v>1186.9000000000001</c:v>
                </c:pt>
                <c:pt idx="5591">
                  <c:v>1193.5999999999999</c:v>
                </c:pt>
                <c:pt idx="5592">
                  <c:v>1178.8699999999999</c:v>
                </c:pt>
                <c:pt idx="5593">
                  <c:v>#N/A</c:v>
                </c:pt>
                <c:pt idx="5594">
                  <c:v>#N/A</c:v>
                </c:pt>
                <c:pt idx="5595">
                  <c:v>1201.55</c:v>
                </c:pt>
                <c:pt idx="5596">
                  <c:v>1211.5999999999999</c:v>
                </c:pt>
                <c:pt idx="5597">
                  <c:v>1204.3</c:v>
                </c:pt>
                <c:pt idx="5598">
                  <c:v>1183.8499999999999</c:v>
                </c:pt>
                <c:pt idx="5599">
                  <c:v>1178.0999999999999</c:v>
                </c:pt>
                <c:pt idx="5600">
                  <c:v>#N/A</c:v>
                </c:pt>
                <c:pt idx="5601">
                  <c:v>#N/A</c:v>
                </c:pt>
                <c:pt idx="5602">
                  <c:v>1187.8</c:v>
                </c:pt>
                <c:pt idx="5603">
                  <c:v>1192.83</c:v>
                </c:pt>
                <c:pt idx="5604">
                  <c:v>1191.3</c:v>
                </c:pt>
                <c:pt idx="5605">
                  <c:v>1184.3</c:v>
                </c:pt>
                <c:pt idx="5606">
                  <c:v>1187.6500000000001</c:v>
                </c:pt>
                <c:pt idx="5607">
                  <c:v>#N/A</c:v>
                </c:pt>
                <c:pt idx="5608">
                  <c:v>#N/A</c:v>
                </c:pt>
                <c:pt idx="5609">
                  <c:v>1183.7</c:v>
                </c:pt>
                <c:pt idx="5610">
                  <c:v>1193.0999999999999</c:v>
                </c:pt>
                <c:pt idx="5611">
                  <c:v>1215.23</c:v>
                </c:pt>
                <c:pt idx="5612">
                  <c:v>1221.1199999999999</c:v>
                </c:pt>
                <c:pt idx="5613">
                  <c:v>1223.0999999999999</c:v>
                </c:pt>
                <c:pt idx="5614">
                  <c:v>#N/A</c:v>
                </c:pt>
                <c:pt idx="5615">
                  <c:v>#N/A</c:v>
                </c:pt>
                <c:pt idx="5616">
                  <c:v>1225.24</c:v>
                </c:pt>
                <c:pt idx="5617">
                  <c:v>1207.3399999999999</c:v>
                </c:pt>
                <c:pt idx="5618">
                  <c:v>1209.17</c:v>
                </c:pt>
                <c:pt idx="5619">
                  <c:v>1205.95</c:v>
                </c:pt>
                <c:pt idx="5620">
                  <c:v>1205.8800000000001</c:v>
                </c:pt>
                <c:pt idx="5621">
                  <c:v>#N/A</c:v>
                </c:pt>
                <c:pt idx="5622">
                  <c:v>#N/A</c:v>
                </c:pt>
                <c:pt idx="5623">
                  <c:v>1206.8</c:v>
                </c:pt>
                <c:pt idx="5624">
                  <c:v>1186.55</c:v>
                </c:pt>
                <c:pt idx="5625">
                  <c:v>1187.4000000000001</c:v>
                </c:pt>
                <c:pt idx="5626">
                  <c:v>1187.7</c:v>
                </c:pt>
                <c:pt idx="5627">
                  <c:v>1189.75</c:v>
                </c:pt>
                <c:pt idx="5628">
                  <c:v>#N/A</c:v>
                </c:pt>
                <c:pt idx="5629">
                  <c:v>#N/A</c:v>
                </c:pt>
                <c:pt idx="5630">
                  <c:v>1188.6500000000001</c:v>
                </c:pt>
                <c:pt idx="5631">
                  <c:v>1193.3399999999999</c:v>
                </c:pt>
                <c:pt idx="5632">
                  <c:v>1184.75</c:v>
                </c:pt>
                <c:pt idx="5633">
                  <c:v>1176.05</c:v>
                </c:pt>
                <c:pt idx="5634">
                  <c:v>1171.25</c:v>
                </c:pt>
                <c:pt idx="5635">
                  <c:v>#N/A</c:v>
                </c:pt>
                <c:pt idx="5636">
                  <c:v>#N/A</c:v>
                </c:pt>
                <c:pt idx="5637">
                  <c:v>1173.45</c:v>
                </c:pt>
                <c:pt idx="5638">
                  <c:v>1176.2</c:v>
                </c:pt>
                <c:pt idx="5639">
                  <c:v>1185.98</c:v>
                </c:pt>
                <c:pt idx="5640">
                  <c:v>1181.8</c:v>
                </c:pt>
                <c:pt idx="5641">
                  <c:v>1180.3</c:v>
                </c:pt>
                <c:pt idx="5642">
                  <c:v>#N/A</c:v>
                </c:pt>
                <c:pt idx="5643">
                  <c:v>#N/A</c:v>
                </c:pt>
                <c:pt idx="5644">
                  <c:v>1185.9000000000001</c:v>
                </c:pt>
                <c:pt idx="5645">
                  <c:v>1181.45</c:v>
                </c:pt>
                <c:pt idx="5646">
                  <c:v>1185.05</c:v>
                </c:pt>
                <c:pt idx="5647">
                  <c:v>1200.92</c:v>
                </c:pt>
                <c:pt idx="5648">
                  <c:v>1199.76</c:v>
                </c:pt>
                <c:pt idx="5649">
                  <c:v>#N/A</c:v>
                </c:pt>
                <c:pt idx="5650">
                  <c:v>#N/A</c:v>
                </c:pt>
                <c:pt idx="5651">
                  <c:v>1184.7</c:v>
                </c:pt>
                <c:pt idx="5652">
                  <c:v>1177.94</c:v>
                </c:pt>
                <c:pt idx="5653">
                  <c:v>1174.8</c:v>
                </c:pt>
                <c:pt idx="5654">
                  <c:v>1172.83</c:v>
                </c:pt>
                <c:pt idx="5655">
                  <c:v>1174.58</c:v>
                </c:pt>
                <c:pt idx="5656">
                  <c:v>#N/A</c:v>
                </c:pt>
                <c:pt idx="5657">
                  <c:v>#N/A</c:v>
                </c:pt>
                <c:pt idx="5658">
                  <c:v>1179.95</c:v>
                </c:pt>
                <c:pt idx="5659">
                  <c:v>1172.2</c:v>
                </c:pt>
                <c:pt idx="5660">
                  <c:v>1168.5</c:v>
                </c:pt>
                <c:pt idx="5661">
                  <c:v>1165.75</c:v>
                </c:pt>
                <c:pt idx="5662">
                  <c:v>1167.44</c:v>
                </c:pt>
                <c:pt idx="5663">
                  <c:v>#N/A</c:v>
                </c:pt>
                <c:pt idx="5664">
                  <c:v>#N/A</c:v>
                </c:pt>
                <c:pt idx="5665">
                  <c:v>1169.6500000000001</c:v>
                </c:pt>
                <c:pt idx="5666">
                  <c:v>1155.1500000000001</c:v>
                </c:pt>
                <c:pt idx="5667">
                  <c:v>1157.8499999999999</c:v>
                </c:pt>
                <c:pt idx="5668">
                  <c:v>1159.1500000000001</c:v>
                </c:pt>
                <c:pt idx="5669">
                  <c:v>1163.56</c:v>
                </c:pt>
                <c:pt idx="5670">
                  <c:v>#N/A</c:v>
                </c:pt>
                <c:pt idx="5671">
                  <c:v>#N/A</c:v>
                </c:pt>
                <c:pt idx="5672">
                  <c:v>1157.5999999999999</c:v>
                </c:pt>
                <c:pt idx="5673">
                  <c:v>1155.03</c:v>
                </c:pt>
                <c:pt idx="5674">
                  <c:v>1149.25</c:v>
                </c:pt>
                <c:pt idx="5675">
                  <c:v>1144.6500000000001</c:v>
                </c:pt>
                <c:pt idx="5676">
                  <c:v>1133.5999999999999</c:v>
                </c:pt>
                <c:pt idx="5677">
                  <c:v>#N/A</c:v>
                </c:pt>
                <c:pt idx="5678">
                  <c:v>#N/A</c:v>
                </c:pt>
                <c:pt idx="5679">
                  <c:v>1096.55</c:v>
                </c:pt>
                <c:pt idx="5680">
                  <c:v>1101.01</c:v>
                </c:pt>
                <c:pt idx="5681">
                  <c:v>1092.95</c:v>
                </c:pt>
                <c:pt idx="5682">
                  <c:v>1090.4000000000001</c:v>
                </c:pt>
                <c:pt idx="5683">
                  <c:v>1098.3499999999999</c:v>
                </c:pt>
                <c:pt idx="5684">
                  <c:v>#N/A</c:v>
                </c:pt>
                <c:pt idx="5685">
                  <c:v>#N/A</c:v>
                </c:pt>
                <c:pt idx="5686">
                  <c:v>1094.02</c:v>
                </c:pt>
                <c:pt idx="5687">
                  <c:v>1094.95</c:v>
                </c:pt>
                <c:pt idx="5688">
                  <c:v>1096.31</c:v>
                </c:pt>
                <c:pt idx="5689">
                  <c:v>1087.49</c:v>
                </c:pt>
                <c:pt idx="5690">
                  <c:v>1095.4000000000001</c:v>
                </c:pt>
                <c:pt idx="5691">
                  <c:v>#N/A</c:v>
                </c:pt>
                <c:pt idx="5692">
                  <c:v>#N/A</c:v>
                </c:pt>
                <c:pt idx="5693">
                  <c:v>1085.75</c:v>
                </c:pt>
                <c:pt idx="5694">
                  <c:v>1087</c:v>
                </c:pt>
                <c:pt idx="5695">
                  <c:v>1084.6500000000001</c:v>
                </c:pt>
                <c:pt idx="5696">
                  <c:v>1089.01</c:v>
                </c:pt>
                <c:pt idx="5697">
                  <c:v>1093.8</c:v>
                </c:pt>
                <c:pt idx="5698">
                  <c:v>#N/A</c:v>
                </c:pt>
                <c:pt idx="5699">
                  <c:v>#N/A</c:v>
                </c:pt>
                <c:pt idx="5700">
                  <c:v>1104.1099999999999</c:v>
                </c:pt>
                <c:pt idx="5701">
                  <c:v>1108.6099999999999</c:v>
                </c:pt>
                <c:pt idx="5702">
                  <c:v>1124.9000000000001</c:v>
                </c:pt>
                <c:pt idx="5703">
                  <c:v>1114.6500000000001</c:v>
                </c:pt>
                <c:pt idx="5704">
                  <c:v>1113.7</c:v>
                </c:pt>
                <c:pt idx="5705">
                  <c:v>#N/A</c:v>
                </c:pt>
                <c:pt idx="5706">
                  <c:v>#N/A</c:v>
                </c:pt>
                <c:pt idx="5707">
                  <c:v>1117.26</c:v>
                </c:pt>
                <c:pt idx="5708">
                  <c:v>1117.6099999999999</c:v>
                </c:pt>
                <c:pt idx="5709">
                  <c:v>1134.06</c:v>
                </c:pt>
                <c:pt idx="5710">
                  <c:v>1152.76</c:v>
                </c:pt>
                <c:pt idx="5711">
                  <c:v>1160.6500000000001</c:v>
                </c:pt>
                <c:pt idx="5712">
                  <c:v>#N/A</c:v>
                </c:pt>
                <c:pt idx="5713">
                  <c:v>#N/A</c:v>
                </c:pt>
                <c:pt idx="5714">
                  <c:v>1154.6500000000001</c:v>
                </c:pt>
                <c:pt idx="5715">
                  <c:v>1140.25</c:v>
                </c:pt>
                <c:pt idx="5716">
                  <c:v>1125.1500000000001</c:v>
                </c:pt>
                <c:pt idx="5717">
                  <c:v>1125.31</c:v>
                </c:pt>
                <c:pt idx="5718">
                  <c:v>1133.56</c:v>
                </c:pt>
                <c:pt idx="5719">
                  <c:v>#N/A</c:v>
                </c:pt>
                <c:pt idx="5720">
                  <c:v>#N/A</c:v>
                </c:pt>
                <c:pt idx="5721">
                  <c:v>1134.0999999999999</c:v>
                </c:pt>
                <c:pt idx="5722">
                  <c:v>1139.7</c:v>
                </c:pt>
                <c:pt idx="5723">
                  <c:v>1133.6500000000001</c:v>
                </c:pt>
                <c:pt idx="5724">
                  <c:v>1124.8499999999999</c:v>
                </c:pt>
                <c:pt idx="5725">
                  <c:v>1122.5999999999999</c:v>
                </c:pt>
                <c:pt idx="5726">
                  <c:v>#N/A</c:v>
                </c:pt>
                <c:pt idx="5727">
                  <c:v>#N/A</c:v>
                </c:pt>
                <c:pt idx="5728">
                  <c:v>1119.0999999999999</c:v>
                </c:pt>
                <c:pt idx="5729">
                  <c:v>1121.4000000000001</c:v>
                </c:pt>
                <c:pt idx="5730">
                  <c:v>1105.7</c:v>
                </c:pt>
                <c:pt idx="5731">
                  <c:v>1111.1500000000001</c:v>
                </c:pt>
                <c:pt idx="5732">
                  <c:v>1107.5</c:v>
                </c:pt>
                <c:pt idx="5733">
                  <c:v>#N/A</c:v>
                </c:pt>
                <c:pt idx="5734">
                  <c:v>#N/A</c:v>
                </c:pt>
                <c:pt idx="5735">
                  <c:v>1108.4000000000001</c:v>
                </c:pt>
                <c:pt idx="5736">
                  <c:v>1105</c:v>
                </c:pt>
                <c:pt idx="5737">
                  <c:v>1119.1500000000001</c:v>
                </c:pt>
                <c:pt idx="5738">
                  <c:v>1131.2</c:v>
                </c:pt>
                <c:pt idx="5739">
                  <c:v>1139</c:v>
                </c:pt>
                <c:pt idx="5740">
                  <c:v>#N/A</c:v>
                </c:pt>
                <c:pt idx="5741">
                  <c:v>#N/A</c:v>
                </c:pt>
                <c:pt idx="5742">
                  <c:v>1133.0999999999999</c:v>
                </c:pt>
                <c:pt idx="5743">
                  <c:v>1124.5999999999999</c:v>
                </c:pt>
                <c:pt idx="5744">
                  <c:v>1130</c:v>
                </c:pt>
                <c:pt idx="5745">
                  <c:v>1153.6199999999999</c:v>
                </c:pt>
                <c:pt idx="5746">
                  <c:v>1145.8599999999999</c:v>
                </c:pt>
                <c:pt idx="5747">
                  <c:v>#N/A</c:v>
                </c:pt>
                <c:pt idx="5748">
                  <c:v>#N/A</c:v>
                </c:pt>
                <c:pt idx="5749">
                  <c:v>1131.6500000000001</c:v>
                </c:pt>
                <c:pt idx="5750">
                  <c:v>1127.06</c:v>
                </c:pt>
                <c:pt idx="5751">
                  <c:v>1114.5999999999999</c:v>
                </c:pt>
                <c:pt idx="5752">
                  <c:v>1113.1600000000001</c:v>
                </c:pt>
                <c:pt idx="5753">
                  <c:v>1137.74</c:v>
                </c:pt>
                <c:pt idx="5754">
                  <c:v>#N/A</c:v>
                </c:pt>
                <c:pt idx="5755">
                  <c:v>#N/A</c:v>
                </c:pt>
                <c:pt idx="5756">
                  <c:v>1135.5999999999999</c:v>
                </c:pt>
                <c:pt idx="5757">
                  <c:v>1146.7</c:v>
                </c:pt>
                <c:pt idx="5758">
                  <c:v>1145</c:v>
                </c:pt>
                <c:pt idx="5759">
                  <c:v>1138.56</c:v>
                </c:pt>
                <c:pt idx="5760">
                  <c:v>1157.1300000000001</c:v>
                </c:pt>
                <c:pt idx="5761">
                  <c:v>#N/A</c:v>
                </c:pt>
                <c:pt idx="5762">
                  <c:v>#N/A</c:v>
                </c:pt>
                <c:pt idx="5763">
                  <c:v>1163.5999999999999</c:v>
                </c:pt>
                <c:pt idx="5764">
                  <c:v>1168.4000000000001</c:v>
                </c:pt>
                <c:pt idx="5765">
                  <c:v>1184.81</c:v>
                </c:pt>
                <c:pt idx="5766">
                  <c:v>1182.7</c:v>
                </c:pt>
                <c:pt idx="5767">
                  <c:v>1176.9000000000001</c:v>
                </c:pt>
                <c:pt idx="5768">
                  <c:v>#N/A</c:v>
                </c:pt>
                <c:pt idx="5769">
                  <c:v>#N/A</c:v>
                </c:pt>
                <c:pt idx="5770">
                  <c:v>1170.3</c:v>
                </c:pt>
                <c:pt idx="5771">
                  <c:v>1175.7</c:v>
                </c:pt>
                <c:pt idx="5772">
                  <c:v>1166.7</c:v>
                </c:pt>
                <c:pt idx="5773">
                  <c:v>1165.6500000000001</c:v>
                </c:pt>
                <c:pt idx="5774">
                  <c:v>1163.8599999999999</c:v>
                </c:pt>
                <c:pt idx="5775">
                  <c:v>#N/A</c:v>
                </c:pt>
                <c:pt idx="5776">
                  <c:v>#N/A</c:v>
                </c:pt>
                <c:pt idx="5777">
                  <c:v>1162.8</c:v>
                </c:pt>
                <c:pt idx="5778">
                  <c:v>1166.55</c:v>
                </c:pt>
                <c:pt idx="5779">
                  <c:v>1155.7</c:v>
                </c:pt>
                <c:pt idx="5780">
                  <c:v>1145.51</c:v>
                </c:pt>
                <c:pt idx="5781">
                  <c:v>1142</c:v>
                </c:pt>
                <c:pt idx="5782">
                  <c:v>#N/A</c:v>
                </c:pt>
                <c:pt idx="5783">
                  <c:v>#N/A</c:v>
                </c:pt>
                <c:pt idx="5784">
                  <c:v>1133.3499999999999</c:v>
                </c:pt>
                <c:pt idx="5785">
                  <c:v>1117.21</c:v>
                </c:pt>
                <c:pt idx="5786">
                  <c:v>1107.06</c:v>
                </c:pt>
                <c:pt idx="5787">
                  <c:v>1103.55</c:v>
                </c:pt>
                <c:pt idx="5788">
                  <c:v>1088.26</c:v>
                </c:pt>
                <c:pt idx="5789">
                  <c:v>#N/A</c:v>
                </c:pt>
                <c:pt idx="5790">
                  <c:v>#N/A</c:v>
                </c:pt>
                <c:pt idx="5791">
                  <c:v>1091.71</c:v>
                </c:pt>
                <c:pt idx="5792">
                  <c:v>1089.51</c:v>
                </c:pt>
                <c:pt idx="5793">
                  <c:v>1085.76</c:v>
                </c:pt>
                <c:pt idx="5794">
                  <c:v>1084.6500000000001</c:v>
                </c:pt>
                <c:pt idx="5795">
                  <c:v>1083.26</c:v>
                </c:pt>
                <c:pt idx="5796">
                  <c:v>#N/A</c:v>
                </c:pt>
                <c:pt idx="5797">
                  <c:v>#N/A</c:v>
                </c:pt>
                <c:pt idx="5798">
                  <c:v>1082.46</c:v>
                </c:pt>
                <c:pt idx="5799">
                  <c:v>1069.96</c:v>
                </c:pt>
                <c:pt idx="5800">
                  <c:v>1070.76</c:v>
                </c:pt>
                <c:pt idx="5801">
                  <c:v>1082</c:v>
                </c:pt>
                <c:pt idx="5802">
                  <c:v>1077.71</c:v>
                </c:pt>
                <c:pt idx="5803">
                  <c:v>#N/A</c:v>
                </c:pt>
                <c:pt idx="5804">
                  <c:v>#N/A</c:v>
                </c:pt>
                <c:pt idx="5805">
                  <c:v>1068.94</c:v>
                </c:pt>
                <c:pt idx="5806">
                  <c:v>1075.1099999999999</c:v>
                </c:pt>
                <c:pt idx="5807">
                  <c:v>1071.01</c:v>
                </c:pt>
                <c:pt idx="5808">
                  <c:v>1071.3</c:v>
                </c:pt>
                <c:pt idx="5809">
                  <c:v>1058.4100000000001</c:v>
                </c:pt>
                <c:pt idx="5810">
                  <c:v>#N/A</c:v>
                </c:pt>
                <c:pt idx="5811">
                  <c:v>#N/A</c:v>
                </c:pt>
                <c:pt idx="5812">
                  <c:v>1064.02</c:v>
                </c:pt>
                <c:pt idx="5813">
                  <c:v>1069.1099999999999</c:v>
                </c:pt>
                <c:pt idx="5814">
                  <c:v>1053.31</c:v>
                </c:pt>
                <c:pt idx="5815">
                  <c:v>1062.17</c:v>
                </c:pt>
                <c:pt idx="5816">
                  <c:v>1086.6099999999999</c:v>
                </c:pt>
                <c:pt idx="5817">
                  <c:v>#N/A</c:v>
                </c:pt>
                <c:pt idx="5818">
                  <c:v>#N/A</c:v>
                </c:pt>
                <c:pt idx="5819">
                  <c:v>1069.99</c:v>
                </c:pt>
                <c:pt idx="5820">
                  <c:v>1074.31</c:v>
                </c:pt>
                <c:pt idx="5821">
                  <c:v>1072.81</c:v>
                </c:pt>
                <c:pt idx="5822">
                  <c:v>1071.1400000000001</c:v>
                </c:pt>
                <c:pt idx="5823">
                  <c:v>1074.51</c:v>
                </c:pt>
                <c:pt idx="5824">
                  <c:v>#N/A</c:v>
                </c:pt>
                <c:pt idx="5825">
                  <c:v>#N/A</c:v>
                </c:pt>
                <c:pt idx="5826">
                  <c:v>1062.5999999999999</c:v>
                </c:pt>
                <c:pt idx="5827">
                  <c:v>1060.3599999999999</c:v>
                </c:pt>
                <c:pt idx="5828">
                  <c:v>1072.56</c:v>
                </c:pt>
                <c:pt idx="5829">
                  <c:v>1051.3599999999999</c:v>
                </c:pt>
                <c:pt idx="5830">
                  <c:v>1065.81</c:v>
                </c:pt>
                <c:pt idx="5831">
                  <c:v>#N/A</c:v>
                </c:pt>
                <c:pt idx="5832">
                  <c:v>#N/A</c:v>
                </c:pt>
                <c:pt idx="5833">
                  <c:v>1078.06</c:v>
                </c:pt>
                <c:pt idx="5834">
                  <c:v>1071.96</c:v>
                </c:pt>
                <c:pt idx="5835">
                  <c:v>1070.0999999999999</c:v>
                </c:pt>
                <c:pt idx="5836">
                  <c:v>1075.1300000000001</c:v>
                </c:pt>
                <c:pt idx="5837">
                  <c:v>1075.5</c:v>
                </c:pt>
                <c:pt idx="5838">
                  <c:v>#N/A</c:v>
                </c:pt>
                <c:pt idx="5839">
                  <c:v>#N/A</c:v>
                </c:pt>
                <c:pt idx="5840">
                  <c:v>1068.6500000000001</c:v>
                </c:pt>
                <c:pt idx="5841">
                  <c:v>1068.6099999999999</c:v>
                </c:pt>
                <c:pt idx="5842">
                  <c:v>1060.7</c:v>
                </c:pt>
                <c:pt idx="5843">
                  <c:v>1060.9100000000001</c:v>
                </c:pt>
                <c:pt idx="5844">
                  <c:v>1060.24</c:v>
                </c:pt>
                <c:pt idx="5845">
                  <c:v>#N/A</c:v>
                </c:pt>
                <c:pt idx="5846">
                  <c:v>#N/A</c:v>
                </c:pt>
                <c:pt idx="5847">
                  <c:v>1074.3</c:v>
                </c:pt>
                <c:pt idx="5848">
                  <c:v>1077.26</c:v>
                </c:pt>
                <c:pt idx="5849">
                  <c:v>1094.3</c:v>
                </c:pt>
                <c:pt idx="5850">
                  <c:v>1109.0999999999999</c:v>
                </c:pt>
                <c:pt idx="5851">
                  <c:v>1103.8399999999999</c:v>
                </c:pt>
                <c:pt idx="5852">
                  <c:v>#N/A</c:v>
                </c:pt>
                <c:pt idx="5853">
                  <c:v>#N/A</c:v>
                </c:pt>
                <c:pt idx="5854">
                  <c:v>1093.8599999999999</c:v>
                </c:pt>
                <c:pt idx="5855">
                  <c:v>1086.6600000000001</c:v>
                </c:pt>
                <c:pt idx="5856">
                  <c:v>1093.1099999999999</c:v>
                </c:pt>
                <c:pt idx="5857">
                  <c:v>1077.5999999999999</c:v>
                </c:pt>
                <c:pt idx="5858">
                  <c:v>1088.71</c:v>
                </c:pt>
                <c:pt idx="5859">
                  <c:v>#N/A</c:v>
                </c:pt>
                <c:pt idx="5860">
                  <c:v>#N/A</c:v>
                </c:pt>
                <c:pt idx="5861">
                  <c:v>1088.5999999999999</c:v>
                </c:pt>
                <c:pt idx="5862">
                  <c:v>1086.72</c:v>
                </c:pt>
                <c:pt idx="5863">
                  <c:v>1100.6199999999999</c:v>
                </c:pt>
                <c:pt idx="5864">
                  <c:v>1101.21</c:v>
                </c:pt>
                <c:pt idx="5865">
                  <c:v>1097.9100000000001</c:v>
                </c:pt>
                <c:pt idx="5866">
                  <c:v>#N/A</c:v>
                </c:pt>
                <c:pt idx="5867">
                  <c:v>#N/A</c:v>
                </c:pt>
                <c:pt idx="5868">
                  <c:v>1107.6600000000001</c:v>
                </c:pt>
                <c:pt idx="5869">
                  <c:v>1120.17</c:v>
                </c:pt>
                <c:pt idx="5870">
                  <c:v>1125.19</c:v>
                </c:pt>
                <c:pt idx="5871">
                  <c:v>1114.74</c:v>
                </c:pt>
                <c:pt idx="5872">
                  <c:v>1117.6400000000001</c:v>
                </c:pt>
                <c:pt idx="5873">
                  <c:v>#N/A</c:v>
                </c:pt>
                <c:pt idx="5874">
                  <c:v>#N/A</c:v>
                </c:pt>
                <c:pt idx="5875">
                  <c:v>1128.46</c:v>
                </c:pt>
                <c:pt idx="5876">
                  <c:v>1128.71</c:v>
                </c:pt>
                <c:pt idx="5877">
                  <c:v>1142.53</c:v>
                </c:pt>
                <c:pt idx="5878">
                  <c:v>1155.3599999999999</c:v>
                </c:pt>
                <c:pt idx="5879">
                  <c:v>1173.29</c:v>
                </c:pt>
                <c:pt idx="5880">
                  <c:v>#N/A</c:v>
                </c:pt>
                <c:pt idx="5881">
                  <c:v>#N/A</c:v>
                </c:pt>
                <c:pt idx="5882">
                  <c:v>1190.76</c:v>
                </c:pt>
                <c:pt idx="5883">
                  <c:v>1188.46</c:v>
                </c:pt>
                <c:pt idx="5884">
                  <c:v>1197.1099999999999</c:v>
                </c:pt>
                <c:pt idx="5885">
                  <c:v>1246.51</c:v>
                </c:pt>
                <c:pt idx="5886">
                  <c:v>1237.6600000000001</c:v>
                </c:pt>
                <c:pt idx="5887">
                  <c:v>#N/A</c:v>
                </c:pt>
                <c:pt idx="5888">
                  <c:v>#N/A</c:v>
                </c:pt>
                <c:pt idx="5889">
                  <c:v>1209.3</c:v>
                </c:pt>
                <c:pt idx="5890">
                  <c:v>1199.96</c:v>
                </c:pt>
                <c:pt idx="5891">
                  <c:v>1208.76</c:v>
                </c:pt>
                <c:pt idx="5892">
                  <c:v>1231.95</c:v>
                </c:pt>
                <c:pt idx="5893">
                  <c:v>1227.81</c:v>
                </c:pt>
                <c:pt idx="5894">
                  <c:v>#N/A</c:v>
                </c:pt>
                <c:pt idx="5895">
                  <c:v>#N/A</c:v>
                </c:pt>
                <c:pt idx="5896">
                  <c:v>1208.3599999999999</c:v>
                </c:pt>
                <c:pt idx="5897">
                  <c:v>1227.06</c:v>
                </c:pt>
                <c:pt idx="5898">
                  <c:v>1228.96</c:v>
                </c:pt>
                <c:pt idx="5899">
                  <c:v>1234.26</c:v>
                </c:pt>
                <c:pt idx="5900">
                  <c:v>1222.21</c:v>
                </c:pt>
                <c:pt idx="5901">
                  <c:v>#N/A</c:v>
                </c:pt>
                <c:pt idx="5902">
                  <c:v>#N/A</c:v>
                </c:pt>
                <c:pt idx="5903">
                  <c:v>1237.76</c:v>
                </c:pt>
                <c:pt idx="5904">
                  <c:v>1231.8599999999999</c:v>
                </c:pt>
                <c:pt idx="5905">
                  <c:v>1239.9100000000001</c:v>
                </c:pt>
                <c:pt idx="5906">
                  <c:v>1263.31</c:v>
                </c:pt>
                <c:pt idx="5907">
                  <c:v>1259.06</c:v>
                </c:pt>
                <c:pt idx="5908">
                  <c:v>#N/A</c:v>
                </c:pt>
                <c:pt idx="5909">
                  <c:v>#N/A</c:v>
                </c:pt>
                <c:pt idx="5910">
                  <c:v>1267.01</c:v>
                </c:pt>
                <c:pt idx="5911">
                  <c:v>1260.71</c:v>
                </c:pt>
                <c:pt idx="5912">
                  <c:v>1252.56</c:v>
                </c:pt>
                <c:pt idx="5913">
                  <c:v>1271.06</c:v>
                </c:pt>
                <c:pt idx="5914">
                  <c:v>1248.06</c:v>
                </c:pt>
                <c:pt idx="5915">
                  <c:v>#N/A</c:v>
                </c:pt>
                <c:pt idx="5916">
                  <c:v>#N/A</c:v>
                </c:pt>
                <c:pt idx="5917">
                  <c:v>1234.9000000000001</c:v>
                </c:pt>
                <c:pt idx="5918">
                  <c:v>1232</c:v>
                </c:pt>
                <c:pt idx="5919">
                  <c:v>1262.7</c:v>
                </c:pt>
                <c:pt idx="5920">
                  <c:v>1257.1500000000001</c:v>
                </c:pt>
                <c:pt idx="5921">
                  <c:v>1254.5899999999999</c:v>
                </c:pt>
                <c:pt idx="5922">
                  <c:v>#N/A</c:v>
                </c:pt>
                <c:pt idx="5923">
                  <c:v>#N/A</c:v>
                </c:pt>
                <c:pt idx="5924">
                  <c:v>1243.29</c:v>
                </c:pt>
                <c:pt idx="5925">
                  <c:v>1248</c:v>
                </c:pt>
                <c:pt idx="5926">
                  <c:v>1219.8</c:v>
                </c:pt>
                <c:pt idx="5927">
                  <c:v>1216.19</c:v>
                </c:pt>
                <c:pt idx="5928">
                  <c:v>1216.0999999999999</c:v>
                </c:pt>
                <c:pt idx="5929">
                  <c:v>#N/A</c:v>
                </c:pt>
                <c:pt idx="5930">
                  <c:v>#N/A</c:v>
                </c:pt>
                <c:pt idx="5931">
                  <c:v>1220.6500000000001</c:v>
                </c:pt>
                <c:pt idx="5932">
                  <c:v>1241.8</c:v>
                </c:pt>
                <c:pt idx="5933">
                  <c:v>1224.45</c:v>
                </c:pt>
                <c:pt idx="5934">
                  <c:v>1231.95</c:v>
                </c:pt>
                <c:pt idx="5935">
                  <c:v>1222.1099999999999</c:v>
                </c:pt>
                <c:pt idx="5936">
                  <c:v>#N/A</c:v>
                </c:pt>
                <c:pt idx="5937">
                  <c:v>#N/A</c:v>
                </c:pt>
                <c:pt idx="5938">
                  <c:v>1214.6500000000001</c:v>
                </c:pt>
                <c:pt idx="5939">
                  <c:v>1230.69</c:v>
                </c:pt>
                <c:pt idx="5940">
                  <c:v>1221.8499999999999</c:v>
                </c:pt>
                <c:pt idx="5941">
                  <c:v>1240.29</c:v>
                </c:pt>
                <c:pt idx="5942">
                  <c:v>1240.01</c:v>
                </c:pt>
                <c:pt idx="5943">
                  <c:v>#N/A</c:v>
                </c:pt>
                <c:pt idx="5944">
                  <c:v>#N/A</c:v>
                </c:pt>
                <c:pt idx="5945">
                  <c:v>1257.55</c:v>
                </c:pt>
                <c:pt idx="5946">
                  <c:v>1255.56</c:v>
                </c:pt>
                <c:pt idx="5947">
                  <c:v>1242.76</c:v>
                </c:pt>
                <c:pt idx="5948">
                  <c:v>1227.01</c:v>
                </c:pt>
                <c:pt idx="5949">
                  <c:v>1233.6600000000001</c:v>
                </c:pt>
                <c:pt idx="5950">
                  <c:v>#N/A</c:v>
                </c:pt>
                <c:pt idx="5951">
                  <c:v>#N/A</c:v>
                </c:pt>
                <c:pt idx="5952">
                  <c:v>1231.1500000000001</c:v>
                </c:pt>
                <c:pt idx="5953">
                  <c:v>1250.0999999999999</c:v>
                </c:pt>
                <c:pt idx="5954">
                  <c:v>1243.3</c:v>
                </c:pt>
                <c:pt idx="5955">
                  <c:v>1248.46</c:v>
                </c:pt>
                <c:pt idx="5956">
                  <c:v>1231.9100000000001</c:v>
                </c:pt>
                <c:pt idx="5957">
                  <c:v>#N/A</c:v>
                </c:pt>
                <c:pt idx="5958">
                  <c:v>#N/A</c:v>
                </c:pt>
                <c:pt idx="5959">
                  <c:v>1237.5</c:v>
                </c:pt>
                <c:pt idx="5960">
                  <c:v>1242.5899999999999</c:v>
                </c:pt>
                <c:pt idx="5961">
                  <c:v>1245.7</c:v>
                </c:pt>
                <c:pt idx="5962">
                  <c:v>1266.08</c:v>
                </c:pt>
                <c:pt idx="5963">
                  <c:v>1293.3599999999999</c:v>
                </c:pt>
                <c:pt idx="5964">
                  <c:v>#N/A</c:v>
                </c:pt>
                <c:pt idx="5965">
                  <c:v>#N/A</c:v>
                </c:pt>
                <c:pt idx="5966">
                  <c:v>1291.21</c:v>
                </c:pt>
                <c:pt idx="5967">
                  <c:v>1285.5999999999999</c:v>
                </c:pt>
                <c:pt idx="5968">
                  <c:v>1279.1099999999999</c:v>
                </c:pt>
                <c:pt idx="5969">
                  <c:v>1277.6600000000001</c:v>
                </c:pt>
                <c:pt idx="5970">
                  <c:v>1288.3</c:v>
                </c:pt>
                <c:pt idx="5971">
                  <c:v>#N/A</c:v>
                </c:pt>
                <c:pt idx="5972">
                  <c:v>#N/A</c:v>
                </c:pt>
                <c:pt idx="5973">
                  <c:v>1263.46</c:v>
                </c:pt>
                <c:pt idx="5974">
                  <c:v>1266</c:v>
                </c:pt>
                <c:pt idx="5975">
                  <c:v>1277.31</c:v>
                </c:pt>
                <c:pt idx="5976">
                  <c:v>1263.1099999999999</c:v>
                </c:pt>
                <c:pt idx="5977">
                  <c:v>1273.2</c:v>
                </c:pt>
                <c:pt idx="5978">
                  <c:v>#N/A</c:v>
                </c:pt>
                <c:pt idx="5979">
                  <c:v>#N/A</c:v>
                </c:pt>
                <c:pt idx="5980">
                  <c:v>1273.46</c:v>
                </c:pt>
                <c:pt idx="5981">
                  <c:v>1279.5999999999999</c:v>
                </c:pt>
                <c:pt idx="5982">
                  <c:v>1257.9000000000001</c:v>
                </c:pt>
                <c:pt idx="5983">
                  <c:v>1254.0999999999999</c:v>
                </c:pt>
                <c:pt idx="5984">
                  <c:v>1251.9100000000001</c:v>
                </c:pt>
                <c:pt idx="5985">
                  <c:v>#N/A</c:v>
                </c:pt>
                <c:pt idx="5986">
                  <c:v>#N/A</c:v>
                </c:pt>
                <c:pt idx="5987">
                  <c:v>1248.49</c:v>
                </c:pt>
                <c:pt idx="5988">
                  <c:v>1226.5</c:v>
                </c:pt>
                <c:pt idx="5989">
                  <c:v>1223.78</c:v>
                </c:pt>
                <c:pt idx="5990">
                  <c:v>1219.75</c:v>
                </c:pt>
                <c:pt idx="5991">
                  <c:v>1212.1500000000001</c:v>
                </c:pt>
                <c:pt idx="5992">
                  <c:v>#N/A</c:v>
                </c:pt>
                <c:pt idx="5993">
                  <c:v>#N/A</c:v>
                </c:pt>
                <c:pt idx="5994">
                  <c:v>1205.2</c:v>
                </c:pt>
                <c:pt idx="5995">
                  <c:v>1214.69</c:v>
                </c:pt>
                <c:pt idx="5996">
                  <c:v>1212.4000000000001</c:v>
                </c:pt>
                <c:pt idx="5997">
                  <c:v>1210.49</c:v>
                </c:pt>
                <c:pt idx="5998">
                  <c:v>1244.0899999999999</c:v>
                </c:pt>
                <c:pt idx="5999">
                  <c:v>#N/A</c:v>
                </c:pt>
                <c:pt idx="6000">
                  <c:v>#N/A</c:v>
                </c:pt>
                <c:pt idx="6001">
                  <c:v>1244.8599999999999</c:v>
                </c:pt>
                <c:pt idx="6002">
                  <c:v>1243.3900000000001</c:v>
                </c:pt>
                <c:pt idx="6003">
                  <c:v>1261.76</c:v>
                </c:pt>
                <c:pt idx="6004">
                  <c:v>1268.4000000000001</c:v>
                </c:pt>
                <c:pt idx="6005">
                  <c:v>1273.8</c:v>
                </c:pt>
                <c:pt idx="6006">
                  <c:v>#N/A</c:v>
                </c:pt>
                <c:pt idx="6007">
                  <c:v>#N/A</c:v>
                </c:pt>
                <c:pt idx="6008">
                  <c:v>1283.6500000000001</c:v>
                </c:pt>
                <c:pt idx="6009">
                  <c:v>1285.46</c:v>
                </c:pt>
                <c:pt idx="6010">
                  <c:v>1291.1099999999999</c:v>
                </c:pt>
                <c:pt idx="6011">
                  <c:v>1278.5899999999999</c:v>
                </c:pt>
                <c:pt idx="6012">
                  <c:v>1298.21</c:v>
                </c:pt>
                <c:pt idx="6013">
                  <c:v>#N/A</c:v>
                </c:pt>
                <c:pt idx="6014">
                  <c:v>#N/A</c:v>
                </c:pt>
                <c:pt idx="6015">
                  <c:v>1289.75</c:v>
                </c:pt>
                <c:pt idx="6016">
                  <c:v>1268.06</c:v>
                </c:pt>
                <c:pt idx="6017">
                  <c:v>1265.9100000000001</c:v>
                </c:pt>
                <c:pt idx="6018">
                  <c:v>1255.25</c:v>
                </c:pt>
                <c:pt idx="6019">
                  <c:v>1315.48</c:v>
                </c:pt>
                <c:pt idx="6020">
                  <c:v>#N/A</c:v>
                </c:pt>
                <c:pt idx="6021">
                  <c:v>#N/A</c:v>
                </c:pt>
                <c:pt idx="6022">
                  <c:v>1324.39</c:v>
                </c:pt>
                <c:pt idx="6023">
                  <c:v>1312.11</c:v>
                </c:pt>
                <c:pt idx="6024">
                  <c:v>1318.51</c:v>
                </c:pt>
                <c:pt idx="6025">
                  <c:v>1321.78</c:v>
                </c:pt>
                <c:pt idx="6026">
                  <c:v>1341.91</c:v>
                </c:pt>
                <c:pt idx="6027">
                  <c:v>#N/A</c:v>
                </c:pt>
                <c:pt idx="6028">
                  <c:v>#N/A</c:v>
                </c:pt>
                <c:pt idx="6029">
                  <c:v>1350.4</c:v>
                </c:pt>
                <c:pt idx="6030">
                  <c:v>1355.69</c:v>
                </c:pt>
                <c:pt idx="6031">
                  <c:v>1363.51</c:v>
                </c:pt>
                <c:pt idx="6032">
                  <c:v>1360.2</c:v>
                </c:pt>
                <c:pt idx="6033">
                  <c:v>1366.4</c:v>
                </c:pt>
                <c:pt idx="6034">
                  <c:v>#N/A</c:v>
                </c:pt>
                <c:pt idx="6035">
                  <c:v>#N/A</c:v>
                </c:pt>
                <c:pt idx="6036">
                  <c:v>1354.85</c:v>
                </c:pt>
                <c:pt idx="6037">
                  <c:v>1331.25</c:v>
                </c:pt>
                <c:pt idx="6038">
                  <c:v>1342.45</c:v>
                </c:pt>
                <c:pt idx="6039">
                  <c:v>1334.7</c:v>
                </c:pt>
                <c:pt idx="6040">
                  <c:v>1337.45</c:v>
                </c:pt>
                <c:pt idx="6041">
                  <c:v>#N/A</c:v>
                </c:pt>
                <c:pt idx="6042">
                  <c:v>#N/A</c:v>
                </c:pt>
                <c:pt idx="6043">
                  <c:v>1328.39</c:v>
                </c:pt>
                <c:pt idx="6044">
                  <c:v>1331.73</c:v>
                </c:pt>
                <c:pt idx="6045">
                  <c:v>1315.51</c:v>
                </c:pt>
                <c:pt idx="6046">
                  <c:v>1330.7</c:v>
                </c:pt>
                <c:pt idx="6047">
                  <c:v>1322.01</c:v>
                </c:pt>
                <c:pt idx="6048">
                  <c:v>#N/A</c:v>
                </c:pt>
                <c:pt idx="6049">
                  <c:v>#N/A</c:v>
                </c:pt>
                <c:pt idx="6050">
                  <c:v>1315.15</c:v>
                </c:pt>
                <c:pt idx="6051">
                  <c:v>1319.84</c:v>
                </c:pt>
                <c:pt idx="6052">
                  <c:v>1339.42</c:v>
                </c:pt>
                <c:pt idx="6053">
                  <c:v>1335.47</c:v>
                </c:pt>
                <c:pt idx="6054">
                  <c:v>1350.59</c:v>
                </c:pt>
                <c:pt idx="6055">
                  <c:v>#N/A</c:v>
                </c:pt>
                <c:pt idx="6056">
                  <c:v>#N/A</c:v>
                </c:pt>
                <c:pt idx="6057">
                  <c:v>1352.85</c:v>
                </c:pt>
                <c:pt idx="6058">
                  <c:v>1363.2</c:v>
                </c:pt>
                <c:pt idx="6059">
                  <c:v>1357.5</c:v>
                </c:pt>
                <c:pt idx="6060">
                  <c:v>1360.8</c:v>
                </c:pt>
                <c:pt idx="6061">
                  <c:v>1335.09</c:v>
                </c:pt>
                <c:pt idx="6062">
                  <c:v>#N/A</c:v>
                </c:pt>
                <c:pt idx="6063">
                  <c:v>#N/A</c:v>
                </c:pt>
                <c:pt idx="6064">
                  <c:v>1335.1</c:v>
                </c:pt>
                <c:pt idx="6065">
                  <c:v>1340.3100999999999</c:v>
                </c:pt>
                <c:pt idx="6066">
                  <c:v>1346.27</c:v>
                </c:pt>
                <c:pt idx="6067">
                  <c:v>1338.39</c:v>
                </c:pt>
                <c:pt idx="6068">
                  <c:v>1335.71</c:v>
                </c:pt>
                <c:pt idx="6069">
                  <c:v>#N/A</c:v>
                </c:pt>
                <c:pt idx="6070">
                  <c:v>#N/A</c:v>
                </c:pt>
                <c:pt idx="6071">
                  <c:v>1338.91</c:v>
                </c:pt>
                <c:pt idx="6072">
                  <c:v>1345.7</c:v>
                </c:pt>
                <c:pt idx="6073">
                  <c:v>1348.1801</c:v>
                </c:pt>
                <c:pt idx="6074">
                  <c:v>1351.9301</c:v>
                </c:pt>
                <c:pt idx="6075">
                  <c:v>1341.22</c:v>
                </c:pt>
                <c:pt idx="6076">
                  <c:v>#N/A</c:v>
                </c:pt>
                <c:pt idx="6077">
                  <c:v>#N/A</c:v>
                </c:pt>
                <c:pt idx="6078">
                  <c:v>1338.27</c:v>
                </c:pt>
                <c:pt idx="6079">
                  <c:v>1337.35</c:v>
                </c:pt>
                <c:pt idx="6080">
                  <c:v>1323.25</c:v>
                </c:pt>
                <c:pt idx="6081">
                  <c:v>1321.2</c:v>
                </c:pt>
                <c:pt idx="6082">
                  <c:v>1320.85</c:v>
                </c:pt>
                <c:pt idx="6083">
                  <c:v>#N/A</c:v>
                </c:pt>
                <c:pt idx="6084">
                  <c:v>#N/A</c:v>
                </c:pt>
                <c:pt idx="6085">
                  <c:v>1323.01</c:v>
                </c:pt>
                <c:pt idx="6086">
                  <c:v>1310.6500000000001</c:v>
                </c:pt>
                <c:pt idx="6087">
                  <c:v>1308.45</c:v>
                </c:pt>
                <c:pt idx="6088">
                  <c:v>1313.47</c:v>
                </c:pt>
                <c:pt idx="6089">
                  <c:v>1324.65</c:v>
                </c:pt>
                <c:pt idx="6090">
                  <c:v>#N/A</c:v>
                </c:pt>
                <c:pt idx="6091">
                  <c:v>#N/A</c:v>
                </c:pt>
                <c:pt idx="6092">
                  <c:v>1326.33</c:v>
                </c:pt>
                <c:pt idx="6093">
                  <c:v>1349.5600999999999</c:v>
                </c:pt>
                <c:pt idx="6094">
                  <c:v>1344.88</c:v>
                </c:pt>
                <c:pt idx="6095">
                  <c:v>1337.95</c:v>
                </c:pt>
                <c:pt idx="6096">
                  <c:v>1327.6899000000001</c:v>
                </c:pt>
                <c:pt idx="6097">
                  <c:v>#N/A</c:v>
                </c:pt>
                <c:pt idx="6098">
                  <c:v>#N/A</c:v>
                </c:pt>
                <c:pt idx="6099">
                  <c:v>1327.15</c:v>
                </c:pt>
                <c:pt idx="6100">
                  <c:v>1318.61</c:v>
                </c:pt>
                <c:pt idx="6101">
                  <c:v>1322.6</c:v>
                </c:pt>
                <c:pt idx="6102">
                  <c:v>1313.8</c:v>
                </c:pt>
                <c:pt idx="6103">
                  <c:v>1310.0600999999999</c:v>
                </c:pt>
                <c:pt idx="6104">
                  <c:v>#N/A</c:v>
                </c:pt>
                <c:pt idx="6105">
                  <c:v>#N/A</c:v>
                </c:pt>
                <c:pt idx="6106">
                  <c:v>1313.22</c:v>
                </c:pt>
                <c:pt idx="6107">
                  <c:v>1314.6</c:v>
                </c:pt>
                <c:pt idx="6108">
                  <c:v>1336.45</c:v>
                </c:pt>
                <c:pt idx="6109">
                  <c:v>1336.67</c:v>
                </c:pt>
                <c:pt idx="6110">
                  <c:v>1337.21</c:v>
                </c:pt>
                <c:pt idx="6111">
                  <c:v>#N/A</c:v>
                </c:pt>
                <c:pt idx="6112">
                  <c:v>#N/A</c:v>
                </c:pt>
                <c:pt idx="6113">
                  <c:v>1337.5600999999999</c:v>
                </c:pt>
                <c:pt idx="6114">
                  <c:v>1327.14</c:v>
                </c:pt>
                <c:pt idx="6115">
                  <c:v>1321.23</c:v>
                </c:pt>
                <c:pt idx="6116">
                  <c:v>1320.05</c:v>
                </c:pt>
                <c:pt idx="6117">
                  <c:v>1315.8</c:v>
                </c:pt>
                <c:pt idx="6118">
                  <c:v>#N/A</c:v>
                </c:pt>
                <c:pt idx="6119">
                  <c:v>#N/A</c:v>
                </c:pt>
                <c:pt idx="6120">
                  <c:v>1311.45</c:v>
                </c:pt>
                <c:pt idx="6121">
                  <c:v>1267.8100999999999</c:v>
                </c:pt>
                <c:pt idx="6122">
                  <c:v>1266.1600000000001</c:v>
                </c:pt>
                <c:pt idx="6123">
                  <c:v>1254.22</c:v>
                </c:pt>
                <c:pt idx="6124">
                  <c:v>1256.48</c:v>
                </c:pt>
                <c:pt idx="6125">
                  <c:v>#N/A</c:v>
                </c:pt>
                <c:pt idx="6126">
                  <c:v>#N/A</c:v>
                </c:pt>
                <c:pt idx="6127">
                  <c:v>1259.3599999999999</c:v>
                </c:pt>
                <c:pt idx="6128">
                  <c:v>1252.75</c:v>
                </c:pt>
                <c:pt idx="6129">
                  <c:v>1254.73</c:v>
                </c:pt>
                <c:pt idx="6130">
                  <c:v>1257.49</c:v>
                </c:pt>
                <c:pt idx="6131">
                  <c:v>1250.05</c:v>
                </c:pt>
                <c:pt idx="6132">
                  <c:v>#N/A</c:v>
                </c:pt>
                <c:pt idx="6133">
                  <c:v>#N/A</c:v>
                </c:pt>
                <c:pt idx="6134">
                  <c:v>1255.2</c:v>
                </c:pt>
                <c:pt idx="6135">
                  <c:v>1262.24</c:v>
                </c:pt>
                <c:pt idx="6136">
                  <c:v>1268.9000000000001</c:v>
                </c:pt>
                <c:pt idx="6137">
                  <c:v>1265.8</c:v>
                </c:pt>
                <c:pt idx="6138">
                  <c:v>1266.25</c:v>
                </c:pt>
                <c:pt idx="6139">
                  <c:v>#N/A</c:v>
                </c:pt>
                <c:pt idx="6140">
                  <c:v>#N/A</c:v>
                </c:pt>
                <c:pt idx="6141">
                  <c:v>1264.06</c:v>
                </c:pt>
                <c:pt idx="6142">
                  <c:v>1273.8499999999999</c:v>
                </c:pt>
                <c:pt idx="6143">
                  <c:v>1266.6099999999999</c:v>
                </c:pt>
                <c:pt idx="6144">
                  <c:v>1267.8</c:v>
                </c:pt>
                <c:pt idx="6145">
                  <c:v>1275.9100000000001</c:v>
                </c:pt>
                <c:pt idx="6146">
                  <c:v>#N/A</c:v>
                </c:pt>
                <c:pt idx="6147">
                  <c:v>#N/A</c:v>
                </c:pt>
                <c:pt idx="6148">
                  <c:v>1277.28</c:v>
                </c:pt>
                <c:pt idx="6149">
                  <c:v>1287.8</c:v>
                </c:pt>
                <c:pt idx="6150">
                  <c:v>1296.8900000000001</c:v>
                </c:pt>
                <c:pt idx="6151">
                  <c:v>1303.25</c:v>
                </c:pt>
                <c:pt idx="6152">
                  <c:v>1303.75</c:v>
                </c:pt>
                <c:pt idx="6153">
                  <c:v>#N/A</c:v>
                </c:pt>
                <c:pt idx="6154">
                  <c:v>#N/A</c:v>
                </c:pt>
                <c:pt idx="6155">
                  <c:v>1281.3199</c:v>
                </c:pt>
                <c:pt idx="6156">
                  <c:v>1275.26</c:v>
                </c:pt>
                <c:pt idx="6157">
                  <c:v>1277.8</c:v>
                </c:pt>
                <c:pt idx="6158">
                  <c:v>1259.6801</c:v>
                </c:pt>
                <c:pt idx="6159">
                  <c:v>1225.58</c:v>
                </c:pt>
                <c:pt idx="6160">
                  <c:v>#N/A</c:v>
                </c:pt>
                <c:pt idx="6161">
                  <c:v>#N/A</c:v>
                </c:pt>
                <c:pt idx="6162">
                  <c:v>1219.8599999999999</c:v>
                </c:pt>
                <c:pt idx="6163">
                  <c:v>1227.98</c:v>
                </c:pt>
                <c:pt idx="6164">
                  <c:v>1224.9000000000001</c:v>
                </c:pt>
                <c:pt idx="6165">
                  <c:v>1216.01</c:v>
                </c:pt>
                <c:pt idx="6166">
                  <c:v>1208.31</c:v>
                </c:pt>
                <c:pt idx="6167">
                  <c:v>#N/A</c:v>
                </c:pt>
                <c:pt idx="6168">
                  <c:v>#N/A</c:v>
                </c:pt>
                <c:pt idx="6169">
                  <c:v>1213.6600000000001</c:v>
                </c:pt>
                <c:pt idx="6170">
                  <c:v>1211.8599999999999</c:v>
                </c:pt>
                <c:pt idx="6171">
                  <c:v>1187.6500000000001</c:v>
                </c:pt>
                <c:pt idx="6172">
                  <c:v>1183.2</c:v>
                </c:pt>
                <c:pt idx="6173">
                  <c:v>1182.8800000000001</c:v>
                </c:pt>
                <c:pt idx="6174">
                  <c:v>#N/A</c:v>
                </c:pt>
                <c:pt idx="6175">
                  <c:v>#N/A</c:v>
                </c:pt>
                <c:pt idx="6176">
                  <c:v>1193.3800000000001</c:v>
                </c:pt>
                <c:pt idx="6177">
                  <c:v>1188.3399999999999</c:v>
                </c:pt>
                <c:pt idx="6178">
                  <c:v>1172.7</c:v>
                </c:pt>
                <c:pt idx="6179">
                  <c:v>1170.9100000000001</c:v>
                </c:pt>
                <c:pt idx="6180">
                  <c:v>1176.8800000000001</c:v>
                </c:pt>
                <c:pt idx="6181">
                  <c:v>#N/A</c:v>
                </c:pt>
                <c:pt idx="6182">
                  <c:v>#N/A</c:v>
                </c:pt>
                <c:pt idx="6183">
                  <c:v>1170.1801</c:v>
                </c:pt>
                <c:pt idx="6184">
                  <c:v>1169.6400000000001</c:v>
                </c:pt>
                <c:pt idx="6185">
                  <c:v>1173.9000000000001</c:v>
                </c:pt>
                <c:pt idx="6186">
                  <c:v>1170.46</c:v>
                </c:pt>
                <c:pt idx="6187">
                  <c:v>1157.75</c:v>
                </c:pt>
                <c:pt idx="6188">
                  <c:v>#N/A</c:v>
                </c:pt>
                <c:pt idx="6189">
                  <c:v>#N/A</c:v>
                </c:pt>
                <c:pt idx="6190">
                  <c:v>1162.1199999999999</c:v>
                </c:pt>
                <c:pt idx="6191">
                  <c:v>1157.96</c:v>
                </c:pt>
                <c:pt idx="6192">
                  <c:v>1144.1199999999999</c:v>
                </c:pt>
                <c:pt idx="6193">
                  <c:v>1128.3399999999999</c:v>
                </c:pt>
                <c:pt idx="6194">
                  <c:v>1133.99</c:v>
                </c:pt>
                <c:pt idx="6195">
                  <c:v>#N/A</c:v>
                </c:pt>
                <c:pt idx="6196">
                  <c:v>#N/A</c:v>
                </c:pt>
                <c:pt idx="6197">
                  <c:v>1138.6600000000001</c:v>
                </c:pt>
                <c:pt idx="6198">
                  <c:v>1131.8</c:v>
                </c:pt>
                <c:pt idx="6199">
                  <c:v>1131.4100000000001</c:v>
                </c:pt>
                <c:pt idx="6200">
                  <c:v>1128.5999999999999</c:v>
                </c:pt>
                <c:pt idx="6201">
                  <c:v>1133.1099999999999</c:v>
                </c:pt>
                <c:pt idx="6202">
                  <c:v>#N/A</c:v>
                </c:pt>
                <c:pt idx="6203">
                  <c:v>#N/A</c:v>
                </c:pt>
                <c:pt idx="6204">
                  <c:v>1133.56</c:v>
                </c:pt>
                <c:pt idx="6205">
                  <c:v>1138.8499999999999</c:v>
                </c:pt>
                <c:pt idx="6206">
                  <c:v>1142.05</c:v>
                </c:pt>
                <c:pt idx="6207">
                  <c:v>1158.24</c:v>
                </c:pt>
                <c:pt idx="6208">
                  <c:v>1151.46</c:v>
                </c:pt>
                <c:pt idx="6209">
                  <c:v>#N/A</c:v>
                </c:pt>
                <c:pt idx="6210">
                  <c:v>#N/A</c:v>
                </c:pt>
                <c:pt idx="6211">
                  <c:v>#N/A</c:v>
                </c:pt>
                <c:pt idx="6212">
                  <c:v>1158.8199</c:v>
                </c:pt>
                <c:pt idx="6213">
                  <c:v>1163.4000000000001</c:v>
                </c:pt>
                <c:pt idx="6214">
                  <c:v>1180.3900000000001</c:v>
                </c:pt>
                <c:pt idx="6215">
                  <c:v>1172.72</c:v>
                </c:pt>
                <c:pt idx="6216">
                  <c:v>#N/A</c:v>
                </c:pt>
                <c:pt idx="6217">
                  <c:v>#N/A</c:v>
                </c:pt>
                <c:pt idx="6218">
                  <c:v>1181.1600000000001</c:v>
                </c:pt>
                <c:pt idx="6219">
                  <c:v>1187.6400000000001</c:v>
                </c:pt>
                <c:pt idx="6220">
                  <c:v>1191.46</c:v>
                </c:pt>
                <c:pt idx="6221">
                  <c:v>1195.5600999999999</c:v>
                </c:pt>
                <c:pt idx="6222">
                  <c:v>1197.26</c:v>
                </c:pt>
                <c:pt idx="6223">
                  <c:v>#N/A</c:v>
                </c:pt>
                <c:pt idx="6224">
                  <c:v>#N/A</c:v>
                </c:pt>
                <c:pt idx="6225">
                  <c:v>1202.8</c:v>
                </c:pt>
                <c:pt idx="6226">
                  <c:v>1216.46</c:v>
                </c:pt>
                <c:pt idx="6227">
                  <c:v>1203.54</c:v>
                </c:pt>
                <c:pt idx="6228">
                  <c:v>1204.76</c:v>
                </c:pt>
                <c:pt idx="6229">
                  <c:v>1209.56</c:v>
                </c:pt>
                <c:pt idx="6230">
                  <c:v>#N/A</c:v>
                </c:pt>
                <c:pt idx="6231">
                  <c:v>#N/A</c:v>
                </c:pt>
                <c:pt idx="6232">
                  <c:v>1217.3800000000001</c:v>
                </c:pt>
                <c:pt idx="6233">
                  <c:v>1208.74</c:v>
                </c:pt>
                <c:pt idx="6234">
                  <c:v>1200.22</c:v>
                </c:pt>
                <c:pt idx="6235">
                  <c:v>1188.49</c:v>
                </c:pt>
                <c:pt idx="6236">
                  <c:v>1191.21</c:v>
                </c:pt>
                <c:pt idx="6237">
                  <c:v>#N/A</c:v>
                </c:pt>
                <c:pt idx="6238">
                  <c:v>#N/A</c:v>
                </c:pt>
                <c:pt idx="6239">
                  <c:v>1194.96</c:v>
                </c:pt>
                <c:pt idx="6240">
                  <c:v>1210.51</c:v>
                </c:pt>
                <c:pt idx="6241">
                  <c:v>1209.1099999999999</c:v>
                </c:pt>
                <c:pt idx="6242">
                  <c:v>1215.8100999999999</c:v>
                </c:pt>
                <c:pt idx="6243">
                  <c:v>1219.8</c:v>
                </c:pt>
                <c:pt idx="6244">
                  <c:v>#N/A</c:v>
                </c:pt>
                <c:pt idx="6245">
                  <c:v>#N/A</c:v>
                </c:pt>
                <c:pt idx="6246">
                  <c:v>1235.48</c:v>
                </c:pt>
                <c:pt idx="6247">
                  <c:v>1233.6400000000001</c:v>
                </c:pt>
                <c:pt idx="6248">
                  <c:v>1241.6099999999999</c:v>
                </c:pt>
                <c:pt idx="6249">
                  <c:v>1230.51</c:v>
                </c:pt>
                <c:pt idx="6250">
                  <c:v>1234.01</c:v>
                </c:pt>
                <c:pt idx="6251">
                  <c:v>#N/A</c:v>
                </c:pt>
                <c:pt idx="6252">
                  <c:v>#N/A</c:v>
                </c:pt>
                <c:pt idx="6253">
                  <c:v>1225.06</c:v>
                </c:pt>
                <c:pt idx="6254">
                  <c:v>1228.2</c:v>
                </c:pt>
                <c:pt idx="6255">
                  <c:v>1232.56</c:v>
                </c:pt>
                <c:pt idx="6256">
                  <c:v>1238.76</c:v>
                </c:pt>
                <c:pt idx="6257">
                  <c:v>1235.22</c:v>
                </c:pt>
                <c:pt idx="6258">
                  <c:v>#N/A</c:v>
                </c:pt>
                <c:pt idx="6259">
                  <c:v>#N/A</c:v>
                </c:pt>
                <c:pt idx="6260">
                  <c:v>1238</c:v>
                </c:pt>
                <c:pt idx="6261">
                  <c:v>1235.9000000000001</c:v>
                </c:pt>
                <c:pt idx="6262">
                  <c:v>1237.31</c:v>
                </c:pt>
                <c:pt idx="6263">
                  <c:v>1249.3399999999999</c:v>
                </c:pt>
                <c:pt idx="6264">
                  <c:v>1256.56</c:v>
                </c:pt>
                <c:pt idx="6265">
                  <c:v>#N/A</c:v>
                </c:pt>
                <c:pt idx="6266">
                  <c:v>#N/A</c:v>
                </c:pt>
                <c:pt idx="6267">
                  <c:v>1252.6801</c:v>
                </c:pt>
                <c:pt idx="6268">
                  <c:v>1248.52</c:v>
                </c:pt>
                <c:pt idx="6269">
                  <c:v>1248.8599999999999</c:v>
                </c:pt>
                <c:pt idx="6270">
                  <c:v>1234.72</c:v>
                </c:pt>
                <c:pt idx="6271">
                  <c:v>1234.22</c:v>
                </c:pt>
                <c:pt idx="6272">
                  <c:v>#N/A</c:v>
                </c:pt>
                <c:pt idx="6273">
                  <c:v>#N/A</c:v>
                </c:pt>
                <c:pt idx="6274">
                  <c:v>1225.56</c:v>
                </c:pt>
                <c:pt idx="6275">
                  <c:v>1215.5699</c:v>
                </c:pt>
                <c:pt idx="6276">
                  <c:v>1207.5</c:v>
                </c:pt>
                <c:pt idx="6277">
                  <c:v>1200.76</c:v>
                </c:pt>
                <c:pt idx="6278">
                  <c:v>1204.47</c:v>
                </c:pt>
                <c:pt idx="6279">
                  <c:v>#N/A</c:v>
                </c:pt>
                <c:pt idx="6280">
                  <c:v>#N/A</c:v>
                </c:pt>
                <c:pt idx="6281">
                  <c:v>1203.55</c:v>
                </c:pt>
                <c:pt idx="6282">
                  <c:v>1198.33</c:v>
                </c:pt>
                <c:pt idx="6283">
                  <c:v>1218.6500000000001</c:v>
                </c:pt>
                <c:pt idx="6284">
                  <c:v>1226.4000000000001</c:v>
                </c:pt>
                <c:pt idx="6285">
                  <c:v>1228.4000000000001</c:v>
                </c:pt>
                <c:pt idx="6286">
                  <c:v>#N/A</c:v>
                </c:pt>
                <c:pt idx="6287">
                  <c:v>#N/A</c:v>
                </c:pt>
                <c:pt idx="6288">
                  <c:v>1233.1500000000001</c:v>
                </c:pt>
                <c:pt idx="6289">
                  <c:v>1244.5</c:v>
                </c:pt>
                <c:pt idx="6290">
                  <c:v>1248.8499999999999</c:v>
                </c:pt>
                <c:pt idx="6291">
                  <c:v>1244.8</c:v>
                </c:pt>
                <c:pt idx="6292">
                  <c:v>1243.8</c:v>
                </c:pt>
                <c:pt idx="6293">
                  <c:v>#N/A</c:v>
                </c:pt>
                <c:pt idx="6294">
                  <c:v>#N/A</c:v>
                </c:pt>
                <c:pt idx="6295">
                  <c:v>1253.79</c:v>
                </c:pt>
                <c:pt idx="6296">
                  <c:v>1251.52</c:v>
                </c:pt>
                <c:pt idx="6297">
                  <c:v>1251.95</c:v>
                </c:pt>
                <c:pt idx="6298">
                  <c:v>1242.9000000000001</c:v>
                </c:pt>
                <c:pt idx="6299">
                  <c:v>1248.6300000000001</c:v>
                </c:pt>
                <c:pt idx="6300">
                  <c:v>#N/A</c:v>
                </c:pt>
                <c:pt idx="6301">
                  <c:v>#N/A</c:v>
                </c:pt>
                <c:pt idx="6302">
                  <c:v>1252.8499999999999</c:v>
                </c:pt>
                <c:pt idx="6303">
                  <c:v>1255.47</c:v>
                </c:pt>
                <c:pt idx="6304">
                  <c:v>1254.8</c:v>
                </c:pt>
                <c:pt idx="6305">
                  <c:v>1251.3</c:v>
                </c:pt>
                <c:pt idx="6306">
                  <c:v>1253.55</c:v>
                </c:pt>
                <c:pt idx="6307">
                  <c:v>#N/A</c:v>
                </c:pt>
                <c:pt idx="6308">
                  <c:v>#N/A</c:v>
                </c:pt>
                <c:pt idx="6309">
                  <c:v>1254.23</c:v>
                </c:pt>
                <c:pt idx="6310">
                  <c:v>1274.06</c:v>
                </c:pt>
                <c:pt idx="6311">
                  <c:v>1286.0999999999999</c:v>
                </c:pt>
                <c:pt idx="6312">
                  <c:v>1287.3599999999999</c:v>
                </c:pt>
                <c:pt idx="6313">
                  <c:v>1285.19</c:v>
                </c:pt>
                <c:pt idx="6314">
                  <c:v>#N/A</c:v>
                </c:pt>
                <c:pt idx="6315">
                  <c:v>#N/A</c:v>
                </c:pt>
                <c:pt idx="6316">
                  <c:v>1284.3</c:v>
                </c:pt>
                <c:pt idx="6317">
                  <c:v>1289.26</c:v>
                </c:pt>
                <c:pt idx="6318">
                  <c:v>1278.9100000000001</c:v>
                </c:pt>
                <c:pt idx="6319">
                  <c:v>1281.3499999999999</c:v>
                </c:pt>
                <c:pt idx="6320">
                  <c:v>1284</c:v>
                </c:pt>
                <c:pt idx="6321">
                  <c:v>#N/A</c:v>
                </c:pt>
                <c:pt idx="6322">
                  <c:v>#N/A</c:v>
                </c:pt>
                <c:pt idx="6323">
                  <c:v>1275.1801</c:v>
                </c:pt>
                <c:pt idx="6324">
                  <c:v>1263.3599999999999</c:v>
                </c:pt>
                <c:pt idx="6325">
                  <c:v>1268.6500000000001</c:v>
                </c:pt>
                <c:pt idx="6326">
                  <c:v>1263.7</c:v>
                </c:pt>
                <c:pt idx="6327">
                  <c:v>1267.6500000000001</c:v>
                </c:pt>
                <c:pt idx="6328">
                  <c:v>#N/A</c:v>
                </c:pt>
                <c:pt idx="6329">
                  <c:v>#N/A</c:v>
                </c:pt>
                <c:pt idx="6330">
                  <c:v>1256.3</c:v>
                </c:pt>
                <c:pt idx="6331">
                  <c:v>1256.79</c:v>
                </c:pt>
                <c:pt idx="6332">
                  <c:v>1237.97</c:v>
                </c:pt>
                <c:pt idx="6333">
                  <c:v>1227.25</c:v>
                </c:pt>
                <c:pt idx="6334">
                  <c:v>1227.5899999999999</c:v>
                </c:pt>
                <c:pt idx="6335">
                  <c:v>#N/A</c:v>
                </c:pt>
                <c:pt idx="6336">
                  <c:v>#N/A</c:v>
                </c:pt>
                <c:pt idx="6337">
                  <c:v>1225.8</c:v>
                </c:pt>
                <c:pt idx="6338">
                  <c:v>1220.9000000000001</c:v>
                </c:pt>
                <c:pt idx="6339">
                  <c:v>1218.6500000000001</c:v>
                </c:pt>
                <c:pt idx="6340">
                  <c:v>1224.3499999999999</c:v>
                </c:pt>
                <c:pt idx="6341">
                  <c:v>1228.33</c:v>
                </c:pt>
                <c:pt idx="6342">
                  <c:v>#N/A</c:v>
                </c:pt>
                <c:pt idx="6343">
                  <c:v>#N/A</c:v>
                </c:pt>
                <c:pt idx="6344">
                  <c:v>1230.21</c:v>
                </c:pt>
                <c:pt idx="6345">
                  <c:v>1236.4000000000001</c:v>
                </c:pt>
                <c:pt idx="6346">
                  <c:v>1260.3499999999999</c:v>
                </c:pt>
                <c:pt idx="6347">
                  <c:v>1246.55</c:v>
                </c:pt>
                <c:pt idx="6348">
                  <c:v>1255.05</c:v>
                </c:pt>
                <c:pt idx="6349">
                  <c:v>#N/A</c:v>
                </c:pt>
                <c:pt idx="6350">
                  <c:v>#N/A</c:v>
                </c:pt>
                <c:pt idx="6351">
                  <c:v>1260.06</c:v>
                </c:pt>
                <c:pt idx="6352">
                  <c:v>1250.76</c:v>
                </c:pt>
                <c:pt idx="6353">
                  <c:v>1258.0999999999999</c:v>
                </c:pt>
                <c:pt idx="6354">
                  <c:v>1255.3599999999999</c:v>
                </c:pt>
                <c:pt idx="6355">
                  <c:v>1266.6600000000001</c:v>
                </c:pt>
                <c:pt idx="6356">
                  <c:v>#N/A</c:v>
                </c:pt>
                <c:pt idx="6357">
                  <c:v>#N/A</c:v>
                </c:pt>
                <c:pt idx="6358">
                  <c:v>1266.5999999999999</c:v>
                </c:pt>
                <c:pt idx="6359">
                  <c:v>1262.71</c:v>
                </c:pt>
                <c:pt idx="6360">
                  <c:v>1268.0899999999999</c:v>
                </c:pt>
                <c:pt idx="6361">
                  <c:v>1265.26</c:v>
                </c:pt>
                <c:pt idx="6362">
                  <c:v>1279.58</c:v>
                </c:pt>
                <c:pt idx="6363">
                  <c:v>#N/A</c:v>
                </c:pt>
                <c:pt idx="6364">
                  <c:v>#N/A</c:v>
                </c:pt>
                <c:pt idx="6365">
                  <c:v>1279.45</c:v>
                </c:pt>
                <c:pt idx="6366">
                  <c:v>1293.5</c:v>
                </c:pt>
                <c:pt idx="6367">
                  <c:v>1286.4100000000001</c:v>
                </c:pt>
                <c:pt idx="6368">
                  <c:v>1278.5</c:v>
                </c:pt>
                <c:pt idx="6369">
                  <c:v>1265.9000000000001</c:v>
                </c:pt>
                <c:pt idx="6370">
                  <c:v>#N/A</c:v>
                </c:pt>
                <c:pt idx="6371">
                  <c:v>#N/A</c:v>
                </c:pt>
                <c:pt idx="6372">
                  <c:v>1265.02</c:v>
                </c:pt>
                <c:pt idx="6373">
                  <c:v>1265.3499999999999</c:v>
                </c:pt>
                <c:pt idx="6374">
                  <c:v>1260.68</c:v>
                </c:pt>
                <c:pt idx="6375">
                  <c:v>1253.5</c:v>
                </c:pt>
                <c:pt idx="6376">
                  <c:v>1253.1300000000001</c:v>
                </c:pt>
                <c:pt idx="6377">
                  <c:v>#N/A</c:v>
                </c:pt>
                <c:pt idx="6378">
                  <c:v>#N/A</c:v>
                </c:pt>
                <c:pt idx="6379">
                  <c:v>1242.75</c:v>
                </c:pt>
                <c:pt idx="6380">
                  <c:v>1242.81</c:v>
                </c:pt>
                <c:pt idx="6381">
                  <c:v>1246.05</c:v>
                </c:pt>
                <c:pt idx="6382">
                  <c:v>1250.21</c:v>
                </c:pt>
                <c:pt idx="6383">
                  <c:v>1256.4000000000001</c:v>
                </c:pt>
                <c:pt idx="6384">
                  <c:v>#N/A</c:v>
                </c:pt>
                <c:pt idx="6385">
                  <c:v>#N/A</c:v>
                </c:pt>
                <c:pt idx="6386">
                  <c:v>1243.95</c:v>
                </c:pt>
                <c:pt idx="6387">
                  <c:v>1246.97</c:v>
                </c:pt>
                <c:pt idx="6388">
                  <c:v>1248.82</c:v>
                </c:pt>
                <c:pt idx="6389">
                  <c:v>1245.24</c:v>
                </c:pt>
                <c:pt idx="6390">
                  <c:v>1241.2</c:v>
                </c:pt>
                <c:pt idx="6391">
                  <c:v>#N/A</c:v>
                </c:pt>
                <c:pt idx="6392">
                  <c:v>#N/A</c:v>
                </c:pt>
                <c:pt idx="6393">
                  <c:v>1220.3599999999999</c:v>
                </c:pt>
                <c:pt idx="6394">
                  <c:v>1223.5999999999999</c:v>
                </c:pt>
                <c:pt idx="6395">
                  <c:v>1226.45</c:v>
                </c:pt>
                <c:pt idx="6396">
                  <c:v>1224.6500000000001</c:v>
                </c:pt>
                <c:pt idx="6397">
                  <c:v>1212.8</c:v>
                </c:pt>
                <c:pt idx="6398">
                  <c:v>#N/A</c:v>
                </c:pt>
                <c:pt idx="6399">
                  <c:v>#N/A</c:v>
                </c:pt>
                <c:pt idx="6400">
                  <c:v>1213.95</c:v>
                </c:pt>
                <c:pt idx="6401">
                  <c:v>1217.31</c:v>
                </c:pt>
                <c:pt idx="6402">
                  <c:v>1219.5</c:v>
                </c:pt>
                <c:pt idx="6403">
                  <c:v>1216.95</c:v>
                </c:pt>
                <c:pt idx="6404">
                  <c:v>1228.58</c:v>
                </c:pt>
                <c:pt idx="6405">
                  <c:v>#N/A</c:v>
                </c:pt>
                <c:pt idx="6406">
                  <c:v>#N/A</c:v>
                </c:pt>
                <c:pt idx="6407">
                  <c:v>1233.9000000000001</c:v>
                </c:pt>
                <c:pt idx="6408">
                  <c:v>1241.96</c:v>
                </c:pt>
                <c:pt idx="6409">
                  <c:v>1240.3699999999999</c:v>
                </c:pt>
                <c:pt idx="6410">
                  <c:v>1244.24</c:v>
                </c:pt>
                <c:pt idx="6411">
                  <c:v>1254.4000000000001</c:v>
                </c:pt>
                <c:pt idx="6412">
                  <c:v>#N/A</c:v>
                </c:pt>
                <c:pt idx="6413">
                  <c:v>#N/A</c:v>
                </c:pt>
                <c:pt idx="6414">
                  <c:v>1254.8599999999999</c:v>
                </c:pt>
                <c:pt idx="6415">
                  <c:v>1248.55</c:v>
                </c:pt>
                <c:pt idx="6416">
                  <c:v>1260.5999999999999</c:v>
                </c:pt>
                <c:pt idx="6417">
                  <c:v>1258.5</c:v>
                </c:pt>
                <c:pt idx="6418">
                  <c:v>1268.75</c:v>
                </c:pt>
                <c:pt idx="6419">
                  <c:v>#N/A</c:v>
                </c:pt>
                <c:pt idx="6420">
                  <c:v>#N/A</c:v>
                </c:pt>
                <c:pt idx="6421">
                  <c:v>1269.05</c:v>
                </c:pt>
                <c:pt idx="6422">
                  <c:v>1268.55</c:v>
                </c:pt>
                <c:pt idx="6423">
                  <c:v>1266.2</c:v>
                </c:pt>
                <c:pt idx="6424">
                  <c:v>1268.1500000000001</c:v>
                </c:pt>
                <c:pt idx="6425">
                  <c:v>1257.8499999999999</c:v>
                </c:pt>
                <c:pt idx="6426">
                  <c:v>#N/A</c:v>
                </c:pt>
                <c:pt idx="6427">
                  <c:v>#N/A</c:v>
                </c:pt>
                <c:pt idx="6428">
                  <c:v>1257.31</c:v>
                </c:pt>
                <c:pt idx="6429">
                  <c:v>1260.24</c:v>
                </c:pt>
                <c:pt idx="6430">
                  <c:v>1277.1500000000001</c:v>
                </c:pt>
                <c:pt idx="6431">
                  <c:v>1286</c:v>
                </c:pt>
                <c:pt idx="6432">
                  <c:v>1288.81</c:v>
                </c:pt>
                <c:pt idx="6433">
                  <c:v>#N/A</c:v>
                </c:pt>
                <c:pt idx="6434">
                  <c:v>#N/A</c:v>
                </c:pt>
                <c:pt idx="6435">
                  <c:v>1281.8599999999999</c:v>
                </c:pt>
                <c:pt idx="6436">
                  <c:v>1271.3800000000001</c:v>
                </c:pt>
                <c:pt idx="6437">
                  <c:v>1282.71</c:v>
                </c:pt>
                <c:pt idx="6438">
                  <c:v>1287.6099999999999</c:v>
                </c:pt>
                <c:pt idx="6439">
                  <c:v>1284.0999999999999</c:v>
                </c:pt>
                <c:pt idx="6440">
                  <c:v>#N/A</c:v>
                </c:pt>
                <c:pt idx="6441">
                  <c:v>#N/A</c:v>
                </c:pt>
                <c:pt idx="6442">
                  <c:v>1290.83</c:v>
                </c:pt>
                <c:pt idx="6443">
                  <c:v>1284.33</c:v>
                </c:pt>
                <c:pt idx="6444">
                  <c:v>1289.6801</c:v>
                </c:pt>
                <c:pt idx="6445">
                  <c:v>1286.2</c:v>
                </c:pt>
                <c:pt idx="6446">
                  <c:v>1291.03</c:v>
                </c:pt>
                <c:pt idx="6447">
                  <c:v>#N/A</c:v>
                </c:pt>
                <c:pt idx="6448">
                  <c:v>#N/A</c:v>
                </c:pt>
                <c:pt idx="6449">
                  <c:v>1309.5</c:v>
                </c:pt>
                <c:pt idx="6450">
                  <c:v>1309.3</c:v>
                </c:pt>
                <c:pt idx="6451">
                  <c:v>1308.3599999999999</c:v>
                </c:pt>
                <c:pt idx="6452">
                  <c:v>1321.6</c:v>
                </c:pt>
                <c:pt idx="6453">
                  <c:v>1324.57</c:v>
                </c:pt>
                <c:pt idx="6454">
                  <c:v>#N/A</c:v>
                </c:pt>
                <c:pt idx="6455">
                  <c:v>#N/A</c:v>
                </c:pt>
                <c:pt idx="6456">
                  <c:v>1334.3</c:v>
                </c:pt>
                <c:pt idx="6457">
                  <c:v>1338.36</c:v>
                </c:pt>
                <c:pt idx="6458">
                  <c:v>1333.76</c:v>
                </c:pt>
                <c:pt idx="6459">
                  <c:v>1348.8</c:v>
                </c:pt>
                <c:pt idx="6460">
                  <c:v>1346.31</c:v>
                </c:pt>
                <c:pt idx="6461">
                  <c:v>#N/A</c:v>
                </c:pt>
                <c:pt idx="6462">
                  <c:v>#N/A</c:v>
                </c:pt>
                <c:pt idx="6463">
                  <c:v>1326.92</c:v>
                </c:pt>
                <c:pt idx="6464">
                  <c:v>1331.54</c:v>
                </c:pt>
                <c:pt idx="6465">
                  <c:v>1322.85</c:v>
                </c:pt>
                <c:pt idx="6466">
                  <c:v>1329.43</c:v>
                </c:pt>
                <c:pt idx="6467">
                  <c:v>1319.22</c:v>
                </c:pt>
                <c:pt idx="6468">
                  <c:v>#N/A</c:v>
                </c:pt>
                <c:pt idx="6469">
                  <c:v>#N/A</c:v>
                </c:pt>
                <c:pt idx="6470">
                  <c:v>1306.6300000000001</c:v>
                </c:pt>
                <c:pt idx="6471">
                  <c:v>1311.1801</c:v>
                </c:pt>
                <c:pt idx="6472">
                  <c:v>1301</c:v>
                </c:pt>
                <c:pt idx="6473">
                  <c:v>1291.01</c:v>
                </c:pt>
                <c:pt idx="6474">
                  <c:v>1296.98</c:v>
                </c:pt>
                <c:pt idx="6475">
                  <c:v>#N/A</c:v>
                </c:pt>
                <c:pt idx="6476">
                  <c:v>#N/A</c:v>
                </c:pt>
                <c:pt idx="6477">
                  <c:v>1310.1500000000001</c:v>
                </c:pt>
                <c:pt idx="6478">
                  <c:v>1293.51</c:v>
                </c:pt>
                <c:pt idx="6479">
                  <c:v>1280.72</c:v>
                </c:pt>
                <c:pt idx="6480">
                  <c:v>1286.9100000000001</c:v>
                </c:pt>
                <c:pt idx="6481">
                  <c:v>1279.0999999999999</c:v>
                </c:pt>
                <c:pt idx="6482">
                  <c:v>#N/A</c:v>
                </c:pt>
                <c:pt idx="6483">
                  <c:v>#N/A</c:v>
                </c:pt>
                <c:pt idx="6484">
                  <c:v>1270.72</c:v>
                </c:pt>
                <c:pt idx="6485">
                  <c:v>1271.5999999999999</c:v>
                </c:pt>
                <c:pt idx="6486">
                  <c:v>1274.31</c:v>
                </c:pt>
                <c:pt idx="6487">
                  <c:v>1267.6500000000001</c:v>
                </c:pt>
                <c:pt idx="6488">
                  <c:v>1275.3</c:v>
                </c:pt>
                <c:pt idx="6489">
                  <c:v>#N/A</c:v>
                </c:pt>
                <c:pt idx="6490">
                  <c:v>#N/A</c:v>
                </c:pt>
                <c:pt idx="6491">
                  <c:v>1283.9000000000001</c:v>
                </c:pt>
                <c:pt idx="6492">
                  <c:v>1287.46</c:v>
                </c:pt>
                <c:pt idx="6493">
                  <c:v>1291.7</c:v>
                </c:pt>
                <c:pt idx="6494">
                  <c:v>1293.4000000000001</c:v>
                </c:pt>
                <c:pt idx="6495">
                  <c:v>1304.47</c:v>
                </c:pt>
                <c:pt idx="6496">
                  <c:v>#N/A</c:v>
                </c:pt>
                <c:pt idx="6497">
                  <c:v>#N/A</c:v>
                </c:pt>
                <c:pt idx="6498">
                  <c:v>1294</c:v>
                </c:pt>
                <c:pt idx="6499">
                  <c:v>1284.81</c:v>
                </c:pt>
                <c:pt idx="6500">
                  <c:v>1280.77</c:v>
                </c:pt>
                <c:pt idx="6501">
                  <c:v>1289.4000000000001</c:v>
                </c:pt>
                <c:pt idx="6502">
                  <c:v>1280.33</c:v>
                </c:pt>
                <c:pt idx="6503">
                  <c:v>#N/A</c:v>
                </c:pt>
                <c:pt idx="6504">
                  <c:v>#N/A</c:v>
                </c:pt>
                <c:pt idx="6505">
                  <c:v>1281.6801</c:v>
                </c:pt>
                <c:pt idx="6506">
                  <c:v>1276.33</c:v>
                </c:pt>
                <c:pt idx="6507">
                  <c:v>1277.01</c:v>
                </c:pt>
                <c:pt idx="6508">
                  <c:v>1266.73</c:v>
                </c:pt>
                <c:pt idx="6509">
                  <c:v>1272.5999999999999</c:v>
                </c:pt>
                <c:pt idx="6510">
                  <c:v>#N/A</c:v>
                </c:pt>
                <c:pt idx="6511">
                  <c:v>#N/A</c:v>
                </c:pt>
                <c:pt idx="6512">
                  <c:v>1275.8599999999999</c:v>
                </c:pt>
                <c:pt idx="6513">
                  <c:v>1271.2</c:v>
                </c:pt>
                <c:pt idx="6514">
                  <c:v>1274.01</c:v>
                </c:pt>
                <c:pt idx="6515">
                  <c:v>1275.6099999999999</c:v>
                </c:pt>
                <c:pt idx="6516">
                  <c:v>1269.46</c:v>
                </c:pt>
                <c:pt idx="6517">
                  <c:v>#N/A</c:v>
                </c:pt>
                <c:pt idx="6518">
                  <c:v>#N/A</c:v>
                </c:pt>
                <c:pt idx="6519">
                  <c:v>1281.51</c:v>
                </c:pt>
                <c:pt idx="6520">
                  <c:v>1275.46</c:v>
                </c:pt>
                <c:pt idx="6521">
                  <c:v>1280.9100000000001</c:v>
                </c:pt>
                <c:pt idx="6522">
                  <c:v>1284.9100000000001</c:v>
                </c:pt>
                <c:pt idx="6523">
                  <c:v>1276.0600999999999</c:v>
                </c:pt>
                <c:pt idx="6524">
                  <c:v>#N/A</c:v>
                </c:pt>
                <c:pt idx="6525">
                  <c:v>#N/A</c:v>
                </c:pt>
                <c:pt idx="6526">
                  <c:v>1277.6099999999999</c:v>
                </c:pt>
                <c:pt idx="6527">
                  <c:v>1280.6300000000001</c:v>
                </c:pt>
                <c:pt idx="6528">
                  <c:v>1278.4100000000001</c:v>
                </c:pt>
                <c:pt idx="6529">
                  <c:v>1278.4000000000001</c:v>
                </c:pt>
                <c:pt idx="6530">
                  <c:v>1294.33</c:v>
                </c:pt>
                <c:pt idx="6531">
                  <c:v>#N/A</c:v>
                </c:pt>
                <c:pt idx="6532">
                  <c:v>#N/A</c:v>
                </c:pt>
                <c:pt idx="6533">
                  <c:v>1276.6300000000001</c:v>
                </c:pt>
                <c:pt idx="6534">
                  <c:v>1280.4100000000001</c:v>
                </c:pt>
                <c:pt idx="6535">
                  <c:v>1292.05</c:v>
                </c:pt>
                <c:pt idx="6536">
                  <c:v>1290.9000000000001</c:v>
                </c:pt>
                <c:pt idx="6537">
                  <c:v>1287.83</c:v>
                </c:pt>
                <c:pt idx="6538">
                  <c:v>#N/A</c:v>
                </c:pt>
                <c:pt idx="6539">
                  <c:v>#N/A</c:v>
                </c:pt>
                <c:pt idx="6540">
                  <c:v>1294.4399000000001</c:v>
                </c:pt>
                <c:pt idx="6541">
                  <c:v>1293.6099999999999</c:v>
                </c:pt>
                <c:pt idx="6542">
                  <c:v>1283.49</c:v>
                </c:pt>
                <c:pt idx="6543">
                  <c:v>1274.3599999999999</c:v>
                </c:pt>
                <c:pt idx="6544">
                  <c:v>1280.1899000000001</c:v>
                </c:pt>
                <c:pt idx="6545">
                  <c:v>#N/A</c:v>
                </c:pt>
                <c:pt idx="6546">
                  <c:v>#N/A</c:v>
                </c:pt>
                <c:pt idx="6547">
                  <c:v>1276.1400000000001</c:v>
                </c:pt>
                <c:pt idx="6548">
                  <c:v>1266.1500000000001</c:v>
                </c:pt>
                <c:pt idx="6549">
                  <c:v>1263.8599999999999</c:v>
                </c:pt>
                <c:pt idx="6550">
                  <c:v>1246.3</c:v>
                </c:pt>
                <c:pt idx="6551">
                  <c:v>1247.76</c:v>
                </c:pt>
                <c:pt idx="6552">
                  <c:v>#N/A</c:v>
                </c:pt>
                <c:pt idx="6553">
                  <c:v>#N/A</c:v>
                </c:pt>
                <c:pt idx="6554">
                  <c:v>1241.8699999999999</c:v>
                </c:pt>
                <c:pt idx="6555">
                  <c:v>1243.46</c:v>
                </c:pt>
                <c:pt idx="6556">
                  <c:v>1255.3699999999999</c:v>
                </c:pt>
                <c:pt idx="6557">
                  <c:v>1252.78</c:v>
                </c:pt>
                <c:pt idx="6558">
                  <c:v>1255.1801</c:v>
                </c:pt>
                <c:pt idx="6559">
                  <c:v>#N/A</c:v>
                </c:pt>
                <c:pt idx="6560">
                  <c:v>#N/A</c:v>
                </c:pt>
                <c:pt idx="6561">
                  <c:v>1261.31</c:v>
                </c:pt>
                <c:pt idx="6562">
                  <c:v>1261.6600000000001</c:v>
                </c:pt>
                <c:pt idx="6563">
                  <c:v>1265.5899999999999</c:v>
                </c:pt>
                <c:pt idx="6564">
                  <c:v>1266.7</c:v>
                </c:pt>
                <c:pt idx="6565">
                  <c:v>1274.6099999999999</c:v>
                </c:pt>
                <c:pt idx="6566">
                  <c:v>#N/A</c:v>
                </c:pt>
                <c:pt idx="6567">
                  <c:v>#N/A</c:v>
                </c:pt>
                <c:pt idx="6568">
                  <c:v>1274.8599999999999</c:v>
                </c:pt>
                <c:pt idx="6569">
                  <c:v>1283.24</c:v>
                </c:pt>
                <c:pt idx="6570">
                  <c:v>1287.01</c:v>
                </c:pt>
                <c:pt idx="6571">
                  <c:v>1294.75</c:v>
                </c:pt>
                <c:pt idx="6572">
                  <c:v>1302.45</c:v>
                </c:pt>
                <c:pt idx="6573">
                  <c:v>#N/A</c:v>
                </c:pt>
                <c:pt idx="6574">
                  <c:v>#N/A</c:v>
                </c:pt>
                <c:pt idx="6575">
                  <c:v>#N/A</c:v>
                </c:pt>
                <c:pt idx="6576">
                  <c:v>1318.09</c:v>
                </c:pt>
                <c:pt idx="6577">
                  <c:v>1312.76</c:v>
                </c:pt>
                <c:pt idx="6578">
                  <c:v>1322.9</c:v>
                </c:pt>
                <c:pt idx="6579">
                  <c:v>1319.81</c:v>
                </c:pt>
                <c:pt idx="6580">
                  <c:v>#N/A</c:v>
                </c:pt>
                <c:pt idx="6581">
                  <c:v>#N/A</c:v>
                </c:pt>
                <c:pt idx="6582">
                  <c:v>1320.49</c:v>
                </c:pt>
                <c:pt idx="6583">
                  <c:v>1312.58</c:v>
                </c:pt>
                <c:pt idx="6584">
                  <c:v>1316.81</c:v>
                </c:pt>
                <c:pt idx="6585">
                  <c:v>1322.34</c:v>
                </c:pt>
                <c:pt idx="6586">
                  <c:v>1338.34</c:v>
                </c:pt>
                <c:pt idx="6587">
                  <c:v>#N/A</c:v>
                </c:pt>
                <c:pt idx="6588">
                  <c:v>#N/A</c:v>
                </c:pt>
                <c:pt idx="6589">
                  <c:v>1339.66</c:v>
                </c:pt>
                <c:pt idx="6590">
                  <c:v>1338.54</c:v>
                </c:pt>
                <c:pt idx="6591">
                  <c:v>1327.65</c:v>
                </c:pt>
                <c:pt idx="6592">
                  <c:v>1327.1</c:v>
                </c:pt>
                <c:pt idx="6593">
                  <c:v>1331.41</c:v>
                </c:pt>
                <c:pt idx="6594">
                  <c:v>#N/A</c:v>
                </c:pt>
                <c:pt idx="6595">
                  <c:v>#N/A</c:v>
                </c:pt>
                <c:pt idx="6596">
                  <c:v>1333.7</c:v>
                </c:pt>
                <c:pt idx="6597">
                  <c:v>1341.01</c:v>
                </c:pt>
                <c:pt idx="6598">
                  <c:v>1358.09</c:v>
                </c:pt>
                <c:pt idx="6599">
                  <c:v>1347.65</c:v>
                </c:pt>
                <c:pt idx="6600">
                  <c:v>1349.76</c:v>
                </c:pt>
                <c:pt idx="6601">
                  <c:v>#N/A</c:v>
                </c:pt>
                <c:pt idx="6602">
                  <c:v>#N/A</c:v>
                </c:pt>
                <c:pt idx="6603">
                  <c:v>1339.96</c:v>
                </c:pt>
                <c:pt idx="6604">
                  <c:v>1338.16</c:v>
                </c:pt>
                <c:pt idx="6605">
                  <c:v>1344.7</c:v>
                </c:pt>
                <c:pt idx="6606">
                  <c:v>1348.81</c:v>
                </c:pt>
                <c:pt idx="6607">
                  <c:v>1332.92</c:v>
                </c:pt>
                <c:pt idx="6608">
                  <c:v>#N/A</c:v>
                </c:pt>
                <c:pt idx="6609">
                  <c:v>#N/A</c:v>
                </c:pt>
                <c:pt idx="6610">
                  <c:v>1339.21</c:v>
                </c:pt>
                <c:pt idx="6611">
                  <c:v>1324.9301</c:v>
                </c:pt>
                <c:pt idx="6612">
                  <c:v>1318.11</c:v>
                </c:pt>
                <c:pt idx="6613">
                  <c:v>1318.88</c:v>
                </c:pt>
                <c:pt idx="6614">
                  <c:v>1316.64</c:v>
                </c:pt>
                <c:pt idx="6615">
                  <c:v>#N/A</c:v>
                </c:pt>
                <c:pt idx="6616">
                  <c:v>#N/A</c:v>
                </c:pt>
                <c:pt idx="6617">
                  <c:v>1322.83</c:v>
                </c:pt>
                <c:pt idx="6618">
                  <c:v>1329.47</c:v>
                </c:pt>
                <c:pt idx="6619">
                  <c:v>1350.6801</c:v>
                </c:pt>
                <c:pt idx="6620">
                  <c:v>1353.2</c:v>
                </c:pt>
                <c:pt idx="6621">
                  <c:v>1347.78</c:v>
                </c:pt>
                <c:pt idx="6622">
                  <c:v>#N/A</c:v>
                </c:pt>
                <c:pt idx="6623">
                  <c:v>#N/A</c:v>
                </c:pt>
                <c:pt idx="6624">
                  <c:v>1346.31</c:v>
                </c:pt>
                <c:pt idx="6625">
                  <c:v>1329.42</c:v>
                </c:pt>
                <c:pt idx="6626">
                  <c:v>1323.86</c:v>
                </c:pt>
                <c:pt idx="6627">
                  <c:v>1331.4301</c:v>
                </c:pt>
                <c:pt idx="6628">
                  <c:v>1328.87</c:v>
                </c:pt>
                <c:pt idx="6629">
                  <c:v>#N/A</c:v>
                </c:pt>
                <c:pt idx="6630">
                  <c:v>#N/A</c:v>
                </c:pt>
                <c:pt idx="6631">
                  <c:v>1333.1</c:v>
                </c:pt>
                <c:pt idx="6632">
                  <c:v>1318.14</c:v>
                </c:pt>
                <c:pt idx="6633">
                  <c:v>1317.66</c:v>
                </c:pt>
                <c:pt idx="6634">
                  <c:v>1316.16</c:v>
                </c:pt>
                <c:pt idx="6635">
                  <c:v>1322.17</c:v>
                </c:pt>
                <c:pt idx="6636">
                  <c:v>#N/A</c:v>
                </c:pt>
                <c:pt idx="6637">
                  <c:v>#N/A</c:v>
                </c:pt>
                <c:pt idx="6638">
                  <c:v>1319.95</c:v>
                </c:pt>
                <c:pt idx="6639">
                  <c:v>1334.06</c:v>
                </c:pt>
                <c:pt idx="6640">
                  <c:v>1325.49</c:v>
                </c:pt>
                <c:pt idx="6641">
                  <c:v>1321.96</c:v>
                </c:pt>
                <c:pt idx="6642">
                  <c:v>1323.64</c:v>
                </c:pt>
                <c:pt idx="6643">
                  <c:v>#N/A</c:v>
                </c:pt>
                <c:pt idx="6644">
                  <c:v>#N/A</c:v>
                </c:pt>
                <c:pt idx="6645">
                  <c:v>1322.66</c:v>
                </c:pt>
                <c:pt idx="6646">
                  <c:v>1326.02</c:v>
                </c:pt>
                <c:pt idx="6647">
                  <c:v>1324.6</c:v>
                </c:pt>
                <c:pt idx="6648">
                  <c:v>1315.86</c:v>
                </c:pt>
                <c:pt idx="6649">
                  <c:v>1313</c:v>
                </c:pt>
                <c:pt idx="6650">
                  <c:v>#N/A</c:v>
                </c:pt>
                <c:pt idx="6651">
                  <c:v>#N/A</c:v>
                </c:pt>
                <c:pt idx="6652">
                  <c:v>1316.56</c:v>
                </c:pt>
                <c:pt idx="6653">
                  <c:v>1310.81</c:v>
                </c:pt>
                <c:pt idx="6654">
                  <c:v>1331.8</c:v>
                </c:pt>
                <c:pt idx="6655">
                  <c:v>1328.58</c:v>
                </c:pt>
                <c:pt idx="6656">
                  <c:v>1346.76</c:v>
                </c:pt>
                <c:pt idx="6657">
                  <c:v>#N/A</c:v>
                </c:pt>
                <c:pt idx="6658">
                  <c:v>#N/A</c:v>
                </c:pt>
                <c:pt idx="6659">
                  <c:v>1353.06</c:v>
                </c:pt>
                <c:pt idx="6660">
                  <c:v>1344.31</c:v>
                </c:pt>
                <c:pt idx="6661">
                  <c:v>1324.61</c:v>
                </c:pt>
                <c:pt idx="6662">
                  <c:v>1324</c:v>
                </c:pt>
                <c:pt idx="6663">
                  <c:v>#N/A</c:v>
                </c:pt>
                <c:pt idx="6664">
                  <c:v>#N/A</c:v>
                </c:pt>
                <c:pt idx="6665">
                  <c:v>#N/A</c:v>
                </c:pt>
                <c:pt idx="6666">
                  <c:v>1340.96</c:v>
                </c:pt>
                <c:pt idx="6667">
                  <c:v>1332.45</c:v>
                </c:pt>
                <c:pt idx="6668">
                  <c:v>1332.96</c:v>
                </c:pt>
                <c:pt idx="6669">
                  <c:v>1326.15</c:v>
                </c:pt>
                <c:pt idx="6670">
                  <c:v>1332.89</c:v>
                </c:pt>
                <c:pt idx="6671">
                  <c:v>#N/A</c:v>
                </c:pt>
                <c:pt idx="6672">
                  <c:v>#N/A</c:v>
                </c:pt>
                <c:pt idx="6673">
                  <c:v>1335.87</c:v>
                </c:pt>
                <c:pt idx="6674">
                  <c:v>1339.1</c:v>
                </c:pt>
                <c:pt idx="6675">
                  <c:v>1352.91</c:v>
                </c:pt>
                <c:pt idx="6676">
                  <c:v>1335.08</c:v>
                </c:pt>
                <c:pt idx="6677">
                  <c:v>1345.01</c:v>
                </c:pt>
                <c:pt idx="6678">
                  <c:v>#N/A</c:v>
                </c:pt>
                <c:pt idx="6679">
                  <c:v>#N/A</c:v>
                </c:pt>
                <c:pt idx="6680">
                  <c:v>1345.54</c:v>
                </c:pt>
                <c:pt idx="6681">
                  <c:v>1346.91</c:v>
                </c:pt>
                <c:pt idx="6682">
                  <c:v>1348.92</c:v>
                </c:pt>
                <c:pt idx="6683">
                  <c:v>1345.1801</c:v>
                </c:pt>
                <c:pt idx="6684">
                  <c:v>1334.72</c:v>
                </c:pt>
                <c:pt idx="6685">
                  <c:v>#N/A</c:v>
                </c:pt>
                <c:pt idx="6686">
                  <c:v>#N/A</c:v>
                </c:pt>
                <c:pt idx="6687">
                  <c:v>1324</c:v>
                </c:pt>
                <c:pt idx="6688">
                  <c:v>1330.28</c:v>
                </c:pt>
                <c:pt idx="6689">
                  <c:v>1322.9399000000001</c:v>
                </c:pt>
                <c:pt idx="6690">
                  <c:v>1316.88</c:v>
                </c:pt>
                <c:pt idx="6691">
                  <c:v>1321.89</c:v>
                </c:pt>
                <c:pt idx="6692">
                  <c:v>#N/A</c:v>
                </c:pt>
                <c:pt idx="6693">
                  <c:v>#N/A</c:v>
                </c:pt>
                <c:pt idx="6694">
                  <c:v>1314.95</c:v>
                </c:pt>
                <c:pt idx="6695">
                  <c:v>1303.5999999999999</c:v>
                </c:pt>
                <c:pt idx="6696">
                  <c:v>1304.46</c:v>
                </c:pt>
                <c:pt idx="6697">
                  <c:v>1311.24</c:v>
                </c:pt>
                <c:pt idx="6698">
                  <c:v>1314.65</c:v>
                </c:pt>
                <c:pt idx="6699">
                  <c:v>#N/A</c:v>
                </c:pt>
                <c:pt idx="6700">
                  <c:v>#N/A</c:v>
                </c:pt>
                <c:pt idx="6701">
                  <c:v>1313.92</c:v>
                </c:pt>
                <c:pt idx="6702">
                  <c:v>1314.08</c:v>
                </c:pt>
                <c:pt idx="6703">
                  <c:v>1312.4</c:v>
                </c:pt>
                <c:pt idx="6704">
                  <c:v>1321.01</c:v>
                </c:pt>
                <c:pt idx="6705">
                  <c:v>1317.6801</c:v>
                </c:pt>
                <c:pt idx="6706">
                  <c:v>#N/A</c:v>
                </c:pt>
                <c:pt idx="6707">
                  <c:v>#N/A</c:v>
                </c:pt>
                <c:pt idx="6708">
                  <c:v>1312.42</c:v>
                </c:pt>
                <c:pt idx="6709">
                  <c:v>1290.24</c:v>
                </c:pt>
                <c:pt idx="6710">
                  <c:v>1290.22</c:v>
                </c:pt>
                <c:pt idx="6711">
                  <c:v>1290</c:v>
                </c:pt>
                <c:pt idx="6712">
                  <c:v>1291.5</c:v>
                </c:pt>
                <c:pt idx="6713">
                  <c:v>#N/A</c:v>
                </c:pt>
                <c:pt idx="6714">
                  <c:v>#N/A</c:v>
                </c:pt>
                <c:pt idx="6715">
                  <c:v>1292.29</c:v>
                </c:pt>
                <c:pt idx="6716">
                  <c:v>1290.92</c:v>
                </c:pt>
                <c:pt idx="6717">
                  <c:v>1293</c:v>
                </c:pt>
                <c:pt idx="6718">
                  <c:v>1304.47</c:v>
                </c:pt>
                <c:pt idx="6719">
                  <c:v>1301.17</c:v>
                </c:pt>
                <c:pt idx="6720">
                  <c:v>#N/A</c:v>
                </c:pt>
                <c:pt idx="6721">
                  <c:v>#N/A</c:v>
                </c:pt>
                <c:pt idx="6722">
                  <c:v>1297.7</c:v>
                </c:pt>
                <c:pt idx="6723">
                  <c:v>1297.96</c:v>
                </c:pt>
                <c:pt idx="6724">
                  <c:v>1301.03</c:v>
                </c:pt>
                <c:pt idx="6725">
                  <c:v>1297.92</c:v>
                </c:pt>
                <c:pt idx="6726">
                  <c:v>1292.74</c:v>
                </c:pt>
                <c:pt idx="6727">
                  <c:v>#N/A</c:v>
                </c:pt>
                <c:pt idx="6728">
                  <c:v>#N/A</c:v>
                </c:pt>
                <c:pt idx="6729">
                  <c:v>1291.58</c:v>
                </c:pt>
                <c:pt idx="6730">
                  <c:v>1295.73</c:v>
                </c:pt>
                <c:pt idx="6731">
                  <c:v>1296</c:v>
                </c:pt>
                <c:pt idx="6732">
                  <c:v>1296.72</c:v>
                </c:pt>
                <c:pt idx="6733">
                  <c:v>1298</c:v>
                </c:pt>
                <c:pt idx="6734">
                  <c:v>#N/A</c:v>
                </c:pt>
                <c:pt idx="6735">
                  <c:v>#N/A</c:v>
                </c:pt>
                <c:pt idx="6736">
                  <c:v>1299.74</c:v>
                </c:pt>
                <c:pt idx="6737">
                  <c:v>1295.57</c:v>
                </c:pt>
                <c:pt idx="6738">
                  <c:v>1299.31</c:v>
                </c:pt>
                <c:pt idx="6739">
                  <c:v>1301.83</c:v>
                </c:pt>
                <c:pt idx="6740">
                  <c:v>1279</c:v>
                </c:pt>
                <c:pt idx="6741">
                  <c:v>#N/A</c:v>
                </c:pt>
                <c:pt idx="6742">
                  <c:v>#N/A</c:v>
                </c:pt>
                <c:pt idx="6743">
                  <c:v>1277.9100000000001</c:v>
                </c:pt>
                <c:pt idx="6744">
                  <c:v>1274.3699999999999</c:v>
                </c:pt>
                <c:pt idx="6745">
                  <c:v>1267.7</c:v>
                </c:pt>
                <c:pt idx="6746">
                  <c:v>1266.8100999999999</c:v>
                </c:pt>
                <c:pt idx="6747">
                  <c:v>1268.49</c:v>
                </c:pt>
                <c:pt idx="6748">
                  <c:v>#N/A</c:v>
                </c:pt>
                <c:pt idx="6749">
                  <c:v>#N/A</c:v>
                </c:pt>
                <c:pt idx="6750">
                  <c:v>1265</c:v>
                </c:pt>
                <c:pt idx="6751">
                  <c:v>1258.6400000000001</c:v>
                </c:pt>
                <c:pt idx="6752">
                  <c:v>1251.6199999999999</c:v>
                </c:pt>
                <c:pt idx="6753">
                  <c:v>1247.8800000000001</c:v>
                </c:pt>
                <c:pt idx="6754">
                  <c:v>1252.25</c:v>
                </c:pt>
                <c:pt idx="6755">
                  <c:v>#N/A</c:v>
                </c:pt>
                <c:pt idx="6756">
                  <c:v>#N/A</c:v>
                </c:pt>
                <c:pt idx="6757">
                  <c:v>1241.58</c:v>
                </c:pt>
                <c:pt idx="6758">
                  <c:v>1252.4301</c:v>
                </c:pt>
                <c:pt idx="6759">
                  <c:v>1256.2</c:v>
                </c:pt>
                <c:pt idx="6760">
                  <c:v>1257.33</c:v>
                </c:pt>
                <c:pt idx="6761">
                  <c:v>1254.2</c:v>
                </c:pt>
                <c:pt idx="6762">
                  <c:v>#N/A</c:v>
                </c:pt>
                <c:pt idx="6763">
                  <c:v>#N/A</c:v>
                </c:pt>
                <c:pt idx="6764">
                  <c:v>1257.3699999999999</c:v>
                </c:pt>
                <c:pt idx="6765">
                  <c:v>1255.23</c:v>
                </c:pt>
                <c:pt idx="6766">
                  <c:v>1241.76</c:v>
                </c:pt>
                <c:pt idx="6767">
                  <c:v>1246.77</c:v>
                </c:pt>
                <c:pt idx="6768">
                  <c:v>1241</c:v>
                </c:pt>
                <c:pt idx="6769">
                  <c:v>#N/A</c:v>
                </c:pt>
                <c:pt idx="6770">
                  <c:v>#N/A</c:v>
                </c:pt>
                <c:pt idx="6771">
                  <c:v>1240.07</c:v>
                </c:pt>
                <c:pt idx="6772">
                  <c:v>1227.1199999999999</c:v>
                </c:pt>
                <c:pt idx="6773">
                  <c:v>1226.4301</c:v>
                </c:pt>
                <c:pt idx="6774">
                  <c:v>1222.4000000000001</c:v>
                </c:pt>
                <c:pt idx="6775">
                  <c:v>1231.3699999999999</c:v>
                </c:pt>
                <c:pt idx="6776">
                  <c:v>#N/A</c:v>
                </c:pt>
                <c:pt idx="6777">
                  <c:v>#N/A</c:v>
                </c:pt>
                <c:pt idx="6778">
                  <c:v>1224.1500000000001</c:v>
                </c:pt>
                <c:pt idx="6779">
                  <c:v>1224.1500000000001</c:v>
                </c:pt>
                <c:pt idx="6780">
                  <c:v>1231.1600000000001</c:v>
                </c:pt>
                <c:pt idx="6781">
                  <c:v>1222.27</c:v>
                </c:pt>
                <c:pt idx="6782">
                  <c:v>1222.97</c:v>
                </c:pt>
                <c:pt idx="6783">
                  <c:v>#N/A</c:v>
                </c:pt>
                <c:pt idx="6784">
                  <c:v>#N/A</c:v>
                </c:pt>
                <c:pt idx="6785">
                  <c:v>1221.3</c:v>
                </c:pt>
                <c:pt idx="6786">
                  <c:v>1223.4100000000001</c:v>
                </c:pt>
                <c:pt idx="6787">
                  <c:v>1215.49</c:v>
                </c:pt>
                <c:pt idx="6788">
                  <c:v>1207.56</c:v>
                </c:pt>
                <c:pt idx="6789">
                  <c:v>1213.03</c:v>
                </c:pt>
                <c:pt idx="6790">
                  <c:v>#N/A</c:v>
                </c:pt>
                <c:pt idx="6791">
                  <c:v>#N/A</c:v>
                </c:pt>
                <c:pt idx="6792">
                  <c:v>1206.0999999999999</c:v>
                </c:pt>
                <c:pt idx="6793">
                  <c:v>1210.6400000000001</c:v>
                </c:pt>
                <c:pt idx="6794">
                  <c:v>1213.2</c:v>
                </c:pt>
                <c:pt idx="6795">
                  <c:v>1211.97</c:v>
                </c:pt>
                <c:pt idx="6796">
                  <c:v>1210.8499999999999</c:v>
                </c:pt>
                <c:pt idx="6797">
                  <c:v>#N/A</c:v>
                </c:pt>
                <c:pt idx="6798">
                  <c:v>#N/A</c:v>
                </c:pt>
                <c:pt idx="6799">
                  <c:v>1193.24</c:v>
                </c:pt>
                <c:pt idx="6800">
                  <c:v>1193.6300000000001</c:v>
                </c:pt>
                <c:pt idx="6801">
                  <c:v>1174.28</c:v>
                </c:pt>
                <c:pt idx="6802">
                  <c:v>1173.5600999999999</c:v>
                </c:pt>
                <c:pt idx="6803">
                  <c:v>1184.3499999999999</c:v>
                </c:pt>
                <c:pt idx="6804">
                  <c:v>#N/A</c:v>
                </c:pt>
                <c:pt idx="6805">
                  <c:v>#N/A</c:v>
                </c:pt>
                <c:pt idx="6806">
                  <c:v>1190.17</c:v>
                </c:pt>
                <c:pt idx="6807">
                  <c:v>1195.72</c:v>
                </c:pt>
                <c:pt idx="6808">
                  <c:v>1195.1099999999999</c:v>
                </c:pt>
                <c:pt idx="6809">
                  <c:v>1184.92</c:v>
                </c:pt>
                <c:pt idx="6810">
                  <c:v>1205.55</c:v>
                </c:pt>
                <c:pt idx="6811">
                  <c:v>#N/A</c:v>
                </c:pt>
                <c:pt idx="6812">
                  <c:v>#N/A</c:v>
                </c:pt>
                <c:pt idx="6813">
                  <c:v>1210.98</c:v>
                </c:pt>
                <c:pt idx="6814">
                  <c:v>1200.8599999999999</c:v>
                </c:pt>
                <c:pt idx="6815">
                  <c:v>1206.26</c:v>
                </c:pt>
                <c:pt idx="6816">
                  <c:v>1199.51</c:v>
                </c:pt>
                <c:pt idx="6817">
                  <c:v>1200.71</c:v>
                </c:pt>
                <c:pt idx="6818">
                  <c:v>#N/A</c:v>
                </c:pt>
                <c:pt idx="6819">
                  <c:v>#N/A</c:v>
                </c:pt>
                <c:pt idx="6820">
                  <c:v>1200.4000000000001</c:v>
                </c:pt>
                <c:pt idx="6821">
                  <c:v>1191</c:v>
                </c:pt>
                <c:pt idx="6822">
                  <c:v>1196.3</c:v>
                </c:pt>
                <c:pt idx="6823">
                  <c:v>1199.77</c:v>
                </c:pt>
                <c:pt idx="6824">
                  <c:v>1195.3599999999999</c:v>
                </c:pt>
                <c:pt idx="6825">
                  <c:v>#N/A</c:v>
                </c:pt>
                <c:pt idx="6826">
                  <c:v>#N/A</c:v>
                </c:pt>
                <c:pt idx="6827">
                  <c:v>1195.4301</c:v>
                </c:pt>
                <c:pt idx="6828">
                  <c:v>1197.55</c:v>
                </c:pt>
                <c:pt idx="6829">
                  <c:v>1205.45</c:v>
                </c:pt>
                <c:pt idx="6830">
                  <c:v>1200.7</c:v>
                </c:pt>
                <c:pt idx="6831">
                  <c:v>1193.31</c:v>
                </c:pt>
                <c:pt idx="6832">
                  <c:v>#N/A</c:v>
                </c:pt>
                <c:pt idx="6833">
                  <c:v>#N/A</c:v>
                </c:pt>
                <c:pt idx="6834">
                  <c:v>1200.53</c:v>
                </c:pt>
                <c:pt idx="6835">
                  <c:v>1197.6099999999999</c:v>
                </c:pt>
                <c:pt idx="6836">
                  <c:v>1203.58</c:v>
                </c:pt>
                <c:pt idx="6837">
                  <c:v>1206.76</c:v>
                </c:pt>
                <c:pt idx="6838">
                  <c:v>1199.0899999999999</c:v>
                </c:pt>
                <c:pt idx="6839">
                  <c:v>#N/A</c:v>
                </c:pt>
                <c:pt idx="6840">
                  <c:v>#N/A</c:v>
                </c:pt>
                <c:pt idx="6841">
                  <c:v>1198.48</c:v>
                </c:pt>
                <c:pt idx="6842">
                  <c:v>1200.9100000000001</c:v>
                </c:pt>
                <c:pt idx="6843">
                  <c:v>1194.0600999999999</c:v>
                </c:pt>
                <c:pt idx="6844">
                  <c:v>1182.42</c:v>
                </c:pt>
                <c:pt idx="6845">
                  <c:v>1191.6899000000001</c:v>
                </c:pt>
                <c:pt idx="6846">
                  <c:v>#N/A</c:v>
                </c:pt>
                <c:pt idx="6847">
                  <c:v>#N/A</c:v>
                </c:pt>
                <c:pt idx="6848">
                  <c:v>1187.73</c:v>
                </c:pt>
                <c:pt idx="6849">
                  <c:v>1202.6801</c:v>
                </c:pt>
                <c:pt idx="6850">
                  <c:v>1196.92</c:v>
                </c:pt>
                <c:pt idx="6851">
                  <c:v>1199.26</c:v>
                </c:pt>
                <c:pt idx="6852">
                  <c:v>1202.45</c:v>
                </c:pt>
                <c:pt idx="6853">
                  <c:v>#N/A</c:v>
                </c:pt>
                <c:pt idx="6854">
                  <c:v>#N/A</c:v>
                </c:pt>
                <c:pt idx="6855">
                  <c:v>1187.6199999999999</c:v>
                </c:pt>
                <c:pt idx="6856">
                  <c:v>1189.17</c:v>
                </c:pt>
                <c:pt idx="6857">
                  <c:v>1194.3599999999999</c:v>
                </c:pt>
                <c:pt idx="6858">
                  <c:v>1223.73</c:v>
                </c:pt>
                <c:pt idx="6859">
                  <c:v>1217.53</c:v>
                </c:pt>
                <c:pt idx="6860">
                  <c:v>#N/A</c:v>
                </c:pt>
                <c:pt idx="6861">
                  <c:v>#N/A</c:v>
                </c:pt>
                <c:pt idx="6862">
                  <c:v>1226.54</c:v>
                </c:pt>
                <c:pt idx="6863">
                  <c:v>1224.03</c:v>
                </c:pt>
                <c:pt idx="6864">
                  <c:v>1222.28</c:v>
                </c:pt>
                <c:pt idx="6865">
                  <c:v>1225.01</c:v>
                </c:pt>
                <c:pt idx="6866">
                  <c:v>1225.8599999999999</c:v>
                </c:pt>
                <c:pt idx="6867">
                  <c:v>#N/A</c:v>
                </c:pt>
                <c:pt idx="6868">
                  <c:v>#N/A</c:v>
                </c:pt>
                <c:pt idx="6869">
                  <c:v>1221.53</c:v>
                </c:pt>
                <c:pt idx="6870">
                  <c:v>1230.17</c:v>
                </c:pt>
                <c:pt idx="6871">
                  <c:v>1233.58</c:v>
                </c:pt>
                <c:pt idx="6872">
                  <c:v>1231.5999999999999</c:v>
                </c:pt>
                <c:pt idx="6873">
                  <c:v>1233.17</c:v>
                </c:pt>
                <c:pt idx="6874">
                  <c:v>#N/A</c:v>
                </c:pt>
                <c:pt idx="6875">
                  <c:v>#N/A</c:v>
                </c:pt>
                <c:pt idx="6876">
                  <c:v>1229.3499999999999</c:v>
                </c:pt>
                <c:pt idx="6877">
                  <c:v>1222.5899999999999</c:v>
                </c:pt>
                <c:pt idx="6878">
                  <c:v>1214.1400000000001</c:v>
                </c:pt>
                <c:pt idx="6879">
                  <c:v>1232.8</c:v>
                </c:pt>
                <c:pt idx="6880">
                  <c:v>1232.48</c:v>
                </c:pt>
                <c:pt idx="6881">
                  <c:v>#N/A</c:v>
                </c:pt>
                <c:pt idx="6882">
                  <c:v>#N/A</c:v>
                </c:pt>
                <c:pt idx="6883">
                  <c:v>1230.9100000000001</c:v>
                </c:pt>
                <c:pt idx="6884">
                  <c:v>1226.4100000000001</c:v>
                </c:pt>
                <c:pt idx="6885">
                  <c:v>1225.7</c:v>
                </c:pt>
                <c:pt idx="6886">
                  <c:v>1223.5</c:v>
                </c:pt>
                <c:pt idx="6887">
                  <c:v>1209.21</c:v>
                </c:pt>
                <c:pt idx="6888">
                  <c:v>#N/A</c:v>
                </c:pt>
                <c:pt idx="6889">
                  <c:v>#N/A</c:v>
                </c:pt>
                <c:pt idx="6890">
                  <c:v>1200.58</c:v>
                </c:pt>
                <c:pt idx="6891">
                  <c:v>1201.96</c:v>
                </c:pt>
                <c:pt idx="6892">
                  <c:v>1210.8399999999999</c:v>
                </c:pt>
                <c:pt idx="6893">
                  <c:v>1212.9100000000001</c:v>
                </c:pt>
                <c:pt idx="6894">
                  <c:v>1221.3900000000001</c:v>
                </c:pt>
                <c:pt idx="6895">
                  <c:v>#N/A</c:v>
                </c:pt>
                <c:pt idx="6896">
                  <c:v>#N/A</c:v>
                </c:pt>
                <c:pt idx="6897">
                  <c:v>1223.98</c:v>
                </c:pt>
                <c:pt idx="6898">
                  <c:v>1221.1600000000001</c:v>
                </c:pt>
                <c:pt idx="6899">
                  <c:v>1225.9399000000001</c:v>
                </c:pt>
                <c:pt idx="6900">
                  <c:v>1226.7</c:v>
                </c:pt>
                <c:pt idx="6901">
                  <c:v>1222.44</c:v>
                </c:pt>
                <c:pt idx="6902">
                  <c:v>#N/A</c:v>
                </c:pt>
                <c:pt idx="6903">
                  <c:v>#N/A</c:v>
                </c:pt>
                <c:pt idx="6904">
                  <c:v>1222.28</c:v>
                </c:pt>
                <c:pt idx="6905">
                  <c:v>1214.31</c:v>
                </c:pt>
                <c:pt idx="6906">
                  <c:v>1221.03</c:v>
                </c:pt>
                <c:pt idx="6907">
                  <c:v>1223.6099999999999</c:v>
                </c:pt>
                <c:pt idx="6908">
                  <c:v>1221.8800000000001</c:v>
                </c:pt>
                <c:pt idx="6909">
                  <c:v>#N/A</c:v>
                </c:pt>
                <c:pt idx="6910">
                  <c:v>#N/A</c:v>
                </c:pt>
                <c:pt idx="6911">
                  <c:v>1231</c:v>
                </c:pt>
                <c:pt idx="6912">
                  <c:v>1238.1600000000001</c:v>
                </c:pt>
                <c:pt idx="6913">
                  <c:v>1237.48</c:v>
                </c:pt>
                <c:pt idx="6914">
                  <c:v>1237.6099999999999</c:v>
                </c:pt>
                <c:pt idx="6915">
                  <c:v>1247.71</c:v>
                </c:pt>
                <c:pt idx="6916">
                  <c:v>#N/A</c:v>
                </c:pt>
                <c:pt idx="6917">
                  <c:v>#N/A</c:v>
                </c:pt>
                <c:pt idx="6918">
                  <c:v>1244.51</c:v>
                </c:pt>
                <c:pt idx="6919">
                  <c:v>1242.8499999999999</c:v>
                </c:pt>
                <c:pt idx="6920">
                  <c:v>1245.4000000000001</c:v>
                </c:pt>
                <c:pt idx="6921">
                  <c:v>1242.06</c:v>
                </c:pt>
                <c:pt idx="6922">
                  <c:v>1238.1199999999999</c:v>
                </c:pt>
                <c:pt idx="6923">
                  <c:v>#N/A</c:v>
                </c:pt>
                <c:pt idx="6924">
                  <c:v>#N/A</c:v>
                </c:pt>
                <c:pt idx="6925">
                  <c:v>1245.8199</c:v>
                </c:pt>
                <c:pt idx="6926">
                  <c:v>1249.29</c:v>
                </c:pt>
                <c:pt idx="6927">
                  <c:v>1243.01</c:v>
                </c:pt>
                <c:pt idx="6928">
                  <c:v>1259.76</c:v>
                </c:pt>
                <c:pt idx="6929">
                  <c:v>1255.92</c:v>
                </c:pt>
                <c:pt idx="6930">
                  <c:v>#N/A</c:v>
                </c:pt>
                <c:pt idx="6931">
                  <c:v>#N/A</c:v>
                </c:pt>
                <c:pt idx="6932">
                  <c:v>1268.49</c:v>
                </c:pt>
                <c:pt idx="6933">
                  <c:v>#N/A</c:v>
                </c:pt>
                <c:pt idx="6934">
                  <c:v>1266.9000000000001</c:v>
                </c:pt>
                <c:pt idx="6935">
                  <c:v>1275.1300000000001</c:v>
                </c:pt>
                <c:pt idx="6936">
                  <c:v>1280.67</c:v>
                </c:pt>
                <c:pt idx="6937">
                  <c:v>#N/A</c:v>
                </c:pt>
                <c:pt idx="6938">
                  <c:v>#N/A</c:v>
                </c:pt>
                <c:pt idx="6939">
                  <c:v>1282.73</c:v>
                </c:pt>
                <c:pt idx="6940">
                  <c:v>1282.17</c:v>
                </c:pt>
                <c:pt idx="6941">
                  <c:v>1284.74</c:v>
                </c:pt>
                <c:pt idx="6942">
                  <c:v>1293.6099999999999</c:v>
                </c:pt>
                <c:pt idx="6943">
                  <c:v>1284.83</c:v>
                </c:pt>
                <c:pt idx="6944">
                  <c:v>#N/A</c:v>
                </c:pt>
                <c:pt idx="6945">
                  <c:v>#N/A</c:v>
                </c:pt>
                <c:pt idx="6946">
                  <c:v>1288.6300000000001</c:v>
                </c:pt>
                <c:pt idx="6947">
                  <c:v>1284.8499999999999</c:v>
                </c:pt>
                <c:pt idx="6948">
                  <c:v>1293.05</c:v>
                </c:pt>
                <c:pt idx="6949">
                  <c:v>1286.3199</c:v>
                </c:pt>
                <c:pt idx="6950">
                  <c:v>1287.5</c:v>
                </c:pt>
                <c:pt idx="6951">
                  <c:v>#N/A</c:v>
                </c:pt>
                <c:pt idx="6952">
                  <c:v>#N/A</c:v>
                </c:pt>
                <c:pt idx="6953">
                  <c:v>1291.6899000000001</c:v>
                </c:pt>
                <c:pt idx="6954">
                  <c:v>1289.24</c:v>
                </c:pt>
                <c:pt idx="6955">
                  <c:v>1293.4399000000001</c:v>
                </c:pt>
                <c:pt idx="6956">
                  <c:v>1291.4000000000001</c:v>
                </c:pt>
                <c:pt idx="6957">
                  <c:v>1281.1099999999999</c:v>
                </c:pt>
                <c:pt idx="6958">
                  <c:v>#N/A</c:v>
                </c:pt>
                <c:pt idx="6959">
                  <c:v>#N/A</c:v>
                </c:pt>
                <c:pt idx="6960">
                  <c:v>1279.53</c:v>
                </c:pt>
                <c:pt idx="6961">
                  <c:v>1284.6400000000001</c:v>
                </c:pt>
                <c:pt idx="6962">
                  <c:v>1282.01</c:v>
                </c:pt>
                <c:pt idx="6963">
                  <c:v>1280.56</c:v>
                </c:pt>
                <c:pt idx="6964">
                  <c:v>1303.1400000000001</c:v>
                </c:pt>
                <c:pt idx="6965">
                  <c:v>#N/A</c:v>
                </c:pt>
                <c:pt idx="6966">
                  <c:v>#N/A</c:v>
                </c:pt>
                <c:pt idx="6967">
                  <c:v>1303.46</c:v>
                </c:pt>
                <c:pt idx="6968">
                  <c:v>1311.86</c:v>
                </c:pt>
                <c:pt idx="6969">
                  <c:v>1319.51</c:v>
                </c:pt>
                <c:pt idx="6970">
                  <c:v>1320.56</c:v>
                </c:pt>
                <c:pt idx="6971">
                  <c:v>1317.9301</c:v>
                </c:pt>
                <c:pt idx="6972">
                  <c:v>#N/A</c:v>
                </c:pt>
                <c:pt idx="6973">
                  <c:v>#N/A</c:v>
                </c:pt>
                <c:pt idx="6974">
                  <c:v>1311.6899000000001</c:v>
                </c:pt>
                <c:pt idx="6975">
                  <c:v>1314.95</c:v>
                </c:pt>
                <c:pt idx="6976">
                  <c:v>1306.1500000000001</c:v>
                </c:pt>
                <c:pt idx="6977">
                  <c:v>1310.03</c:v>
                </c:pt>
                <c:pt idx="6978">
                  <c:v>1313.99</c:v>
                </c:pt>
                <c:pt idx="6979">
                  <c:v>#N/A</c:v>
                </c:pt>
                <c:pt idx="6980">
                  <c:v>#N/A</c:v>
                </c:pt>
                <c:pt idx="6981">
                  <c:v>1308.26</c:v>
                </c:pt>
                <c:pt idx="6982">
                  <c:v>1310.51</c:v>
                </c:pt>
                <c:pt idx="6983">
                  <c:v>1306.1199999999999</c:v>
                </c:pt>
                <c:pt idx="6984">
                  <c:v>1312.48</c:v>
                </c:pt>
                <c:pt idx="6985">
                  <c:v>1321.01</c:v>
                </c:pt>
                <c:pt idx="6986">
                  <c:v>#N/A</c:v>
                </c:pt>
                <c:pt idx="6987">
                  <c:v>#N/A</c:v>
                </c:pt>
                <c:pt idx="6988">
                  <c:v>1326.15</c:v>
                </c:pt>
                <c:pt idx="6989">
                  <c:v>1341.08</c:v>
                </c:pt>
                <c:pt idx="6990">
                  <c:v>1338.41</c:v>
                </c:pt>
                <c:pt idx="6991">
                  <c:v>1323.11</c:v>
                </c:pt>
                <c:pt idx="6992">
                  <c:v>1327.71</c:v>
                </c:pt>
                <c:pt idx="6993">
                  <c:v>#N/A</c:v>
                </c:pt>
                <c:pt idx="6994">
                  <c:v>#N/A</c:v>
                </c:pt>
                <c:pt idx="6995">
                  <c:v>1327.0600999999999</c:v>
                </c:pt>
                <c:pt idx="6996">
                  <c:v>1328.56</c:v>
                </c:pt>
                <c:pt idx="6997">
                  <c:v>1319.8</c:v>
                </c:pt>
                <c:pt idx="6998">
                  <c:v>1312.66</c:v>
                </c:pt>
                <c:pt idx="6999">
                  <c:v>1293.3123000000001</c:v>
                </c:pt>
                <c:pt idx="7000">
                  <c:v>#N/A</c:v>
                </c:pt>
                <c:pt idx="7001">
                  <c:v>#N/A</c:v>
                </c:pt>
                <c:pt idx="7002">
                  <c:v>1286.415</c:v>
                </c:pt>
                <c:pt idx="7003">
                  <c:v>1287.1801</c:v>
                </c:pt>
                <c:pt idx="7004">
                  <c:v>1286.3599999999999</c:v>
                </c:pt>
                <c:pt idx="7005">
                  <c:v>1285.4949999999999</c:v>
                </c:pt>
                <c:pt idx="7006">
                  <c:v>1298.01</c:v>
                </c:pt>
                <c:pt idx="7007">
                  <c:v>#N/A</c:v>
                </c:pt>
                <c:pt idx="7008">
                  <c:v>#N/A</c:v>
                </c:pt>
                <c:pt idx="7009">
                  <c:v>1294</c:v>
                </c:pt>
                <c:pt idx="7010">
                  <c:v>1301.76</c:v>
                </c:pt>
                <c:pt idx="7011">
                  <c:v>1309.03</c:v>
                </c:pt>
                <c:pt idx="7012">
                  <c:v>1296.0325</c:v>
                </c:pt>
                <c:pt idx="7013">
                  <c:v>1301.1300000000001</c:v>
                </c:pt>
                <c:pt idx="7014">
                  <c:v>#N/A</c:v>
                </c:pt>
                <c:pt idx="7015">
                  <c:v>#N/A</c:v>
                </c:pt>
                <c:pt idx="7016">
                  <c:v>1303.45</c:v>
                </c:pt>
                <c:pt idx="7017">
                  <c:v>1306.3</c:v>
                </c:pt>
                <c:pt idx="7018">
                  <c:v>1312.2349999999999</c:v>
                </c:pt>
                <c:pt idx="7019">
                  <c:v>1309.2049999999999</c:v>
                </c:pt>
                <c:pt idx="7020">
                  <c:v>1313.13</c:v>
                </c:pt>
                <c:pt idx="7021">
                  <c:v>#N/A</c:v>
                </c:pt>
                <c:pt idx="7022">
                  <c:v>#N/A</c:v>
                </c:pt>
                <c:pt idx="7023">
                  <c:v>1321.8</c:v>
                </c:pt>
                <c:pt idx="7024">
                  <c:v>1315.42</c:v>
                </c:pt>
                <c:pt idx="7025">
                  <c:v>1309.46</c:v>
                </c:pt>
                <c:pt idx="7026">
                  <c:v>1290.1500000000001</c:v>
                </c:pt>
                <c:pt idx="7027">
                  <c:v>1291.9000000000001</c:v>
                </c:pt>
                <c:pt idx="7028">
                  <c:v>#N/A</c:v>
                </c:pt>
                <c:pt idx="7029">
                  <c:v>#N/A</c:v>
                </c:pt>
                <c:pt idx="7030">
                  <c:v>1287.415</c:v>
                </c:pt>
                <c:pt idx="7031">
                  <c:v>1292.75</c:v>
                </c:pt>
                <c:pt idx="7032">
                  <c:v>1289.655</c:v>
                </c:pt>
                <c:pt idx="7033">
                  <c:v>1292.125</c:v>
                </c:pt>
                <c:pt idx="7034">
                  <c:v>1291.3</c:v>
                </c:pt>
                <c:pt idx="7035">
                  <c:v>#N/A</c:v>
                </c:pt>
                <c:pt idx="7036">
                  <c:v>#N/A</c:v>
                </c:pt>
                <c:pt idx="7037">
                  <c:v>1297.165</c:v>
                </c:pt>
                <c:pt idx="7038">
                  <c:v>1303.885</c:v>
                </c:pt>
                <c:pt idx="7039">
                  <c:v>1307.7950000000001</c:v>
                </c:pt>
                <c:pt idx="7040">
                  <c:v>1292.345</c:v>
                </c:pt>
                <c:pt idx="7041">
                  <c:v>1290</c:v>
                </c:pt>
                <c:pt idx="7042">
                  <c:v>#N/A</c:v>
                </c:pt>
                <c:pt idx="7043">
                  <c:v>#N/A</c:v>
                </c:pt>
                <c:pt idx="7044">
                  <c:v>1287.635</c:v>
                </c:pt>
                <c:pt idx="7045">
                  <c:v>1276.17</c:v>
                </c:pt>
                <c:pt idx="7046">
                  <c:v>1273.74</c:v>
                </c:pt>
                <c:pt idx="7047">
                  <c:v>1275.01</c:v>
                </c:pt>
                <c:pt idx="7048">
                  <c:v>#N/A</c:v>
                </c:pt>
                <c:pt idx="7049">
                  <c:v>#N/A</c:v>
                </c:pt>
                <c:pt idx="7050">
                  <c:v>#N/A</c:v>
                </c:pt>
                <c:pt idx="7051">
                  <c:v>1274.675</c:v>
                </c:pt>
                <c:pt idx="7052">
                  <c:v>1272.1500000000001</c:v>
                </c:pt>
                <c:pt idx="7053">
                  <c:v>1274.96</c:v>
                </c:pt>
                <c:pt idx="7054">
                  <c:v>1276.95</c:v>
                </c:pt>
                <c:pt idx="7055">
                  <c:v>1285.8499999999999</c:v>
                </c:pt>
                <c:pt idx="7056">
                  <c:v>#N/A</c:v>
                </c:pt>
                <c:pt idx="7057">
                  <c:v>#N/A</c:v>
                </c:pt>
                <c:pt idx="7058">
                  <c:v>1279.55</c:v>
                </c:pt>
                <c:pt idx="7059">
                  <c:v>1283.3499999999999</c:v>
                </c:pt>
                <c:pt idx="7060">
                  <c:v>1276.355</c:v>
                </c:pt>
                <c:pt idx="7061">
                  <c:v>1270.29</c:v>
                </c:pt>
                <c:pt idx="7062">
                  <c:v>1278.9399000000001</c:v>
                </c:pt>
                <c:pt idx="7063">
                  <c:v>#N/A</c:v>
                </c:pt>
                <c:pt idx="7064">
                  <c:v>#N/A</c:v>
                </c:pt>
                <c:pt idx="7065">
                  <c:v>1280.075</c:v>
                </c:pt>
                <c:pt idx="7066">
                  <c:v>1284.3</c:v>
                </c:pt>
                <c:pt idx="7067">
                  <c:v>1280.53</c:v>
                </c:pt>
                <c:pt idx="7068">
                  <c:v>1283.74</c:v>
                </c:pt>
                <c:pt idx="7069">
                  <c:v>1285.5999999999999</c:v>
                </c:pt>
                <c:pt idx="7070">
                  <c:v>#N/A</c:v>
                </c:pt>
                <c:pt idx="7071">
                  <c:v>#N/A</c:v>
                </c:pt>
                <c:pt idx="7072">
                  <c:v>1299.655</c:v>
                </c:pt>
                <c:pt idx="7073">
                  <c:v>1296.7750000000001</c:v>
                </c:pt>
                <c:pt idx="7074">
                  <c:v>1296.415</c:v>
                </c:pt>
                <c:pt idx="7075">
                  <c:v>1286.4000000000001</c:v>
                </c:pt>
                <c:pt idx="7076">
                  <c:v>1277.1500000000001</c:v>
                </c:pt>
                <c:pt idx="7077">
                  <c:v>#N/A</c:v>
                </c:pt>
                <c:pt idx="7078">
                  <c:v>#N/A</c:v>
                </c:pt>
                <c:pt idx="7079">
                  <c:v>1277.4949999999999</c:v>
                </c:pt>
                <c:pt idx="7080">
                  <c:v>1274.7249999999999</c:v>
                </c:pt>
                <c:pt idx="7081">
                  <c:v>1273.365</c:v>
                </c:pt>
                <c:pt idx="7082">
                  <c:v>1283.05</c:v>
                </c:pt>
                <c:pt idx="7083">
                  <c:v>1284.645</c:v>
                </c:pt>
                <c:pt idx="7084">
                  <c:v>#N/A</c:v>
                </c:pt>
                <c:pt idx="7085">
                  <c:v>#N/A</c:v>
                </c:pt>
                <c:pt idx="7086">
                  <c:v>1284.8</c:v>
                </c:pt>
                <c:pt idx="7087">
                  <c:v>1279.06</c:v>
                </c:pt>
                <c:pt idx="7088">
                  <c:v>1279.2</c:v>
                </c:pt>
                <c:pt idx="7089">
                  <c:v>1288.5</c:v>
                </c:pt>
                <c:pt idx="7090">
                  <c:v>1305.25</c:v>
                </c:pt>
                <c:pt idx="7091">
                  <c:v>#N/A</c:v>
                </c:pt>
                <c:pt idx="7092">
                  <c:v>#N/A</c:v>
                </c:pt>
                <c:pt idx="7093">
                  <c:v>1324.77</c:v>
                </c:pt>
                <c:pt idx="7094">
                  <c:v>1324.88</c:v>
                </c:pt>
                <c:pt idx="7095">
                  <c:v>1329.78</c:v>
                </c:pt>
                <c:pt idx="7096">
                  <c:v>1334.8</c:v>
                </c:pt>
                <c:pt idx="7097">
                  <c:v>1340.3</c:v>
                </c:pt>
                <c:pt idx="7098">
                  <c:v>#N/A</c:v>
                </c:pt>
                <c:pt idx="7099">
                  <c:v>#N/A</c:v>
                </c:pt>
                <c:pt idx="7100">
                  <c:v>1327.73</c:v>
                </c:pt>
                <c:pt idx="7101">
                  <c:v>1326.6624999999999</c:v>
                </c:pt>
                <c:pt idx="7102">
                  <c:v>1333.16</c:v>
                </c:pt>
                <c:pt idx="7103">
                  <c:v>1341.95</c:v>
                </c:pt>
                <c:pt idx="7104">
                  <c:v>1341.33</c:v>
                </c:pt>
                <c:pt idx="7105">
                  <c:v>#N/A</c:v>
                </c:pt>
                <c:pt idx="7106">
                  <c:v>#N/A</c:v>
                </c:pt>
                <c:pt idx="7107">
                  <c:v>1339.2850000000001</c:v>
                </c:pt>
                <c:pt idx="7108">
                  <c:v>1346.08</c:v>
                </c:pt>
                <c:pt idx="7109">
                  <c:v>1359.87</c:v>
                </c:pt>
                <c:pt idx="7110">
                  <c:v>1387.78</c:v>
                </c:pt>
                <c:pt idx="7111">
                  <c:v>1398.65</c:v>
                </c:pt>
                <c:pt idx="7112">
                  <c:v>#N/A</c:v>
                </c:pt>
                <c:pt idx="7113">
                  <c:v>#N/A</c:v>
                </c:pt>
                <c:pt idx="7114">
                  <c:v>1419.15</c:v>
                </c:pt>
                <c:pt idx="7115">
                  <c:v>1422.85</c:v>
                </c:pt>
                <c:pt idx="7116">
                  <c:v>1408.35</c:v>
                </c:pt>
                <c:pt idx="7117">
                  <c:v>1409.28</c:v>
                </c:pt>
                <c:pt idx="7118">
                  <c:v>1409.1</c:v>
                </c:pt>
                <c:pt idx="7119">
                  <c:v>#N/A</c:v>
                </c:pt>
                <c:pt idx="7120">
                  <c:v>#N/A</c:v>
                </c:pt>
                <c:pt idx="7121">
                  <c:v>1384.0649000000001</c:v>
                </c:pt>
                <c:pt idx="7122">
                  <c:v>1418.1949</c:v>
                </c:pt>
                <c:pt idx="7123">
                  <c:v>1418.54</c:v>
                </c:pt>
                <c:pt idx="7124">
                  <c:v>1415.19</c:v>
                </c:pt>
                <c:pt idx="7125">
                  <c:v>1399.55</c:v>
                </c:pt>
                <c:pt idx="7126">
                  <c:v>#N/A</c:v>
                </c:pt>
                <c:pt idx="7127">
                  <c:v>#N/A</c:v>
                </c:pt>
                <c:pt idx="7128">
                  <c:v>1395.2</c:v>
                </c:pt>
                <c:pt idx="7129">
                  <c:v>1397.8</c:v>
                </c:pt>
                <c:pt idx="7130">
                  <c:v>1418.8</c:v>
                </c:pt>
                <c:pt idx="7131">
                  <c:v>1403.6</c:v>
                </c:pt>
                <c:pt idx="7132">
                  <c:v>1415.4949999999999</c:v>
                </c:pt>
                <c:pt idx="7133">
                  <c:v>#N/A</c:v>
                </c:pt>
                <c:pt idx="7134">
                  <c:v>#N/A</c:v>
                </c:pt>
                <c:pt idx="7135">
                  <c:v>1413.68</c:v>
                </c:pt>
                <c:pt idx="7136">
                  <c:v>1405.93</c:v>
                </c:pt>
                <c:pt idx="7137">
                  <c:v>1426.6</c:v>
                </c:pt>
                <c:pt idx="7138">
                  <c:v>1446</c:v>
                </c:pt>
                <c:pt idx="7139">
                  <c:v>1424.91</c:v>
                </c:pt>
                <c:pt idx="7140">
                  <c:v>#N/A</c:v>
                </c:pt>
                <c:pt idx="7141">
                  <c:v>#N/A</c:v>
                </c:pt>
                <c:pt idx="7142">
                  <c:v>1424.72</c:v>
                </c:pt>
                <c:pt idx="7143">
                  <c:v>1416.99</c:v>
                </c:pt>
                <c:pt idx="7144">
                  <c:v>1425.8</c:v>
                </c:pt>
                <c:pt idx="7145">
                  <c:v>1414.13</c:v>
                </c:pt>
                <c:pt idx="7146">
                  <c:v>1418.31</c:v>
                </c:pt>
                <c:pt idx="7147">
                  <c:v>#N/A</c:v>
                </c:pt>
                <c:pt idx="7148">
                  <c:v>#N/A</c:v>
                </c:pt>
                <c:pt idx="7149">
                  <c:v>1426.6850999999999</c:v>
                </c:pt>
                <c:pt idx="7150">
                  <c:v>1430.6</c:v>
                </c:pt>
                <c:pt idx="7151">
                  <c:v>1413.55</c:v>
                </c:pt>
                <c:pt idx="7152">
                  <c:v>1445.0551</c:v>
                </c:pt>
                <c:pt idx="7153">
                  <c:v>1440.4549999999999</c:v>
                </c:pt>
                <c:pt idx="7154">
                  <c:v>#N/A</c:v>
                </c:pt>
                <c:pt idx="7155">
                  <c:v>#N/A</c:v>
                </c:pt>
                <c:pt idx="7156">
                  <c:v>1463.6</c:v>
                </c:pt>
                <c:pt idx="7157">
                  <c:v>1473.87</c:v>
                </c:pt>
                <c:pt idx="7158">
                  <c:v>1500.8</c:v>
                </c:pt>
                <c:pt idx="7159">
                  <c:v>1500</c:v>
                </c:pt>
                <c:pt idx="7160">
                  <c:v>1496.84</c:v>
                </c:pt>
                <c:pt idx="7161">
                  <c:v>#N/A</c:v>
                </c:pt>
                <c:pt idx="7162">
                  <c:v>#N/A</c:v>
                </c:pt>
                <c:pt idx="7163">
                  <c:v>1511.155</c:v>
                </c:pt>
                <c:pt idx="7164">
                  <c:v>1501.14</c:v>
                </c:pt>
                <c:pt idx="7165">
                  <c:v>1516.085</c:v>
                </c:pt>
                <c:pt idx="7166">
                  <c:v>1522.9549999999999</c:v>
                </c:pt>
                <c:pt idx="7167">
                  <c:v>1513.75</c:v>
                </c:pt>
                <c:pt idx="7168">
                  <c:v>#N/A</c:v>
                </c:pt>
                <c:pt idx="7169">
                  <c:v>#N/A</c:v>
                </c:pt>
                <c:pt idx="7170">
                  <c:v>1495</c:v>
                </c:pt>
                <c:pt idx="7171">
                  <c:v>1506.85</c:v>
                </c:pt>
                <c:pt idx="7172">
                  <c:v>1502</c:v>
                </c:pt>
                <c:pt idx="7173">
                  <c:v>1498.6</c:v>
                </c:pt>
                <c:pt idx="7174">
                  <c:v>1526.1</c:v>
                </c:pt>
                <c:pt idx="7175">
                  <c:v>#N/A</c:v>
                </c:pt>
                <c:pt idx="7176">
                  <c:v>#N/A</c:v>
                </c:pt>
                <c:pt idx="7177">
                  <c:v>1526</c:v>
                </c:pt>
                <c:pt idx="7178">
                  <c:v>1542.395</c:v>
                </c:pt>
                <c:pt idx="7179">
                  <c:v>1538.8</c:v>
                </c:pt>
                <c:pt idx="7180">
                  <c:v>1527.4</c:v>
                </c:pt>
                <c:pt idx="7181">
                  <c:v>1519.85</c:v>
                </c:pt>
                <c:pt idx="7182">
                  <c:v>#N/A</c:v>
                </c:pt>
                <c:pt idx="7183">
                  <c:v>#N/A</c:v>
                </c:pt>
                <c:pt idx="7184">
                  <c:v>1530.34</c:v>
                </c:pt>
                <c:pt idx="7185">
                  <c:v>1546.7</c:v>
                </c:pt>
                <c:pt idx="7186">
                  <c:v>1552.35</c:v>
                </c:pt>
                <c:pt idx="7187">
                  <c:v>1519.1</c:v>
                </c:pt>
                <c:pt idx="7188">
                  <c:v>1506.7</c:v>
                </c:pt>
                <c:pt idx="7189">
                  <c:v>#N/A</c:v>
                </c:pt>
                <c:pt idx="7190">
                  <c:v>#N/A</c:v>
                </c:pt>
                <c:pt idx="7191">
                  <c:v>1498.65</c:v>
                </c:pt>
                <c:pt idx="7192">
                  <c:v>1485.5</c:v>
                </c:pt>
                <c:pt idx="7193">
                  <c:v>1497.3</c:v>
                </c:pt>
                <c:pt idx="7194">
                  <c:v>1498.7</c:v>
                </c:pt>
                <c:pt idx="7195">
                  <c:v>1488.45</c:v>
                </c:pt>
                <c:pt idx="7196">
                  <c:v>#N/A</c:v>
                </c:pt>
                <c:pt idx="7197">
                  <c:v>#N/A</c:v>
                </c:pt>
                <c:pt idx="7198">
                  <c:v>1497.9</c:v>
                </c:pt>
                <c:pt idx="7199">
                  <c:v>1502.2</c:v>
                </c:pt>
                <c:pt idx="7200">
                  <c:v>1493.65</c:v>
                </c:pt>
                <c:pt idx="7201">
                  <c:v>1499</c:v>
                </c:pt>
                <c:pt idx="7202">
                  <c:v>1516.75</c:v>
                </c:pt>
                <c:pt idx="7203">
                  <c:v>#N/A</c:v>
                </c:pt>
                <c:pt idx="7204">
                  <c:v>#N/A</c:v>
                </c:pt>
                <c:pt idx="7205">
                  <c:v>1521.865</c:v>
                </c:pt>
                <c:pt idx="7206">
                  <c:v>1531.8</c:v>
                </c:pt>
                <c:pt idx="7207">
                  <c:v>1503.75</c:v>
                </c:pt>
                <c:pt idx="7208">
                  <c:v>1505.6</c:v>
                </c:pt>
                <c:pt idx="7209">
                  <c:v>1496.56</c:v>
                </c:pt>
                <c:pt idx="7210">
                  <c:v>#N/A</c:v>
                </c:pt>
                <c:pt idx="7211">
                  <c:v>#N/A</c:v>
                </c:pt>
                <c:pt idx="7212">
                  <c:v>1472</c:v>
                </c:pt>
                <c:pt idx="7213">
                  <c:v>1478.58</c:v>
                </c:pt>
                <c:pt idx="7214">
                  <c:v>1499.26</c:v>
                </c:pt>
                <c:pt idx="7215">
                  <c:v>1504.75</c:v>
                </c:pt>
                <c:pt idx="7216">
                  <c:v>1504.35</c:v>
                </c:pt>
                <c:pt idx="7217">
                  <c:v>#N/A</c:v>
                </c:pt>
                <c:pt idx="7218">
                  <c:v>#N/A</c:v>
                </c:pt>
                <c:pt idx="7219">
                  <c:v>1493.35</c:v>
                </c:pt>
                <c:pt idx="7220">
                  <c:v>1505.26</c:v>
                </c:pt>
                <c:pt idx="7221">
                  <c:v>1505.3</c:v>
                </c:pt>
                <c:pt idx="7222">
                  <c:v>1494</c:v>
                </c:pt>
                <c:pt idx="7223">
                  <c:v>1489.45</c:v>
                </c:pt>
                <c:pt idx="7224">
                  <c:v>#N/A</c:v>
                </c:pt>
                <c:pt idx="7225">
                  <c:v>#N/A</c:v>
                </c:pt>
                <c:pt idx="7226">
                  <c:v>1492.8</c:v>
                </c:pt>
                <c:pt idx="7227">
                  <c:v>1480.92</c:v>
                </c:pt>
                <c:pt idx="7228">
                  <c:v>1489.37</c:v>
                </c:pt>
                <c:pt idx="7229">
                  <c:v>1491.64</c:v>
                </c:pt>
                <c:pt idx="7230">
                  <c:v>1489.7</c:v>
                </c:pt>
                <c:pt idx="7231">
                  <c:v>#N/A</c:v>
                </c:pt>
                <c:pt idx="7232">
                  <c:v>#N/A</c:v>
                </c:pt>
                <c:pt idx="7233">
                  <c:v>1484.25</c:v>
                </c:pt>
                <c:pt idx="7234">
                  <c:v>1487.65</c:v>
                </c:pt>
                <c:pt idx="7235">
                  <c:v>1491.85</c:v>
                </c:pt>
                <c:pt idx="7236">
                  <c:v>1503.25</c:v>
                </c:pt>
                <c:pt idx="7237">
                  <c:v>1504.33</c:v>
                </c:pt>
                <c:pt idx="7238">
                  <c:v>#N/A</c:v>
                </c:pt>
                <c:pt idx="7239">
                  <c:v>#N/A</c:v>
                </c:pt>
                <c:pt idx="7240">
                  <c:v>1492.4449</c:v>
                </c:pt>
                <c:pt idx="7241">
                  <c:v>1487.4</c:v>
                </c:pt>
                <c:pt idx="7242">
                  <c:v>1495.2</c:v>
                </c:pt>
                <c:pt idx="7243">
                  <c:v>1513.16</c:v>
                </c:pt>
                <c:pt idx="7244">
                  <c:v>1513.55</c:v>
                </c:pt>
                <c:pt idx="7245">
                  <c:v>#N/A</c:v>
                </c:pt>
                <c:pt idx="7246">
                  <c:v>#N/A</c:v>
                </c:pt>
                <c:pt idx="7247">
                  <c:v>1509.2366999999999</c:v>
                </c:pt>
                <c:pt idx="7248">
                  <c:v>1484</c:v>
                </c:pt>
                <c:pt idx="7249">
                  <c:v>1490.3621000000001</c:v>
                </c:pt>
                <c:pt idx="7250">
                  <c:v>1467.8218999999999</c:v>
                </c:pt>
                <c:pt idx="7251">
                  <c:v>1458.4069999999999</c:v>
                </c:pt>
                <c:pt idx="7252">
                  <c:v>#N/A</c:v>
                </c:pt>
                <c:pt idx="7253">
                  <c:v>#N/A</c:v>
                </c:pt>
                <c:pt idx="7254">
                  <c:v>1455.6505</c:v>
                </c:pt>
                <c:pt idx="7255">
                  <c:v>1456.9449</c:v>
                </c:pt>
                <c:pt idx="7256">
                  <c:v>1462.9354000000001</c:v>
                </c:pt>
                <c:pt idx="7257">
                  <c:v>1470.95</c:v>
                </c:pt>
                <c:pt idx="7258">
                  <c:v>1467.1169</c:v>
                </c:pt>
                <c:pt idx="7259">
                  <c:v>#N/A</c:v>
                </c:pt>
                <c:pt idx="7260">
                  <c:v>#N/A</c:v>
                </c:pt>
                <c:pt idx="7261">
                  <c:v>1470.7528</c:v>
                </c:pt>
                <c:pt idx="7262">
                  <c:v>1472.2814000000001</c:v>
                </c:pt>
                <c:pt idx="7263">
                  <c:v>1471.1514</c:v>
                </c:pt>
                <c:pt idx="7264">
                  <c:v>1464.15</c:v>
                </c:pt>
                <c:pt idx="7265">
                  <c:v>1462.04</c:v>
                </c:pt>
                <c:pt idx="7266">
                  <c:v>#N/A</c:v>
                </c:pt>
                <c:pt idx="7267">
                  <c:v>#N/A</c:v>
                </c:pt>
                <c:pt idx="7268">
                  <c:v>1454.8738000000001</c:v>
                </c:pt>
                <c:pt idx="7269">
                  <c:v>1461.2</c:v>
                </c:pt>
                <c:pt idx="7270">
                  <c:v>1454.25</c:v>
                </c:pt>
                <c:pt idx="7271">
                  <c:v>1458.0916999999999</c:v>
                </c:pt>
                <c:pt idx="7272">
                  <c:v>1463.9</c:v>
                </c:pt>
                <c:pt idx="7273">
                  <c:v>#N/A</c:v>
                </c:pt>
                <c:pt idx="7274">
                  <c:v>#N/A</c:v>
                </c:pt>
                <c:pt idx="7275">
                  <c:v>1462.34</c:v>
                </c:pt>
                <c:pt idx="7276">
                  <c:v>1477.241</c:v>
                </c:pt>
                <c:pt idx="7277">
                  <c:v>1474.1</c:v>
                </c:pt>
                <c:pt idx="7278">
                  <c:v>1475.6029000000001</c:v>
                </c:pt>
                <c:pt idx="7279">
                  <c:v>1459.5071</c:v>
                </c:pt>
                <c:pt idx="7280">
                  <c:v>#N/A</c:v>
                </c:pt>
                <c:pt idx="7281">
                  <c:v>#N/A</c:v>
                </c:pt>
                <c:pt idx="7282">
                  <c:v>1461.89</c:v>
                </c:pt>
                <c:pt idx="7283">
                  <c:v>1463.96</c:v>
                </c:pt>
                <c:pt idx="7284">
                  <c:v>1474.75</c:v>
                </c:pt>
                <c:pt idx="7285">
                  <c:v>1469.33</c:v>
                </c:pt>
                <c:pt idx="7286">
                  <c:v>1475.5586000000001</c:v>
                </c:pt>
                <c:pt idx="7287">
                  <c:v>#N/A</c:v>
                </c:pt>
                <c:pt idx="7288">
                  <c:v>#N/A</c:v>
                </c:pt>
                <c:pt idx="7289">
                  <c:v>1476.0012999999999</c:v>
                </c:pt>
                <c:pt idx="7290">
                  <c:v>1476.2</c:v>
                </c:pt>
                <c:pt idx="7291">
                  <c:v>1475.1862000000001</c:v>
                </c:pt>
                <c:pt idx="7292">
                  <c:v>1479.0472</c:v>
                </c:pt>
                <c:pt idx="7293">
                  <c:v>1477.9496999999999</c:v>
                </c:pt>
                <c:pt idx="7294">
                  <c:v>#N/A</c:v>
                </c:pt>
                <c:pt idx="7295">
                  <c:v>#N/A</c:v>
                </c:pt>
                <c:pt idx="7296">
                  <c:v>1485.27</c:v>
                </c:pt>
                <c:pt idx="7297">
                  <c:v>1498.81</c:v>
                </c:pt>
                <c:pt idx="7298">
                  <c:v>1498.6</c:v>
                </c:pt>
                <c:pt idx="7299">
                  <c:v>1511.2979</c:v>
                </c:pt>
                <c:pt idx="7300">
                  <c:v>1510.4167</c:v>
                </c:pt>
                <c:pt idx="7301">
                  <c:v>#N/A</c:v>
                </c:pt>
                <c:pt idx="7302">
                  <c:v>#N/A</c:v>
                </c:pt>
                <c:pt idx="7303">
                  <c:v>1515.123</c:v>
                </c:pt>
                <c:pt idx="7304">
                  <c:v>1517.01</c:v>
                </c:pt>
                <c:pt idx="7305">
                  <c:v>1516.89</c:v>
                </c:pt>
                <c:pt idx="7306">
                  <c:v>1528.85</c:v>
                </c:pt>
                <c:pt idx="7307">
                  <c:v>1551.4027000000001</c:v>
                </c:pt>
                <c:pt idx="7308">
                  <c:v>#N/A</c:v>
                </c:pt>
                <c:pt idx="7309">
                  <c:v>#N/A</c:v>
                </c:pt>
                <c:pt idx="7310">
                  <c:v>1565.8586</c:v>
                </c:pt>
                <c:pt idx="7311">
                  <c:v>1573.8876</c:v>
                </c:pt>
                <c:pt idx="7312">
                  <c:v>1555.71</c:v>
                </c:pt>
                <c:pt idx="7313">
                  <c:v>1552.2688000000001</c:v>
                </c:pt>
                <c:pt idx="7314">
                  <c:v>1562.0329999999999</c:v>
                </c:pt>
                <c:pt idx="7315">
                  <c:v>#N/A</c:v>
                </c:pt>
                <c:pt idx="7316">
                  <c:v>#N/A</c:v>
                </c:pt>
                <c:pt idx="7317">
                  <c:v>1548.0518</c:v>
                </c:pt>
                <c:pt idx="7318">
                  <c:v>1546.1237000000001</c:v>
                </c:pt>
                <c:pt idx="7319">
                  <c:v>1555.9350999999999</c:v>
                </c:pt>
                <c:pt idx="7320">
                  <c:v>1552.54</c:v>
                </c:pt>
                <c:pt idx="7321">
                  <c:v>1556.2247</c:v>
                </c:pt>
                <c:pt idx="7322">
                  <c:v>#N/A</c:v>
                </c:pt>
                <c:pt idx="7323">
                  <c:v>#N/A</c:v>
                </c:pt>
                <c:pt idx="7324">
                  <c:v>1561.28</c:v>
                </c:pt>
                <c:pt idx="7325">
                  <c:v>1557.73</c:v>
                </c:pt>
                <c:pt idx="7326">
                  <c:v>1558.62</c:v>
                </c:pt>
                <c:pt idx="7327">
                  <c:v>1563.0250000000001</c:v>
                </c:pt>
                <c:pt idx="7328">
                  <c:v>1570.365</c:v>
                </c:pt>
                <c:pt idx="7329">
                  <c:v>#N/A</c:v>
                </c:pt>
                <c:pt idx="7330">
                  <c:v>#N/A</c:v>
                </c:pt>
                <c:pt idx="7331">
                  <c:v>1581.65</c:v>
                </c:pt>
                <c:pt idx="7332">
                  <c:v>1565.86</c:v>
                </c:pt>
                <c:pt idx="7333">
                  <c:v>1576.7175</c:v>
                </c:pt>
                <c:pt idx="7334">
                  <c:v>1573.92</c:v>
                </c:pt>
                <c:pt idx="7335">
                  <c:v>1589.8149000000001</c:v>
                </c:pt>
                <c:pt idx="7336">
                  <c:v>#N/A</c:v>
                </c:pt>
                <c:pt idx="7337">
                  <c:v>#N/A</c:v>
                </c:pt>
                <c:pt idx="7338">
                  <c:v>1576.05</c:v>
                </c:pt>
                <c:pt idx="7339">
                  <c:v>1552.26</c:v>
                </c:pt>
                <c:pt idx="7340">
                  <c:v>1556.405</c:v>
                </c:pt>
                <c:pt idx="7341">
                  <c:v>1566.5600999999999</c:v>
                </c:pt>
                <c:pt idx="7342">
                  <c:v>1569.9058</c:v>
                </c:pt>
                <c:pt idx="7343">
                  <c:v>#N/A</c:v>
                </c:pt>
                <c:pt idx="7344">
                  <c:v>#N/A</c:v>
                </c:pt>
                <c:pt idx="7345">
                  <c:v>1571.9</c:v>
                </c:pt>
                <c:pt idx="7346">
                  <c:v>1567.42</c:v>
                </c:pt>
                <c:pt idx="7347">
                  <c:v>1565.3267000000001</c:v>
                </c:pt>
                <c:pt idx="7348">
                  <c:v>1576.095</c:v>
                </c:pt>
                <c:pt idx="7349">
                  <c:v>1584.3199</c:v>
                </c:pt>
                <c:pt idx="7350">
                  <c:v>#N/A</c:v>
                </c:pt>
                <c:pt idx="7351">
                  <c:v>#N/A</c:v>
                </c:pt>
                <c:pt idx="7352">
                  <c:v>1580.8</c:v>
                </c:pt>
                <c:pt idx="7353">
                  <c:v>1601.665</c:v>
                </c:pt>
                <c:pt idx="7354">
                  <c:v>1611.3447000000001</c:v>
                </c:pt>
                <c:pt idx="7355">
                  <c:v>1619.4056</c:v>
                </c:pt>
                <c:pt idx="7356">
                  <c:v>1643.316</c:v>
                </c:pt>
                <c:pt idx="7357">
                  <c:v>#N/A</c:v>
                </c:pt>
                <c:pt idx="7358">
                  <c:v>#N/A</c:v>
                </c:pt>
                <c:pt idx="7359">
                  <c:v>1660.4226000000001</c:v>
                </c:pt>
                <c:pt idx="7360">
                  <c:v>1635.08</c:v>
                </c:pt>
                <c:pt idx="7361">
                  <c:v>1639.5757000000001</c:v>
                </c:pt>
                <c:pt idx="7362">
                  <c:v>1641.95</c:v>
                </c:pt>
                <c:pt idx="7363">
                  <c:v>1584.74</c:v>
                </c:pt>
                <c:pt idx="7364">
                  <c:v>#N/A</c:v>
                </c:pt>
                <c:pt idx="7365">
                  <c:v>#N/A</c:v>
                </c:pt>
                <c:pt idx="7366">
                  <c:v>1590.4301</c:v>
                </c:pt>
                <c:pt idx="7367">
                  <c:v>1639.4685999999999</c:v>
                </c:pt>
                <c:pt idx="7368">
                  <c:v>1635.4478999999999</c:v>
                </c:pt>
                <c:pt idx="7369">
                  <c:v>1670.3091999999999</c:v>
                </c:pt>
                <c:pt idx="7370">
                  <c:v>1673.85</c:v>
                </c:pt>
                <c:pt idx="7371">
                  <c:v>#N/A</c:v>
                </c:pt>
                <c:pt idx="7372">
                  <c:v>#N/A</c:v>
                </c:pt>
                <c:pt idx="7373">
                  <c:v>1679.6</c:v>
                </c:pt>
                <c:pt idx="7374">
                  <c:v>1649.0699</c:v>
                </c:pt>
                <c:pt idx="7375">
                  <c:v>1634.5250000000001</c:v>
                </c:pt>
                <c:pt idx="7376">
                  <c:v>1576.7850000000001</c:v>
                </c:pt>
                <c:pt idx="7377">
                  <c:v>1529.3100999999999</c:v>
                </c:pt>
                <c:pt idx="7378">
                  <c:v>#N/A</c:v>
                </c:pt>
                <c:pt idx="7379">
                  <c:v>#N/A</c:v>
                </c:pt>
                <c:pt idx="7380">
                  <c:v>1513.91</c:v>
                </c:pt>
                <c:pt idx="7381">
                  <c:v>1528.2750000000001</c:v>
                </c:pt>
                <c:pt idx="7382">
                  <c:v>1486</c:v>
                </c:pt>
                <c:pt idx="7383">
                  <c:v>1469.8</c:v>
                </c:pt>
                <c:pt idx="7384">
                  <c:v>1497.64</c:v>
                </c:pt>
                <c:pt idx="7385">
                  <c:v>#N/A</c:v>
                </c:pt>
                <c:pt idx="7386">
                  <c:v>#N/A</c:v>
                </c:pt>
                <c:pt idx="7387">
                  <c:v>1553.0649000000001</c:v>
                </c:pt>
                <c:pt idx="7388">
                  <c:v>1610.0250000000001</c:v>
                </c:pt>
                <c:pt idx="7389">
                  <c:v>1613.2938999999999</c:v>
                </c:pt>
                <c:pt idx="7390">
                  <c:v>1628.9739999999999</c:v>
                </c:pt>
                <c:pt idx="7391">
                  <c:v>1617.5</c:v>
                </c:pt>
                <c:pt idx="7392">
                  <c:v>#N/A</c:v>
                </c:pt>
                <c:pt idx="7393">
                  <c:v>#N/A</c:v>
                </c:pt>
                <c:pt idx="7394">
                  <c:v>1621.9293</c:v>
                </c:pt>
                <c:pt idx="7395">
                  <c:v>1571.05</c:v>
                </c:pt>
                <c:pt idx="7396">
                  <c:v>1590.59</c:v>
                </c:pt>
                <c:pt idx="7397">
                  <c:v>1612.4102</c:v>
                </c:pt>
                <c:pt idx="7398">
                  <c:v>1616.45</c:v>
                </c:pt>
                <c:pt idx="7399">
                  <c:v>#N/A</c:v>
                </c:pt>
                <c:pt idx="7400">
                  <c:v>#N/A</c:v>
                </c:pt>
                <c:pt idx="7401">
                  <c:v>1661.7017000000001</c:v>
                </c:pt>
                <c:pt idx="7402">
                  <c:v>1648.4656</c:v>
                </c:pt>
                <c:pt idx="7403">
                  <c:v>1645.77</c:v>
                </c:pt>
                <c:pt idx="7404">
                  <c:v>1683.8199</c:v>
                </c:pt>
                <c:pt idx="7405">
                  <c:v>1688.9</c:v>
                </c:pt>
                <c:pt idx="7406">
                  <c:v>#N/A</c:v>
                </c:pt>
                <c:pt idx="7407">
                  <c:v>#N/A</c:v>
                </c:pt>
                <c:pt idx="7408">
                  <c:v>1714.0699</c:v>
                </c:pt>
                <c:pt idx="7409">
                  <c:v>1727.7</c:v>
                </c:pt>
                <c:pt idx="7410">
                  <c:v>1715.7102</c:v>
                </c:pt>
                <c:pt idx="7411">
                  <c:v>1717.6823999999999</c:v>
                </c:pt>
                <c:pt idx="7412">
                  <c:v>1684.1899000000001</c:v>
                </c:pt>
                <c:pt idx="7413">
                  <c:v>#N/A</c:v>
                </c:pt>
                <c:pt idx="7414">
                  <c:v>#N/A</c:v>
                </c:pt>
                <c:pt idx="7415">
                  <c:v>1692.9241999999999</c:v>
                </c:pt>
                <c:pt idx="7416">
                  <c:v>1685.7230999999999</c:v>
                </c:pt>
                <c:pt idx="7417">
                  <c:v>1713.451</c:v>
                </c:pt>
                <c:pt idx="7418">
                  <c:v>1731.33</c:v>
                </c:pt>
                <c:pt idx="7419">
                  <c:v>1727.43</c:v>
                </c:pt>
                <c:pt idx="7420">
                  <c:v>#N/A</c:v>
                </c:pt>
                <c:pt idx="7421">
                  <c:v>#N/A</c:v>
                </c:pt>
                <c:pt idx="7422">
                  <c:v>1714.2019</c:v>
                </c:pt>
                <c:pt idx="7423">
                  <c:v>1707.5065999999999</c:v>
                </c:pt>
                <c:pt idx="7424">
                  <c:v>1711.2501999999999</c:v>
                </c:pt>
                <c:pt idx="7425">
                  <c:v>1680.09</c:v>
                </c:pt>
                <c:pt idx="7426">
                  <c:v>1699.1212</c:v>
                </c:pt>
                <c:pt idx="7427">
                  <c:v>#N/A</c:v>
                </c:pt>
                <c:pt idx="7428">
                  <c:v>#N/A</c:v>
                </c:pt>
                <c:pt idx="7429">
                  <c:v>1701.4399000000001</c:v>
                </c:pt>
                <c:pt idx="7430">
                  <c:v>1705.9637</c:v>
                </c:pt>
                <c:pt idx="7431">
                  <c:v>1685.6268</c:v>
                </c:pt>
                <c:pt idx="7432">
                  <c:v>1717.6899000000001</c:v>
                </c:pt>
                <c:pt idx="7433">
                  <c:v>1700.65</c:v>
                </c:pt>
                <c:pt idx="7434">
                  <c:v>#N/A</c:v>
                </c:pt>
                <c:pt idx="7435">
                  <c:v>#N/A</c:v>
                </c:pt>
                <c:pt idx="7436">
                  <c:v>1695.9811</c:v>
                </c:pt>
                <c:pt idx="7437">
                  <c:v>1702.1411000000001</c:v>
                </c:pt>
                <c:pt idx="7438">
                  <c:v>1715.2899</c:v>
                </c:pt>
                <c:pt idx="7439">
                  <c:v>1729.2728999999999</c:v>
                </c:pt>
                <c:pt idx="7440">
                  <c:v>1741</c:v>
                </c:pt>
                <c:pt idx="7441">
                  <c:v>#N/A</c:v>
                </c:pt>
                <c:pt idx="7442">
                  <c:v>#N/A</c:v>
                </c:pt>
                <c:pt idx="7443">
                  <c:v>1732.0699</c:v>
                </c:pt>
                <c:pt idx="7444">
                  <c:v>1743.8082999999999</c:v>
                </c:pt>
                <c:pt idx="7445">
                  <c:v>1748.9836</c:v>
                </c:pt>
                <c:pt idx="7446">
                  <c:v>1725.2075</c:v>
                </c:pt>
                <c:pt idx="7447">
                  <c:v>1734.07</c:v>
                </c:pt>
                <c:pt idx="7448">
                  <c:v>#N/A</c:v>
                </c:pt>
                <c:pt idx="7449">
                  <c:v>#N/A</c:v>
                </c:pt>
                <c:pt idx="7450">
                  <c:v>1729.1925000000001</c:v>
                </c:pt>
                <c:pt idx="7451">
                  <c:v>1711.2484999999999</c:v>
                </c:pt>
                <c:pt idx="7452">
                  <c:v>1708.8743999999999</c:v>
                </c:pt>
                <c:pt idx="7453">
                  <c:v>1718.5039999999999</c:v>
                </c:pt>
                <c:pt idx="7454">
                  <c:v>1726.3</c:v>
                </c:pt>
                <c:pt idx="7455">
                  <c:v>#N/A</c:v>
                </c:pt>
                <c:pt idx="7456">
                  <c:v>#N/A</c:v>
                </c:pt>
                <c:pt idx="7457">
                  <c:v>1740.0030999999999</c:v>
                </c:pt>
                <c:pt idx="7458">
                  <c:v>1727.0498</c:v>
                </c:pt>
                <c:pt idx="7459">
                  <c:v>1697.51</c:v>
                </c:pt>
                <c:pt idx="7460">
                  <c:v>1710.6176</c:v>
                </c:pt>
                <c:pt idx="7461">
                  <c:v>1685.23</c:v>
                </c:pt>
                <c:pt idx="7462">
                  <c:v>#N/A</c:v>
                </c:pt>
                <c:pt idx="7463">
                  <c:v>#N/A</c:v>
                </c:pt>
                <c:pt idx="7464">
                  <c:v>1694.6017999999999</c:v>
                </c:pt>
                <c:pt idx="7465">
                  <c:v>1714.3199</c:v>
                </c:pt>
                <c:pt idx="7466">
                  <c:v>1736.2376999999999</c:v>
                </c:pt>
                <c:pt idx="7467">
                  <c:v>1727.1537000000001</c:v>
                </c:pt>
                <c:pt idx="7468">
                  <c:v>1729.7665999999999</c:v>
                </c:pt>
                <c:pt idx="7469">
                  <c:v>#N/A</c:v>
                </c:pt>
                <c:pt idx="7470">
                  <c:v>#N/A</c:v>
                </c:pt>
                <c:pt idx="7471">
                  <c:v>1724.6075000000001</c:v>
                </c:pt>
                <c:pt idx="7472">
                  <c:v>1726.9637</c:v>
                </c:pt>
                <c:pt idx="7473">
                  <c:v>1726.29</c:v>
                </c:pt>
                <c:pt idx="7474">
                  <c:v>1722.6179999999999</c:v>
                </c:pt>
                <c:pt idx="7475">
                  <c:v>1742.8442</c:v>
                </c:pt>
                <c:pt idx="7476">
                  <c:v>#N/A</c:v>
                </c:pt>
                <c:pt idx="7477">
                  <c:v>#N/A</c:v>
                </c:pt>
                <c:pt idx="7478">
                  <c:v>1754.4644000000001</c:v>
                </c:pt>
                <c:pt idx="7479">
                  <c:v>1766.5138999999999</c:v>
                </c:pt>
                <c:pt idx="7480">
                  <c:v>1761.4308000000001</c:v>
                </c:pt>
                <c:pt idx="7481">
                  <c:v>1761.4869000000001</c:v>
                </c:pt>
                <c:pt idx="7482">
                  <c:v>1770.6207999999999</c:v>
                </c:pt>
                <c:pt idx="7483">
                  <c:v>#N/A</c:v>
                </c:pt>
                <c:pt idx="7484">
                  <c:v>#N/A</c:v>
                </c:pt>
                <c:pt idx="7485">
                  <c:v>1771.4926</c:v>
                </c:pt>
                <c:pt idx="7486">
                  <c:v>1780.665</c:v>
                </c:pt>
                <c:pt idx="7487">
                  <c:v>1770.0050000000001</c:v>
                </c:pt>
                <c:pt idx="7488">
                  <c:v>1775.135</c:v>
                </c:pt>
                <c:pt idx="7489">
                  <c:v>1774.7869000000001</c:v>
                </c:pt>
                <c:pt idx="7490">
                  <c:v>#N/A</c:v>
                </c:pt>
                <c:pt idx="7491">
                  <c:v>#N/A</c:v>
                </c:pt>
                <c:pt idx="7492">
                  <c:v>1783.5635</c:v>
                </c:pt>
                <c:pt idx="7493">
                  <c:v>1794.26</c:v>
                </c:pt>
                <c:pt idx="7494">
                  <c:v>1810.1248000000001</c:v>
                </c:pt>
                <c:pt idx="7495">
                  <c:v>1802.8186000000001</c:v>
                </c:pt>
                <c:pt idx="7496">
                  <c:v>1798.3121000000001</c:v>
                </c:pt>
                <c:pt idx="7497">
                  <c:v>#N/A</c:v>
                </c:pt>
                <c:pt idx="7498">
                  <c:v>#N/A</c:v>
                </c:pt>
                <c:pt idx="7499">
                  <c:v>1802.7086999999999</c:v>
                </c:pt>
                <c:pt idx="7500">
                  <c:v>1807.53</c:v>
                </c:pt>
                <c:pt idx="7501">
                  <c:v>1811.3072999999999</c:v>
                </c:pt>
                <c:pt idx="7502">
                  <c:v>1796.6324</c:v>
                </c:pt>
                <c:pt idx="7503">
                  <c:v>1808.9</c:v>
                </c:pt>
                <c:pt idx="7504">
                  <c:v>#N/A</c:v>
                </c:pt>
                <c:pt idx="7505">
                  <c:v>#N/A</c:v>
                </c:pt>
                <c:pt idx="7506">
                  <c:v>1815.3970999999999</c:v>
                </c:pt>
                <c:pt idx="7507">
                  <c:v>1841.5784000000001</c:v>
                </c:pt>
                <c:pt idx="7508">
                  <c:v>1871.7535</c:v>
                </c:pt>
                <c:pt idx="7509">
                  <c:v>1886.8635999999999</c:v>
                </c:pt>
                <c:pt idx="7510">
                  <c:v>1900.9749999999999</c:v>
                </c:pt>
                <c:pt idx="7511">
                  <c:v>#N/A</c:v>
                </c:pt>
                <c:pt idx="7512">
                  <c:v>#N/A</c:v>
                </c:pt>
                <c:pt idx="7513">
                  <c:v>1941.8770999999999</c:v>
                </c:pt>
                <c:pt idx="7514">
                  <c:v>1958.9287999999999</c:v>
                </c:pt>
                <c:pt idx="7515">
                  <c:v>1970.3717999999999</c:v>
                </c:pt>
                <c:pt idx="7516">
                  <c:v>1959.5</c:v>
                </c:pt>
                <c:pt idx="7517">
                  <c:v>1974.69</c:v>
                </c:pt>
                <c:pt idx="7518">
                  <c:v>#N/A</c:v>
                </c:pt>
                <c:pt idx="7519">
                  <c:v>#N/A</c:v>
                </c:pt>
                <c:pt idx="7520">
                  <c:v>1976.6975</c:v>
                </c:pt>
                <c:pt idx="7521">
                  <c:v>2018.0686000000001</c:v>
                </c:pt>
                <c:pt idx="7522">
                  <c:v>2039.4</c:v>
                </c:pt>
                <c:pt idx="7523">
                  <c:v>2063.1875</c:v>
                </c:pt>
                <c:pt idx="7524">
                  <c:v>2034.6243999999999</c:v>
                </c:pt>
                <c:pt idx="7525">
                  <c:v>#N/A</c:v>
                </c:pt>
                <c:pt idx="7526">
                  <c:v>#N/A</c:v>
                </c:pt>
                <c:pt idx="7527">
                  <c:v>2027.2568000000001</c:v>
                </c:pt>
                <c:pt idx="7528">
                  <c:v>1911.2482</c:v>
                </c:pt>
                <c:pt idx="7529">
                  <c:v>1917.8199</c:v>
                </c:pt>
                <c:pt idx="7530">
                  <c:v>1953.0334</c:v>
                </c:pt>
                <c:pt idx="7531">
                  <c:v>1943.7562</c:v>
                </c:pt>
                <c:pt idx="7532">
                  <c:v>#N/A</c:v>
                </c:pt>
                <c:pt idx="7533">
                  <c:v>#N/A</c:v>
                </c:pt>
                <c:pt idx="7534">
                  <c:v>1985.5291</c:v>
                </c:pt>
                <c:pt idx="7535">
                  <c:v>2000.95</c:v>
                </c:pt>
                <c:pt idx="7536">
                  <c:v>1929.54</c:v>
                </c:pt>
                <c:pt idx="7537">
                  <c:v>1942.6</c:v>
                </c:pt>
                <c:pt idx="7538">
                  <c:v>1939.4041999999999</c:v>
                </c:pt>
                <c:pt idx="7539">
                  <c:v>#N/A</c:v>
                </c:pt>
                <c:pt idx="7540">
                  <c:v>#N/A</c:v>
                </c:pt>
                <c:pt idx="7541">
                  <c:v>1932.4494999999999</c:v>
                </c:pt>
                <c:pt idx="7542">
                  <c:v>1927.9399000000001</c:v>
                </c:pt>
                <c:pt idx="7543">
                  <c:v>1953.453</c:v>
                </c:pt>
                <c:pt idx="7544">
                  <c:v>1928.9099000000001</c:v>
                </c:pt>
                <c:pt idx="7545">
                  <c:v>1964.4920999999999</c:v>
                </c:pt>
                <c:pt idx="7546">
                  <c:v>#N/A</c:v>
                </c:pt>
                <c:pt idx="7547">
                  <c:v>#N/A</c:v>
                </c:pt>
                <c:pt idx="7548">
                  <c:v>1969.75</c:v>
                </c:pt>
                <c:pt idx="7549">
                  <c:v>1970.1415</c:v>
                </c:pt>
                <c:pt idx="7550">
                  <c:v>1942.6206</c:v>
                </c:pt>
                <c:pt idx="7551">
                  <c:v>1930.5197000000001</c:v>
                </c:pt>
                <c:pt idx="7552">
                  <c:v>1932.45</c:v>
                </c:pt>
                <c:pt idx="7553">
                  <c:v>#N/A</c:v>
                </c:pt>
                <c:pt idx="7554">
                  <c:v>#N/A</c:v>
                </c:pt>
                <c:pt idx="7555">
                  <c:v>1928.8224</c:v>
                </c:pt>
                <c:pt idx="7556">
                  <c:v>1930.9283</c:v>
                </c:pt>
                <c:pt idx="7557">
                  <c:v>1946.6556</c:v>
                </c:pt>
                <c:pt idx="7558">
                  <c:v>1954.0699</c:v>
                </c:pt>
                <c:pt idx="7559">
                  <c:v>1941.5</c:v>
                </c:pt>
                <c:pt idx="7560">
                  <c:v>#N/A</c:v>
                </c:pt>
                <c:pt idx="7561">
                  <c:v>#N/A</c:v>
                </c:pt>
                <c:pt idx="7562">
                  <c:v>1956.3690999999999</c:v>
                </c:pt>
                <c:pt idx="7563">
                  <c:v>1955.5201</c:v>
                </c:pt>
                <c:pt idx="7564">
                  <c:v>1959.3181999999999</c:v>
                </c:pt>
                <c:pt idx="7565">
                  <c:v>1942.6</c:v>
                </c:pt>
                <c:pt idx="7566">
                  <c:v>1949.6927000000001</c:v>
                </c:pt>
                <c:pt idx="7567">
                  <c:v>#N/A</c:v>
                </c:pt>
                <c:pt idx="7568">
                  <c:v>#N/A</c:v>
                </c:pt>
                <c:pt idx="7569">
                  <c:v>1912.5699</c:v>
                </c:pt>
                <c:pt idx="7570">
                  <c:v>1899.2814000000001</c:v>
                </c:pt>
                <c:pt idx="7571">
                  <c:v>1863.5499</c:v>
                </c:pt>
                <c:pt idx="7572">
                  <c:v>1868.0360000000001</c:v>
                </c:pt>
                <c:pt idx="7573">
                  <c:v>1860.05</c:v>
                </c:pt>
                <c:pt idx="7574">
                  <c:v>#N/A</c:v>
                </c:pt>
                <c:pt idx="7575">
                  <c:v>#N/A</c:v>
                </c:pt>
                <c:pt idx="7576">
                  <c:v>1880.8511000000001</c:v>
                </c:pt>
                <c:pt idx="7577">
                  <c:v>1897.6899000000001</c:v>
                </c:pt>
                <c:pt idx="7578">
                  <c:v>1885.4399000000001</c:v>
                </c:pt>
                <c:pt idx="7579">
                  <c:v>1905.0491</c:v>
                </c:pt>
                <c:pt idx="7580">
                  <c:v>1898.7</c:v>
                </c:pt>
                <c:pt idx="7581">
                  <c:v>#N/A</c:v>
                </c:pt>
                <c:pt idx="7582">
                  <c:v>#N/A</c:v>
                </c:pt>
                <c:pt idx="7583">
                  <c:v>1912.8978999999999</c:v>
                </c:pt>
                <c:pt idx="7584">
                  <c:v>1877.1261999999999</c:v>
                </c:pt>
                <c:pt idx="7585">
                  <c:v>1887.2233000000001</c:v>
                </c:pt>
                <c:pt idx="7586">
                  <c:v>1893.0908999999999</c:v>
                </c:pt>
                <c:pt idx="7587">
                  <c:v>1929.43</c:v>
                </c:pt>
                <c:pt idx="7588">
                  <c:v>#N/A</c:v>
                </c:pt>
                <c:pt idx="7589">
                  <c:v>#N/A</c:v>
                </c:pt>
                <c:pt idx="7590">
                  <c:v>1921.9495999999999</c:v>
                </c:pt>
                <c:pt idx="7591">
                  <c:v>1890.818</c:v>
                </c:pt>
                <c:pt idx="7592">
                  <c:v>1900.8869999999999</c:v>
                </c:pt>
                <c:pt idx="7593">
                  <c:v>1907.8240000000001</c:v>
                </c:pt>
                <c:pt idx="7594">
                  <c:v>1898.97</c:v>
                </c:pt>
                <c:pt idx="7595">
                  <c:v>#N/A</c:v>
                </c:pt>
                <c:pt idx="7596">
                  <c:v>#N/A</c:v>
                </c:pt>
                <c:pt idx="7597">
                  <c:v>1904.2697000000001</c:v>
                </c:pt>
                <c:pt idx="7598">
                  <c:v>1906.3852999999999</c:v>
                </c:pt>
                <c:pt idx="7599">
                  <c:v>1924.4940999999999</c:v>
                </c:pt>
                <c:pt idx="7600">
                  <c:v>1904.0419999999999</c:v>
                </c:pt>
                <c:pt idx="7601">
                  <c:v>1900.7945999999999</c:v>
                </c:pt>
                <c:pt idx="7602">
                  <c:v>#N/A</c:v>
                </c:pt>
                <c:pt idx="7603">
                  <c:v>#N/A</c:v>
                </c:pt>
                <c:pt idx="7604">
                  <c:v>1901.6938</c:v>
                </c:pt>
                <c:pt idx="7605">
                  <c:v>1906.83</c:v>
                </c:pt>
                <c:pt idx="7606">
                  <c:v>1877.0618999999999</c:v>
                </c:pt>
                <c:pt idx="7607">
                  <c:v>1867.1346000000001</c:v>
                </c:pt>
                <c:pt idx="7608">
                  <c:v>1877.95</c:v>
                </c:pt>
                <c:pt idx="7609">
                  <c:v>#N/A</c:v>
                </c:pt>
                <c:pt idx="7610">
                  <c:v>#N/A</c:v>
                </c:pt>
                <c:pt idx="7611">
                  <c:v>1895.0954999999999</c:v>
                </c:pt>
                <c:pt idx="7612">
                  <c:v>1908.36</c:v>
                </c:pt>
                <c:pt idx="7613">
                  <c:v>1903.21</c:v>
                </c:pt>
                <c:pt idx="7614">
                  <c:v>1948.56</c:v>
                </c:pt>
                <c:pt idx="7615">
                  <c:v>1951.51</c:v>
                </c:pt>
                <c:pt idx="7616">
                  <c:v>#N/A</c:v>
                </c:pt>
                <c:pt idx="7617">
                  <c:v>#N/A</c:v>
                </c:pt>
                <c:pt idx="7618">
                  <c:v>1861.86</c:v>
                </c:pt>
                <c:pt idx="7619">
                  <c:v>1876.5</c:v>
                </c:pt>
                <c:pt idx="7620">
                  <c:v>1864.71</c:v>
                </c:pt>
                <c:pt idx="7621">
                  <c:v>1875.7565999999999</c:v>
                </c:pt>
                <c:pt idx="7622">
                  <c:v>1888.0398</c:v>
                </c:pt>
                <c:pt idx="7623">
                  <c:v>#N/A</c:v>
                </c:pt>
                <c:pt idx="7624">
                  <c:v>#N/A</c:v>
                </c:pt>
                <c:pt idx="7625">
                  <c:v>1888.5177000000001</c:v>
                </c:pt>
                <c:pt idx="7626">
                  <c:v>1878.6031</c:v>
                </c:pt>
                <c:pt idx="7627">
                  <c:v>1871.41</c:v>
                </c:pt>
                <c:pt idx="7628">
                  <c:v>1867.3678</c:v>
                </c:pt>
                <c:pt idx="7629">
                  <c:v>1870.4857999999999</c:v>
                </c:pt>
                <c:pt idx="7630">
                  <c:v>#N/A</c:v>
                </c:pt>
                <c:pt idx="7631">
                  <c:v>#N/A</c:v>
                </c:pt>
                <c:pt idx="7632">
                  <c:v>1835.85</c:v>
                </c:pt>
                <c:pt idx="7633">
                  <c:v>1807.51</c:v>
                </c:pt>
                <c:pt idx="7634">
                  <c:v>1805.2982999999999</c:v>
                </c:pt>
                <c:pt idx="7635">
                  <c:v>1810.5699</c:v>
                </c:pt>
                <c:pt idx="7636">
                  <c:v>1788.1288</c:v>
                </c:pt>
                <c:pt idx="7637">
                  <c:v>#N/A</c:v>
                </c:pt>
                <c:pt idx="7638">
                  <c:v>#N/A</c:v>
                </c:pt>
                <c:pt idx="7639">
                  <c:v>1777.019</c:v>
                </c:pt>
                <c:pt idx="7640">
                  <c:v>1814.8685</c:v>
                </c:pt>
                <c:pt idx="7641">
                  <c:v>1831.01</c:v>
                </c:pt>
                <c:pt idx="7642">
                  <c:v>1840.36</c:v>
                </c:pt>
                <c:pt idx="7643">
                  <c:v>1837.61</c:v>
                </c:pt>
                <c:pt idx="7644">
                  <c:v>#N/A</c:v>
                </c:pt>
                <c:pt idx="7645">
                  <c:v>#N/A</c:v>
                </c:pt>
                <c:pt idx="7646">
                  <c:v>1863.69</c:v>
                </c:pt>
                <c:pt idx="7647">
                  <c:v>1871.36</c:v>
                </c:pt>
                <c:pt idx="7648">
                  <c:v>1839.11</c:v>
                </c:pt>
                <c:pt idx="7649">
                  <c:v>1835.31</c:v>
                </c:pt>
                <c:pt idx="7650">
                  <c:v>1839.0272</c:v>
                </c:pt>
                <c:pt idx="7651">
                  <c:v>#N/A</c:v>
                </c:pt>
                <c:pt idx="7652">
                  <c:v>#N/A</c:v>
                </c:pt>
                <c:pt idx="7653">
                  <c:v>1827.1699000000001</c:v>
                </c:pt>
                <c:pt idx="7654">
                  <c:v>1853.46</c:v>
                </c:pt>
                <c:pt idx="7655">
                  <c:v>1864.1456000000001</c:v>
                </c:pt>
                <c:pt idx="7656">
                  <c:v>1885.8693000000001</c:v>
                </c:pt>
                <c:pt idx="7657">
                  <c:v>1880.66</c:v>
                </c:pt>
                <c:pt idx="7658">
                  <c:v>#N/A</c:v>
                </c:pt>
                <c:pt idx="7659">
                  <c:v>#N/A</c:v>
                </c:pt>
                <c:pt idx="7660">
                  <c:v>1876.21</c:v>
                </c:pt>
                <c:pt idx="7661">
                  <c:v>1859.56</c:v>
                </c:pt>
                <c:pt idx="7662">
                  <c:v>1872.0759</c:v>
                </c:pt>
                <c:pt idx="7663">
                  <c:v>1876.5649000000001</c:v>
                </c:pt>
                <c:pt idx="7664">
                  <c:v>1875.825</c:v>
                </c:pt>
                <c:pt idx="7665">
                  <c:v>#N/A</c:v>
                </c:pt>
                <c:pt idx="7666">
                  <c:v>#N/A</c:v>
                </c:pt>
                <c:pt idx="7667">
                  <c:v>1871.19</c:v>
                </c:pt>
                <c:pt idx="7668">
                  <c:v>1877.9918</c:v>
                </c:pt>
                <c:pt idx="7669">
                  <c:v>1893.3681999999999</c:v>
                </c:pt>
                <c:pt idx="7670">
                  <c:v>1896.4875</c:v>
                </c:pt>
                <c:pt idx="7671">
                  <c:v>1898.1</c:v>
                </c:pt>
                <c:pt idx="7672">
                  <c:v>#N/A</c:v>
                </c:pt>
                <c:pt idx="7673">
                  <c:v>#N/A</c:v>
                </c:pt>
                <c:pt idx="7674">
                  <c:v>1942.2753</c:v>
                </c:pt>
                <c:pt idx="7675">
                  <c:v>1949.35</c:v>
                </c:pt>
                <c:pt idx="7676">
                  <c:v>1918.81</c:v>
                </c:pt>
                <c:pt idx="7677">
                  <c:v>1912.499</c:v>
                </c:pt>
                <c:pt idx="7678">
                  <c:v>1848.26</c:v>
                </c:pt>
                <c:pt idx="7679">
                  <c:v>#N/A</c:v>
                </c:pt>
                <c:pt idx="7680">
                  <c:v>#N/A</c:v>
                </c:pt>
                <c:pt idx="7681">
                  <c:v>1844.6613</c:v>
                </c:pt>
                <c:pt idx="7682">
                  <c:v>1855.6292000000001</c:v>
                </c:pt>
                <c:pt idx="7683">
                  <c:v>1843.41</c:v>
                </c:pt>
                <c:pt idx="7684">
                  <c:v>1846.3694</c:v>
                </c:pt>
                <c:pt idx="7685">
                  <c:v>1826.59</c:v>
                </c:pt>
                <c:pt idx="7686">
                  <c:v>#N/A</c:v>
                </c:pt>
                <c:pt idx="7687">
                  <c:v>#N/A</c:v>
                </c:pt>
                <c:pt idx="7688">
                  <c:v>1836.89</c:v>
                </c:pt>
                <c:pt idx="7689">
                  <c:v>1839.3369</c:v>
                </c:pt>
                <c:pt idx="7690">
                  <c:v>1870.9063000000001</c:v>
                </c:pt>
                <c:pt idx="7691">
                  <c:v>1869.91</c:v>
                </c:pt>
                <c:pt idx="7692">
                  <c:v>1852.55</c:v>
                </c:pt>
                <c:pt idx="7693">
                  <c:v>#N/A</c:v>
                </c:pt>
                <c:pt idx="7694">
                  <c:v>#N/A</c:v>
                </c:pt>
                <c:pt idx="7695">
                  <c:v>1854.9915000000001</c:v>
                </c:pt>
                <c:pt idx="7696">
                  <c:v>1850.31</c:v>
                </c:pt>
                <c:pt idx="7697">
                  <c:v>1843.99</c:v>
                </c:pt>
                <c:pt idx="7698">
                  <c:v>1840.36</c:v>
                </c:pt>
                <c:pt idx="7699">
                  <c:v>1846.09</c:v>
                </c:pt>
                <c:pt idx="7700">
                  <c:v>#N/A</c:v>
                </c:pt>
                <c:pt idx="7701">
                  <c:v>#N/A</c:v>
                </c:pt>
                <c:pt idx="7702">
                  <c:v>1860.16</c:v>
                </c:pt>
                <c:pt idx="7703">
                  <c:v>1837.3502000000001</c:v>
                </c:pt>
                <c:pt idx="7704">
                  <c:v>1833.7607</c:v>
                </c:pt>
                <c:pt idx="7705">
                  <c:v>1792.26</c:v>
                </c:pt>
                <c:pt idx="7706">
                  <c:v>1811.6156000000001</c:v>
                </c:pt>
                <c:pt idx="7707">
                  <c:v>#N/A</c:v>
                </c:pt>
                <c:pt idx="7708">
                  <c:v>#N/A</c:v>
                </c:pt>
                <c:pt idx="7709">
                  <c:v>1830.16</c:v>
                </c:pt>
                <c:pt idx="7710">
                  <c:v>1837.06</c:v>
                </c:pt>
                <c:pt idx="7711">
                  <c:v>1842.2161000000001</c:v>
                </c:pt>
                <c:pt idx="7712">
                  <c:v>1825.36</c:v>
                </c:pt>
                <c:pt idx="7713">
                  <c:v>1823.46</c:v>
                </c:pt>
                <c:pt idx="7714">
                  <c:v>#N/A</c:v>
                </c:pt>
                <c:pt idx="7715">
                  <c:v>#N/A</c:v>
                </c:pt>
                <c:pt idx="7716">
                  <c:v>1818.5128999999999</c:v>
                </c:pt>
                <c:pt idx="7717">
                  <c:v>1794.31</c:v>
                </c:pt>
                <c:pt idx="7718">
                  <c:v>1776.26</c:v>
                </c:pt>
                <c:pt idx="7719">
                  <c:v>1775.4897000000001</c:v>
                </c:pt>
                <c:pt idx="7720">
                  <c:v>1782.31</c:v>
                </c:pt>
                <c:pt idx="7721">
                  <c:v>#N/A</c:v>
                </c:pt>
                <c:pt idx="7722">
                  <c:v>#N/A</c:v>
                </c:pt>
                <c:pt idx="7723">
                  <c:v>1808.66</c:v>
                </c:pt>
                <c:pt idx="7724">
                  <c:v>1805.06</c:v>
                </c:pt>
                <c:pt idx="7725">
                  <c:v>1804.36</c:v>
                </c:pt>
                <c:pt idx="7726">
                  <c:v>1769.8792000000001</c:v>
                </c:pt>
                <c:pt idx="7727">
                  <c:v>1733.49</c:v>
                </c:pt>
                <c:pt idx="7728">
                  <c:v>#N/A</c:v>
                </c:pt>
                <c:pt idx="7729">
                  <c:v>#N/A</c:v>
                </c:pt>
                <c:pt idx="7730">
                  <c:v>1723.8389</c:v>
                </c:pt>
                <c:pt idx="7731">
                  <c:v>1738.0878</c:v>
                </c:pt>
                <c:pt idx="7732">
                  <c:v>1710.95</c:v>
                </c:pt>
                <c:pt idx="7733">
                  <c:v>1697.19</c:v>
                </c:pt>
                <c:pt idx="7734">
                  <c:v>1700.86</c:v>
                </c:pt>
                <c:pt idx="7735">
                  <c:v>#N/A</c:v>
                </c:pt>
                <c:pt idx="7736">
                  <c:v>#N/A</c:v>
                </c:pt>
                <c:pt idx="7737">
                  <c:v>1681.2438999999999</c:v>
                </c:pt>
                <c:pt idx="7738">
                  <c:v>1715.36</c:v>
                </c:pt>
                <c:pt idx="7739">
                  <c:v>1726.048</c:v>
                </c:pt>
                <c:pt idx="7740">
                  <c:v>1721.41</c:v>
                </c:pt>
                <c:pt idx="7741">
                  <c:v>1726.4069</c:v>
                </c:pt>
                <c:pt idx="7742">
                  <c:v>#N/A</c:v>
                </c:pt>
                <c:pt idx="7743">
                  <c:v>#N/A</c:v>
                </c:pt>
                <c:pt idx="7744">
                  <c:v>1731.8362</c:v>
                </c:pt>
                <c:pt idx="7745">
                  <c:v>1730.9399000000001</c:v>
                </c:pt>
                <c:pt idx="7746">
                  <c:v>1744.4399000000001</c:v>
                </c:pt>
                <c:pt idx="7747">
                  <c:v>1736.4093</c:v>
                </c:pt>
                <c:pt idx="7748">
                  <c:v>1744.7402</c:v>
                </c:pt>
                <c:pt idx="7749">
                  <c:v>#N/A</c:v>
                </c:pt>
                <c:pt idx="7750">
                  <c:v>#N/A</c:v>
                </c:pt>
                <c:pt idx="7751">
                  <c:v>1738.6899000000001</c:v>
                </c:pt>
                <c:pt idx="7752">
                  <c:v>1727.1104</c:v>
                </c:pt>
                <c:pt idx="7753">
                  <c:v>1734.1899000000001</c:v>
                </c:pt>
                <c:pt idx="7754">
                  <c:v>1726.8199</c:v>
                </c:pt>
                <c:pt idx="7755">
                  <c:v>1731.9664</c:v>
                </c:pt>
                <c:pt idx="7756">
                  <c:v>#N/A</c:v>
                </c:pt>
                <c:pt idx="7757">
                  <c:v>#N/A</c:v>
                </c:pt>
                <c:pt idx="7758">
                  <c:v>1711.9946</c:v>
                </c:pt>
                <c:pt idx="7759">
                  <c:v>1684.7961</c:v>
                </c:pt>
                <c:pt idx="7760">
                  <c:v>1707.0074</c:v>
                </c:pt>
                <c:pt idx="7761">
                  <c:v>1730.182</c:v>
                </c:pt>
                <c:pt idx="7762">
                  <c:v>1728.84</c:v>
                </c:pt>
                <c:pt idx="7763">
                  <c:v>#N/A</c:v>
                </c:pt>
                <c:pt idx="7764">
                  <c:v>#N/A</c:v>
                </c:pt>
                <c:pt idx="7765">
                  <c:v>1728.4399000000001</c:v>
                </c:pt>
                <c:pt idx="7766">
                  <c:v>1743.5699</c:v>
                </c:pt>
                <c:pt idx="7767">
                  <c:v>1737.28</c:v>
                </c:pt>
                <c:pt idx="7768">
                  <c:v>1755.9399000000001</c:v>
                </c:pt>
                <c:pt idx="7769">
                  <c:v>1743.1</c:v>
                </c:pt>
                <c:pt idx="7770">
                  <c:v>#N/A</c:v>
                </c:pt>
                <c:pt idx="7771">
                  <c:v>#N/A</c:v>
                </c:pt>
                <c:pt idx="7772">
                  <c:v>1732.5137</c:v>
                </c:pt>
                <c:pt idx="7773">
                  <c:v>1743.8298</c:v>
                </c:pt>
                <c:pt idx="7774">
                  <c:v>1736.0035</c:v>
                </c:pt>
                <c:pt idx="7775">
                  <c:v>1763.2084</c:v>
                </c:pt>
                <c:pt idx="7776">
                  <c:v>1776.3063999999999</c:v>
                </c:pt>
                <c:pt idx="7777">
                  <c:v>#N/A</c:v>
                </c:pt>
                <c:pt idx="7778">
                  <c:v>#N/A</c:v>
                </c:pt>
                <c:pt idx="7779">
                  <c:v>1769.3100999999999</c:v>
                </c:pt>
                <c:pt idx="7780">
                  <c:v>1777.2533000000001</c:v>
                </c:pt>
                <c:pt idx="7781">
                  <c:v>1793.4617000000001</c:v>
                </c:pt>
                <c:pt idx="7782">
                  <c:v>1783.9399000000001</c:v>
                </c:pt>
                <c:pt idx="7783">
                  <c:v>1777.18</c:v>
                </c:pt>
                <c:pt idx="7784">
                  <c:v>#N/A</c:v>
                </c:pt>
                <c:pt idx="7785">
                  <c:v>#N/A</c:v>
                </c:pt>
                <c:pt idx="7786">
                  <c:v>1780.1899000000001</c:v>
                </c:pt>
                <c:pt idx="7787">
                  <c:v>1776.6899000000001</c:v>
                </c:pt>
                <c:pt idx="7788">
                  <c:v>1781.3236999999999</c:v>
                </c:pt>
                <c:pt idx="7789">
                  <c:v>1771.2433000000001</c:v>
                </c:pt>
                <c:pt idx="7790">
                  <c:v>1768.59</c:v>
                </c:pt>
                <c:pt idx="7791">
                  <c:v>#N/A</c:v>
                </c:pt>
                <c:pt idx="7792">
                  <c:v>#N/A</c:v>
                </c:pt>
                <c:pt idx="7793">
                  <c:v>1792.3615</c:v>
                </c:pt>
                <c:pt idx="7794">
                  <c:v>1778.4831999999999</c:v>
                </c:pt>
                <c:pt idx="7795">
                  <c:v>1786.444</c:v>
                </c:pt>
                <c:pt idx="7796">
                  <c:v>1815.1783</c:v>
                </c:pt>
                <c:pt idx="7797">
                  <c:v>1830.4771000000001</c:v>
                </c:pt>
                <c:pt idx="7798">
                  <c:v>#N/A</c:v>
                </c:pt>
                <c:pt idx="7799">
                  <c:v>#N/A</c:v>
                </c:pt>
                <c:pt idx="7800">
                  <c:v>1835.4399000000001</c:v>
                </c:pt>
                <c:pt idx="7801">
                  <c:v>1836.9399000000001</c:v>
                </c:pt>
                <c:pt idx="7802">
                  <c:v>1815.4399000000001</c:v>
                </c:pt>
                <c:pt idx="7803">
                  <c:v>1826.5699</c:v>
                </c:pt>
                <c:pt idx="7804">
                  <c:v>1842.19</c:v>
                </c:pt>
                <c:pt idx="7805">
                  <c:v>#N/A</c:v>
                </c:pt>
                <c:pt idx="7806">
                  <c:v>#N/A</c:v>
                </c:pt>
                <c:pt idx="7807">
                  <c:v>1866.1324</c:v>
                </c:pt>
                <c:pt idx="7808">
                  <c:v>1868.22</c:v>
                </c:pt>
                <c:pt idx="7809">
                  <c:v>1869.5699</c:v>
                </c:pt>
                <c:pt idx="7810">
                  <c:v>1876.6899000000001</c:v>
                </c:pt>
                <c:pt idx="7811">
                  <c:v>1880.3</c:v>
                </c:pt>
                <c:pt idx="7812">
                  <c:v>#N/A</c:v>
                </c:pt>
                <c:pt idx="7813">
                  <c:v>#N/A</c:v>
                </c:pt>
                <c:pt idx="7814">
                  <c:v>1881.0699</c:v>
                </c:pt>
                <c:pt idx="7815">
                  <c:v>1899.2639999999999</c:v>
                </c:pt>
                <c:pt idx="7816">
                  <c:v>1896.4399000000001</c:v>
                </c:pt>
                <c:pt idx="7817">
                  <c:v>1896.08</c:v>
                </c:pt>
                <c:pt idx="7818">
                  <c:v>1902.64</c:v>
                </c:pt>
                <c:pt idx="7819">
                  <c:v>#N/A</c:v>
                </c:pt>
                <c:pt idx="7820">
                  <c:v>#N/A</c:v>
                </c:pt>
                <c:pt idx="7821">
                  <c:v>1906.36</c:v>
                </c:pt>
                <c:pt idx="7822">
                  <c:v>1900.1899000000001</c:v>
                </c:pt>
                <c:pt idx="7823">
                  <c:v>1907.944</c:v>
                </c:pt>
                <c:pt idx="7824">
                  <c:v>1870.5699</c:v>
                </c:pt>
                <c:pt idx="7825">
                  <c:v>1889.97</c:v>
                </c:pt>
                <c:pt idx="7826">
                  <c:v>#N/A</c:v>
                </c:pt>
                <c:pt idx="7827">
                  <c:v>#N/A</c:v>
                </c:pt>
                <c:pt idx="7828">
                  <c:v>1898.9962</c:v>
                </c:pt>
                <c:pt idx="7829">
                  <c:v>1892.8199</c:v>
                </c:pt>
                <c:pt idx="7830">
                  <c:v>1888.2982999999999</c:v>
                </c:pt>
                <c:pt idx="7831">
                  <c:v>1898.1375</c:v>
                </c:pt>
                <c:pt idx="7832">
                  <c:v>1876.64</c:v>
                </c:pt>
                <c:pt idx="7833">
                  <c:v>#N/A</c:v>
                </c:pt>
                <c:pt idx="7834">
                  <c:v>#N/A</c:v>
                </c:pt>
                <c:pt idx="7835">
                  <c:v>1865.9949999999999</c:v>
                </c:pt>
                <c:pt idx="7836">
                  <c:v>1858.6949</c:v>
                </c:pt>
                <c:pt idx="7837">
                  <c:v>1811.9525000000001</c:v>
                </c:pt>
                <c:pt idx="7838">
                  <c:v>1773.3149000000001</c:v>
                </c:pt>
                <c:pt idx="7839">
                  <c:v>1763.34</c:v>
                </c:pt>
                <c:pt idx="7840">
                  <c:v>#N/A</c:v>
                </c:pt>
                <c:pt idx="7841">
                  <c:v>#N/A</c:v>
                </c:pt>
                <c:pt idx="7842">
                  <c:v>1782.9482</c:v>
                </c:pt>
                <c:pt idx="7843">
                  <c:v>1778.5125</c:v>
                </c:pt>
                <c:pt idx="7844">
                  <c:v>1778.7304999999999</c:v>
                </c:pt>
                <c:pt idx="7845">
                  <c:v>1775.1827000000001</c:v>
                </c:pt>
                <c:pt idx="7846">
                  <c:v>1780.34</c:v>
                </c:pt>
                <c:pt idx="7847">
                  <c:v>#N/A</c:v>
                </c:pt>
                <c:pt idx="7848">
                  <c:v>#N/A</c:v>
                </c:pt>
                <c:pt idx="7849">
                  <c:v>1778.175</c:v>
                </c:pt>
                <c:pt idx="7850">
                  <c:v>1761.09</c:v>
                </c:pt>
                <c:pt idx="7851">
                  <c:v>1769.8025</c:v>
                </c:pt>
                <c:pt idx="7852">
                  <c:v>1776.6</c:v>
                </c:pt>
                <c:pt idx="7853">
                  <c:v>1786.7901999999999</c:v>
                </c:pt>
                <c:pt idx="7854">
                  <c:v>#N/A</c:v>
                </c:pt>
                <c:pt idx="7855">
                  <c:v>#N/A</c:v>
                </c:pt>
                <c:pt idx="7856">
                  <c:v>1791.6121000000001</c:v>
                </c:pt>
                <c:pt idx="7857">
                  <c:v>1796.6873000000001</c:v>
                </c:pt>
                <c:pt idx="7858">
                  <c:v>1803.405</c:v>
                </c:pt>
                <c:pt idx="7859">
                  <c:v>1802.5551</c:v>
                </c:pt>
                <c:pt idx="7860">
                  <c:v>1807.98</c:v>
                </c:pt>
                <c:pt idx="7861">
                  <c:v>#N/A</c:v>
                </c:pt>
                <c:pt idx="7862">
                  <c:v>#N/A</c:v>
                </c:pt>
                <c:pt idx="7863">
                  <c:v>1805.8774000000001</c:v>
                </c:pt>
                <c:pt idx="7864">
                  <c:v>1807.4350999999999</c:v>
                </c:pt>
                <c:pt idx="7865">
                  <c:v>1827.0616</c:v>
                </c:pt>
                <c:pt idx="7866">
                  <c:v>1829.1866</c:v>
                </c:pt>
                <c:pt idx="7867">
                  <c:v>1810.89</c:v>
                </c:pt>
                <c:pt idx="7868">
                  <c:v>#N/A</c:v>
                </c:pt>
                <c:pt idx="7869">
                  <c:v>#N/A</c:v>
                </c:pt>
                <c:pt idx="7870">
                  <c:v>1812.3425</c:v>
                </c:pt>
                <c:pt idx="7871">
                  <c:v>1810.0304000000001</c:v>
                </c:pt>
                <c:pt idx="7872">
                  <c:v>1803.3145</c:v>
                </c:pt>
                <c:pt idx="7873">
                  <c:v>1806.6899000000001</c:v>
                </c:pt>
                <c:pt idx="7874">
                  <c:v>1801.34</c:v>
                </c:pt>
                <c:pt idx="7875">
                  <c:v>#N/A</c:v>
                </c:pt>
                <c:pt idx="7876">
                  <c:v>#N/A</c:v>
                </c:pt>
                <c:pt idx="7877">
                  <c:v>1797.2650000000001</c:v>
                </c:pt>
                <c:pt idx="7878">
                  <c:v>1798.7320999999999</c:v>
                </c:pt>
                <c:pt idx="7879">
                  <c:v>1806.8809000000001</c:v>
                </c:pt>
                <c:pt idx="7880">
                  <c:v>1827.9549999999999</c:v>
                </c:pt>
                <c:pt idx="7881">
                  <c:v>1813.5815</c:v>
                </c:pt>
                <c:pt idx="7882">
                  <c:v>#N/A</c:v>
                </c:pt>
                <c:pt idx="7883">
                  <c:v>#N/A</c:v>
                </c:pt>
                <c:pt idx="7884">
                  <c:v>1813.385</c:v>
                </c:pt>
                <c:pt idx="7885">
                  <c:v>1809.9399000000001</c:v>
                </c:pt>
                <c:pt idx="7886">
                  <c:v>1811.405</c:v>
                </c:pt>
                <c:pt idx="7887">
                  <c:v>1804.0130999999999</c:v>
                </c:pt>
                <c:pt idx="7888">
                  <c:v>1762.69</c:v>
                </c:pt>
                <c:pt idx="7889">
                  <c:v>#N/A</c:v>
                </c:pt>
                <c:pt idx="7890">
                  <c:v>#N/A</c:v>
                </c:pt>
                <c:pt idx="7891">
                  <c:v>1729.4575</c:v>
                </c:pt>
                <c:pt idx="7892">
                  <c:v>1728.7103999999999</c:v>
                </c:pt>
                <c:pt idx="7893">
                  <c:v>1751.5626999999999</c:v>
                </c:pt>
                <c:pt idx="7894">
                  <c:v>1752.4375</c:v>
                </c:pt>
                <c:pt idx="7895">
                  <c:v>1779.1514999999999</c:v>
                </c:pt>
                <c:pt idx="7896">
                  <c:v>#N/A</c:v>
                </c:pt>
                <c:pt idx="7897">
                  <c:v>#N/A</c:v>
                </c:pt>
                <c:pt idx="7898">
                  <c:v>1787.2383</c:v>
                </c:pt>
                <c:pt idx="7899">
                  <c:v>1785.9556</c:v>
                </c:pt>
                <c:pt idx="7900">
                  <c:v>1787.59</c:v>
                </c:pt>
                <c:pt idx="7901">
                  <c:v>1780.1790000000001</c:v>
                </c:pt>
                <c:pt idx="7902">
                  <c:v>1780.8668</c:v>
                </c:pt>
                <c:pt idx="7903">
                  <c:v>#N/A</c:v>
                </c:pt>
                <c:pt idx="7904">
                  <c:v>#N/A</c:v>
                </c:pt>
                <c:pt idx="7905">
                  <c:v>1805.1975</c:v>
                </c:pt>
                <c:pt idx="7906">
                  <c:v>1802.6054999999999</c:v>
                </c:pt>
                <c:pt idx="7907">
                  <c:v>1790.6801</c:v>
                </c:pt>
                <c:pt idx="7908">
                  <c:v>1792.155</c:v>
                </c:pt>
                <c:pt idx="7909">
                  <c:v>1816.6688999999999</c:v>
                </c:pt>
                <c:pt idx="7910">
                  <c:v>#N/A</c:v>
                </c:pt>
                <c:pt idx="7911">
                  <c:v>#N/A</c:v>
                </c:pt>
                <c:pt idx="7912">
                  <c:v>1810.1652999999999</c:v>
                </c:pt>
                <c:pt idx="7913">
                  <c:v>1813.4281000000001</c:v>
                </c:pt>
                <c:pt idx="7914">
                  <c:v>1813.655</c:v>
                </c:pt>
                <c:pt idx="7915">
                  <c:v>1809.4005</c:v>
                </c:pt>
                <c:pt idx="7916">
                  <c:v>1826.19</c:v>
                </c:pt>
                <c:pt idx="7917">
                  <c:v>#N/A</c:v>
                </c:pt>
                <c:pt idx="7918">
                  <c:v>#N/A</c:v>
                </c:pt>
                <c:pt idx="7919">
                  <c:v>1823.1027999999999</c:v>
                </c:pt>
                <c:pt idx="7920">
                  <c:v>1794.1333</c:v>
                </c:pt>
                <c:pt idx="7921">
                  <c:v>1788.925</c:v>
                </c:pt>
                <c:pt idx="7922">
                  <c:v>1794.6949</c:v>
                </c:pt>
                <c:pt idx="7923">
                  <c:v>1787.3382999999999</c:v>
                </c:pt>
                <c:pt idx="7924">
                  <c:v>#N/A</c:v>
                </c:pt>
                <c:pt idx="7925">
                  <c:v>#N/A</c:v>
                </c:pt>
                <c:pt idx="7926">
                  <c:v>1793.4891</c:v>
                </c:pt>
                <c:pt idx="7927">
                  <c:v>1804.2655</c:v>
                </c:pt>
                <c:pt idx="7928">
                  <c:v>1792.59</c:v>
                </c:pt>
                <c:pt idx="7929">
                  <c:v>1753.3933</c:v>
                </c:pt>
                <c:pt idx="7930">
                  <c:v>1754.1565000000001</c:v>
                </c:pt>
                <c:pt idx="7931">
                  <c:v>#N/A</c:v>
                </c:pt>
                <c:pt idx="7932">
                  <c:v>#N/A</c:v>
                </c:pt>
                <c:pt idx="7933">
                  <c:v>1763.8755000000001</c:v>
                </c:pt>
                <c:pt idx="7934">
                  <c:v>1774.2462</c:v>
                </c:pt>
                <c:pt idx="7935">
                  <c:v>1767.9135000000001</c:v>
                </c:pt>
                <c:pt idx="7936">
                  <c:v>1742.5725</c:v>
                </c:pt>
                <c:pt idx="7937">
                  <c:v>1749.8630000000001</c:v>
                </c:pt>
                <c:pt idx="7938">
                  <c:v>#N/A</c:v>
                </c:pt>
                <c:pt idx="7939">
                  <c:v>#N/A</c:v>
                </c:pt>
                <c:pt idx="7940">
                  <c:v>1749.855</c:v>
                </c:pt>
                <c:pt idx="7941">
                  <c:v>1733.6822999999999</c:v>
                </c:pt>
                <c:pt idx="7942">
                  <c:v>1726.1075000000001</c:v>
                </c:pt>
                <c:pt idx="7943">
                  <c:v>1756.6605999999999</c:v>
                </c:pt>
                <c:pt idx="7944">
                  <c:v>1760.3602000000001</c:v>
                </c:pt>
                <c:pt idx="7945">
                  <c:v>#N/A</c:v>
                </c:pt>
                <c:pt idx="7946">
                  <c:v>#N/A</c:v>
                </c:pt>
                <c:pt idx="7947">
                  <c:v>1769.5050000000001</c:v>
                </c:pt>
                <c:pt idx="7948">
                  <c:v>1759.9625000000001</c:v>
                </c:pt>
                <c:pt idx="7949">
                  <c:v>1762.4751000000001</c:v>
                </c:pt>
                <c:pt idx="7950">
                  <c:v>1755.2926</c:v>
                </c:pt>
                <c:pt idx="7951">
                  <c:v>1756.6675</c:v>
                </c:pt>
                <c:pt idx="7952">
                  <c:v>#N/A</c:v>
                </c:pt>
                <c:pt idx="7953">
                  <c:v>#N/A</c:v>
                </c:pt>
                <c:pt idx="7954">
                  <c:v>1753.8558</c:v>
                </c:pt>
                <c:pt idx="7955">
                  <c:v>1759.9299000000001</c:v>
                </c:pt>
                <c:pt idx="7956">
                  <c:v>1792.6466</c:v>
                </c:pt>
                <c:pt idx="7957">
                  <c:v>1795.5600999999999</c:v>
                </c:pt>
                <c:pt idx="7958">
                  <c:v>1767.2563</c:v>
                </c:pt>
                <c:pt idx="7959">
                  <c:v>#N/A</c:v>
                </c:pt>
                <c:pt idx="7960">
                  <c:v>#N/A</c:v>
                </c:pt>
                <c:pt idx="7961">
                  <c:v>1764.5988</c:v>
                </c:pt>
                <c:pt idx="7962">
                  <c:v>1768.87</c:v>
                </c:pt>
                <c:pt idx="7963">
                  <c:v>1781.83</c:v>
                </c:pt>
                <c:pt idx="7964">
                  <c:v>1782.7626</c:v>
                </c:pt>
                <c:pt idx="7965">
                  <c:v>1792.4820999999999</c:v>
                </c:pt>
                <c:pt idx="7966">
                  <c:v>#N/A</c:v>
                </c:pt>
                <c:pt idx="7967">
                  <c:v>#N/A</c:v>
                </c:pt>
                <c:pt idx="7968">
                  <c:v>1807.4717000000001</c:v>
                </c:pt>
                <c:pt idx="7969">
                  <c:v>1792.6328000000001</c:v>
                </c:pt>
                <c:pt idx="7970">
                  <c:v>1796.6875</c:v>
                </c:pt>
                <c:pt idx="7971">
                  <c:v>1798.6225999999999</c:v>
                </c:pt>
                <c:pt idx="7972">
                  <c:v>1782.8081999999999</c:v>
                </c:pt>
                <c:pt idx="7973">
                  <c:v>#N/A</c:v>
                </c:pt>
                <c:pt idx="7974">
                  <c:v>#N/A</c:v>
                </c:pt>
                <c:pt idx="7975">
                  <c:v>1793.0450000000001</c:v>
                </c:pt>
                <c:pt idx="7976">
                  <c:v>1787.2810999999999</c:v>
                </c:pt>
                <c:pt idx="7977">
                  <c:v>1769.5162</c:v>
                </c:pt>
                <c:pt idx="7978">
                  <c:v>1791.7049999999999</c:v>
                </c:pt>
                <c:pt idx="7979">
                  <c:v>1816.73</c:v>
                </c:pt>
                <c:pt idx="7980">
                  <c:v>#N/A</c:v>
                </c:pt>
                <c:pt idx="7981">
                  <c:v>#N/A</c:v>
                </c:pt>
                <c:pt idx="7982">
                  <c:v>1824.26</c:v>
                </c:pt>
                <c:pt idx="7983">
                  <c:v>1831.4833000000001</c:v>
                </c:pt>
                <c:pt idx="7984">
                  <c:v>1849.5686000000001</c:v>
                </c:pt>
                <c:pt idx="7985">
                  <c:v>1861.5244</c:v>
                </c:pt>
                <c:pt idx="7986">
                  <c:v>1864.0441000000001</c:v>
                </c:pt>
                <c:pt idx="7987">
                  <c:v>#N/A</c:v>
                </c:pt>
                <c:pt idx="7988">
                  <c:v>#N/A</c:v>
                </c:pt>
                <c:pt idx="7989">
                  <c:v>1862.4591</c:v>
                </c:pt>
                <c:pt idx="7990">
                  <c:v>1849.91</c:v>
                </c:pt>
                <c:pt idx="7991">
                  <c:v>1866.96</c:v>
                </c:pt>
                <c:pt idx="7992">
                  <c:v>1858.46</c:v>
                </c:pt>
                <c:pt idx="7993">
                  <c:v>1844.6</c:v>
                </c:pt>
                <c:pt idx="7994">
                  <c:v>#N/A</c:v>
                </c:pt>
                <c:pt idx="7995">
                  <c:v>#N/A</c:v>
                </c:pt>
                <c:pt idx="7996">
                  <c:v>1805.04</c:v>
                </c:pt>
                <c:pt idx="7997">
                  <c:v>1789.7331999999999</c:v>
                </c:pt>
                <c:pt idx="7998">
                  <c:v>1788.5</c:v>
                </c:pt>
                <c:pt idx="7999">
                  <c:v>1788.45</c:v>
                </c:pt>
                <c:pt idx="8000">
                  <c:v>1791.8105</c:v>
                </c:pt>
                <c:pt idx="8001">
                  <c:v>#N/A</c:v>
                </c:pt>
                <c:pt idx="8002">
                  <c:v>#N/A</c:v>
                </c:pt>
                <c:pt idx="8003">
                  <c:v>1785.01</c:v>
                </c:pt>
                <c:pt idx="8004">
                  <c:v>1773.7845</c:v>
                </c:pt>
                <c:pt idx="8005">
                  <c:v>1782.66</c:v>
                </c:pt>
                <c:pt idx="8006">
                  <c:v>1768.6352999999999</c:v>
                </c:pt>
                <c:pt idx="8007">
                  <c:v>1783.7361000000001</c:v>
                </c:pt>
                <c:pt idx="8008">
                  <c:v>#N/A</c:v>
                </c:pt>
                <c:pt idx="8009">
                  <c:v>#N/A</c:v>
                </c:pt>
                <c:pt idx="8010">
                  <c:v>1778.1078</c:v>
                </c:pt>
                <c:pt idx="8011">
                  <c:v>1784.0419999999999</c:v>
                </c:pt>
                <c:pt idx="8012">
                  <c:v>1782.06</c:v>
                </c:pt>
                <c:pt idx="8013">
                  <c:v>1774.46</c:v>
                </c:pt>
                <c:pt idx="8014">
                  <c:v>1782.51</c:v>
                </c:pt>
                <c:pt idx="8015">
                  <c:v>#N/A</c:v>
                </c:pt>
                <c:pt idx="8016">
                  <c:v>#N/A</c:v>
                </c:pt>
                <c:pt idx="8017">
                  <c:v>1786.9431999999999</c:v>
                </c:pt>
                <c:pt idx="8018">
                  <c:v>1770.1758</c:v>
                </c:pt>
                <c:pt idx="8019">
                  <c:v>1777.06</c:v>
                </c:pt>
                <c:pt idx="8020">
                  <c:v>1799.0272</c:v>
                </c:pt>
                <c:pt idx="8021">
                  <c:v>1797.682</c:v>
                </c:pt>
                <c:pt idx="8022">
                  <c:v>#N/A</c:v>
                </c:pt>
                <c:pt idx="8023">
                  <c:v>#N/A</c:v>
                </c:pt>
                <c:pt idx="8024">
                  <c:v>1789.318</c:v>
                </c:pt>
                <c:pt idx="8025">
                  <c:v>1788.3604</c:v>
                </c:pt>
                <c:pt idx="8026">
                  <c:v>1803.3954000000001</c:v>
                </c:pt>
                <c:pt idx="8027">
                  <c:v>1807.91</c:v>
                </c:pt>
                <c:pt idx="8028">
                  <c:v>1808.115</c:v>
                </c:pt>
                <c:pt idx="8029">
                  <c:v>#N/A</c:v>
                </c:pt>
                <c:pt idx="8030">
                  <c:v>#N/A</c:v>
                </c:pt>
                <c:pt idx="8031">
                  <c:v>1810.9</c:v>
                </c:pt>
                <c:pt idx="8032">
                  <c:v>1805.3657000000001</c:v>
                </c:pt>
                <c:pt idx="8033">
                  <c:v>1803.66</c:v>
                </c:pt>
                <c:pt idx="8034">
                  <c:v>1815.0109</c:v>
                </c:pt>
                <c:pt idx="8035">
                  <c:v>1828.3903</c:v>
                </c:pt>
                <c:pt idx="8036">
                  <c:v>#N/A</c:v>
                </c:pt>
                <c:pt idx="8037">
                  <c:v>#N/A</c:v>
                </c:pt>
                <c:pt idx="8038">
                  <c:v>1800.8488</c:v>
                </c:pt>
                <c:pt idx="8039">
                  <c:v>1814.56</c:v>
                </c:pt>
                <c:pt idx="8040">
                  <c:v>1809.5342000000001</c:v>
                </c:pt>
                <c:pt idx="8041">
                  <c:v>1788.6758</c:v>
                </c:pt>
                <c:pt idx="8042">
                  <c:v>1795.6321</c:v>
                </c:pt>
                <c:pt idx="8043">
                  <c:v>#N/A</c:v>
                </c:pt>
                <c:pt idx="8044">
                  <c:v>#N/A</c:v>
                </c:pt>
                <c:pt idx="8045">
                  <c:v>1801.4054000000001</c:v>
                </c:pt>
                <c:pt idx="8046">
                  <c:v>1822.01</c:v>
                </c:pt>
                <c:pt idx="8047">
                  <c:v>1825.3195000000001</c:v>
                </c:pt>
                <c:pt idx="8048">
                  <c:v>1822.0876000000001</c:v>
                </c:pt>
                <c:pt idx="8049">
                  <c:v>1817.2190000000001</c:v>
                </c:pt>
                <c:pt idx="8050">
                  <c:v>#N/A</c:v>
                </c:pt>
                <c:pt idx="8051">
                  <c:v>#N/A</c:v>
                </c:pt>
                <c:pt idx="8052">
                  <c:v>1818.99</c:v>
                </c:pt>
                <c:pt idx="8053">
                  <c:v>1813.5367000000001</c:v>
                </c:pt>
                <c:pt idx="8054">
                  <c:v>1839.96</c:v>
                </c:pt>
                <c:pt idx="8055">
                  <c:v>1838.36</c:v>
                </c:pt>
                <c:pt idx="8056">
                  <c:v>1833.2385999999999</c:v>
                </c:pt>
                <c:pt idx="8057">
                  <c:v>#N/A</c:v>
                </c:pt>
                <c:pt idx="8058">
                  <c:v>#N/A</c:v>
                </c:pt>
                <c:pt idx="8059">
                  <c:v>1843.06</c:v>
                </c:pt>
                <c:pt idx="8060">
                  <c:v>1847.56</c:v>
                </c:pt>
                <c:pt idx="8061">
                  <c:v>1818.1170999999999</c:v>
                </c:pt>
                <c:pt idx="8062">
                  <c:v>1796.51</c:v>
                </c:pt>
                <c:pt idx="8063">
                  <c:v>1791.0336</c:v>
                </c:pt>
                <c:pt idx="8064">
                  <c:v>#N/A</c:v>
                </c:pt>
                <c:pt idx="8065">
                  <c:v>#N/A</c:v>
                </c:pt>
                <c:pt idx="8066">
                  <c:v>1796.4685999999999</c:v>
                </c:pt>
                <c:pt idx="8067">
                  <c:v>1800.6519000000001</c:v>
                </c:pt>
                <c:pt idx="8068">
                  <c:v>1806.4975999999999</c:v>
                </c:pt>
                <c:pt idx="8069">
                  <c:v>1804.4047</c:v>
                </c:pt>
                <c:pt idx="8070">
                  <c:v>1807.4939999999999</c:v>
                </c:pt>
                <c:pt idx="8071">
                  <c:v>#N/A</c:v>
                </c:pt>
                <c:pt idx="8072">
                  <c:v>#N/A</c:v>
                </c:pt>
                <c:pt idx="8073">
                  <c:v>1820.31</c:v>
                </c:pt>
                <c:pt idx="8074">
                  <c:v>1825.4848999999999</c:v>
                </c:pt>
                <c:pt idx="8075">
                  <c:v>1832.4255000000001</c:v>
                </c:pt>
                <c:pt idx="8076">
                  <c:v>1826.5700999999999</c:v>
                </c:pt>
                <c:pt idx="8077">
                  <c:v>1859.9591</c:v>
                </c:pt>
                <c:pt idx="8078">
                  <c:v>#N/A</c:v>
                </c:pt>
                <c:pt idx="8079">
                  <c:v>#N/A</c:v>
                </c:pt>
                <c:pt idx="8080">
                  <c:v>1870.2947999999999</c:v>
                </c:pt>
                <c:pt idx="8081">
                  <c:v>1853.06</c:v>
                </c:pt>
                <c:pt idx="8082">
                  <c:v>1868.3674000000001</c:v>
                </c:pt>
                <c:pt idx="8083">
                  <c:v>1897.2697000000001</c:v>
                </c:pt>
                <c:pt idx="8084">
                  <c:v>1897.8679999999999</c:v>
                </c:pt>
                <c:pt idx="8085">
                  <c:v>#N/A</c:v>
                </c:pt>
                <c:pt idx="8086">
                  <c:v>#N/A</c:v>
                </c:pt>
                <c:pt idx="8087">
                  <c:v>1905.6348</c:v>
                </c:pt>
                <c:pt idx="8088">
                  <c:v>1898.1343999999999</c:v>
                </c:pt>
                <c:pt idx="8089">
                  <c:v>1907.5494000000001</c:v>
                </c:pt>
                <c:pt idx="8090">
                  <c:v>1903.144</c:v>
                </c:pt>
                <c:pt idx="8091">
                  <c:v>1887.5608</c:v>
                </c:pt>
                <c:pt idx="8092">
                  <c:v>#N/A</c:v>
                </c:pt>
                <c:pt idx="8093">
                  <c:v>#N/A</c:v>
                </c:pt>
                <c:pt idx="8094">
                  <c:v>1907.9028000000001</c:v>
                </c:pt>
                <c:pt idx="8095">
                  <c:v>1943.2190000000001</c:v>
                </c:pt>
                <c:pt idx="8096">
                  <c:v>1926.1107999999999</c:v>
                </c:pt>
                <c:pt idx="8097">
                  <c:v>1935.21</c:v>
                </c:pt>
                <c:pt idx="8098">
                  <c:v>1968.4535000000001</c:v>
                </c:pt>
                <c:pt idx="8099">
                  <c:v>#N/A</c:v>
                </c:pt>
                <c:pt idx="8100">
                  <c:v>#N/A</c:v>
                </c:pt>
                <c:pt idx="8101">
                  <c:v>1998.11</c:v>
                </c:pt>
                <c:pt idx="8102">
                  <c:v>2052.41</c:v>
                </c:pt>
                <c:pt idx="8103">
                  <c:v>1991.49</c:v>
                </c:pt>
                <c:pt idx="8104">
                  <c:v>1995.8586</c:v>
                </c:pt>
                <c:pt idx="8105">
                  <c:v>1985.2885000000001</c:v>
                </c:pt>
                <c:pt idx="8106">
                  <c:v>#N/A</c:v>
                </c:pt>
                <c:pt idx="8107">
                  <c:v>#N/A</c:v>
                </c:pt>
                <c:pt idx="8108">
                  <c:v>1951.115</c:v>
                </c:pt>
                <c:pt idx="8109">
                  <c:v>1917.8426999999999</c:v>
                </c:pt>
                <c:pt idx="8110">
                  <c:v>1927.9292</c:v>
                </c:pt>
                <c:pt idx="8111">
                  <c:v>1942.64</c:v>
                </c:pt>
                <c:pt idx="8112">
                  <c:v>1921.087</c:v>
                </c:pt>
                <c:pt idx="8113">
                  <c:v>#N/A</c:v>
                </c:pt>
                <c:pt idx="8114">
                  <c:v>#N/A</c:v>
                </c:pt>
                <c:pt idx="8115">
                  <c:v>1935.9523999999999</c:v>
                </c:pt>
                <c:pt idx="8116">
                  <c:v>1921.4417000000001</c:v>
                </c:pt>
                <c:pt idx="8117">
                  <c:v>1943.3809000000001</c:v>
                </c:pt>
                <c:pt idx="8118">
                  <c:v>1957.48</c:v>
                </c:pt>
                <c:pt idx="8119">
                  <c:v>1957.4</c:v>
                </c:pt>
                <c:pt idx="8120">
                  <c:v>#N/A</c:v>
                </c:pt>
                <c:pt idx="8121">
                  <c:v>#N/A</c:v>
                </c:pt>
                <c:pt idx="8122">
                  <c:v>1923.2025000000001</c:v>
                </c:pt>
                <c:pt idx="8123">
                  <c:v>1919.1850999999999</c:v>
                </c:pt>
                <c:pt idx="8124">
                  <c:v>1933.0594000000001</c:v>
                </c:pt>
                <c:pt idx="8125">
                  <c:v>1937.23</c:v>
                </c:pt>
                <c:pt idx="8126">
                  <c:v>1924.3</c:v>
                </c:pt>
                <c:pt idx="8127">
                  <c:v>#N/A</c:v>
                </c:pt>
                <c:pt idx="8128">
                  <c:v>#N/A</c:v>
                </c:pt>
                <c:pt idx="8129">
                  <c:v>1932.4391000000001</c:v>
                </c:pt>
                <c:pt idx="8130">
                  <c:v>1923.7574</c:v>
                </c:pt>
                <c:pt idx="8131">
                  <c:v>1925.4808</c:v>
                </c:pt>
                <c:pt idx="8132">
                  <c:v>1932.1741</c:v>
                </c:pt>
                <c:pt idx="8133">
                  <c:v>1945.85</c:v>
                </c:pt>
                <c:pt idx="8134">
                  <c:v>#N/A</c:v>
                </c:pt>
                <c:pt idx="8135">
                  <c:v>#N/A</c:v>
                </c:pt>
                <c:pt idx="8136">
                  <c:v>1953.4323999999999</c:v>
                </c:pt>
                <c:pt idx="8137">
                  <c:v>1966.59</c:v>
                </c:pt>
                <c:pt idx="8138">
                  <c:v>1977.7228</c:v>
                </c:pt>
                <c:pt idx="8139">
                  <c:v>1973.5195000000001</c:v>
                </c:pt>
                <c:pt idx="8140">
                  <c:v>1974.5359000000001</c:v>
                </c:pt>
                <c:pt idx="8141">
                  <c:v>#N/A</c:v>
                </c:pt>
                <c:pt idx="8142">
                  <c:v>#N/A</c:v>
                </c:pt>
                <c:pt idx="8143">
                  <c:v>1978.4966999999999</c:v>
                </c:pt>
                <c:pt idx="8144">
                  <c:v>1949.84</c:v>
                </c:pt>
                <c:pt idx="8145">
                  <c:v>1957.405</c:v>
                </c:pt>
                <c:pt idx="8146">
                  <c:v>1951.4949999999999</c:v>
                </c:pt>
                <c:pt idx="8147">
                  <c:v>1929.73</c:v>
                </c:pt>
                <c:pt idx="8148">
                  <c:v>#N/A</c:v>
                </c:pt>
                <c:pt idx="8149">
                  <c:v>#N/A</c:v>
                </c:pt>
                <c:pt idx="8150">
                  <c:v>1897.6925000000001</c:v>
                </c:pt>
                <c:pt idx="8151">
                  <c:v>1905.5576000000001</c:v>
                </c:pt>
                <c:pt idx="8152">
                  <c:v>1886.1153999999999</c:v>
                </c:pt>
                <c:pt idx="8153">
                  <c:v>1894.3423</c:v>
                </c:pt>
                <c:pt idx="8154">
                  <c:v>1896.3959</c:v>
                </c:pt>
                <c:pt idx="8155">
                  <c:v>#N/A</c:v>
                </c:pt>
                <c:pt idx="8156">
                  <c:v>#N/A</c:v>
                </c:pt>
                <c:pt idx="8157">
                  <c:v>1862.7675999999999</c:v>
                </c:pt>
                <c:pt idx="8158">
                  <c:v>1867.7850000000001</c:v>
                </c:pt>
                <c:pt idx="8159">
                  <c:v>1880.9229</c:v>
                </c:pt>
                <c:pt idx="8160">
                  <c:v>1876.8407999999999</c:v>
                </c:pt>
                <c:pt idx="8161">
                  <c:v>1882.9565</c:v>
                </c:pt>
                <c:pt idx="8162">
                  <c:v>#N/A</c:v>
                </c:pt>
                <c:pt idx="8163">
                  <c:v>#N/A</c:v>
                </c:pt>
                <c:pt idx="8164">
                  <c:v>1853.9206999999999</c:v>
                </c:pt>
                <c:pt idx="8165">
                  <c:v>1838.1431</c:v>
                </c:pt>
                <c:pt idx="8166">
                  <c:v>1852.1202000000001</c:v>
                </c:pt>
                <c:pt idx="8167">
                  <c:v>1821.72</c:v>
                </c:pt>
                <c:pt idx="8168">
                  <c:v>1811.1543999999999</c:v>
                </c:pt>
                <c:pt idx="8169">
                  <c:v>#N/A</c:v>
                </c:pt>
                <c:pt idx="8170">
                  <c:v>#N/A</c:v>
                </c:pt>
                <c:pt idx="8171">
                  <c:v>1823.7904000000001</c:v>
                </c:pt>
                <c:pt idx="8172">
                  <c:v>1814.6685</c:v>
                </c:pt>
                <c:pt idx="8173">
                  <c:v>1815.61</c:v>
                </c:pt>
                <c:pt idx="8174">
                  <c:v>1841.7188000000001</c:v>
                </c:pt>
                <c:pt idx="8175">
                  <c:v>1845.68</c:v>
                </c:pt>
                <c:pt idx="8176">
                  <c:v>#N/A</c:v>
                </c:pt>
                <c:pt idx="8177">
                  <c:v>#N/A</c:v>
                </c:pt>
                <c:pt idx="8178">
                  <c:v>1853.2184999999999</c:v>
                </c:pt>
                <c:pt idx="8179">
                  <c:v>1865.9</c:v>
                </c:pt>
                <c:pt idx="8180">
                  <c:v>1852.8307</c:v>
                </c:pt>
                <c:pt idx="8181">
                  <c:v>1850.0236</c:v>
                </c:pt>
                <c:pt idx="8182">
                  <c:v>1852.73</c:v>
                </c:pt>
                <c:pt idx="8183">
                  <c:v>#N/A</c:v>
                </c:pt>
                <c:pt idx="8184">
                  <c:v>#N/A</c:v>
                </c:pt>
                <c:pt idx="8185">
                  <c:v>1856.2129</c:v>
                </c:pt>
                <c:pt idx="8186">
                  <c:v>1837.0925</c:v>
                </c:pt>
                <c:pt idx="8187">
                  <c:v>1845.55</c:v>
                </c:pt>
                <c:pt idx="8188">
                  <c:v>1868.1277</c:v>
                </c:pt>
                <c:pt idx="8189">
                  <c:v>1850.7655999999999</c:v>
                </c:pt>
                <c:pt idx="8190">
                  <c:v>#N/A</c:v>
                </c:pt>
                <c:pt idx="8191">
                  <c:v>#N/A</c:v>
                </c:pt>
                <c:pt idx="8192">
                  <c:v>1840.9982</c:v>
                </c:pt>
                <c:pt idx="8193">
                  <c:v>1851.9740999999999</c:v>
                </c:pt>
                <c:pt idx="8194">
                  <c:v>1853.2550000000001</c:v>
                </c:pt>
                <c:pt idx="8195">
                  <c:v>1847.6095</c:v>
                </c:pt>
                <c:pt idx="8196">
                  <c:v>1870.96</c:v>
                </c:pt>
                <c:pt idx="8197">
                  <c:v>#N/A</c:v>
                </c:pt>
                <c:pt idx="8198">
                  <c:v>#N/A</c:v>
                </c:pt>
                <c:pt idx="8199">
                  <c:v>1818.7742000000001</c:v>
                </c:pt>
                <c:pt idx="8200">
                  <c:v>1808.1</c:v>
                </c:pt>
                <c:pt idx="8201">
                  <c:v>1833.3793000000001</c:v>
                </c:pt>
                <c:pt idx="8202">
                  <c:v>1856.7075</c:v>
                </c:pt>
                <c:pt idx="8203">
                  <c:v>1839.35</c:v>
                </c:pt>
                <c:pt idx="8204">
                  <c:v>#N/A</c:v>
                </c:pt>
                <c:pt idx="8205">
                  <c:v>#N/A</c:v>
                </c:pt>
                <c:pt idx="8206">
                  <c:v>1838.2876000000001</c:v>
                </c:pt>
                <c:pt idx="8207">
                  <c:v>1832.5585000000001</c:v>
                </c:pt>
                <c:pt idx="8208">
                  <c:v>1837.3864000000001</c:v>
                </c:pt>
                <c:pt idx="8209">
                  <c:v>1822.4293</c:v>
                </c:pt>
                <c:pt idx="8210">
                  <c:v>1826.18</c:v>
                </c:pt>
                <c:pt idx="8211">
                  <c:v>#N/A</c:v>
                </c:pt>
                <c:pt idx="8212">
                  <c:v>#N/A</c:v>
                </c:pt>
                <c:pt idx="8213">
                  <c:v>1822.73</c:v>
                </c:pt>
                <c:pt idx="8214">
                  <c:v>1819.6949</c:v>
                </c:pt>
                <c:pt idx="8215">
                  <c:v>1817.1089999999999</c:v>
                </c:pt>
                <c:pt idx="8216">
                  <c:v>1806.8869999999999</c:v>
                </c:pt>
                <c:pt idx="8217">
                  <c:v>1810.18</c:v>
                </c:pt>
                <c:pt idx="8218">
                  <c:v>#N/A</c:v>
                </c:pt>
                <c:pt idx="8219">
                  <c:v>#N/A</c:v>
                </c:pt>
                <c:pt idx="8220">
                  <c:v>1809.1166000000001</c:v>
                </c:pt>
                <c:pt idx="8221">
                  <c:v>1764.3527999999999</c:v>
                </c:pt>
                <c:pt idx="8222">
                  <c:v>1738.3035</c:v>
                </c:pt>
                <c:pt idx="8223">
                  <c:v>1739.6115</c:v>
                </c:pt>
                <c:pt idx="8224">
                  <c:v>1741.82</c:v>
                </c:pt>
                <c:pt idx="8225">
                  <c:v>#N/A</c:v>
                </c:pt>
                <c:pt idx="8226">
                  <c:v>#N/A</c:v>
                </c:pt>
                <c:pt idx="8227">
                  <c:v>1733.6726000000001</c:v>
                </c:pt>
                <c:pt idx="8228">
                  <c:v>1725.806</c:v>
                </c:pt>
                <c:pt idx="8229">
                  <c:v>1735.2313999999999</c:v>
                </c:pt>
                <c:pt idx="8230">
                  <c:v>1709.4491</c:v>
                </c:pt>
                <c:pt idx="8231">
                  <c:v>1706.78</c:v>
                </c:pt>
                <c:pt idx="8232">
                  <c:v>#N/A</c:v>
                </c:pt>
                <c:pt idx="8233">
                  <c:v>#N/A</c:v>
                </c:pt>
                <c:pt idx="8234">
                  <c:v>1709.0118</c:v>
                </c:pt>
                <c:pt idx="8235">
                  <c:v>1711.0655999999999</c:v>
                </c:pt>
                <c:pt idx="8236">
                  <c:v>1696.433</c:v>
                </c:pt>
                <c:pt idx="8237">
                  <c:v>1718.4924000000001</c:v>
                </c:pt>
                <c:pt idx="8238">
                  <c:v>1726.46</c:v>
                </c:pt>
                <c:pt idx="8239">
                  <c:v>#N/A</c:v>
                </c:pt>
                <c:pt idx="8240">
                  <c:v>#N/A</c:v>
                </c:pt>
                <c:pt idx="8241">
                  <c:v>1718.78</c:v>
                </c:pt>
                <c:pt idx="8242">
                  <c:v>1717.0005000000001</c:v>
                </c:pt>
                <c:pt idx="8243">
                  <c:v>1733.8922</c:v>
                </c:pt>
                <c:pt idx="8244">
                  <c:v>1755.4937</c:v>
                </c:pt>
                <c:pt idx="8245">
                  <c:v>1765.22</c:v>
                </c:pt>
                <c:pt idx="8246">
                  <c:v>#N/A</c:v>
                </c:pt>
                <c:pt idx="8247">
                  <c:v>#N/A</c:v>
                </c:pt>
                <c:pt idx="8248">
                  <c:v>1771.7292</c:v>
                </c:pt>
                <c:pt idx="8249">
                  <c:v>1759.7465999999999</c:v>
                </c:pt>
                <c:pt idx="8250">
                  <c:v>1764.896</c:v>
                </c:pt>
                <c:pt idx="8251">
                  <c:v>1791.0813000000001</c:v>
                </c:pt>
                <c:pt idx="8252">
                  <c:v>1774.15</c:v>
                </c:pt>
                <c:pt idx="8253">
                  <c:v>#N/A</c:v>
                </c:pt>
                <c:pt idx="8254">
                  <c:v>#N/A</c:v>
                </c:pt>
                <c:pt idx="8255">
                  <c:v>1788.5238999999999</c:v>
                </c:pt>
                <c:pt idx="8256">
                  <c:v>1794.0845999999999</c:v>
                </c:pt>
                <c:pt idx="8257">
                  <c:v>1792.1278</c:v>
                </c:pt>
                <c:pt idx="8258">
                  <c:v>1789.4503999999999</c:v>
                </c:pt>
                <c:pt idx="8259">
                  <c:v>1801.7611999999999</c:v>
                </c:pt>
                <c:pt idx="8260">
                  <c:v>#N/A</c:v>
                </c:pt>
                <c:pt idx="8261">
                  <c:v>#N/A</c:v>
                </c:pt>
                <c:pt idx="8262">
                  <c:v>1778.91</c:v>
                </c:pt>
                <c:pt idx="8263">
                  <c:v>1775.5417</c:v>
                </c:pt>
                <c:pt idx="8264">
                  <c:v>1761.05</c:v>
                </c:pt>
                <c:pt idx="8265">
                  <c:v>1758.1956</c:v>
                </c:pt>
                <c:pt idx="8266">
                  <c:v>1747.829</c:v>
                </c:pt>
                <c:pt idx="8267">
                  <c:v>#N/A</c:v>
                </c:pt>
                <c:pt idx="8268">
                  <c:v>#N/A</c:v>
                </c:pt>
                <c:pt idx="8269">
                  <c:v>1735.7049999999999</c:v>
                </c:pt>
                <c:pt idx="8270">
                  <c:v>1747.6746000000001</c:v>
                </c:pt>
                <c:pt idx="8271">
                  <c:v>1750.8882000000001</c:v>
                </c:pt>
                <c:pt idx="8272">
                  <c:v>1758.4374</c:v>
                </c:pt>
                <c:pt idx="8273">
                  <c:v>1736.86</c:v>
                </c:pt>
                <c:pt idx="8274">
                  <c:v>#N/A</c:v>
                </c:pt>
                <c:pt idx="8275">
                  <c:v>#N/A</c:v>
                </c:pt>
                <c:pt idx="8276">
                  <c:v>1737.8236999999999</c:v>
                </c:pt>
                <c:pt idx="8277">
                  <c:v>1723.5498</c:v>
                </c:pt>
                <c:pt idx="8278">
                  <c:v>1710.7049999999999</c:v>
                </c:pt>
                <c:pt idx="8279">
                  <c:v>1696.09</c:v>
                </c:pt>
                <c:pt idx="8280">
                  <c:v>1711.44</c:v>
                </c:pt>
                <c:pt idx="8281">
                  <c:v>#N/A</c:v>
                </c:pt>
                <c:pt idx="8282">
                  <c:v>#N/A</c:v>
                </c:pt>
                <c:pt idx="8283">
                  <c:v>1710.2063000000001</c:v>
                </c:pt>
                <c:pt idx="8284">
                  <c:v>1701.1531</c:v>
                </c:pt>
                <c:pt idx="8285">
                  <c:v>1717.6935000000001</c:v>
                </c:pt>
                <c:pt idx="8286">
                  <c:v>1707.2750000000001</c:v>
                </c:pt>
                <c:pt idx="8287">
                  <c:v>1716.05</c:v>
                </c:pt>
                <c:pt idx="8288">
                  <c:v>#N/A</c:v>
                </c:pt>
                <c:pt idx="8289">
                  <c:v>#N/A</c:v>
                </c:pt>
                <c:pt idx="8290">
                  <c:v>1724.0702000000001</c:v>
                </c:pt>
                <c:pt idx="8291">
                  <c:v>1701.5540000000001</c:v>
                </c:pt>
                <c:pt idx="8292">
                  <c:v>1695.7950000000001</c:v>
                </c:pt>
                <c:pt idx="8293">
                  <c:v>1663.7408</c:v>
                </c:pt>
                <c:pt idx="8294">
                  <c:v>1674.9448</c:v>
                </c:pt>
                <c:pt idx="8295">
                  <c:v>#N/A</c:v>
                </c:pt>
                <c:pt idx="8296">
                  <c:v>#N/A</c:v>
                </c:pt>
                <c:pt idx="8297">
                  <c:v>1675.7757999999999</c:v>
                </c:pt>
                <c:pt idx="8298">
                  <c:v>1663.1088999999999</c:v>
                </c:pt>
                <c:pt idx="8299">
                  <c:v>1673.7367999999999</c:v>
                </c:pt>
                <c:pt idx="8300">
                  <c:v>1670.5345</c:v>
                </c:pt>
                <c:pt idx="8301">
                  <c:v>1643.09</c:v>
                </c:pt>
                <c:pt idx="8302">
                  <c:v>#N/A</c:v>
                </c:pt>
                <c:pt idx="8303">
                  <c:v>#N/A</c:v>
                </c:pt>
                <c:pt idx="8304">
                  <c:v>1621.5675000000001</c:v>
                </c:pt>
                <c:pt idx="8305">
                  <c:v>1628.8024</c:v>
                </c:pt>
                <c:pt idx="8306">
                  <c:v>1659.4449</c:v>
                </c:pt>
                <c:pt idx="8307">
                  <c:v>1660.2917</c:v>
                </c:pt>
                <c:pt idx="8308">
                  <c:v>1659.67</c:v>
                </c:pt>
                <c:pt idx="8309">
                  <c:v>#N/A</c:v>
                </c:pt>
                <c:pt idx="8310">
                  <c:v>#N/A</c:v>
                </c:pt>
                <c:pt idx="8311">
                  <c:v>1699.2225000000001</c:v>
                </c:pt>
                <c:pt idx="8312">
                  <c:v>1726.2408</c:v>
                </c:pt>
                <c:pt idx="8313">
                  <c:v>1715.8105</c:v>
                </c:pt>
                <c:pt idx="8314">
                  <c:v>1710.85</c:v>
                </c:pt>
                <c:pt idx="8315">
                  <c:v>1694.52</c:v>
                </c:pt>
                <c:pt idx="8316">
                  <c:v>#N/A</c:v>
                </c:pt>
                <c:pt idx="8317">
                  <c:v>#N/A</c:v>
                </c:pt>
                <c:pt idx="8318">
                  <c:v>1667.9564</c:v>
                </c:pt>
                <c:pt idx="8319">
                  <c:v>1665.3074999999999</c:v>
                </c:pt>
                <c:pt idx="8320">
                  <c:v>1672.5052000000001</c:v>
                </c:pt>
                <c:pt idx="8321">
                  <c:v>1665.7972</c:v>
                </c:pt>
                <c:pt idx="8322">
                  <c:v>1641.7583999999999</c:v>
                </c:pt>
                <c:pt idx="8323">
                  <c:v>#N/A</c:v>
                </c:pt>
                <c:pt idx="8324">
                  <c:v>#N/A</c:v>
                </c:pt>
                <c:pt idx="8325">
                  <c:v>1649.9447</c:v>
                </c:pt>
                <c:pt idx="8326">
                  <c:v>1651.8272999999999</c:v>
                </c:pt>
                <c:pt idx="8327">
                  <c:v>1628.4883</c:v>
                </c:pt>
                <c:pt idx="8328">
                  <c:v>1627.6637000000001</c:v>
                </c:pt>
                <c:pt idx="8329">
                  <c:v>1656.66</c:v>
                </c:pt>
                <c:pt idx="8330">
                  <c:v>#N/A</c:v>
                </c:pt>
                <c:pt idx="8331">
                  <c:v>#N/A</c:v>
                </c:pt>
                <c:pt idx="8332">
                  <c:v>1648.6</c:v>
                </c:pt>
                <c:pt idx="8333">
                  <c:v>1652.5238999999999</c:v>
                </c:pt>
                <c:pt idx="8334">
                  <c:v>1664.4884</c:v>
                </c:pt>
                <c:pt idx="8335">
                  <c:v>1662.9399000000001</c:v>
                </c:pt>
                <c:pt idx="8336">
                  <c:v>1641.76</c:v>
                </c:pt>
                <c:pt idx="8337">
                  <c:v>#N/A</c:v>
                </c:pt>
                <c:pt idx="8338">
                  <c:v>#N/A</c:v>
                </c:pt>
                <c:pt idx="8339">
                  <c:v>1633.1224</c:v>
                </c:pt>
                <c:pt idx="8340">
                  <c:v>1647.5033000000001</c:v>
                </c:pt>
                <c:pt idx="8341">
                  <c:v>1634.8869999999999</c:v>
                </c:pt>
                <c:pt idx="8342">
                  <c:v>1629.15</c:v>
                </c:pt>
                <c:pt idx="8343">
                  <c:v>1680.27</c:v>
                </c:pt>
                <c:pt idx="8344">
                  <c:v>#N/A</c:v>
                </c:pt>
                <c:pt idx="8345">
                  <c:v>#N/A</c:v>
                </c:pt>
                <c:pt idx="8346">
                  <c:v>1674.68</c:v>
                </c:pt>
                <c:pt idx="8347">
                  <c:v>1712.52</c:v>
                </c:pt>
                <c:pt idx="8348">
                  <c:v>1706.32</c:v>
                </c:pt>
                <c:pt idx="8349">
                  <c:v>1754.75</c:v>
                </c:pt>
                <c:pt idx="8350">
                  <c:v>1770.69</c:v>
                </c:pt>
                <c:pt idx="8351">
                  <c:v>#N/A</c:v>
                </c:pt>
                <c:pt idx="8352">
                  <c:v>#N/A</c:v>
                </c:pt>
                <c:pt idx="8353">
                  <c:v>1771.8</c:v>
                </c:pt>
                <c:pt idx="8354">
                  <c:v>1778.25</c:v>
                </c:pt>
                <c:pt idx="8355">
                  <c:v>1773.77</c:v>
                </c:pt>
                <c:pt idx="8356">
                  <c:v>1760.87</c:v>
                </c:pt>
                <c:pt idx="8357">
                  <c:v>1749.74</c:v>
                </c:pt>
                <c:pt idx="8358">
                  <c:v>#N/A</c:v>
                </c:pt>
                <c:pt idx="8359">
                  <c:v>#N/A</c:v>
                </c:pt>
                <c:pt idx="8360">
                  <c:v>1737.8081</c:v>
                </c:pt>
                <c:pt idx="8361">
                  <c:v>1740.24</c:v>
                </c:pt>
                <c:pt idx="8362">
                  <c:v>1749.28</c:v>
                </c:pt>
                <c:pt idx="8363">
                  <c:v>1754.96</c:v>
                </c:pt>
                <c:pt idx="8364">
                  <c:v>1756.14</c:v>
                </c:pt>
                <c:pt idx="8365">
                  <c:v>#N/A</c:v>
                </c:pt>
                <c:pt idx="8366">
                  <c:v>#N/A</c:v>
                </c:pt>
                <c:pt idx="8367">
                  <c:v>1740.75</c:v>
                </c:pt>
                <c:pt idx="8368">
                  <c:v>1749.73</c:v>
                </c:pt>
                <c:pt idx="8369">
                  <c:v>1768.45</c:v>
                </c:pt>
                <c:pt idx="8370">
                  <c:v>1802.89</c:v>
                </c:pt>
                <c:pt idx="8371">
                  <c:v>1797.82</c:v>
                </c:pt>
                <c:pt idx="8372">
                  <c:v>#N/A</c:v>
                </c:pt>
                <c:pt idx="8373">
                  <c:v>#N/A</c:v>
                </c:pt>
                <c:pt idx="8374">
                  <c:v>1768.39</c:v>
                </c:pt>
                <c:pt idx="8375">
                  <c:v>1770.91</c:v>
                </c:pt>
                <c:pt idx="8376">
                  <c:v>1786.22</c:v>
                </c:pt>
                <c:pt idx="8377">
                  <c:v>1789.23</c:v>
                </c:pt>
                <c:pt idx="8378">
                  <c:v>1796.63</c:v>
                </c:pt>
                <c:pt idx="8379">
                  <c:v>#N/A</c:v>
                </c:pt>
                <c:pt idx="8380">
                  <c:v>#N/A</c:v>
                </c:pt>
                <c:pt idx="8381">
                  <c:v>1781.15</c:v>
                </c:pt>
                <c:pt idx="8382">
                  <c:v>1810.29</c:v>
                </c:pt>
                <c:pt idx="8383">
                  <c:v>1807.27</c:v>
                </c:pt>
                <c:pt idx="8384">
                  <c:v>1776.66</c:v>
                </c:pt>
                <c:pt idx="8385">
                  <c:v>1792.34</c:v>
                </c:pt>
                <c:pt idx="8386">
                  <c:v>#N/A</c:v>
                </c:pt>
                <c:pt idx="8387">
                  <c:v>#N/A</c:v>
                </c:pt>
                <c:pt idx="8388">
                  <c:v>1787.44</c:v>
                </c:pt>
                <c:pt idx="8389">
                  <c:v>1817.4084</c:v>
                </c:pt>
                <c:pt idx="8390">
                  <c:v>1814.13</c:v>
                </c:pt>
                <c:pt idx="8391">
                  <c:v>1792.57</c:v>
                </c:pt>
                <c:pt idx="8392">
                  <c:v>1797.91</c:v>
                </c:pt>
                <c:pt idx="8393">
                  <c:v>#N/A</c:v>
                </c:pt>
                <c:pt idx="8394">
                  <c:v>#N/A</c:v>
                </c:pt>
                <c:pt idx="8395">
                  <c:v>1797.6146000000001</c:v>
                </c:pt>
                <c:pt idx="8396">
                  <c:v>1813.93</c:v>
                </c:pt>
                <c:pt idx="8397">
                  <c:v>1804.09</c:v>
                </c:pt>
                <c:pt idx="8398">
                  <c:v>1814.89</c:v>
                </c:pt>
                <c:pt idx="8399">
                  <c:v>1824.4</c:v>
                </c:pt>
                <c:pt idx="8400">
                  <c:v>#N/A</c:v>
                </c:pt>
                <c:pt idx="8401">
                  <c:v>#N/A</c:v>
                </c:pt>
                <c:pt idx="8402">
                  <c:v>1823.6899000000001</c:v>
                </c:pt>
                <c:pt idx="8403">
                  <c:v>1839.49</c:v>
                </c:pt>
                <c:pt idx="8404">
                  <c:v>1854.09</c:v>
                </c:pt>
                <c:pt idx="8405">
                  <c:v>1833.19</c:v>
                </c:pt>
                <c:pt idx="8406">
                  <c:v>1865.71</c:v>
                </c:pt>
                <c:pt idx="8407">
                  <c:v>#N/A</c:v>
                </c:pt>
                <c:pt idx="8408">
                  <c:v>#N/A</c:v>
                </c:pt>
                <c:pt idx="8409">
                  <c:v>1871.59</c:v>
                </c:pt>
                <c:pt idx="8410">
                  <c:v>1877.27</c:v>
                </c:pt>
                <c:pt idx="8411">
                  <c:v>1876.38</c:v>
                </c:pt>
                <c:pt idx="8412">
                  <c:v>1896.86</c:v>
                </c:pt>
                <c:pt idx="8413">
                  <c:v>1920.21</c:v>
                </c:pt>
                <c:pt idx="8414">
                  <c:v>#N/A</c:v>
                </c:pt>
                <c:pt idx="8415">
                  <c:v>#N/A</c:v>
                </c:pt>
                <c:pt idx="8416">
                  <c:v>1918.0006000000001</c:v>
                </c:pt>
                <c:pt idx="8417">
                  <c:v>1908.39</c:v>
                </c:pt>
                <c:pt idx="8418">
                  <c:v>1903.76</c:v>
                </c:pt>
                <c:pt idx="8419">
                  <c:v>1931.39</c:v>
                </c:pt>
                <c:pt idx="8420">
                  <c:v>1926.5740000000001</c:v>
                </c:pt>
                <c:pt idx="8421">
                  <c:v>#N/A</c:v>
                </c:pt>
                <c:pt idx="8422">
                  <c:v>#N/A</c:v>
                </c:pt>
                <c:pt idx="8423">
                  <c:v>1931.3</c:v>
                </c:pt>
                <c:pt idx="8424">
                  <c:v>1937.45</c:v>
                </c:pt>
                <c:pt idx="8425">
                  <c:v>1945.93</c:v>
                </c:pt>
                <c:pt idx="8426">
                  <c:v>1928.99</c:v>
                </c:pt>
                <c:pt idx="8427">
                  <c:v>1927.34</c:v>
                </c:pt>
                <c:pt idx="8428">
                  <c:v>#N/A</c:v>
                </c:pt>
                <c:pt idx="8429">
                  <c:v>#N/A</c:v>
                </c:pt>
                <c:pt idx="8430">
                  <c:v>1922.5173</c:v>
                </c:pt>
                <c:pt idx="8431">
                  <c:v>1927.88</c:v>
                </c:pt>
                <c:pt idx="8432">
                  <c:v>1950.42</c:v>
                </c:pt>
                <c:pt idx="8433">
                  <c:v>1912.37</c:v>
                </c:pt>
                <c:pt idx="8434">
                  <c:v>1865.53</c:v>
                </c:pt>
                <c:pt idx="8435">
                  <c:v>#N/A</c:v>
                </c:pt>
                <c:pt idx="8436">
                  <c:v>#N/A</c:v>
                </c:pt>
                <c:pt idx="8437">
                  <c:v>1867.36</c:v>
                </c:pt>
                <c:pt idx="8438">
                  <c:v>1873.81</c:v>
                </c:pt>
                <c:pt idx="8439">
                  <c:v>1875.59</c:v>
                </c:pt>
                <c:pt idx="8440">
                  <c:v>1861.39</c:v>
                </c:pt>
                <c:pt idx="8441">
                  <c:v>1864.67</c:v>
                </c:pt>
                <c:pt idx="8442">
                  <c:v>#N/A</c:v>
                </c:pt>
                <c:pt idx="8443">
                  <c:v>#N/A</c:v>
                </c:pt>
                <c:pt idx="8444">
                  <c:v>1853.39</c:v>
                </c:pt>
                <c:pt idx="8445">
                  <c:v>1854.29</c:v>
                </c:pt>
                <c:pt idx="8446">
                  <c:v>1836.19</c:v>
                </c:pt>
                <c:pt idx="8447">
                  <c:v>1837.44</c:v>
                </c:pt>
                <c:pt idx="8448">
                  <c:v>1841.59</c:v>
                </c:pt>
                <c:pt idx="8449">
                  <c:v>#N/A</c:v>
                </c:pt>
                <c:pt idx="8450">
                  <c:v>#N/A</c:v>
                </c:pt>
                <c:pt idx="8451">
                  <c:v>1841.14</c:v>
                </c:pt>
                <c:pt idx="8452">
                  <c:v>1834.3232</c:v>
                </c:pt>
                <c:pt idx="8453">
                  <c:v>1825.04</c:v>
                </c:pt>
                <c:pt idx="8454">
                  <c:v>1822.64</c:v>
                </c:pt>
                <c:pt idx="8455">
                  <c:v>1810.81</c:v>
                </c:pt>
                <c:pt idx="8456">
                  <c:v>#N/A</c:v>
                </c:pt>
                <c:pt idx="8457">
                  <c:v>#N/A</c:v>
                </c:pt>
                <c:pt idx="8458">
                  <c:v>1817.31</c:v>
                </c:pt>
                <c:pt idx="8459">
                  <c:v>1827.15</c:v>
                </c:pt>
                <c:pt idx="8460">
                  <c:v>1836.8051</c:v>
                </c:pt>
                <c:pt idx="8461">
                  <c:v>1836.0003999999999</c:v>
                </c:pt>
                <c:pt idx="8462">
                  <c:v>1854.97</c:v>
                </c:pt>
                <c:pt idx="8463">
                  <c:v>#N/A</c:v>
                </c:pt>
                <c:pt idx="8464">
                  <c:v>#N/A</c:v>
                </c:pt>
                <c:pt idx="8465">
                  <c:v>1846.85</c:v>
                </c:pt>
                <c:pt idx="8466">
                  <c:v>1813.52</c:v>
                </c:pt>
                <c:pt idx="8467">
                  <c:v>1813.59</c:v>
                </c:pt>
                <c:pt idx="8468">
                  <c:v>1830.89</c:v>
                </c:pt>
                <c:pt idx="8469">
                  <c:v>1867.83</c:v>
                </c:pt>
                <c:pt idx="8470">
                  <c:v>#N/A</c:v>
                </c:pt>
                <c:pt idx="8471">
                  <c:v>#N/A</c:v>
                </c:pt>
                <c:pt idx="8472">
                  <c:v>1913.2349999999999</c:v>
                </c:pt>
                <c:pt idx="8473">
                  <c:v>1902.1170999999999</c:v>
                </c:pt>
                <c:pt idx="8474">
                  <c:v>1918.0975000000001</c:v>
                </c:pt>
                <c:pt idx="8475">
                  <c:v>1919.1161</c:v>
                </c:pt>
                <c:pt idx="8476">
                  <c:v>1987.9301</c:v>
                </c:pt>
                <c:pt idx="8477">
                  <c:v>#N/A</c:v>
                </c:pt>
                <c:pt idx="8478">
                  <c:v>#N/A</c:v>
                </c:pt>
                <c:pt idx="8479">
                  <c:v>1978.7121999999999</c:v>
                </c:pt>
                <c:pt idx="8480">
                  <c:v>1940.1460999999999</c:v>
                </c:pt>
                <c:pt idx="8481">
                  <c:v>1969.5811000000001</c:v>
                </c:pt>
                <c:pt idx="8482">
                  <c:v>1993.5033000000001</c:v>
                </c:pt>
                <c:pt idx="8483">
                  <c:v>1977.2172</c:v>
                </c:pt>
                <c:pt idx="8484">
                  <c:v>#N/A</c:v>
                </c:pt>
                <c:pt idx="8485">
                  <c:v>#N/A</c:v>
                </c:pt>
                <c:pt idx="8486">
                  <c:v>1956.5594000000001</c:v>
                </c:pt>
                <c:pt idx="8487">
                  <c:v>1973.6927000000001</c:v>
                </c:pt>
                <c:pt idx="8488">
                  <c:v>1964.0404000000001</c:v>
                </c:pt>
                <c:pt idx="8489">
                  <c:v>1980.2501999999999</c:v>
                </c:pt>
                <c:pt idx="8490">
                  <c:v>1967.9</c:v>
                </c:pt>
                <c:pt idx="8491">
                  <c:v>#N/A</c:v>
                </c:pt>
                <c:pt idx="8492">
                  <c:v>#N/A</c:v>
                </c:pt>
                <c:pt idx="8493">
                  <c:v>1984.1057000000001</c:v>
                </c:pt>
                <c:pt idx="8494">
                  <c:v>2019.9702</c:v>
                </c:pt>
                <c:pt idx="8495">
                  <c:v>2020.3533</c:v>
                </c:pt>
                <c:pt idx="8496">
                  <c:v>2008.0164</c:v>
                </c:pt>
                <c:pt idx="8497">
                  <c:v>#N/A</c:v>
                </c:pt>
                <c:pt idx="8498">
                  <c:v>#N/A</c:v>
                </c:pt>
                <c:pt idx="8499">
                  <c:v>#N/A</c:v>
                </c:pt>
                <c:pt idx="8500">
                  <c:v>1989.9549999999999</c:v>
                </c:pt>
                <c:pt idx="8501">
                  <c:v>2003.1409000000001</c:v>
                </c:pt>
                <c:pt idx="8502">
                  <c:v>2014.6711</c:v>
                </c:pt>
                <c:pt idx="8503">
                  <c:v>2039.7349999999999</c:v>
                </c:pt>
                <c:pt idx="8504">
                  <c:v>2003.04</c:v>
                </c:pt>
                <c:pt idx="8505">
                  <c:v>#N/A</c:v>
                </c:pt>
                <c:pt idx="8506">
                  <c:v>#N/A</c:v>
                </c:pt>
                <c:pt idx="8507">
                  <c:v>1994.7710999999999</c:v>
                </c:pt>
                <c:pt idx="8508">
                  <c:v>2004.9259999999999</c:v>
                </c:pt>
                <c:pt idx="8509">
                  <c:v>1993.2642000000001</c:v>
                </c:pt>
                <c:pt idx="8510">
                  <c:v>2004.3384000000001</c:v>
                </c:pt>
                <c:pt idx="8511">
                  <c:v>1982.8948</c:v>
                </c:pt>
                <c:pt idx="8512">
                  <c:v>#N/A</c:v>
                </c:pt>
                <c:pt idx="8513">
                  <c:v>#N/A</c:v>
                </c:pt>
                <c:pt idx="8514">
                  <c:v>1988.8757000000001</c:v>
                </c:pt>
                <c:pt idx="8515">
                  <c:v>1997.8723</c:v>
                </c:pt>
                <c:pt idx="8516">
                  <c:v>1989.4799</c:v>
                </c:pt>
                <c:pt idx="8517">
                  <c:v>1987.8702000000001</c:v>
                </c:pt>
                <c:pt idx="8518">
                  <c:v>1989.6475</c:v>
                </c:pt>
                <c:pt idx="8519">
                  <c:v>#N/A</c:v>
                </c:pt>
                <c:pt idx="8520">
                  <c:v>#N/A</c:v>
                </c:pt>
                <c:pt idx="8521">
                  <c:v>1982.0453</c:v>
                </c:pt>
                <c:pt idx="8522">
                  <c:v>2016.278</c:v>
                </c:pt>
                <c:pt idx="8523">
                  <c:v>2039.0168000000001</c:v>
                </c:pt>
                <c:pt idx="8524">
                  <c:v>2051.1084000000001</c:v>
                </c:pt>
                <c:pt idx="8525">
                  <c:v>2016.5427999999999</c:v>
                </c:pt>
                <c:pt idx="8526">
                  <c:v>#N/A</c:v>
                </c:pt>
                <c:pt idx="8527">
                  <c:v>#N/A</c:v>
                </c:pt>
                <c:pt idx="8528">
                  <c:v>2021.39</c:v>
                </c:pt>
                <c:pt idx="8529">
                  <c:v>2034.17</c:v>
                </c:pt>
                <c:pt idx="8530">
                  <c:v>2029.51</c:v>
                </c:pt>
                <c:pt idx="8531">
                  <c:v>2015.5499</c:v>
                </c:pt>
                <c:pt idx="8532">
                  <c:v>2011.15</c:v>
                </c:pt>
                <c:pt idx="8533">
                  <c:v>#N/A</c:v>
                </c:pt>
                <c:pt idx="8534">
                  <c:v>#N/A</c:v>
                </c:pt>
                <c:pt idx="8535">
                  <c:v>2020.5997</c:v>
                </c:pt>
                <c:pt idx="8536">
                  <c:v>1988.6034</c:v>
                </c:pt>
                <c:pt idx="8537">
                  <c:v>1981.7221999999999</c:v>
                </c:pt>
                <c:pt idx="8538">
                  <c:v>1958.0533</c:v>
                </c:pt>
                <c:pt idx="8539">
                  <c:v>1976.5551</c:v>
                </c:pt>
                <c:pt idx="8540">
                  <c:v>#N/A</c:v>
                </c:pt>
                <c:pt idx="8541">
                  <c:v>#N/A</c:v>
                </c:pt>
                <c:pt idx="8542">
                  <c:v>1969.4315999999999</c:v>
                </c:pt>
                <c:pt idx="8543">
                  <c:v>1974.7275</c:v>
                </c:pt>
                <c:pt idx="8544">
                  <c:v>1957.0114000000001</c:v>
                </c:pt>
                <c:pt idx="8545">
                  <c:v>1940.3363999999999</c:v>
                </c:pt>
                <c:pt idx="8546">
                  <c:v>1946.3251</c:v>
                </c:pt>
                <c:pt idx="8547">
                  <c:v>#N/A</c:v>
                </c:pt>
                <c:pt idx="8548">
                  <c:v>#N/A</c:v>
                </c:pt>
                <c:pt idx="8549">
                  <c:v>1942.84</c:v>
                </c:pt>
                <c:pt idx="8550">
                  <c:v>1959.1445000000001</c:v>
                </c:pt>
                <c:pt idx="8551">
                  <c:v>1962.3010999999999</c:v>
                </c:pt>
                <c:pt idx="8552">
                  <c:v>1977.8751</c:v>
                </c:pt>
                <c:pt idx="8553">
                  <c:v>1947.6322</c:v>
                </c:pt>
                <c:pt idx="8554">
                  <c:v>#N/A</c:v>
                </c:pt>
                <c:pt idx="8555">
                  <c:v>#N/A</c:v>
                </c:pt>
                <c:pt idx="8556">
                  <c:v>1961.7581</c:v>
                </c:pt>
                <c:pt idx="8557">
                  <c:v>1962.8475000000001</c:v>
                </c:pt>
                <c:pt idx="8558">
                  <c:v>1939.6318000000001</c:v>
                </c:pt>
                <c:pt idx="8559">
                  <c:v>1967.7615000000001</c:v>
                </c:pt>
                <c:pt idx="8560">
                  <c:v>1960.5997</c:v>
                </c:pt>
                <c:pt idx="8561">
                  <c:v>#N/A</c:v>
                </c:pt>
                <c:pt idx="8562">
                  <c:v>#N/A</c:v>
                </c:pt>
                <c:pt idx="8563">
                  <c:v>1956.9218000000001</c:v>
                </c:pt>
                <c:pt idx="8564">
                  <c:v>1943.3285000000001</c:v>
                </c:pt>
                <c:pt idx="8565">
                  <c:v>1942.9903999999999</c:v>
                </c:pt>
                <c:pt idx="8566">
                  <c:v>1957.6548</c:v>
                </c:pt>
                <c:pt idx="8567">
                  <c:v>1957.3625</c:v>
                </c:pt>
                <c:pt idx="8568">
                  <c:v>#N/A</c:v>
                </c:pt>
                <c:pt idx="8569">
                  <c:v>#N/A</c:v>
                </c:pt>
                <c:pt idx="8570">
                  <c:v>1950.12</c:v>
                </c:pt>
                <c:pt idx="8571">
                  <c:v>1935.9139</c:v>
                </c:pt>
                <c:pt idx="8572">
                  <c:v>1932.2630999999999</c:v>
                </c:pt>
                <c:pt idx="8573">
                  <c:v>1913.5160000000001</c:v>
                </c:pt>
                <c:pt idx="8574">
                  <c:v>1921.3632</c:v>
                </c:pt>
                <c:pt idx="8575">
                  <c:v>#N/A</c:v>
                </c:pt>
                <c:pt idx="8576">
                  <c:v>#N/A</c:v>
                </c:pt>
                <c:pt idx="8577">
                  <c:v>1922.8533</c:v>
                </c:pt>
                <c:pt idx="8578">
                  <c:v>1913.3525</c:v>
                </c:pt>
                <c:pt idx="8579">
                  <c:v>1907.4232999999999</c:v>
                </c:pt>
                <c:pt idx="8580">
                  <c:v>1908.1524999999999</c:v>
                </c:pt>
                <c:pt idx="8581">
                  <c:v>1919.5654</c:v>
                </c:pt>
                <c:pt idx="8582">
                  <c:v>#N/A</c:v>
                </c:pt>
                <c:pt idx="8583">
                  <c:v>#N/A</c:v>
                </c:pt>
                <c:pt idx="8584">
                  <c:v>1921.4285</c:v>
                </c:pt>
                <c:pt idx="8585">
                  <c:v>1925.09</c:v>
                </c:pt>
                <c:pt idx="8586">
                  <c:v>1917.3224</c:v>
                </c:pt>
                <c:pt idx="8587">
                  <c:v>1910.7972</c:v>
                </c:pt>
                <c:pt idx="8588">
                  <c:v>1924.2825</c:v>
                </c:pt>
                <c:pt idx="8589">
                  <c:v>#N/A</c:v>
                </c:pt>
                <c:pt idx="8590">
                  <c:v>#N/A</c:v>
                </c:pt>
                <c:pt idx="8591">
                  <c:v>1924.9937</c:v>
                </c:pt>
                <c:pt idx="8592">
                  <c:v>1931.9949999999999</c:v>
                </c:pt>
                <c:pt idx="8593">
                  <c:v>1957.0885000000001</c:v>
                </c:pt>
                <c:pt idx="8594">
                  <c:v>1960.1945000000001</c:v>
                </c:pt>
                <c:pt idx="8595">
                  <c:v>1954.9254000000001</c:v>
                </c:pt>
                <c:pt idx="8596">
                  <c:v>#N/A</c:v>
                </c:pt>
                <c:pt idx="8597">
                  <c:v>#N/A</c:v>
                </c:pt>
                <c:pt idx="8598">
                  <c:v>1954.7355</c:v>
                </c:pt>
                <c:pt idx="8599">
                  <c:v>1978.7149999999999</c:v>
                </c:pt>
                <c:pt idx="8600">
                  <c:v>1977.251</c:v>
                </c:pt>
                <c:pt idx="8601">
                  <c:v>1969.6201000000001</c:v>
                </c:pt>
                <c:pt idx="8602">
                  <c:v>1960.2273</c:v>
                </c:pt>
                <c:pt idx="8603">
                  <c:v>#N/A</c:v>
                </c:pt>
                <c:pt idx="8604">
                  <c:v>#N/A</c:v>
                </c:pt>
                <c:pt idx="8605">
                  <c:v>1954.5126</c:v>
                </c:pt>
                <c:pt idx="8606">
                  <c:v>1964.5824</c:v>
                </c:pt>
                <c:pt idx="8607">
                  <c:v>1972.1031</c:v>
                </c:pt>
                <c:pt idx="8608">
                  <c:v>1944.9862000000001</c:v>
                </c:pt>
                <c:pt idx="8609">
                  <c:v>1959.2012999999999</c:v>
                </c:pt>
                <c:pt idx="8610">
                  <c:v>#N/A</c:v>
                </c:pt>
                <c:pt idx="8611">
                  <c:v>#N/A</c:v>
                </c:pt>
                <c:pt idx="8612">
                  <c:v>1964.1884</c:v>
                </c:pt>
                <c:pt idx="8613">
                  <c:v>1944.0793000000001</c:v>
                </c:pt>
                <c:pt idx="8614">
                  <c:v>1933.5649000000001</c:v>
                </c:pt>
                <c:pt idx="8615">
                  <c:v>1933.7369000000001</c:v>
                </c:pt>
                <c:pt idx="8616">
                  <c:v>1941.6233</c:v>
                </c:pt>
                <c:pt idx="8617">
                  <c:v>#N/A</c:v>
                </c:pt>
                <c:pt idx="8618">
                  <c:v>#N/A</c:v>
                </c:pt>
                <c:pt idx="8619">
                  <c:v>1936.3870999999999</c:v>
                </c:pt>
                <c:pt idx="8620">
                  <c:v>1924.8151</c:v>
                </c:pt>
                <c:pt idx="8621">
                  <c:v>1914.5889999999999</c:v>
                </c:pt>
                <c:pt idx="8622">
                  <c:v>1912.0607</c:v>
                </c:pt>
                <c:pt idx="8623">
                  <c:v>1913.3181999999999</c:v>
                </c:pt>
                <c:pt idx="8624">
                  <c:v>#N/A</c:v>
                </c:pt>
                <c:pt idx="8625">
                  <c:v>#N/A</c:v>
                </c:pt>
                <c:pt idx="8626">
                  <c:v>1907.9025999999999</c:v>
                </c:pt>
                <c:pt idx="8627">
                  <c:v>1901.5571</c:v>
                </c:pt>
                <c:pt idx="8628">
                  <c:v>1891.7621999999999</c:v>
                </c:pt>
                <c:pt idx="8629">
                  <c:v>1888.8873000000001</c:v>
                </c:pt>
                <c:pt idx="8630">
                  <c:v>1888.1934000000001</c:v>
                </c:pt>
                <c:pt idx="8631">
                  <c:v>#N/A</c:v>
                </c:pt>
                <c:pt idx="8632">
                  <c:v>#N/A</c:v>
                </c:pt>
                <c:pt idx="8633">
                  <c:v>1893.9449</c:v>
                </c:pt>
                <c:pt idx="8634">
                  <c:v>1897.4650999999999</c:v>
                </c:pt>
                <c:pt idx="8635">
                  <c:v>1914.3149000000001</c:v>
                </c:pt>
                <c:pt idx="8636">
                  <c:v>1917.4348</c:v>
                </c:pt>
                <c:pt idx="8637">
                  <c:v>1914.5255</c:v>
                </c:pt>
                <c:pt idx="8638">
                  <c:v>#N/A</c:v>
                </c:pt>
                <c:pt idx="8639">
                  <c:v>#N/A</c:v>
                </c:pt>
                <c:pt idx="8640">
                  <c:v>1919.6586</c:v>
                </c:pt>
                <c:pt idx="8641">
                  <c:v>1937.1222</c:v>
                </c:pt>
                <c:pt idx="8642">
                  <c:v>1942.2399</c:v>
                </c:pt>
                <c:pt idx="8643">
                  <c:v>1939.7440999999999</c:v>
                </c:pt>
                <c:pt idx="8644">
                  <c:v>1938.7950000000001</c:v>
                </c:pt>
                <c:pt idx="8645">
                  <c:v>#N/A</c:v>
                </c:pt>
                <c:pt idx="8646">
                  <c:v>#N/A</c:v>
                </c:pt>
                <c:pt idx="8647">
                  <c:v>1938.1913</c:v>
                </c:pt>
                <c:pt idx="8648">
                  <c:v>1925.8112000000001</c:v>
                </c:pt>
                <c:pt idx="8649">
                  <c:v>1916.2759000000001</c:v>
                </c:pt>
                <c:pt idx="8650">
                  <c:v>1919.1866</c:v>
                </c:pt>
                <c:pt idx="8651">
                  <c:v>1917.8051</c:v>
                </c:pt>
                <c:pt idx="8652">
                  <c:v>#N/A</c:v>
                </c:pt>
                <c:pt idx="8653">
                  <c:v>#N/A</c:v>
                </c:pt>
                <c:pt idx="8654">
                  <c:v>1921.6626000000001</c:v>
                </c:pt>
                <c:pt idx="8655">
                  <c:v>1913.2614000000001</c:v>
                </c:pt>
                <c:pt idx="8656">
                  <c:v>1906.3022000000001</c:v>
                </c:pt>
                <c:pt idx="8657">
                  <c:v>1910.3188</c:v>
                </c:pt>
                <c:pt idx="8658">
                  <c:v>1923.575</c:v>
                </c:pt>
                <c:pt idx="8659">
                  <c:v>#N/A</c:v>
                </c:pt>
                <c:pt idx="8660">
                  <c:v>#N/A</c:v>
                </c:pt>
                <c:pt idx="8661">
                  <c:v>1933.1396</c:v>
                </c:pt>
                <c:pt idx="8662">
                  <c:v>1930.9449</c:v>
                </c:pt>
                <c:pt idx="8663">
                  <c:v>1929.6838</c:v>
                </c:pt>
                <c:pt idx="8664">
                  <c:v>1919.5690999999999</c:v>
                </c:pt>
                <c:pt idx="8665">
                  <c:v>1924.9875</c:v>
                </c:pt>
                <c:pt idx="8666">
                  <c:v>#N/A</c:v>
                </c:pt>
                <c:pt idx="8667">
                  <c:v>#N/A</c:v>
                </c:pt>
                <c:pt idx="8668">
                  <c:v>1915.6552999999999</c:v>
                </c:pt>
                <c:pt idx="8669">
                  <c:v>1900.4861000000001</c:v>
                </c:pt>
                <c:pt idx="8670">
                  <c:v>1874.6953000000001</c:v>
                </c:pt>
                <c:pt idx="8671">
                  <c:v>1864.5590999999999</c:v>
                </c:pt>
                <c:pt idx="8672">
                  <c:v>1848.3134</c:v>
                </c:pt>
                <c:pt idx="8673">
                  <c:v>#N/A</c:v>
                </c:pt>
                <c:pt idx="8674">
                  <c:v>#N/A</c:v>
                </c:pt>
                <c:pt idx="8675">
                  <c:v>1827.4032999999999</c:v>
                </c:pt>
                <c:pt idx="8676">
                  <c:v>1822.8116</c:v>
                </c:pt>
                <c:pt idx="8677">
                  <c:v>1821.0753999999999</c:v>
                </c:pt>
                <c:pt idx="8678">
                  <c:v>1820.0059000000001</c:v>
                </c:pt>
                <c:pt idx="8679">
                  <c:v>1832.2573</c:v>
                </c:pt>
                <c:pt idx="8680">
                  <c:v>#N/A</c:v>
                </c:pt>
                <c:pt idx="8681">
                  <c:v>#N/A</c:v>
                </c:pt>
                <c:pt idx="8682">
                  <c:v>1860.8815</c:v>
                </c:pt>
                <c:pt idx="8683">
                  <c:v>1860.0873999999999</c:v>
                </c:pt>
                <c:pt idx="8684">
                  <c:v>1873.6081999999999</c:v>
                </c:pt>
                <c:pt idx="8685">
                  <c:v>1868.6489999999999</c:v>
                </c:pt>
                <c:pt idx="8686">
                  <c:v>1931.6975</c:v>
                </c:pt>
                <c:pt idx="8687">
                  <c:v>#N/A</c:v>
                </c:pt>
                <c:pt idx="8688">
                  <c:v>#N/A</c:v>
                </c:pt>
                <c:pt idx="8689">
                  <c:v>1919.4386999999999</c:v>
                </c:pt>
                <c:pt idx="8690">
                  <c:v>1923.0732</c:v>
                </c:pt>
                <c:pt idx="8691">
                  <c:v>1947.6886</c:v>
                </c:pt>
                <c:pt idx="8692">
                  <c:v>1973.7035000000001</c:v>
                </c:pt>
                <c:pt idx="8693">
                  <c:v>1981.0445999999999</c:v>
                </c:pt>
                <c:pt idx="8694">
                  <c:v>#N/A</c:v>
                </c:pt>
                <c:pt idx="8695">
                  <c:v>#N/A</c:v>
                </c:pt>
                <c:pt idx="8696">
                  <c:v>1972.5933</c:v>
                </c:pt>
                <c:pt idx="8697">
                  <c:v>1970.11</c:v>
                </c:pt>
                <c:pt idx="8698">
                  <c:v>1979.6184000000001</c:v>
                </c:pt>
                <c:pt idx="8699">
                  <c:v>1984.8177000000001</c:v>
                </c:pt>
                <c:pt idx="8700">
                  <c:v>2005.7837</c:v>
                </c:pt>
                <c:pt idx="8701">
                  <c:v>#N/A</c:v>
                </c:pt>
                <c:pt idx="8702">
                  <c:v>#N/A</c:v>
                </c:pt>
                <c:pt idx="8703">
                  <c:v>1995.8784000000001</c:v>
                </c:pt>
                <c:pt idx="8704">
                  <c:v>1982.7049999999999</c:v>
                </c:pt>
                <c:pt idx="8705">
                  <c:v>1982.15</c:v>
                </c:pt>
                <c:pt idx="8706">
                  <c:v>1985.5070000000001</c:v>
                </c:pt>
                <c:pt idx="8707">
                  <c:v>1992.2675999999999</c:v>
                </c:pt>
                <c:pt idx="8708">
                  <c:v>#N/A</c:v>
                </c:pt>
                <c:pt idx="8709">
                  <c:v>#N/A</c:v>
                </c:pt>
                <c:pt idx="8710">
                  <c:v>1977.6832999999999</c:v>
                </c:pt>
                <c:pt idx="8711">
                  <c:v>1968.4049</c:v>
                </c:pt>
                <c:pt idx="8712">
                  <c:v>1949.79</c:v>
                </c:pt>
                <c:pt idx="8713">
                  <c:v>1958.19</c:v>
                </c:pt>
                <c:pt idx="8714">
                  <c:v>1936.79</c:v>
                </c:pt>
                <c:pt idx="8715">
                  <c:v>#N/A</c:v>
                </c:pt>
                <c:pt idx="8716">
                  <c:v>#N/A</c:v>
                </c:pt>
                <c:pt idx="8717">
                  <c:v>1945.89</c:v>
                </c:pt>
                <c:pt idx="8718">
                  <c:v>1962.674</c:v>
                </c:pt>
                <c:pt idx="8719">
                  <c:v>1959.0912000000001</c:v>
                </c:pt>
                <c:pt idx="8720">
                  <c:v>1980.8512000000001</c:v>
                </c:pt>
                <c:pt idx="8721">
                  <c:v>1980.0077000000001</c:v>
                </c:pt>
                <c:pt idx="8722">
                  <c:v>#N/A</c:v>
                </c:pt>
                <c:pt idx="8723">
                  <c:v>#N/A</c:v>
                </c:pt>
                <c:pt idx="8724">
                  <c:v>1977.1940999999999</c:v>
                </c:pt>
                <c:pt idx="8725">
                  <c:v>1998.3693000000001</c:v>
                </c:pt>
                <c:pt idx="8726">
                  <c:v>1989.7235000000001</c:v>
                </c:pt>
                <c:pt idx="8727">
                  <c:v>1991.79</c:v>
                </c:pt>
                <c:pt idx="8728">
                  <c:v>2001.97</c:v>
                </c:pt>
                <c:pt idx="8729">
                  <c:v>#N/A</c:v>
                </c:pt>
                <c:pt idx="8730">
                  <c:v>#N/A</c:v>
                </c:pt>
                <c:pt idx="8731">
                  <c:v>2013.6429000000001</c:v>
                </c:pt>
                <c:pt idx="8732">
                  <c:v>2040.89</c:v>
                </c:pt>
                <c:pt idx="8733">
                  <c:v>2044.59</c:v>
                </c:pt>
                <c:pt idx="8734">
                  <c:v>2035.7545</c:v>
                </c:pt>
                <c:pt idx="8735">
                  <c:v>2070.9011</c:v>
                </c:pt>
                <c:pt idx="8736">
                  <c:v>#N/A</c:v>
                </c:pt>
                <c:pt idx="8737">
                  <c:v>#N/A</c:v>
                </c:pt>
                <c:pt idx="8738">
                  <c:v>2029.7415000000001</c:v>
                </c:pt>
                <c:pt idx="8739">
                  <c:v>2019.4203</c:v>
                </c:pt>
                <c:pt idx="8740">
                  <c:v>2024.8975</c:v>
                </c:pt>
                <c:pt idx="8741">
                  <c:v>2028.3375000000001</c:v>
                </c:pt>
                <c:pt idx="8742">
                  <c:v>2003.39</c:v>
                </c:pt>
                <c:pt idx="8743">
                  <c:v>#N/A</c:v>
                </c:pt>
                <c:pt idx="8744">
                  <c:v>#N/A</c:v>
                </c:pt>
                <c:pt idx="8745">
                  <c:v>1981.3030000000001</c:v>
                </c:pt>
                <c:pt idx="8746">
                  <c:v>1979.4375</c:v>
                </c:pt>
                <c:pt idx="8747">
                  <c:v>2026.39</c:v>
                </c:pt>
                <c:pt idx="8748">
                  <c:v>2035.528</c:v>
                </c:pt>
                <c:pt idx="8749">
                  <c:v>2018.19</c:v>
                </c:pt>
                <c:pt idx="8750">
                  <c:v>#N/A</c:v>
                </c:pt>
                <c:pt idx="8751">
                  <c:v>#N/A</c:v>
                </c:pt>
                <c:pt idx="8752">
                  <c:v>2026.9979000000001</c:v>
                </c:pt>
                <c:pt idx="8753">
                  <c:v>2040.1207999999999</c:v>
                </c:pt>
                <c:pt idx="8754">
                  <c:v>2029.19</c:v>
                </c:pt>
                <c:pt idx="8755">
                  <c:v>2045.4940999999999</c:v>
                </c:pt>
                <c:pt idx="8756">
                  <c:v>2052.9751000000001</c:v>
                </c:pt>
                <c:pt idx="8757">
                  <c:v>#N/A</c:v>
                </c:pt>
                <c:pt idx="8758">
                  <c:v>#N/A</c:v>
                </c:pt>
                <c:pt idx="8759">
                  <c:v>#N/A</c:v>
                </c:pt>
                <c:pt idx="8760">
                  <c:v>2066.605</c:v>
                </c:pt>
                <c:pt idx="8761">
                  <c:v>2077.1588999999999</c:v>
                </c:pt>
                <c:pt idx="8762">
                  <c:v>2064.8600999999999</c:v>
                </c:pt>
                <c:pt idx="8763">
                  <c:v>2062.59</c:v>
                </c:pt>
                <c:pt idx="8764">
                  <c:v>#N/A</c:v>
                </c:pt>
                <c:pt idx="8765">
                  <c:v>#N/A</c:v>
                </c:pt>
                <c:pt idx="8766">
                  <c:v>#N/A</c:v>
                </c:pt>
                <c:pt idx="8767">
                  <c:v>2058.8766999999998</c:v>
                </c:pt>
                <c:pt idx="8768">
                  <c:v>2040.7760000000001</c:v>
                </c:pt>
                <c:pt idx="8769">
                  <c:v>2043.2646</c:v>
                </c:pt>
                <c:pt idx="8770">
                  <c:v>2045.4956</c:v>
                </c:pt>
                <c:pt idx="8771">
                  <c:v>#N/A</c:v>
                </c:pt>
                <c:pt idx="8772">
                  <c:v>#N/A</c:v>
                </c:pt>
                <c:pt idx="8773">
                  <c:v>2027.8430000000001</c:v>
                </c:pt>
                <c:pt idx="8774">
                  <c:v>2029.5948000000001</c:v>
                </c:pt>
                <c:pt idx="8775">
                  <c:v>2023.402</c:v>
                </c:pt>
                <c:pt idx="8776">
                  <c:v>2028.09</c:v>
                </c:pt>
                <c:pt idx="8777">
                  <c:v>2048.7192</c:v>
                </c:pt>
                <c:pt idx="8778">
                  <c:v>#N/A</c:v>
                </c:pt>
                <c:pt idx="8779">
                  <c:v>#N/A</c:v>
                </c:pt>
                <c:pt idx="8780">
                  <c:v>2054.4899999999998</c:v>
                </c:pt>
                <c:pt idx="8781">
                  <c:v>2027.59</c:v>
                </c:pt>
                <c:pt idx="8782">
                  <c:v>2005.7194</c:v>
                </c:pt>
                <c:pt idx="8783">
                  <c:v>2022.6704</c:v>
                </c:pt>
                <c:pt idx="8784">
                  <c:v>2029.09</c:v>
                </c:pt>
                <c:pt idx="8785">
                  <c:v>#N/A</c:v>
                </c:pt>
                <c:pt idx="8786">
                  <c:v>#N/A</c:v>
                </c:pt>
                <c:pt idx="8787">
                  <c:v>2020.99</c:v>
                </c:pt>
                <c:pt idx="8788">
                  <c:v>2028.69</c:v>
                </c:pt>
                <c:pt idx="8789">
                  <c:v>2012.59</c:v>
                </c:pt>
                <c:pt idx="8790">
                  <c:v>2019.7518</c:v>
                </c:pt>
                <c:pt idx="8791">
                  <c:v>2018.34</c:v>
                </c:pt>
                <c:pt idx="8792">
                  <c:v>#N/A</c:v>
                </c:pt>
                <c:pt idx="8793">
                  <c:v>#N/A</c:v>
                </c:pt>
                <c:pt idx="8794">
                  <c:v>2031.7488000000001</c:v>
                </c:pt>
                <c:pt idx="8795">
                  <c:v>2036.1151</c:v>
                </c:pt>
                <c:pt idx="8796">
                  <c:v>2037.19</c:v>
                </c:pt>
                <c:pt idx="8797">
                  <c:v>2054.8917999999999</c:v>
                </c:pt>
                <c:pt idx="8798">
                  <c:v>2038.59</c:v>
                </c:pt>
                <c:pt idx="8799">
                  <c:v>#N/A</c:v>
                </c:pt>
                <c:pt idx="8800">
                  <c:v>#N/A</c:v>
                </c:pt>
                <c:pt idx="8801">
                  <c:v>2024.6706999999999</c:v>
                </c:pt>
                <c:pt idx="8802">
                  <c:v>2035.4622999999999</c:v>
                </c:pt>
                <c:pt idx="8803">
                  <c:v>2034.2185999999999</c:v>
                </c:pt>
                <c:pt idx="8804">
                  <c:v>2033.1778999999999</c:v>
                </c:pt>
                <c:pt idx="8805">
                  <c:v>2024.1569999999999</c:v>
                </c:pt>
                <c:pt idx="8806">
                  <c:v>#N/A</c:v>
                </c:pt>
                <c:pt idx="8807">
                  <c:v>#N/A</c:v>
                </c:pt>
                <c:pt idx="8808">
                  <c:v>2019.79</c:v>
                </c:pt>
                <c:pt idx="8809">
                  <c:v>1992.1331</c:v>
                </c:pt>
                <c:pt idx="8810">
                  <c:v>1992.39</c:v>
                </c:pt>
                <c:pt idx="8811">
                  <c:v>2004.0875000000001</c:v>
                </c:pt>
                <c:pt idx="8812">
                  <c:v>2013.1007999999999</c:v>
                </c:pt>
                <c:pt idx="8813">
                  <c:v>#N/A</c:v>
                </c:pt>
                <c:pt idx="8814">
                  <c:v>#N/A</c:v>
                </c:pt>
                <c:pt idx="8815">
                  <c:v>2017.6251999999999</c:v>
                </c:pt>
                <c:pt idx="8816">
                  <c:v>2023.5278000000001</c:v>
                </c:pt>
                <c:pt idx="8817">
                  <c:v>2024.99</c:v>
                </c:pt>
                <c:pt idx="8818">
                  <c:v>2024.1124</c:v>
                </c:pt>
                <c:pt idx="8819">
                  <c:v>2035.7176999999999</c:v>
                </c:pt>
                <c:pt idx="8820">
                  <c:v>#N/A</c:v>
                </c:pt>
                <c:pt idx="8821">
                  <c:v>#N/A</c:v>
                </c:pt>
                <c:pt idx="8822">
                  <c:v>2030.6579999999999</c:v>
                </c:pt>
                <c:pt idx="8823">
                  <c:v>2029.6378</c:v>
                </c:pt>
                <c:pt idx="8824">
                  <c:v>2034.62</c:v>
                </c:pt>
                <c:pt idx="8825">
                  <c:v>2043.2440999999999</c:v>
                </c:pt>
                <c:pt idx="8826">
                  <c:v>2083.39</c:v>
                </c:pt>
                <c:pt idx="8827">
                  <c:v>#N/A</c:v>
                </c:pt>
                <c:pt idx="8828">
                  <c:v>#N/A</c:v>
                </c:pt>
                <c:pt idx="8829">
                  <c:v>2114.9899999999998</c:v>
                </c:pt>
                <c:pt idx="8830">
                  <c:v>2127.5454</c:v>
                </c:pt>
                <c:pt idx="8831">
                  <c:v>2148.29</c:v>
                </c:pt>
                <c:pt idx="8832">
                  <c:v>2159.1587</c:v>
                </c:pt>
                <c:pt idx="8833">
                  <c:v>2177.5100000000002</c:v>
                </c:pt>
                <c:pt idx="8834">
                  <c:v>#N/A</c:v>
                </c:pt>
                <c:pt idx="8835">
                  <c:v>#N/A</c:v>
                </c:pt>
                <c:pt idx="8836">
                  <c:v>2182.4699999999998</c:v>
                </c:pt>
                <c:pt idx="8837">
                  <c:v>2157.9899999999998</c:v>
                </c:pt>
                <c:pt idx="8838">
                  <c:v>2174.4</c:v>
                </c:pt>
                <c:pt idx="8839">
                  <c:v>2161.0149000000001</c:v>
                </c:pt>
                <c:pt idx="8840">
                  <c:v>2155.5427</c:v>
                </c:pt>
                <c:pt idx="8841">
                  <c:v>#N/A</c:v>
                </c:pt>
                <c:pt idx="8842">
                  <c:v>#N/A</c:v>
                </c:pt>
                <c:pt idx="8843">
                  <c:v>2159.9861000000001</c:v>
                </c:pt>
                <c:pt idx="8844">
                  <c:v>2157.2258000000002</c:v>
                </c:pt>
                <c:pt idx="8845">
                  <c:v>2185.9585000000002</c:v>
                </c:pt>
                <c:pt idx="8846">
                  <c:v>2180.8071</c:v>
                </c:pt>
                <c:pt idx="8847">
                  <c:v>2164.145</c:v>
                </c:pt>
                <c:pt idx="8848">
                  <c:v>#N/A</c:v>
                </c:pt>
                <c:pt idx="8849">
                  <c:v>#N/A</c:v>
                </c:pt>
                <c:pt idx="8850">
                  <c:v>2171.4521</c:v>
                </c:pt>
                <c:pt idx="8851">
                  <c:v>2178.5837000000001</c:v>
                </c:pt>
                <c:pt idx="8852">
                  <c:v>2194.0248999999999</c:v>
                </c:pt>
                <c:pt idx="8853">
                  <c:v>2232.3757000000001</c:v>
                </c:pt>
                <c:pt idx="8854">
                  <c:v>#N/A</c:v>
                </c:pt>
                <c:pt idx="8855">
                  <c:v>#N/A</c:v>
                </c:pt>
                <c:pt idx="8856">
                  <c:v>#N/A</c:v>
                </c:pt>
                <c:pt idx="8857">
                  <c:v>2250.3557000000001</c:v>
                </c:pt>
                <c:pt idx="8858">
                  <c:v>2280.0956999999999</c:v>
                </c:pt>
                <c:pt idx="8859">
                  <c:v>2299.1702</c:v>
                </c:pt>
                <c:pt idx="8860">
                  <c:v>2289.4286999999999</c:v>
                </c:pt>
                <c:pt idx="8861">
                  <c:v>2329.5</c:v>
                </c:pt>
                <c:pt idx="8862">
                  <c:v>#N/A</c:v>
                </c:pt>
                <c:pt idx="8863">
                  <c:v>#N/A</c:v>
                </c:pt>
                <c:pt idx="8864">
                  <c:v>2338.8908999999999</c:v>
                </c:pt>
                <c:pt idx="8865">
                  <c:v>2352.5767000000001</c:v>
                </c:pt>
                <c:pt idx="8866">
                  <c:v>2332.7944000000002</c:v>
                </c:pt>
                <c:pt idx="8867">
                  <c:v>2373.2377999999999</c:v>
                </c:pt>
                <c:pt idx="8868">
                  <c:v>2343.4254999999998</c:v>
                </c:pt>
                <c:pt idx="8869">
                  <c:v>#N/A</c:v>
                </c:pt>
                <c:pt idx="8870">
                  <c:v>#N/A</c:v>
                </c:pt>
                <c:pt idx="8871">
                  <c:v>2382.5077999999999</c:v>
                </c:pt>
                <c:pt idx="8872">
                  <c:v>2382.8317999999999</c:v>
                </c:pt>
                <c:pt idx="8873">
                  <c:v>2360.8056999999999</c:v>
                </c:pt>
                <c:pt idx="8874">
                  <c:v>2378.2507000000001</c:v>
                </c:pt>
                <c:pt idx="8875">
                  <c:v>2390.4517000000001</c:v>
                </c:pt>
                <c:pt idx="8876">
                  <c:v>#N/A</c:v>
                </c:pt>
                <c:pt idx="8877">
                  <c:v>#N/A</c:v>
                </c:pt>
                <c:pt idx="8878">
                  <c:v>2326.2858999999999</c:v>
                </c:pt>
                <c:pt idx="8879">
                  <c:v>2321.8145</c:v>
                </c:pt>
                <c:pt idx="8880">
                  <c:v>2315.8220000000001</c:v>
                </c:pt>
                <c:pt idx="8881">
                  <c:v>2331.7820000000002</c:v>
                </c:pt>
                <c:pt idx="8882">
                  <c:v>2337.7150999999999</c:v>
                </c:pt>
                <c:pt idx="8883">
                  <c:v>#N/A</c:v>
                </c:pt>
                <c:pt idx="8884">
                  <c:v>#N/A</c:v>
                </c:pt>
                <c:pt idx="8885">
                  <c:v>2334.4358000000002</c:v>
                </c:pt>
                <c:pt idx="8886">
                  <c:v>2285.5731999999998</c:v>
                </c:pt>
                <c:pt idx="8887">
                  <c:v>2317.895</c:v>
                </c:pt>
                <c:pt idx="8888">
                  <c:v>2303.2876000000001</c:v>
                </c:pt>
                <c:pt idx="8889">
                  <c:v>2301.5569</c:v>
                </c:pt>
                <c:pt idx="8890">
                  <c:v>#N/A</c:v>
                </c:pt>
                <c:pt idx="8891">
                  <c:v>#N/A</c:v>
                </c:pt>
                <c:pt idx="8892">
                  <c:v>2323.5673999999999</c:v>
                </c:pt>
                <c:pt idx="8893">
                  <c:v>2313.7851999999998</c:v>
                </c:pt>
                <c:pt idx="8894">
                  <c:v>2308.6455000000001</c:v>
                </c:pt>
                <c:pt idx="8895">
                  <c:v>2345.8845000000001</c:v>
                </c:pt>
                <c:pt idx="8896">
                  <c:v>2360.1435999999999</c:v>
                </c:pt>
                <c:pt idx="8897">
                  <c:v>#N/A</c:v>
                </c:pt>
                <c:pt idx="8898">
                  <c:v>#N/A</c:v>
                </c:pt>
                <c:pt idx="8899">
                  <c:v>2336.0475999999999</c:v>
                </c:pt>
                <c:pt idx="8900">
                  <c:v>2357.9668000000001</c:v>
                </c:pt>
                <c:pt idx="8901">
                  <c:v>2386.0425</c:v>
                </c:pt>
                <c:pt idx="8902">
                  <c:v>2376.4409000000001</c:v>
                </c:pt>
                <c:pt idx="8903">
                  <c:v>2414.89</c:v>
                </c:pt>
                <c:pt idx="8904">
                  <c:v>#N/A</c:v>
                </c:pt>
                <c:pt idx="8905">
                  <c:v>#N/A</c:v>
                </c:pt>
                <c:pt idx="8906">
                  <c:v>2425.1190999999999</c:v>
                </c:pt>
                <c:pt idx="8907">
                  <c:v>2421.6377000000002</c:v>
                </c:pt>
                <c:pt idx="8908">
                  <c:v>2378.2471</c:v>
                </c:pt>
                <c:pt idx="8909">
                  <c:v>2328.3703999999998</c:v>
                </c:pt>
                <c:pt idx="8910">
                  <c:v>2333.7642000000001</c:v>
                </c:pt>
                <c:pt idx="8911">
                  <c:v>#N/A</c:v>
                </c:pt>
                <c:pt idx="8912">
                  <c:v>#N/A</c:v>
                </c:pt>
                <c:pt idx="8913">
                  <c:v>2350.7399999999998</c:v>
                </c:pt>
                <c:pt idx="8914">
                  <c:v>2360.9546</c:v>
                </c:pt>
                <c:pt idx="8915">
                  <c:v>2338.7658999999999</c:v>
                </c:pt>
                <c:pt idx="8916">
                  <c:v>2342.9983000000002</c:v>
                </c:pt>
                <c:pt idx="8917">
                  <c:v>2326.9663</c:v>
                </c:pt>
                <c:pt idx="8918">
                  <c:v>#N/A</c:v>
                </c:pt>
                <c:pt idx="8919">
                  <c:v>#N/A</c:v>
                </c:pt>
                <c:pt idx="8920">
                  <c:v>2350.3512999999998</c:v>
                </c:pt>
                <c:pt idx="8921">
                  <c:v>2327.6815999999999</c:v>
                </c:pt>
                <c:pt idx="8922">
                  <c:v>2354.7773000000002</c:v>
                </c:pt>
                <c:pt idx="8923">
                  <c:v>2375.6052</c:v>
                </c:pt>
                <c:pt idx="8924">
                  <c:v>2292.7051000000001</c:v>
                </c:pt>
                <c:pt idx="8925">
                  <c:v>#N/A</c:v>
                </c:pt>
                <c:pt idx="8926">
                  <c:v>#N/A</c:v>
                </c:pt>
                <c:pt idx="8927">
                  <c:v>2310.6008000000002</c:v>
                </c:pt>
                <c:pt idx="8928">
                  <c:v>2316.2656000000002</c:v>
                </c:pt>
                <c:pt idx="8929">
                  <c:v>2322.5500000000002</c:v>
                </c:pt>
                <c:pt idx="8930">
                  <c:v>2303.1887000000002</c:v>
                </c:pt>
                <c:pt idx="8931">
                  <c:v>2332.52</c:v>
                </c:pt>
                <c:pt idx="8932">
                  <c:v>#N/A</c:v>
                </c:pt>
                <c:pt idx="8933">
                  <c:v>#N/A</c:v>
                </c:pt>
                <c:pt idx="8934">
                  <c:v>2318.8735000000001</c:v>
                </c:pt>
                <c:pt idx="8935">
                  <c:v>2328.3301000000001</c:v>
                </c:pt>
                <c:pt idx="8936">
                  <c:v>2327.4749999999999</c:v>
                </c:pt>
                <c:pt idx="8937">
                  <c:v>2359.6277</c:v>
                </c:pt>
                <c:pt idx="8938">
                  <c:v>2320.3449999999998</c:v>
                </c:pt>
                <c:pt idx="8939">
                  <c:v>#N/A</c:v>
                </c:pt>
                <c:pt idx="8940">
                  <c:v>#N/A</c:v>
                </c:pt>
                <c:pt idx="8941">
                  <c:v>2332.9281999999998</c:v>
                </c:pt>
                <c:pt idx="8942">
                  <c:v>2319.0095000000001</c:v>
                </c:pt>
                <c:pt idx="8943">
                  <c:v>2297.9146000000001</c:v>
                </c:pt>
                <c:pt idx="8944">
                  <c:v>2327.4459999999999</c:v>
                </c:pt>
                <c:pt idx="8945">
                  <c:v>2325.7051000000001</c:v>
                </c:pt>
                <c:pt idx="8946">
                  <c:v>#N/A</c:v>
                </c:pt>
                <c:pt idx="8947">
                  <c:v>#N/A</c:v>
                </c:pt>
                <c:pt idx="8948">
                  <c:v>2331.6963000000001</c:v>
                </c:pt>
                <c:pt idx="8949">
                  <c:v>2329.2829999999999</c:v>
                </c:pt>
                <c:pt idx="8950">
                  <c:v>2356.0562</c:v>
                </c:pt>
                <c:pt idx="8951">
                  <c:v>2356.12</c:v>
                </c:pt>
                <c:pt idx="8952">
                  <c:v>2391.4562999999998</c:v>
                </c:pt>
                <c:pt idx="8953">
                  <c:v>#N/A</c:v>
                </c:pt>
                <c:pt idx="8954">
                  <c:v>#N/A</c:v>
                </c:pt>
                <c:pt idx="8955">
                  <c:v>2358.7982999999999</c:v>
                </c:pt>
                <c:pt idx="8956">
                  <c:v>2363.5844999999999</c:v>
                </c:pt>
                <c:pt idx="8957">
                  <c:v>2371.0709999999999</c:v>
                </c:pt>
                <c:pt idx="8958">
                  <c:v>2414.7786000000001</c:v>
                </c:pt>
                <c:pt idx="8959">
                  <c:v>2411.2743999999998</c:v>
                </c:pt>
                <c:pt idx="8960">
                  <c:v>#N/A</c:v>
                </c:pt>
                <c:pt idx="8961">
                  <c:v>#N/A</c:v>
                </c:pt>
                <c:pt idx="8962">
                  <c:v>2422.0740000000001</c:v>
                </c:pt>
                <c:pt idx="8963">
                  <c:v>2468.5729999999999</c:v>
                </c:pt>
                <c:pt idx="8964">
                  <c:v>2458.3838000000001</c:v>
                </c:pt>
                <c:pt idx="8965">
                  <c:v>2444.9688000000001</c:v>
                </c:pt>
                <c:pt idx="8966">
                  <c:v>2400.79</c:v>
                </c:pt>
                <c:pt idx="8967">
                  <c:v>#N/A</c:v>
                </c:pt>
                <c:pt idx="8968">
                  <c:v>#N/A</c:v>
                </c:pt>
                <c:pt idx="8969">
                  <c:v>2397.6475</c:v>
                </c:pt>
                <c:pt idx="8970">
                  <c:v>2409.2073</c:v>
                </c:pt>
                <c:pt idx="8971">
                  <c:v>2397.5859</c:v>
                </c:pt>
                <c:pt idx="8972">
                  <c:v>2364.4994999999999</c:v>
                </c:pt>
                <c:pt idx="8973">
                  <c:v>2385.5749999999998</c:v>
                </c:pt>
                <c:pt idx="8974">
                  <c:v>#N/A</c:v>
                </c:pt>
                <c:pt idx="8975">
                  <c:v>#N/A</c:v>
                </c:pt>
                <c:pt idx="8976">
                  <c:v>2383.5371</c:v>
                </c:pt>
                <c:pt idx="8977">
                  <c:v>2408.4299999999998</c:v>
                </c:pt>
                <c:pt idx="8978">
                  <c:v>2448.0989</c:v>
                </c:pt>
                <c:pt idx="8979">
                  <c:v>2445.4196999999999</c:v>
                </c:pt>
                <c:pt idx="8980">
                  <c:v>2443.2946999999999</c:v>
                </c:pt>
                <c:pt idx="8981">
                  <c:v>#N/A</c:v>
                </c:pt>
                <c:pt idx="8982">
                  <c:v>#N/A</c:v>
                </c:pt>
                <c:pt idx="8983">
                  <c:v>2407.6475</c:v>
                </c:pt>
                <c:pt idx="8984">
                  <c:v>2389.37</c:v>
                </c:pt>
                <c:pt idx="8985">
                  <c:v>2381.5349000000001</c:v>
                </c:pt>
                <c:pt idx="8986">
                  <c:v>2426.7478000000001</c:v>
                </c:pt>
                <c:pt idx="8987">
                  <c:v>2430.9258</c:v>
                </c:pt>
                <c:pt idx="8988">
                  <c:v>#N/A</c:v>
                </c:pt>
                <c:pt idx="8989">
                  <c:v>#N/A</c:v>
                </c:pt>
                <c:pt idx="8990">
                  <c:v>2472.2507000000001</c:v>
                </c:pt>
                <c:pt idx="8991">
                  <c:v>2465.0293000000001</c:v>
                </c:pt>
                <c:pt idx="8992">
                  <c:v>2447.6421</c:v>
                </c:pt>
                <c:pt idx="8993">
                  <c:v>2456.1023</c:v>
                </c:pt>
                <c:pt idx="8994">
                  <c:v>2507.2824999999998</c:v>
                </c:pt>
                <c:pt idx="8995">
                  <c:v>#N/A</c:v>
                </c:pt>
                <c:pt idx="8996">
                  <c:v>#N/A</c:v>
                </c:pt>
                <c:pt idx="8997">
                  <c:v>2503.9241000000002</c:v>
                </c:pt>
                <c:pt idx="8998">
                  <c:v>2513.739</c:v>
                </c:pt>
                <c:pt idx="8999">
                  <c:v>2511.9492</c:v>
                </c:pt>
                <c:pt idx="9000">
                  <c:v>2483.2948999999999</c:v>
                </c:pt>
                <c:pt idx="9001">
                  <c:v>2512.0727999999999</c:v>
                </c:pt>
                <c:pt idx="9002">
                  <c:v>#N/A</c:v>
                </c:pt>
                <c:pt idx="9003">
                  <c:v>#N/A</c:v>
                </c:pt>
                <c:pt idx="9004">
                  <c:v>2516.8850000000002</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val>
          <c:smooth val="0"/>
          <c:extLst>
            <c:ext xmlns:c16="http://schemas.microsoft.com/office/drawing/2014/chart" uri="{C3380CC4-5D6E-409C-BE32-E72D297353CC}">
              <c16:uniqueId val="{00000001-559C-4457-B59F-83CF6FA9ED8F}"/>
            </c:ext>
          </c:extLst>
        </c:ser>
        <c:dLbls>
          <c:showLegendKey val="0"/>
          <c:showVal val="0"/>
          <c:showCatName val="0"/>
          <c:showSerName val="0"/>
          <c:showPercent val="0"/>
          <c:showBubbleSize val="0"/>
        </c:dLbls>
        <c:marker val="1"/>
        <c:smooth val="0"/>
        <c:axId val="839698344"/>
        <c:axId val="839698736"/>
      </c:lineChart>
      <c:lineChart>
        <c:grouping val="standard"/>
        <c:varyColors val="0"/>
        <c:ser>
          <c:idx val="0"/>
          <c:order val="1"/>
          <c:tx>
            <c:strRef>
              <c:f>'Gold &amp; Fed First Cut 24M'!$K$16</c:f>
              <c:strCache>
                <c:ptCount val="1"/>
                <c:pt idx="0">
                  <c:v>Federal Funds Rate</c:v>
                </c:pt>
              </c:strCache>
            </c:strRef>
          </c:tx>
          <c:spPr>
            <a:ln w="31750">
              <a:solidFill>
                <a:srgbClr val="2F426B"/>
              </a:solidFill>
            </a:ln>
          </c:spPr>
          <c:marker>
            <c:spPr>
              <a:noFill/>
              <a:ln>
                <a:noFill/>
              </a:ln>
            </c:spPr>
          </c:marker>
          <c:cat>
            <c:numRef>
              <c:f>'Gold &amp; Fed First Cut 24M'!$H$19:$H$9642</c:f>
              <c:numCache>
                <c:formatCode>m/d/yyyy</c:formatCode>
                <c:ptCount val="9624"/>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pt idx="3653">
                  <c:v>40179</c:v>
                </c:pt>
                <c:pt idx="3654">
                  <c:v>40180</c:v>
                </c:pt>
                <c:pt idx="3655">
                  <c:v>40181</c:v>
                </c:pt>
                <c:pt idx="3656">
                  <c:v>40182</c:v>
                </c:pt>
                <c:pt idx="3657">
                  <c:v>40183</c:v>
                </c:pt>
                <c:pt idx="3658">
                  <c:v>40184</c:v>
                </c:pt>
                <c:pt idx="3659">
                  <c:v>40185</c:v>
                </c:pt>
                <c:pt idx="3660">
                  <c:v>40186</c:v>
                </c:pt>
                <c:pt idx="3661">
                  <c:v>40187</c:v>
                </c:pt>
                <c:pt idx="3662">
                  <c:v>40188</c:v>
                </c:pt>
                <c:pt idx="3663">
                  <c:v>40189</c:v>
                </c:pt>
                <c:pt idx="3664">
                  <c:v>40190</c:v>
                </c:pt>
                <c:pt idx="3665">
                  <c:v>40191</c:v>
                </c:pt>
                <c:pt idx="3666">
                  <c:v>40192</c:v>
                </c:pt>
                <c:pt idx="3667">
                  <c:v>40193</c:v>
                </c:pt>
                <c:pt idx="3668">
                  <c:v>40194</c:v>
                </c:pt>
                <c:pt idx="3669">
                  <c:v>40195</c:v>
                </c:pt>
                <c:pt idx="3670">
                  <c:v>40196</c:v>
                </c:pt>
                <c:pt idx="3671">
                  <c:v>40197</c:v>
                </c:pt>
                <c:pt idx="3672">
                  <c:v>40198</c:v>
                </c:pt>
                <c:pt idx="3673">
                  <c:v>40199</c:v>
                </c:pt>
                <c:pt idx="3674">
                  <c:v>40200</c:v>
                </c:pt>
                <c:pt idx="3675">
                  <c:v>40201</c:v>
                </c:pt>
                <c:pt idx="3676">
                  <c:v>40202</c:v>
                </c:pt>
                <c:pt idx="3677">
                  <c:v>40203</c:v>
                </c:pt>
                <c:pt idx="3678">
                  <c:v>40204</c:v>
                </c:pt>
                <c:pt idx="3679">
                  <c:v>40205</c:v>
                </c:pt>
                <c:pt idx="3680">
                  <c:v>40206</c:v>
                </c:pt>
                <c:pt idx="3681">
                  <c:v>40207</c:v>
                </c:pt>
                <c:pt idx="3682">
                  <c:v>40208</c:v>
                </c:pt>
                <c:pt idx="3683">
                  <c:v>40209</c:v>
                </c:pt>
                <c:pt idx="3684">
                  <c:v>40210</c:v>
                </c:pt>
                <c:pt idx="3685">
                  <c:v>40211</c:v>
                </c:pt>
                <c:pt idx="3686">
                  <c:v>40212</c:v>
                </c:pt>
                <c:pt idx="3687">
                  <c:v>40213</c:v>
                </c:pt>
                <c:pt idx="3688">
                  <c:v>40214</c:v>
                </c:pt>
                <c:pt idx="3689">
                  <c:v>40215</c:v>
                </c:pt>
                <c:pt idx="3690">
                  <c:v>40216</c:v>
                </c:pt>
                <c:pt idx="3691">
                  <c:v>40217</c:v>
                </c:pt>
                <c:pt idx="3692">
                  <c:v>40218</c:v>
                </c:pt>
                <c:pt idx="3693">
                  <c:v>40219</c:v>
                </c:pt>
                <c:pt idx="3694">
                  <c:v>40220</c:v>
                </c:pt>
                <c:pt idx="3695">
                  <c:v>40221</c:v>
                </c:pt>
                <c:pt idx="3696">
                  <c:v>40222</c:v>
                </c:pt>
                <c:pt idx="3697">
                  <c:v>40223</c:v>
                </c:pt>
                <c:pt idx="3698">
                  <c:v>40224</c:v>
                </c:pt>
                <c:pt idx="3699">
                  <c:v>40225</c:v>
                </c:pt>
                <c:pt idx="3700">
                  <c:v>40226</c:v>
                </c:pt>
                <c:pt idx="3701">
                  <c:v>40227</c:v>
                </c:pt>
                <c:pt idx="3702">
                  <c:v>40228</c:v>
                </c:pt>
                <c:pt idx="3703">
                  <c:v>40229</c:v>
                </c:pt>
                <c:pt idx="3704">
                  <c:v>40230</c:v>
                </c:pt>
                <c:pt idx="3705">
                  <c:v>40231</c:v>
                </c:pt>
                <c:pt idx="3706">
                  <c:v>40232</c:v>
                </c:pt>
                <c:pt idx="3707">
                  <c:v>40233</c:v>
                </c:pt>
                <c:pt idx="3708">
                  <c:v>40234</c:v>
                </c:pt>
                <c:pt idx="3709">
                  <c:v>40235</c:v>
                </c:pt>
                <c:pt idx="3710">
                  <c:v>40236</c:v>
                </c:pt>
                <c:pt idx="3711">
                  <c:v>40237</c:v>
                </c:pt>
                <c:pt idx="3712">
                  <c:v>40238</c:v>
                </c:pt>
                <c:pt idx="3713">
                  <c:v>40239</c:v>
                </c:pt>
                <c:pt idx="3714">
                  <c:v>40240</c:v>
                </c:pt>
                <c:pt idx="3715">
                  <c:v>40241</c:v>
                </c:pt>
                <c:pt idx="3716">
                  <c:v>40242</c:v>
                </c:pt>
                <c:pt idx="3717">
                  <c:v>40243</c:v>
                </c:pt>
                <c:pt idx="3718">
                  <c:v>40244</c:v>
                </c:pt>
                <c:pt idx="3719">
                  <c:v>40245</c:v>
                </c:pt>
                <c:pt idx="3720">
                  <c:v>40246</c:v>
                </c:pt>
                <c:pt idx="3721">
                  <c:v>40247</c:v>
                </c:pt>
                <c:pt idx="3722">
                  <c:v>40248</c:v>
                </c:pt>
                <c:pt idx="3723">
                  <c:v>40249</c:v>
                </c:pt>
                <c:pt idx="3724">
                  <c:v>40250</c:v>
                </c:pt>
                <c:pt idx="3725">
                  <c:v>40251</c:v>
                </c:pt>
                <c:pt idx="3726">
                  <c:v>40252</c:v>
                </c:pt>
                <c:pt idx="3727">
                  <c:v>40253</c:v>
                </c:pt>
                <c:pt idx="3728">
                  <c:v>40254</c:v>
                </c:pt>
                <c:pt idx="3729">
                  <c:v>40255</c:v>
                </c:pt>
                <c:pt idx="3730">
                  <c:v>40256</c:v>
                </c:pt>
                <c:pt idx="3731">
                  <c:v>40257</c:v>
                </c:pt>
                <c:pt idx="3732">
                  <c:v>40258</c:v>
                </c:pt>
                <c:pt idx="3733">
                  <c:v>40259</c:v>
                </c:pt>
                <c:pt idx="3734">
                  <c:v>40260</c:v>
                </c:pt>
                <c:pt idx="3735">
                  <c:v>40261</c:v>
                </c:pt>
                <c:pt idx="3736">
                  <c:v>40262</c:v>
                </c:pt>
                <c:pt idx="3737">
                  <c:v>40263</c:v>
                </c:pt>
                <c:pt idx="3738">
                  <c:v>40264</c:v>
                </c:pt>
                <c:pt idx="3739">
                  <c:v>40265</c:v>
                </c:pt>
                <c:pt idx="3740">
                  <c:v>40266</c:v>
                </c:pt>
                <c:pt idx="3741">
                  <c:v>40267</c:v>
                </c:pt>
                <c:pt idx="3742">
                  <c:v>40268</c:v>
                </c:pt>
                <c:pt idx="3743">
                  <c:v>40269</c:v>
                </c:pt>
                <c:pt idx="3744">
                  <c:v>40270</c:v>
                </c:pt>
                <c:pt idx="3745">
                  <c:v>40271</c:v>
                </c:pt>
                <c:pt idx="3746">
                  <c:v>40272</c:v>
                </c:pt>
                <c:pt idx="3747">
                  <c:v>40273</c:v>
                </c:pt>
                <c:pt idx="3748">
                  <c:v>40274</c:v>
                </c:pt>
                <c:pt idx="3749">
                  <c:v>40275</c:v>
                </c:pt>
                <c:pt idx="3750">
                  <c:v>40276</c:v>
                </c:pt>
                <c:pt idx="3751">
                  <c:v>40277</c:v>
                </c:pt>
                <c:pt idx="3752">
                  <c:v>40278</c:v>
                </c:pt>
                <c:pt idx="3753">
                  <c:v>40279</c:v>
                </c:pt>
                <c:pt idx="3754">
                  <c:v>40280</c:v>
                </c:pt>
                <c:pt idx="3755">
                  <c:v>40281</c:v>
                </c:pt>
                <c:pt idx="3756">
                  <c:v>40282</c:v>
                </c:pt>
                <c:pt idx="3757">
                  <c:v>40283</c:v>
                </c:pt>
                <c:pt idx="3758">
                  <c:v>40284</c:v>
                </c:pt>
                <c:pt idx="3759">
                  <c:v>40285</c:v>
                </c:pt>
                <c:pt idx="3760">
                  <c:v>40286</c:v>
                </c:pt>
                <c:pt idx="3761">
                  <c:v>40287</c:v>
                </c:pt>
                <c:pt idx="3762">
                  <c:v>40288</c:v>
                </c:pt>
                <c:pt idx="3763">
                  <c:v>40289</c:v>
                </c:pt>
                <c:pt idx="3764">
                  <c:v>40290</c:v>
                </c:pt>
                <c:pt idx="3765">
                  <c:v>40291</c:v>
                </c:pt>
                <c:pt idx="3766">
                  <c:v>40292</c:v>
                </c:pt>
                <c:pt idx="3767">
                  <c:v>40293</c:v>
                </c:pt>
                <c:pt idx="3768">
                  <c:v>40294</c:v>
                </c:pt>
                <c:pt idx="3769">
                  <c:v>40295</c:v>
                </c:pt>
                <c:pt idx="3770">
                  <c:v>40296</c:v>
                </c:pt>
                <c:pt idx="3771">
                  <c:v>40297</c:v>
                </c:pt>
                <c:pt idx="3772">
                  <c:v>40298</c:v>
                </c:pt>
                <c:pt idx="3773">
                  <c:v>40299</c:v>
                </c:pt>
                <c:pt idx="3774">
                  <c:v>40300</c:v>
                </c:pt>
                <c:pt idx="3775">
                  <c:v>40301</c:v>
                </c:pt>
                <c:pt idx="3776">
                  <c:v>40302</c:v>
                </c:pt>
                <c:pt idx="3777">
                  <c:v>40303</c:v>
                </c:pt>
                <c:pt idx="3778">
                  <c:v>40304</c:v>
                </c:pt>
                <c:pt idx="3779">
                  <c:v>40305</c:v>
                </c:pt>
                <c:pt idx="3780">
                  <c:v>40306</c:v>
                </c:pt>
                <c:pt idx="3781">
                  <c:v>40307</c:v>
                </c:pt>
                <c:pt idx="3782">
                  <c:v>40308</c:v>
                </c:pt>
                <c:pt idx="3783">
                  <c:v>40309</c:v>
                </c:pt>
                <c:pt idx="3784">
                  <c:v>40310</c:v>
                </c:pt>
                <c:pt idx="3785">
                  <c:v>40311</c:v>
                </c:pt>
                <c:pt idx="3786">
                  <c:v>40312</c:v>
                </c:pt>
                <c:pt idx="3787">
                  <c:v>40313</c:v>
                </c:pt>
                <c:pt idx="3788">
                  <c:v>40314</c:v>
                </c:pt>
                <c:pt idx="3789">
                  <c:v>40315</c:v>
                </c:pt>
                <c:pt idx="3790">
                  <c:v>40316</c:v>
                </c:pt>
                <c:pt idx="3791">
                  <c:v>40317</c:v>
                </c:pt>
                <c:pt idx="3792">
                  <c:v>40318</c:v>
                </c:pt>
                <c:pt idx="3793">
                  <c:v>40319</c:v>
                </c:pt>
                <c:pt idx="3794">
                  <c:v>40320</c:v>
                </c:pt>
                <c:pt idx="3795">
                  <c:v>40321</c:v>
                </c:pt>
                <c:pt idx="3796">
                  <c:v>40322</c:v>
                </c:pt>
                <c:pt idx="3797">
                  <c:v>40323</c:v>
                </c:pt>
                <c:pt idx="3798">
                  <c:v>40324</c:v>
                </c:pt>
                <c:pt idx="3799">
                  <c:v>40325</c:v>
                </c:pt>
                <c:pt idx="3800">
                  <c:v>40326</c:v>
                </c:pt>
                <c:pt idx="3801">
                  <c:v>40327</c:v>
                </c:pt>
                <c:pt idx="3802">
                  <c:v>40328</c:v>
                </c:pt>
                <c:pt idx="3803">
                  <c:v>40329</c:v>
                </c:pt>
                <c:pt idx="3804">
                  <c:v>40330</c:v>
                </c:pt>
                <c:pt idx="3805">
                  <c:v>40331</c:v>
                </c:pt>
                <c:pt idx="3806">
                  <c:v>40332</c:v>
                </c:pt>
                <c:pt idx="3807">
                  <c:v>40333</c:v>
                </c:pt>
                <c:pt idx="3808">
                  <c:v>40334</c:v>
                </c:pt>
                <c:pt idx="3809">
                  <c:v>40335</c:v>
                </c:pt>
                <c:pt idx="3810">
                  <c:v>40336</c:v>
                </c:pt>
                <c:pt idx="3811">
                  <c:v>40337</c:v>
                </c:pt>
                <c:pt idx="3812">
                  <c:v>40338</c:v>
                </c:pt>
                <c:pt idx="3813">
                  <c:v>40339</c:v>
                </c:pt>
                <c:pt idx="3814">
                  <c:v>40340</c:v>
                </c:pt>
                <c:pt idx="3815">
                  <c:v>40341</c:v>
                </c:pt>
                <c:pt idx="3816">
                  <c:v>40342</c:v>
                </c:pt>
                <c:pt idx="3817">
                  <c:v>40343</c:v>
                </c:pt>
                <c:pt idx="3818">
                  <c:v>40344</c:v>
                </c:pt>
                <c:pt idx="3819">
                  <c:v>40345</c:v>
                </c:pt>
                <c:pt idx="3820">
                  <c:v>40346</c:v>
                </c:pt>
                <c:pt idx="3821">
                  <c:v>40347</c:v>
                </c:pt>
                <c:pt idx="3822">
                  <c:v>40348</c:v>
                </c:pt>
                <c:pt idx="3823">
                  <c:v>40349</c:v>
                </c:pt>
                <c:pt idx="3824">
                  <c:v>40350</c:v>
                </c:pt>
                <c:pt idx="3825">
                  <c:v>40351</c:v>
                </c:pt>
                <c:pt idx="3826">
                  <c:v>40352</c:v>
                </c:pt>
                <c:pt idx="3827">
                  <c:v>40353</c:v>
                </c:pt>
                <c:pt idx="3828">
                  <c:v>40354</c:v>
                </c:pt>
                <c:pt idx="3829">
                  <c:v>40355</c:v>
                </c:pt>
                <c:pt idx="3830">
                  <c:v>40356</c:v>
                </c:pt>
                <c:pt idx="3831">
                  <c:v>40357</c:v>
                </c:pt>
                <c:pt idx="3832">
                  <c:v>40358</c:v>
                </c:pt>
                <c:pt idx="3833">
                  <c:v>40359</c:v>
                </c:pt>
                <c:pt idx="3834">
                  <c:v>40360</c:v>
                </c:pt>
                <c:pt idx="3835">
                  <c:v>40361</c:v>
                </c:pt>
                <c:pt idx="3836">
                  <c:v>40362</c:v>
                </c:pt>
                <c:pt idx="3837">
                  <c:v>40363</c:v>
                </c:pt>
                <c:pt idx="3838">
                  <c:v>40364</c:v>
                </c:pt>
                <c:pt idx="3839">
                  <c:v>40365</c:v>
                </c:pt>
                <c:pt idx="3840">
                  <c:v>40366</c:v>
                </c:pt>
                <c:pt idx="3841">
                  <c:v>40367</c:v>
                </c:pt>
                <c:pt idx="3842">
                  <c:v>40368</c:v>
                </c:pt>
                <c:pt idx="3843">
                  <c:v>40369</c:v>
                </c:pt>
                <c:pt idx="3844">
                  <c:v>40370</c:v>
                </c:pt>
                <c:pt idx="3845">
                  <c:v>40371</c:v>
                </c:pt>
                <c:pt idx="3846">
                  <c:v>40372</c:v>
                </c:pt>
                <c:pt idx="3847">
                  <c:v>40373</c:v>
                </c:pt>
                <c:pt idx="3848">
                  <c:v>40374</c:v>
                </c:pt>
                <c:pt idx="3849">
                  <c:v>40375</c:v>
                </c:pt>
                <c:pt idx="3850">
                  <c:v>40376</c:v>
                </c:pt>
                <c:pt idx="3851">
                  <c:v>40377</c:v>
                </c:pt>
                <c:pt idx="3852">
                  <c:v>40378</c:v>
                </c:pt>
                <c:pt idx="3853">
                  <c:v>40379</c:v>
                </c:pt>
                <c:pt idx="3854">
                  <c:v>40380</c:v>
                </c:pt>
                <c:pt idx="3855">
                  <c:v>40381</c:v>
                </c:pt>
                <c:pt idx="3856">
                  <c:v>40382</c:v>
                </c:pt>
                <c:pt idx="3857">
                  <c:v>40383</c:v>
                </c:pt>
                <c:pt idx="3858">
                  <c:v>40384</c:v>
                </c:pt>
                <c:pt idx="3859">
                  <c:v>40385</c:v>
                </c:pt>
                <c:pt idx="3860">
                  <c:v>40386</c:v>
                </c:pt>
                <c:pt idx="3861">
                  <c:v>40387</c:v>
                </c:pt>
                <c:pt idx="3862">
                  <c:v>40388</c:v>
                </c:pt>
                <c:pt idx="3863">
                  <c:v>40389</c:v>
                </c:pt>
                <c:pt idx="3864">
                  <c:v>40390</c:v>
                </c:pt>
                <c:pt idx="3865">
                  <c:v>40391</c:v>
                </c:pt>
                <c:pt idx="3866">
                  <c:v>40392</c:v>
                </c:pt>
                <c:pt idx="3867">
                  <c:v>40393</c:v>
                </c:pt>
                <c:pt idx="3868">
                  <c:v>40394</c:v>
                </c:pt>
                <c:pt idx="3869">
                  <c:v>40395</c:v>
                </c:pt>
                <c:pt idx="3870">
                  <c:v>40396</c:v>
                </c:pt>
                <c:pt idx="3871">
                  <c:v>40397</c:v>
                </c:pt>
                <c:pt idx="3872">
                  <c:v>40398</c:v>
                </c:pt>
                <c:pt idx="3873">
                  <c:v>40399</c:v>
                </c:pt>
                <c:pt idx="3874">
                  <c:v>40400</c:v>
                </c:pt>
                <c:pt idx="3875">
                  <c:v>40401</c:v>
                </c:pt>
                <c:pt idx="3876">
                  <c:v>40402</c:v>
                </c:pt>
                <c:pt idx="3877">
                  <c:v>40403</c:v>
                </c:pt>
                <c:pt idx="3878">
                  <c:v>40404</c:v>
                </c:pt>
                <c:pt idx="3879">
                  <c:v>40405</c:v>
                </c:pt>
                <c:pt idx="3880">
                  <c:v>40406</c:v>
                </c:pt>
                <c:pt idx="3881">
                  <c:v>40407</c:v>
                </c:pt>
                <c:pt idx="3882">
                  <c:v>40408</c:v>
                </c:pt>
                <c:pt idx="3883">
                  <c:v>40409</c:v>
                </c:pt>
                <c:pt idx="3884">
                  <c:v>40410</c:v>
                </c:pt>
                <c:pt idx="3885">
                  <c:v>40411</c:v>
                </c:pt>
                <c:pt idx="3886">
                  <c:v>40412</c:v>
                </c:pt>
                <c:pt idx="3887">
                  <c:v>40413</c:v>
                </c:pt>
                <c:pt idx="3888">
                  <c:v>40414</c:v>
                </c:pt>
                <c:pt idx="3889">
                  <c:v>40415</c:v>
                </c:pt>
                <c:pt idx="3890">
                  <c:v>40416</c:v>
                </c:pt>
                <c:pt idx="3891">
                  <c:v>40417</c:v>
                </c:pt>
                <c:pt idx="3892">
                  <c:v>40418</c:v>
                </c:pt>
                <c:pt idx="3893">
                  <c:v>40419</c:v>
                </c:pt>
                <c:pt idx="3894">
                  <c:v>40420</c:v>
                </c:pt>
                <c:pt idx="3895">
                  <c:v>40421</c:v>
                </c:pt>
                <c:pt idx="3896">
                  <c:v>40422</c:v>
                </c:pt>
                <c:pt idx="3897">
                  <c:v>40423</c:v>
                </c:pt>
                <c:pt idx="3898">
                  <c:v>40424</c:v>
                </c:pt>
                <c:pt idx="3899">
                  <c:v>40425</c:v>
                </c:pt>
                <c:pt idx="3900">
                  <c:v>40426</c:v>
                </c:pt>
                <c:pt idx="3901">
                  <c:v>40427</c:v>
                </c:pt>
                <c:pt idx="3902">
                  <c:v>40428</c:v>
                </c:pt>
                <c:pt idx="3903">
                  <c:v>40429</c:v>
                </c:pt>
                <c:pt idx="3904">
                  <c:v>40430</c:v>
                </c:pt>
                <c:pt idx="3905">
                  <c:v>40431</c:v>
                </c:pt>
                <c:pt idx="3906">
                  <c:v>40432</c:v>
                </c:pt>
                <c:pt idx="3907">
                  <c:v>40433</c:v>
                </c:pt>
                <c:pt idx="3908">
                  <c:v>40434</c:v>
                </c:pt>
                <c:pt idx="3909">
                  <c:v>40435</c:v>
                </c:pt>
                <c:pt idx="3910">
                  <c:v>40436</c:v>
                </c:pt>
                <c:pt idx="3911">
                  <c:v>40437</c:v>
                </c:pt>
                <c:pt idx="3912">
                  <c:v>40438</c:v>
                </c:pt>
                <c:pt idx="3913">
                  <c:v>40439</c:v>
                </c:pt>
                <c:pt idx="3914">
                  <c:v>40440</c:v>
                </c:pt>
                <c:pt idx="3915">
                  <c:v>40441</c:v>
                </c:pt>
                <c:pt idx="3916">
                  <c:v>40442</c:v>
                </c:pt>
                <c:pt idx="3917">
                  <c:v>40443</c:v>
                </c:pt>
                <c:pt idx="3918">
                  <c:v>40444</c:v>
                </c:pt>
                <c:pt idx="3919">
                  <c:v>40445</c:v>
                </c:pt>
                <c:pt idx="3920">
                  <c:v>40446</c:v>
                </c:pt>
                <c:pt idx="3921">
                  <c:v>40447</c:v>
                </c:pt>
                <c:pt idx="3922">
                  <c:v>40448</c:v>
                </c:pt>
                <c:pt idx="3923">
                  <c:v>40449</c:v>
                </c:pt>
                <c:pt idx="3924">
                  <c:v>40450</c:v>
                </c:pt>
                <c:pt idx="3925">
                  <c:v>40451</c:v>
                </c:pt>
                <c:pt idx="3926">
                  <c:v>40452</c:v>
                </c:pt>
                <c:pt idx="3927">
                  <c:v>40453</c:v>
                </c:pt>
                <c:pt idx="3928">
                  <c:v>40454</c:v>
                </c:pt>
                <c:pt idx="3929">
                  <c:v>40455</c:v>
                </c:pt>
                <c:pt idx="3930">
                  <c:v>40456</c:v>
                </c:pt>
                <c:pt idx="3931">
                  <c:v>40457</c:v>
                </c:pt>
                <c:pt idx="3932">
                  <c:v>40458</c:v>
                </c:pt>
                <c:pt idx="3933">
                  <c:v>40459</c:v>
                </c:pt>
                <c:pt idx="3934">
                  <c:v>40460</c:v>
                </c:pt>
                <c:pt idx="3935">
                  <c:v>40461</c:v>
                </c:pt>
                <c:pt idx="3936">
                  <c:v>40462</c:v>
                </c:pt>
                <c:pt idx="3937">
                  <c:v>40463</c:v>
                </c:pt>
                <c:pt idx="3938">
                  <c:v>40464</c:v>
                </c:pt>
                <c:pt idx="3939">
                  <c:v>40465</c:v>
                </c:pt>
                <c:pt idx="3940">
                  <c:v>40466</c:v>
                </c:pt>
                <c:pt idx="3941">
                  <c:v>40467</c:v>
                </c:pt>
                <c:pt idx="3942">
                  <c:v>40468</c:v>
                </c:pt>
                <c:pt idx="3943">
                  <c:v>40469</c:v>
                </c:pt>
                <c:pt idx="3944">
                  <c:v>40470</c:v>
                </c:pt>
                <c:pt idx="3945">
                  <c:v>40471</c:v>
                </c:pt>
                <c:pt idx="3946">
                  <c:v>40472</c:v>
                </c:pt>
                <c:pt idx="3947">
                  <c:v>40473</c:v>
                </c:pt>
                <c:pt idx="3948">
                  <c:v>40474</c:v>
                </c:pt>
                <c:pt idx="3949">
                  <c:v>40475</c:v>
                </c:pt>
                <c:pt idx="3950">
                  <c:v>40476</c:v>
                </c:pt>
                <c:pt idx="3951">
                  <c:v>40477</c:v>
                </c:pt>
                <c:pt idx="3952">
                  <c:v>40478</c:v>
                </c:pt>
                <c:pt idx="3953">
                  <c:v>40479</c:v>
                </c:pt>
                <c:pt idx="3954">
                  <c:v>40480</c:v>
                </c:pt>
                <c:pt idx="3955">
                  <c:v>40481</c:v>
                </c:pt>
                <c:pt idx="3956">
                  <c:v>40482</c:v>
                </c:pt>
                <c:pt idx="3957">
                  <c:v>40483</c:v>
                </c:pt>
                <c:pt idx="3958">
                  <c:v>40484</c:v>
                </c:pt>
                <c:pt idx="3959">
                  <c:v>40485</c:v>
                </c:pt>
                <c:pt idx="3960">
                  <c:v>40486</c:v>
                </c:pt>
                <c:pt idx="3961">
                  <c:v>40487</c:v>
                </c:pt>
                <c:pt idx="3962">
                  <c:v>40488</c:v>
                </c:pt>
                <c:pt idx="3963">
                  <c:v>40489</c:v>
                </c:pt>
                <c:pt idx="3964">
                  <c:v>40490</c:v>
                </c:pt>
                <c:pt idx="3965">
                  <c:v>40491</c:v>
                </c:pt>
                <c:pt idx="3966">
                  <c:v>40492</c:v>
                </c:pt>
                <c:pt idx="3967">
                  <c:v>40493</c:v>
                </c:pt>
                <c:pt idx="3968">
                  <c:v>40494</c:v>
                </c:pt>
                <c:pt idx="3969">
                  <c:v>40495</c:v>
                </c:pt>
                <c:pt idx="3970">
                  <c:v>40496</c:v>
                </c:pt>
                <c:pt idx="3971">
                  <c:v>40497</c:v>
                </c:pt>
                <c:pt idx="3972">
                  <c:v>40498</c:v>
                </c:pt>
                <c:pt idx="3973">
                  <c:v>40499</c:v>
                </c:pt>
                <c:pt idx="3974">
                  <c:v>40500</c:v>
                </c:pt>
                <c:pt idx="3975">
                  <c:v>40501</c:v>
                </c:pt>
                <c:pt idx="3976">
                  <c:v>40502</c:v>
                </c:pt>
                <c:pt idx="3977">
                  <c:v>40503</c:v>
                </c:pt>
                <c:pt idx="3978">
                  <c:v>40504</c:v>
                </c:pt>
                <c:pt idx="3979">
                  <c:v>40505</c:v>
                </c:pt>
                <c:pt idx="3980">
                  <c:v>40506</c:v>
                </c:pt>
                <c:pt idx="3981">
                  <c:v>40507</c:v>
                </c:pt>
                <c:pt idx="3982">
                  <c:v>40508</c:v>
                </c:pt>
                <c:pt idx="3983">
                  <c:v>40509</c:v>
                </c:pt>
                <c:pt idx="3984">
                  <c:v>40510</c:v>
                </c:pt>
                <c:pt idx="3985">
                  <c:v>40511</c:v>
                </c:pt>
                <c:pt idx="3986">
                  <c:v>40512</c:v>
                </c:pt>
                <c:pt idx="3987">
                  <c:v>40513</c:v>
                </c:pt>
                <c:pt idx="3988">
                  <c:v>40514</c:v>
                </c:pt>
                <c:pt idx="3989">
                  <c:v>40515</c:v>
                </c:pt>
                <c:pt idx="3990">
                  <c:v>40516</c:v>
                </c:pt>
                <c:pt idx="3991">
                  <c:v>40517</c:v>
                </c:pt>
                <c:pt idx="3992">
                  <c:v>40518</c:v>
                </c:pt>
                <c:pt idx="3993">
                  <c:v>40519</c:v>
                </c:pt>
                <c:pt idx="3994">
                  <c:v>40520</c:v>
                </c:pt>
                <c:pt idx="3995">
                  <c:v>40521</c:v>
                </c:pt>
                <c:pt idx="3996">
                  <c:v>40522</c:v>
                </c:pt>
                <c:pt idx="3997">
                  <c:v>40523</c:v>
                </c:pt>
                <c:pt idx="3998">
                  <c:v>40524</c:v>
                </c:pt>
                <c:pt idx="3999">
                  <c:v>40525</c:v>
                </c:pt>
                <c:pt idx="4000">
                  <c:v>40526</c:v>
                </c:pt>
                <c:pt idx="4001">
                  <c:v>40527</c:v>
                </c:pt>
                <c:pt idx="4002">
                  <c:v>40528</c:v>
                </c:pt>
                <c:pt idx="4003">
                  <c:v>40529</c:v>
                </c:pt>
                <c:pt idx="4004">
                  <c:v>40530</c:v>
                </c:pt>
                <c:pt idx="4005">
                  <c:v>40531</c:v>
                </c:pt>
                <c:pt idx="4006">
                  <c:v>40532</c:v>
                </c:pt>
                <c:pt idx="4007">
                  <c:v>40533</c:v>
                </c:pt>
                <c:pt idx="4008">
                  <c:v>40534</c:v>
                </c:pt>
                <c:pt idx="4009">
                  <c:v>40535</c:v>
                </c:pt>
                <c:pt idx="4010">
                  <c:v>40536</c:v>
                </c:pt>
                <c:pt idx="4011">
                  <c:v>40537</c:v>
                </c:pt>
                <c:pt idx="4012">
                  <c:v>40538</c:v>
                </c:pt>
                <c:pt idx="4013">
                  <c:v>40539</c:v>
                </c:pt>
                <c:pt idx="4014">
                  <c:v>40540</c:v>
                </c:pt>
                <c:pt idx="4015">
                  <c:v>40541</c:v>
                </c:pt>
                <c:pt idx="4016">
                  <c:v>40542</c:v>
                </c:pt>
                <c:pt idx="4017">
                  <c:v>40543</c:v>
                </c:pt>
                <c:pt idx="4018">
                  <c:v>40544</c:v>
                </c:pt>
                <c:pt idx="4019">
                  <c:v>40545</c:v>
                </c:pt>
                <c:pt idx="4020">
                  <c:v>40546</c:v>
                </c:pt>
                <c:pt idx="4021">
                  <c:v>40547</c:v>
                </c:pt>
                <c:pt idx="4022">
                  <c:v>40548</c:v>
                </c:pt>
                <c:pt idx="4023">
                  <c:v>40549</c:v>
                </c:pt>
                <c:pt idx="4024">
                  <c:v>40550</c:v>
                </c:pt>
                <c:pt idx="4025">
                  <c:v>40551</c:v>
                </c:pt>
                <c:pt idx="4026">
                  <c:v>40552</c:v>
                </c:pt>
                <c:pt idx="4027">
                  <c:v>40553</c:v>
                </c:pt>
                <c:pt idx="4028">
                  <c:v>40554</c:v>
                </c:pt>
                <c:pt idx="4029">
                  <c:v>40555</c:v>
                </c:pt>
                <c:pt idx="4030">
                  <c:v>40556</c:v>
                </c:pt>
                <c:pt idx="4031">
                  <c:v>40557</c:v>
                </c:pt>
                <c:pt idx="4032">
                  <c:v>40558</c:v>
                </c:pt>
                <c:pt idx="4033">
                  <c:v>40559</c:v>
                </c:pt>
                <c:pt idx="4034">
                  <c:v>40560</c:v>
                </c:pt>
                <c:pt idx="4035">
                  <c:v>40561</c:v>
                </c:pt>
                <c:pt idx="4036">
                  <c:v>40562</c:v>
                </c:pt>
                <c:pt idx="4037">
                  <c:v>40563</c:v>
                </c:pt>
                <c:pt idx="4038">
                  <c:v>40564</c:v>
                </c:pt>
                <c:pt idx="4039">
                  <c:v>40565</c:v>
                </c:pt>
                <c:pt idx="4040">
                  <c:v>40566</c:v>
                </c:pt>
                <c:pt idx="4041">
                  <c:v>40567</c:v>
                </c:pt>
                <c:pt idx="4042">
                  <c:v>40568</c:v>
                </c:pt>
                <c:pt idx="4043">
                  <c:v>40569</c:v>
                </c:pt>
                <c:pt idx="4044">
                  <c:v>40570</c:v>
                </c:pt>
                <c:pt idx="4045">
                  <c:v>40571</c:v>
                </c:pt>
                <c:pt idx="4046">
                  <c:v>40572</c:v>
                </c:pt>
                <c:pt idx="4047">
                  <c:v>40573</c:v>
                </c:pt>
                <c:pt idx="4048">
                  <c:v>40574</c:v>
                </c:pt>
                <c:pt idx="4049">
                  <c:v>40575</c:v>
                </c:pt>
                <c:pt idx="4050">
                  <c:v>40576</c:v>
                </c:pt>
                <c:pt idx="4051">
                  <c:v>40577</c:v>
                </c:pt>
                <c:pt idx="4052">
                  <c:v>40578</c:v>
                </c:pt>
                <c:pt idx="4053">
                  <c:v>40579</c:v>
                </c:pt>
                <c:pt idx="4054">
                  <c:v>40580</c:v>
                </c:pt>
                <c:pt idx="4055">
                  <c:v>40581</c:v>
                </c:pt>
                <c:pt idx="4056">
                  <c:v>40582</c:v>
                </c:pt>
                <c:pt idx="4057">
                  <c:v>40583</c:v>
                </c:pt>
                <c:pt idx="4058">
                  <c:v>40584</c:v>
                </c:pt>
                <c:pt idx="4059">
                  <c:v>40585</c:v>
                </c:pt>
                <c:pt idx="4060">
                  <c:v>40586</c:v>
                </c:pt>
                <c:pt idx="4061">
                  <c:v>40587</c:v>
                </c:pt>
                <c:pt idx="4062">
                  <c:v>40588</c:v>
                </c:pt>
                <c:pt idx="4063">
                  <c:v>40589</c:v>
                </c:pt>
                <c:pt idx="4064">
                  <c:v>40590</c:v>
                </c:pt>
                <c:pt idx="4065">
                  <c:v>40591</c:v>
                </c:pt>
                <c:pt idx="4066">
                  <c:v>40592</c:v>
                </c:pt>
                <c:pt idx="4067">
                  <c:v>40593</c:v>
                </c:pt>
                <c:pt idx="4068">
                  <c:v>40594</c:v>
                </c:pt>
                <c:pt idx="4069">
                  <c:v>40595</c:v>
                </c:pt>
                <c:pt idx="4070">
                  <c:v>40596</c:v>
                </c:pt>
                <c:pt idx="4071">
                  <c:v>40597</c:v>
                </c:pt>
                <c:pt idx="4072">
                  <c:v>40598</c:v>
                </c:pt>
                <c:pt idx="4073">
                  <c:v>40599</c:v>
                </c:pt>
                <c:pt idx="4074">
                  <c:v>40600</c:v>
                </c:pt>
                <c:pt idx="4075">
                  <c:v>40601</c:v>
                </c:pt>
                <c:pt idx="4076">
                  <c:v>40602</c:v>
                </c:pt>
                <c:pt idx="4077">
                  <c:v>40603</c:v>
                </c:pt>
                <c:pt idx="4078">
                  <c:v>40604</c:v>
                </c:pt>
                <c:pt idx="4079">
                  <c:v>40605</c:v>
                </c:pt>
                <c:pt idx="4080">
                  <c:v>40606</c:v>
                </c:pt>
                <c:pt idx="4081">
                  <c:v>40607</c:v>
                </c:pt>
                <c:pt idx="4082">
                  <c:v>40608</c:v>
                </c:pt>
                <c:pt idx="4083">
                  <c:v>40609</c:v>
                </c:pt>
                <c:pt idx="4084">
                  <c:v>40610</c:v>
                </c:pt>
                <c:pt idx="4085">
                  <c:v>40611</c:v>
                </c:pt>
                <c:pt idx="4086">
                  <c:v>40612</c:v>
                </c:pt>
                <c:pt idx="4087">
                  <c:v>40613</c:v>
                </c:pt>
                <c:pt idx="4088">
                  <c:v>40614</c:v>
                </c:pt>
                <c:pt idx="4089">
                  <c:v>40615</c:v>
                </c:pt>
                <c:pt idx="4090">
                  <c:v>40616</c:v>
                </c:pt>
                <c:pt idx="4091">
                  <c:v>40617</c:v>
                </c:pt>
                <c:pt idx="4092">
                  <c:v>40618</c:v>
                </c:pt>
                <c:pt idx="4093">
                  <c:v>40619</c:v>
                </c:pt>
                <c:pt idx="4094">
                  <c:v>40620</c:v>
                </c:pt>
                <c:pt idx="4095">
                  <c:v>40621</c:v>
                </c:pt>
                <c:pt idx="4096">
                  <c:v>40622</c:v>
                </c:pt>
                <c:pt idx="4097">
                  <c:v>40623</c:v>
                </c:pt>
                <c:pt idx="4098">
                  <c:v>40624</c:v>
                </c:pt>
                <c:pt idx="4099">
                  <c:v>40625</c:v>
                </c:pt>
                <c:pt idx="4100">
                  <c:v>40626</c:v>
                </c:pt>
                <c:pt idx="4101">
                  <c:v>40627</c:v>
                </c:pt>
                <c:pt idx="4102">
                  <c:v>40628</c:v>
                </c:pt>
                <c:pt idx="4103">
                  <c:v>40629</c:v>
                </c:pt>
                <c:pt idx="4104">
                  <c:v>40630</c:v>
                </c:pt>
                <c:pt idx="4105">
                  <c:v>40631</c:v>
                </c:pt>
                <c:pt idx="4106">
                  <c:v>40632</c:v>
                </c:pt>
                <c:pt idx="4107">
                  <c:v>40633</c:v>
                </c:pt>
                <c:pt idx="4108">
                  <c:v>40634</c:v>
                </c:pt>
                <c:pt idx="4109">
                  <c:v>40635</c:v>
                </c:pt>
                <c:pt idx="4110">
                  <c:v>40636</c:v>
                </c:pt>
                <c:pt idx="4111">
                  <c:v>40637</c:v>
                </c:pt>
                <c:pt idx="4112">
                  <c:v>40638</c:v>
                </c:pt>
                <c:pt idx="4113">
                  <c:v>40639</c:v>
                </c:pt>
                <c:pt idx="4114">
                  <c:v>40640</c:v>
                </c:pt>
                <c:pt idx="4115">
                  <c:v>40641</c:v>
                </c:pt>
                <c:pt idx="4116">
                  <c:v>40642</c:v>
                </c:pt>
                <c:pt idx="4117">
                  <c:v>40643</c:v>
                </c:pt>
                <c:pt idx="4118">
                  <c:v>40644</c:v>
                </c:pt>
                <c:pt idx="4119">
                  <c:v>40645</c:v>
                </c:pt>
                <c:pt idx="4120">
                  <c:v>40646</c:v>
                </c:pt>
                <c:pt idx="4121">
                  <c:v>40647</c:v>
                </c:pt>
                <c:pt idx="4122">
                  <c:v>40648</c:v>
                </c:pt>
                <c:pt idx="4123">
                  <c:v>40649</c:v>
                </c:pt>
                <c:pt idx="4124">
                  <c:v>40650</c:v>
                </c:pt>
                <c:pt idx="4125">
                  <c:v>40651</c:v>
                </c:pt>
                <c:pt idx="4126">
                  <c:v>40652</c:v>
                </c:pt>
                <c:pt idx="4127">
                  <c:v>40653</c:v>
                </c:pt>
                <c:pt idx="4128">
                  <c:v>40654</c:v>
                </c:pt>
                <c:pt idx="4129">
                  <c:v>40655</c:v>
                </c:pt>
                <c:pt idx="4130">
                  <c:v>40656</c:v>
                </c:pt>
                <c:pt idx="4131">
                  <c:v>40657</c:v>
                </c:pt>
                <c:pt idx="4132">
                  <c:v>40658</c:v>
                </c:pt>
                <c:pt idx="4133">
                  <c:v>40659</c:v>
                </c:pt>
                <c:pt idx="4134">
                  <c:v>40660</c:v>
                </c:pt>
                <c:pt idx="4135">
                  <c:v>40661</c:v>
                </c:pt>
                <c:pt idx="4136">
                  <c:v>40662</c:v>
                </c:pt>
                <c:pt idx="4137">
                  <c:v>40663</c:v>
                </c:pt>
                <c:pt idx="4138">
                  <c:v>40664</c:v>
                </c:pt>
                <c:pt idx="4139">
                  <c:v>40665</c:v>
                </c:pt>
                <c:pt idx="4140">
                  <c:v>40666</c:v>
                </c:pt>
                <c:pt idx="4141">
                  <c:v>40667</c:v>
                </c:pt>
                <c:pt idx="4142">
                  <c:v>40668</c:v>
                </c:pt>
                <c:pt idx="4143">
                  <c:v>40669</c:v>
                </c:pt>
                <c:pt idx="4144">
                  <c:v>40670</c:v>
                </c:pt>
                <c:pt idx="4145">
                  <c:v>40671</c:v>
                </c:pt>
                <c:pt idx="4146">
                  <c:v>40672</c:v>
                </c:pt>
                <c:pt idx="4147">
                  <c:v>40673</c:v>
                </c:pt>
                <c:pt idx="4148">
                  <c:v>40674</c:v>
                </c:pt>
                <c:pt idx="4149">
                  <c:v>40675</c:v>
                </c:pt>
                <c:pt idx="4150">
                  <c:v>40676</c:v>
                </c:pt>
                <c:pt idx="4151">
                  <c:v>40677</c:v>
                </c:pt>
                <c:pt idx="4152">
                  <c:v>40678</c:v>
                </c:pt>
                <c:pt idx="4153">
                  <c:v>40679</c:v>
                </c:pt>
                <c:pt idx="4154">
                  <c:v>40680</c:v>
                </c:pt>
                <c:pt idx="4155">
                  <c:v>40681</c:v>
                </c:pt>
                <c:pt idx="4156">
                  <c:v>40682</c:v>
                </c:pt>
                <c:pt idx="4157">
                  <c:v>40683</c:v>
                </c:pt>
                <c:pt idx="4158">
                  <c:v>40684</c:v>
                </c:pt>
                <c:pt idx="4159">
                  <c:v>40685</c:v>
                </c:pt>
                <c:pt idx="4160">
                  <c:v>40686</c:v>
                </c:pt>
                <c:pt idx="4161">
                  <c:v>40687</c:v>
                </c:pt>
                <c:pt idx="4162">
                  <c:v>40688</c:v>
                </c:pt>
                <c:pt idx="4163">
                  <c:v>40689</c:v>
                </c:pt>
                <c:pt idx="4164">
                  <c:v>40690</c:v>
                </c:pt>
                <c:pt idx="4165">
                  <c:v>40691</c:v>
                </c:pt>
                <c:pt idx="4166">
                  <c:v>40692</c:v>
                </c:pt>
                <c:pt idx="4167">
                  <c:v>40693</c:v>
                </c:pt>
                <c:pt idx="4168">
                  <c:v>40694</c:v>
                </c:pt>
                <c:pt idx="4169">
                  <c:v>40695</c:v>
                </c:pt>
                <c:pt idx="4170">
                  <c:v>40696</c:v>
                </c:pt>
                <c:pt idx="4171">
                  <c:v>40697</c:v>
                </c:pt>
                <c:pt idx="4172">
                  <c:v>40698</c:v>
                </c:pt>
                <c:pt idx="4173">
                  <c:v>40699</c:v>
                </c:pt>
                <c:pt idx="4174">
                  <c:v>40700</c:v>
                </c:pt>
                <c:pt idx="4175">
                  <c:v>40701</c:v>
                </c:pt>
                <c:pt idx="4176">
                  <c:v>40702</c:v>
                </c:pt>
                <c:pt idx="4177">
                  <c:v>40703</c:v>
                </c:pt>
                <c:pt idx="4178">
                  <c:v>40704</c:v>
                </c:pt>
                <c:pt idx="4179">
                  <c:v>40705</c:v>
                </c:pt>
                <c:pt idx="4180">
                  <c:v>40706</c:v>
                </c:pt>
                <c:pt idx="4181">
                  <c:v>40707</c:v>
                </c:pt>
                <c:pt idx="4182">
                  <c:v>40708</c:v>
                </c:pt>
                <c:pt idx="4183">
                  <c:v>40709</c:v>
                </c:pt>
                <c:pt idx="4184">
                  <c:v>40710</c:v>
                </c:pt>
                <c:pt idx="4185">
                  <c:v>40711</c:v>
                </c:pt>
                <c:pt idx="4186">
                  <c:v>40712</c:v>
                </c:pt>
                <c:pt idx="4187">
                  <c:v>40713</c:v>
                </c:pt>
                <c:pt idx="4188">
                  <c:v>40714</c:v>
                </c:pt>
                <c:pt idx="4189">
                  <c:v>40715</c:v>
                </c:pt>
                <c:pt idx="4190">
                  <c:v>40716</c:v>
                </c:pt>
                <c:pt idx="4191">
                  <c:v>40717</c:v>
                </c:pt>
                <c:pt idx="4192">
                  <c:v>40718</c:v>
                </c:pt>
                <c:pt idx="4193">
                  <c:v>40719</c:v>
                </c:pt>
                <c:pt idx="4194">
                  <c:v>40720</c:v>
                </c:pt>
                <c:pt idx="4195">
                  <c:v>40721</c:v>
                </c:pt>
                <c:pt idx="4196">
                  <c:v>40722</c:v>
                </c:pt>
                <c:pt idx="4197">
                  <c:v>40723</c:v>
                </c:pt>
                <c:pt idx="4198">
                  <c:v>40724</c:v>
                </c:pt>
                <c:pt idx="4199">
                  <c:v>40725</c:v>
                </c:pt>
                <c:pt idx="4200">
                  <c:v>40726</c:v>
                </c:pt>
                <c:pt idx="4201">
                  <c:v>40727</c:v>
                </c:pt>
                <c:pt idx="4202">
                  <c:v>40728</c:v>
                </c:pt>
                <c:pt idx="4203">
                  <c:v>40729</c:v>
                </c:pt>
                <c:pt idx="4204">
                  <c:v>40730</c:v>
                </c:pt>
                <c:pt idx="4205">
                  <c:v>40731</c:v>
                </c:pt>
                <c:pt idx="4206">
                  <c:v>40732</c:v>
                </c:pt>
                <c:pt idx="4207">
                  <c:v>40733</c:v>
                </c:pt>
                <c:pt idx="4208">
                  <c:v>40734</c:v>
                </c:pt>
                <c:pt idx="4209">
                  <c:v>40735</c:v>
                </c:pt>
                <c:pt idx="4210">
                  <c:v>40736</c:v>
                </c:pt>
                <c:pt idx="4211">
                  <c:v>40737</c:v>
                </c:pt>
                <c:pt idx="4212">
                  <c:v>40738</c:v>
                </c:pt>
                <c:pt idx="4213">
                  <c:v>40739</c:v>
                </c:pt>
                <c:pt idx="4214">
                  <c:v>40740</c:v>
                </c:pt>
                <c:pt idx="4215">
                  <c:v>40741</c:v>
                </c:pt>
                <c:pt idx="4216">
                  <c:v>40742</c:v>
                </c:pt>
                <c:pt idx="4217">
                  <c:v>40743</c:v>
                </c:pt>
                <c:pt idx="4218">
                  <c:v>40744</c:v>
                </c:pt>
                <c:pt idx="4219">
                  <c:v>40745</c:v>
                </c:pt>
                <c:pt idx="4220">
                  <c:v>40746</c:v>
                </c:pt>
                <c:pt idx="4221">
                  <c:v>40747</c:v>
                </c:pt>
                <c:pt idx="4222">
                  <c:v>40748</c:v>
                </c:pt>
                <c:pt idx="4223">
                  <c:v>40749</c:v>
                </c:pt>
                <c:pt idx="4224">
                  <c:v>40750</c:v>
                </c:pt>
                <c:pt idx="4225">
                  <c:v>40751</c:v>
                </c:pt>
                <c:pt idx="4226">
                  <c:v>40752</c:v>
                </c:pt>
                <c:pt idx="4227">
                  <c:v>40753</c:v>
                </c:pt>
                <c:pt idx="4228">
                  <c:v>40754</c:v>
                </c:pt>
                <c:pt idx="4229">
                  <c:v>40755</c:v>
                </c:pt>
                <c:pt idx="4230">
                  <c:v>40756</c:v>
                </c:pt>
                <c:pt idx="4231">
                  <c:v>40757</c:v>
                </c:pt>
                <c:pt idx="4232">
                  <c:v>40758</c:v>
                </c:pt>
                <c:pt idx="4233">
                  <c:v>40759</c:v>
                </c:pt>
                <c:pt idx="4234">
                  <c:v>40760</c:v>
                </c:pt>
                <c:pt idx="4235">
                  <c:v>40761</c:v>
                </c:pt>
                <c:pt idx="4236">
                  <c:v>40762</c:v>
                </c:pt>
                <c:pt idx="4237">
                  <c:v>40763</c:v>
                </c:pt>
                <c:pt idx="4238">
                  <c:v>40764</c:v>
                </c:pt>
                <c:pt idx="4239">
                  <c:v>40765</c:v>
                </c:pt>
                <c:pt idx="4240">
                  <c:v>40766</c:v>
                </c:pt>
                <c:pt idx="4241">
                  <c:v>40767</c:v>
                </c:pt>
                <c:pt idx="4242">
                  <c:v>40768</c:v>
                </c:pt>
                <c:pt idx="4243">
                  <c:v>40769</c:v>
                </c:pt>
                <c:pt idx="4244">
                  <c:v>40770</c:v>
                </c:pt>
                <c:pt idx="4245">
                  <c:v>40771</c:v>
                </c:pt>
                <c:pt idx="4246">
                  <c:v>40772</c:v>
                </c:pt>
                <c:pt idx="4247">
                  <c:v>40773</c:v>
                </c:pt>
                <c:pt idx="4248">
                  <c:v>40774</c:v>
                </c:pt>
                <c:pt idx="4249">
                  <c:v>40775</c:v>
                </c:pt>
                <c:pt idx="4250">
                  <c:v>40776</c:v>
                </c:pt>
                <c:pt idx="4251">
                  <c:v>40777</c:v>
                </c:pt>
                <c:pt idx="4252">
                  <c:v>40778</c:v>
                </c:pt>
                <c:pt idx="4253">
                  <c:v>40779</c:v>
                </c:pt>
                <c:pt idx="4254">
                  <c:v>40780</c:v>
                </c:pt>
                <c:pt idx="4255">
                  <c:v>40781</c:v>
                </c:pt>
                <c:pt idx="4256">
                  <c:v>40782</c:v>
                </c:pt>
                <c:pt idx="4257">
                  <c:v>40783</c:v>
                </c:pt>
                <c:pt idx="4258">
                  <c:v>40784</c:v>
                </c:pt>
                <c:pt idx="4259">
                  <c:v>40785</c:v>
                </c:pt>
                <c:pt idx="4260">
                  <c:v>40786</c:v>
                </c:pt>
                <c:pt idx="4261">
                  <c:v>40787</c:v>
                </c:pt>
                <c:pt idx="4262">
                  <c:v>40788</c:v>
                </c:pt>
                <c:pt idx="4263">
                  <c:v>40789</c:v>
                </c:pt>
                <c:pt idx="4264">
                  <c:v>40790</c:v>
                </c:pt>
                <c:pt idx="4265">
                  <c:v>40791</c:v>
                </c:pt>
                <c:pt idx="4266">
                  <c:v>40792</c:v>
                </c:pt>
                <c:pt idx="4267">
                  <c:v>40793</c:v>
                </c:pt>
                <c:pt idx="4268">
                  <c:v>40794</c:v>
                </c:pt>
                <c:pt idx="4269">
                  <c:v>40795</c:v>
                </c:pt>
                <c:pt idx="4270">
                  <c:v>40796</c:v>
                </c:pt>
                <c:pt idx="4271">
                  <c:v>40797</c:v>
                </c:pt>
                <c:pt idx="4272">
                  <c:v>40798</c:v>
                </c:pt>
                <c:pt idx="4273">
                  <c:v>40799</c:v>
                </c:pt>
                <c:pt idx="4274">
                  <c:v>40800</c:v>
                </c:pt>
                <c:pt idx="4275">
                  <c:v>40801</c:v>
                </c:pt>
                <c:pt idx="4276">
                  <c:v>40802</c:v>
                </c:pt>
                <c:pt idx="4277">
                  <c:v>40803</c:v>
                </c:pt>
                <c:pt idx="4278">
                  <c:v>40804</c:v>
                </c:pt>
                <c:pt idx="4279">
                  <c:v>40805</c:v>
                </c:pt>
                <c:pt idx="4280">
                  <c:v>40806</c:v>
                </c:pt>
                <c:pt idx="4281">
                  <c:v>40807</c:v>
                </c:pt>
                <c:pt idx="4282">
                  <c:v>40808</c:v>
                </c:pt>
                <c:pt idx="4283">
                  <c:v>40809</c:v>
                </c:pt>
                <c:pt idx="4284">
                  <c:v>40810</c:v>
                </c:pt>
                <c:pt idx="4285">
                  <c:v>40811</c:v>
                </c:pt>
                <c:pt idx="4286">
                  <c:v>40812</c:v>
                </c:pt>
                <c:pt idx="4287">
                  <c:v>40813</c:v>
                </c:pt>
                <c:pt idx="4288">
                  <c:v>40814</c:v>
                </c:pt>
                <c:pt idx="4289">
                  <c:v>40815</c:v>
                </c:pt>
                <c:pt idx="4290">
                  <c:v>40816</c:v>
                </c:pt>
                <c:pt idx="4291">
                  <c:v>40817</c:v>
                </c:pt>
                <c:pt idx="4292">
                  <c:v>40818</c:v>
                </c:pt>
                <c:pt idx="4293">
                  <c:v>40819</c:v>
                </c:pt>
                <c:pt idx="4294">
                  <c:v>40820</c:v>
                </c:pt>
                <c:pt idx="4295">
                  <c:v>40821</c:v>
                </c:pt>
                <c:pt idx="4296">
                  <c:v>40822</c:v>
                </c:pt>
                <c:pt idx="4297">
                  <c:v>40823</c:v>
                </c:pt>
                <c:pt idx="4298">
                  <c:v>40824</c:v>
                </c:pt>
                <c:pt idx="4299">
                  <c:v>40825</c:v>
                </c:pt>
                <c:pt idx="4300">
                  <c:v>40826</c:v>
                </c:pt>
                <c:pt idx="4301">
                  <c:v>40827</c:v>
                </c:pt>
                <c:pt idx="4302">
                  <c:v>40828</c:v>
                </c:pt>
                <c:pt idx="4303">
                  <c:v>40829</c:v>
                </c:pt>
                <c:pt idx="4304">
                  <c:v>40830</c:v>
                </c:pt>
                <c:pt idx="4305">
                  <c:v>40831</c:v>
                </c:pt>
                <c:pt idx="4306">
                  <c:v>40832</c:v>
                </c:pt>
                <c:pt idx="4307">
                  <c:v>40833</c:v>
                </c:pt>
                <c:pt idx="4308">
                  <c:v>40834</c:v>
                </c:pt>
                <c:pt idx="4309">
                  <c:v>40835</c:v>
                </c:pt>
                <c:pt idx="4310">
                  <c:v>40836</c:v>
                </c:pt>
                <c:pt idx="4311">
                  <c:v>40837</c:v>
                </c:pt>
                <c:pt idx="4312">
                  <c:v>40838</c:v>
                </c:pt>
                <c:pt idx="4313">
                  <c:v>40839</c:v>
                </c:pt>
                <c:pt idx="4314">
                  <c:v>40840</c:v>
                </c:pt>
                <c:pt idx="4315">
                  <c:v>40841</c:v>
                </c:pt>
                <c:pt idx="4316">
                  <c:v>40842</c:v>
                </c:pt>
                <c:pt idx="4317">
                  <c:v>40843</c:v>
                </c:pt>
                <c:pt idx="4318">
                  <c:v>40844</c:v>
                </c:pt>
                <c:pt idx="4319">
                  <c:v>40845</c:v>
                </c:pt>
                <c:pt idx="4320">
                  <c:v>40846</c:v>
                </c:pt>
                <c:pt idx="4321">
                  <c:v>40847</c:v>
                </c:pt>
                <c:pt idx="4322">
                  <c:v>40848</c:v>
                </c:pt>
                <c:pt idx="4323">
                  <c:v>40849</c:v>
                </c:pt>
                <c:pt idx="4324">
                  <c:v>40850</c:v>
                </c:pt>
                <c:pt idx="4325">
                  <c:v>40851</c:v>
                </c:pt>
                <c:pt idx="4326">
                  <c:v>40852</c:v>
                </c:pt>
                <c:pt idx="4327">
                  <c:v>40853</c:v>
                </c:pt>
                <c:pt idx="4328">
                  <c:v>40854</c:v>
                </c:pt>
                <c:pt idx="4329">
                  <c:v>40855</c:v>
                </c:pt>
                <c:pt idx="4330">
                  <c:v>40856</c:v>
                </c:pt>
                <c:pt idx="4331">
                  <c:v>40857</c:v>
                </c:pt>
                <c:pt idx="4332">
                  <c:v>40858</c:v>
                </c:pt>
                <c:pt idx="4333">
                  <c:v>40859</c:v>
                </c:pt>
                <c:pt idx="4334">
                  <c:v>40860</c:v>
                </c:pt>
                <c:pt idx="4335">
                  <c:v>40861</c:v>
                </c:pt>
                <c:pt idx="4336">
                  <c:v>40862</c:v>
                </c:pt>
                <c:pt idx="4337">
                  <c:v>40863</c:v>
                </c:pt>
                <c:pt idx="4338">
                  <c:v>40864</c:v>
                </c:pt>
                <c:pt idx="4339">
                  <c:v>40865</c:v>
                </c:pt>
                <c:pt idx="4340">
                  <c:v>40866</c:v>
                </c:pt>
                <c:pt idx="4341">
                  <c:v>40867</c:v>
                </c:pt>
                <c:pt idx="4342">
                  <c:v>40868</c:v>
                </c:pt>
                <c:pt idx="4343">
                  <c:v>40869</c:v>
                </c:pt>
                <c:pt idx="4344">
                  <c:v>40870</c:v>
                </c:pt>
                <c:pt idx="4345">
                  <c:v>40871</c:v>
                </c:pt>
                <c:pt idx="4346">
                  <c:v>40872</c:v>
                </c:pt>
                <c:pt idx="4347">
                  <c:v>40873</c:v>
                </c:pt>
                <c:pt idx="4348">
                  <c:v>40874</c:v>
                </c:pt>
                <c:pt idx="4349">
                  <c:v>40875</c:v>
                </c:pt>
                <c:pt idx="4350">
                  <c:v>40876</c:v>
                </c:pt>
                <c:pt idx="4351">
                  <c:v>40877</c:v>
                </c:pt>
                <c:pt idx="4352">
                  <c:v>40878</c:v>
                </c:pt>
                <c:pt idx="4353">
                  <c:v>40879</c:v>
                </c:pt>
                <c:pt idx="4354">
                  <c:v>40880</c:v>
                </c:pt>
                <c:pt idx="4355">
                  <c:v>40881</c:v>
                </c:pt>
                <c:pt idx="4356">
                  <c:v>40882</c:v>
                </c:pt>
                <c:pt idx="4357">
                  <c:v>40883</c:v>
                </c:pt>
                <c:pt idx="4358">
                  <c:v>40884</c:v>
                </c:pt>
                <c:pt idx="4359">
                  <c:v>40885</c:v>
                </c:pt>
                <c:pt idx="4360">
                  <c:v>40886</c:v>
                </c:pt>
                <c:pt idx="4361">
                  <c:v>40887</c:v>
                </c:pt>
                <c:pt idx="4362">
                  <c:v>40888</c:v>
                </c:pt>
                <c:pt idx="4363">
                  <c:v>40889</c:v>
                </c:pt>
                <c:pt idx="4364">
                  <c:v>40890</c:v>
                </c:pt>
                <c:pt idx="4365">
                  <c:v>40891</c:v>
                </c:pt>
                <c:pt idx="4366">
                  <c:v>40892</c:v>
                </c:pt>
                <c:pt idx="4367">
                  <c:v>40893</c:v>
                </c:pt>
                <c:pt idx="4368">
                  <c:v>40894</c:v>
                </c:pt>
                <c:pt idx="4369">
                  <c:v>40895</c:v>
                </c:pt>
                <c:pt idx="4370">
                  <c:v>40896</c:v>
                </c:pt>
                <c:pt idx="4371">
                  <c:v>40897</c:v>
                </c:pt>
                <c:pt idx="4372">
                  <c:v>40898</c:v>
                </c:pt>
                <c:pt idx="4373">
                  <c:v>40899</c:v>
                </c:pt>
                <c:pt idx="4374">
                  <c:v>40900</c:v>
                </c:pt>
                <c:pt idx="4375">
                  <c:v>40901</c:v>
                </c:pt>
                <c:pt idx="4376">
                  <c:v>40902</c:v>
                </c:pt>
                <c:pt idx="4377">
                  <c:v>40903</c:v>
                </c:pt>
                <c:pt idx="4378">
                  <c:v>40904</c:v>
                </c:pt>
                <c:pt idx="4379">
                  <c:v>40905</c:v>
                </c:pt>
                <c:pt idx="4380">
                  <c:v>40906</c:v>
                </c:pt>
                <c:pt idx="4381">
                  <c:v>40907</c:v>
                </c:pt>
                <c:pt idx="4382">
                  <c:v>40908</c:v>
                </c:pt>
                <c:pt idx="4383">
                  <c:v>40909</c:v>
                </c:pt>
                <c:pt idx="4384">
                  <c:v>40910</c:v>
                </c:pt>
                <c:pt idx="4385">
                  <c:v>40911</c:v>
                </c:pt>
                <c:pt idx="4386">
                  <c:v>40912</c:v>
                </c:pt>
                <c:pt idx="4387">
                  <c:v>40913</c:v>
                </c:pt>
                <c:pt idx="4388">
                  <c:v>40914</c:v>
                </c:pt>
                <c:pt idx="4389">
                  <c:v>40915</c:v>
                </c:pt>
                <c:pt idx="4390">
                  <c:v>40916</c:v>
                </c:pt>
                <c:pt idx="4391">
                  <c:v>40917</c:v>
                </c:pt>
                <c:pt idx="4392">
                  <c:v>40918</c:v>
                </c:pt>
                <c:pt idx="4393">
                  <c:v>40919</c:v>
                </c:pt>
                <c:pt idx="4394">
                  <c:v>40920</c:v>
                </c:pt>
                <c:pt idx="4395">
                  <c:v>40921</c:v>
                </c:pt>
                <c:pt idx="4396">
                  <c:v>40922</c:v>
                </c:pt>
                <c:pt idx="4397">
                  <c:v>40923</c:v>
                </c:pt>
                <c:pt idx="4398">
                  <c:v>40924</c:v>
                </c:pt>
                <c:pt idx="4399">
                  <c:v>40925</c:v>
                </c:pt>
                <c:pt idx="4400">
                  <c:v>40926</c:v>
                </c:pt>
                <c:pt idx="4401">
                  <c:v>40927</c:v>
                </c:pt>
                <c:pt idx="4402">
                  <c:v>40928</c:v>
                </c:pt>
                <c:pt idx="4403">
                  <c:v>40929</c:v>
                </c:pt>
                <c:pt idx="4404">
                  <c:v>40930</c:v>
                </c:pt>
                <c:pt idx="4405">
                  <c:v>40931</c:v>
                </c:pt>
                <c:pt idx="4406">
                  <c:v>40932</c:v>
                </c:pt>
                <c:pt idx="4407">
                  <c:v>40933</c:v>
                </c:pt>
                <c:pt idx="4408">
                  <c:v>40934</c:v>
                </c:pt>
                <c:pt idx="4409">
                  <c:v>40935</c:v>
                </c:pt>
                <c:pt idx="4410">
                  <c:v>40936</c:v>
                </c:pt>
                <c:pt idx="4411">
                  <c:v>40937</c:v>
                </c:pt>
                <c:pt idx="4412">
                  <c:v>40938</c:v>
                </c:pt>
                <c:pt idx="4413">
                  <c:v>40939</c:v>
                </c:pt>
                <c:pt idx="4414">
                  <c:v>40940</c:v>
                </c:pt>
                <c:pt idx="4415">
                  <c:v>40941</c:v>
                </c:pt>
                <c:pt idx="4416">
                  <c:v>40942</c:v>
                </c:pt>
                <c:pt idx="4417">
                  <c:v>40943</c:v>
                </c:pt>
                <c:pt idx="4418">
                  <c:v>40944</c:v>
                </c:pt>
                <c:pt idx="4419">
                  <c:v>40945</c:v>
                </c:pt>
                <c:pt idx="4420">
                  <c:v>40946</c:v>
                </c:pt>
                <c:pt idx="4421">
                  <c:v>40947</c:v>
                </c:pt>
                <c:pt idx="4422">
                  <c:v>40948</c:v>
                </c:pt>
                <c:pt idx="4423">
                  <c:v>40949</c:v>
                </c:pt>
                <c:pt idx="4424">
                  <c:v>40950</c:v>
                </c:pt>
                <c:pt idx="4425">
                  <c:v>40951</c:v>
                </c:pt>
                <c:pt idx="4426">
                  <c:v>40952</c:v>
                </c:pt>
                <c:pt idx="4427">
                  <c:v>40953</c:v>
                </c:pt>
                <c:pt idx="4428">
                  <c:v>40954</c:v>
                </c:pt>
                <c:pt idx="4429">
                  <c:v>40955</c:v>
                </c:pt>
                <c:pt idx="4430">
                  <c:v>40956</c:v>
                </c:pt>
                <c:pt idx="4431">
                  <c:v>40957</c:v>
                </c:pt>
                <c:pt idx="4432">
                  <c:v>40958</c:v>
                </c:pt>
                <c:pt idx="4433">
                  <c:v>40959</c:v>
                </c:pt>
                <c:pt idx="4434">
                  <c:v>40960</c:v>
                </c:pt>
                <c:pt idx="4435">
                  <c:v>40961</c:v>
                </c:pt>
                <c:pt idx="4436">
                  <c:v>40962</c:v>
                </c:pt>
                <c:pt idx="4437">
                  <c:v>40963</c:v>
                </c:pt>
                <c:pt idx="4438">
                  <c:v>40964</c:v>
                </c:pt>
                <c:pt idx="4439">
                  <c:v>40965</c:v>
                </c:pt>
                <c:pt idx="4440">
                  <c:v>40966</c:v>
                </c:pt>
                <c:pt idx="4441">
                  <c:v>40967</c:v>
                </c:pt>
                <c:pt idx="4442">
                  <c:v>40968</c:v>
                </c:pt>
                <c:pt idx="4443">
                  <c:v>40969</c:v>
                </c:pt>
                <c:pt idx="4444">
                  <c:v>40970</c:v>
                </c:pt>
                <c:pt idx="4445">
                  <c:v>40971</c:v>
                </c:pt>
                <c:pt idx="4446">
                  <c:v>40972</c:v>
                </c:pt>
                <c:pt idx="4447">
                  <c:v>40973</c:v>
                </c:pt>
                <c:pt idx="4448">
                  <c:v>40974</c:v>
                </c:pt>
                <c:pt idx="4449">
                  <c:v>40975</c:v>
                </c:pt>
                <c:pt idx="4450">
                  <c:v>40976</c:v>
                </c:pt>
                <c:pt idx="4451">
                  <c:v>40977</c:v>
                </c:pt>
                <c:pt idx="4452">
                  <c:v>40978</c:v>
                </c:pt>
                <c:pt idx="4453">
                  <c:v>40979</c:v>
                </c:pt>
                <c:pt idx="4454">
                  <c:v>40980</c:v>
                </c:pt>
                <c:pt idx="4455">
                  <c:v>40981</c:v>
                </c:pt>
                <c:pt idx="4456">
                  <c:v>40982</c:v>
                </c:pt>
                <c:pt idx="4457">
                  <c:v>40983</c:v>
                </c:pt>
                <c:pt idx="4458">
                  <c:v>40984</c:v>
                </c:pt>
                <c:pt idx="4459">
                  <c:v>40985</c:v>
                </c:pt>
                <c:pt idx="4460">
                  <c:v>40986</c:v>
                </c:pt>
                <c:pt idx="4461">
                  <c:v>40987</c:v>
                </c:pt>
                <c:pt idx="4462">
                  <c:v>40988</c:v>
                </c:pt>
                <c:pt idx="4463">
                  <c:v>40989</c:v>
                </c:pt>
                <c:pt idx="4464">
                  <c:v>40990</c:v>
                </c:pt>
                <c:pt idx="4465">
                  <c:v>40991</c:v>
                </c:pt>
                <c:pt idx="4466">
                  <c:v>40992</c:v>
                </c:pt>
                <c:pt idx="4467">
                  <c:v>40993</c:v>
                </c:pt>
                <c:pt idx="4468">
                  <c:v>40994</c:v>
                </c:pt>
                <c:pt idx="4469">
                  <c:v>40995</c:v>
                </c:pt>
                <c:pt idx="4470">
                  <c:v>40996</c:v>
                </c:pt>
                <c:pt idx="4471">
                  <c:v>40997</c:v>
                </c:pt>
                <c:pt idx="4472">
                  <c:v>40998</c:v>
                </c:pt>
                <c:pt idx="4473">
                  <c:v>40999</c:v>
                </c:pt>
                <c:pt idx="4474">
                  <c:v>41000</c:v>
                </c:pt>
                <c:pt idx="4475">
                  <c:v>41001</c:v>
                </c:pt>
                <c:pt idx="4476">
                  <c:v>41002</c:v>
                </c:pt>
                <c:pt idx="4477">
                  <c:v>41003</c:v>
                </c:pt>
                <c:pt idx="4478">
                  <c:v>41004</c:v>
                </c:pt>
                <c:pt idx="4479">
                  <c:v>41005</c:v>
                </c:pt>
                <c:pt idx="4480">
                  <c:v>41006</c:v>
                </c:pt>
                <c:pt idx="4481">
                  <c:v>41007</c:v>
                </c:pt>
                <c:pt idx="4482">
                  <c:v>41008</c:v>
                </c:pt>
                <c:pt idx="4483">
                  <c:v>41009</c:v>
                </c:pt>
                <c:pt idx="4484">
                  <c:v>41010</c:v>
                </c:pt>
                <c:pt idx="4485">
                  <c:v>41011</c:v>
                </c:pt>
                <c:pt idx="4486">
                  <c:v>41012</c:v>
                </c:pt>
                <c:pt idx="4487">
                  <c:v>41013</c:v>
                </c:pt>
                <c:pt idx="4488">
                  <c:v>41014</c:v>
                </c:pt>
                <c:pt idx="4489">
                  <c:v>41015</c:v>
                </c:pt>
                <c:pt idx="4490">
                  <c:v>41016</c:v>
                </c:pt>
                <c:pt idx="4491">
                  <c:v>41017</c:v>
                </c:pt>
                <c:pt idx="4492">
                  <c:v>41018</c:v>
                </c:pt>
                <c:pt idx="4493">
                  <c:v>41019</c:v>
                </c:pt>
                <c:pt idx="4494">
                  <c:v>41020</c:v>
                </c:pt>
                <c:pt idx="4495">
                  <c:v>41021</c:v>
                </c:pt>
                <c:pt idx="4496">
                  <c:v>41022</c:v>
                </c:pt>
                <c:pt idx="4497">
                  <c:v>41023</c:v>
                </c:pt>
                <c:pt idx="4498">
                  <c:v>41024</c:v>
                </c:pt>
                <c:pt idx="4499">
                  <c:v>41025</c:v>
                </c:pt>
                <c:pt idx="4500">
                  <c:v>41026</c:v>
                </c:pt>
                <c:pt idx="4501">
                  <c:v>41027</c:v>
                </c:pt>
                <c:pt idx="4502">
                  <c:v>41028</c:v>
                </c:pt>
                <c:pt idx="4503">
                  <c:v>41029</c:v>
                </c:pt>
                <c:pt idx="4504">
                  <c:v>41030</c:v>
                </c:pt>
                <c:pt idx="4505">
                  <c:v>41031</c:v>
                </c:pt>
                <c:pt idx="4506">
                  <c:v>41032</c:v>
                </c:pt>
                <c:pt idx="4507">
                  <c:v>41033</c:v>
                </c:pt>
                <c:pt idx="4508">
                  <c:v>41034</c:v>
                </c:pt>
                <c:pt idx="4509">
                  <c:v>41035</c:v>
                </c:pt>
                <c:pt idx="4510">
                  <c:v>41036</c:v>
                </c:pt>
                <c:pt idx="4511">
                  <c:v>41037</c:v>
                </c:pt>
                <c:pt idx="4512">
                  <c:v>41038</c:v>
                </c:pt>
                <c:pt idx="4513">
                  <c:v>41039</c:v>
                </c:pt>
                <c:pt idx="4514">
                  <c:v>41040</c:v>
                </c:pt>
                <c:pt idx="4515">
                  <c:v>41041</c:v>
                </c:pt>
                <c:pt idx="4516">
                  <c:v>41042</c:v>
                </c:pt>
                <c:pt idx="4517">
                  <c:v>41043</c:v>
                </c:pt>
                <c:pt idx="4518">
                  <c:v>41044</c:v>
                </c:pt>
                <c:pt idx="4519">
                  <c:v>41045</c:v>
                </c:pt>
                <c:pt idx="4520">
                  <c:v>41046</c:v>
                </c:pt>
                <c:pt idx="4521">
                  <c:v>41047</c:v>
                </c:pt>
                <c:pt idx="4522">
                  <c:v>41048</c:v>
                </c:pt>
                <c:pt idx="4523">
                  <c:v>41049</c:v>
                </c:pt>
                <c:pt idx="4524">
                  <c:v>41050</c:v>
                </c:pt>
                <c:pt idx="4525">
                  <c:v>41051</c:v>
                </c:pt>
                <c:pt idx="4526">
                  <c:v>41052</c:v>
                </c:pt>
                <c:pt idx="4527">
                  <c:v>41053</c:v>
                </c:pt>
                <c:pt idx="4528">
                  <c:v>41054</c:v>
                </c:pt>
                <c:pt idx="4529">
                  <c:v>41055</c:v>
                </c:pt>
                <c:pt idx="4530">
                  <c:v>41056</c:v>
                </c:pt>
                <c:pt idx="4531">
                  <c:v>41057</c:v>
                </c:pt>
                <c:pt idx="4532">
                  <c:v>41058</c:v>
                </c:pt>
                <c:pt idx="4533">
                  <c:v>41059</c:v>
                </c:pt>
                <c:pt idx="4534">
                  <c:v>41060</c:v>
                </c:pt>
                <c:pt idx="4535">
                  <c:v>41061</c:v>
                </c:pt>
                <c:pt idx="4536">
                  <c:v>41062</c:v>
                </c:pt>
                <c:pt idx="4537">
                  <c:v>41063</c:v>
                </c:pt>
                <c:pt idx="4538">
                  <c:v>41064</c:v>
                </c:pt>
                <c:pt idx="4539">
                  <c:v>41065</c:v>
                </c:pt>
                <c:pt idx="4540">
                  <c:v>41066</c:v>
                </c:pt>
                <c:pt idx="4541">
                  <c:v>41067</c:v>
                </c:pt>
                <c:pt idx="4542">
                  <c:v>41068</c:v>
                </c:pt>
                <c:pt idx="4543">
                  <c:v>41069</c:v>
                </c:pt>
                <c:pt idx="4544">
                  <c:v>41070</c:v>
                </c:pt>
                <c:pt idx="4545">
                  <c:v>41071</c:v>
                </c:pt>
                <c:pt idx="4546">
                  <c:v>41072</c:v>
                </c:pt>
                <c:pt idx="4547">
                  <c:v>41073</c:v>
                </c:pt>
                <c:pt idx="4548">
                  <c:v>41074</c:v>
                </c:pt>
                <c:pt idx="4549">
                  <c:v>41075</c:v>
                </c:pt>
                <c:pt idx="4550">
                  <c:v>41076</c:v>
                </c:pt>
                <c:pt idx="4551">
                  <c:v>41077</c:v>
                </c:pt>
                <c:pt idx="4552">
                  <c:v>41078</c:v>
                </c:pt>
                <c:pt idx="4553">
                  <c:v>41079</c:v>
                </c:pt>
                <c:pt idx="4554">
                  <c:v>41080</c:v>
                </c:pt>
                <c:pt idx="4555">
                  <c:v>41081</c:v>
                </c:pt>
                <c:pt idx="4556">
                  <c:v>41082</c:v>
                </c:pt>
                <c:pt idx="4557">
                  <c:v>41083</c:v>
                </c:pt>
                <c:pt idx="4558">
                  <c:v>41084</c:v>
                </c:pt>
                <c:pt idx="4559">
                  <c:v>41085</c:v>
                </c:pt>
                <c:pt idx="4560">
                  <c:v>41086</c:v>
                </c:pt>
                <c:pt idx="4561">
                  <c:v>41087</c:v>
                </c:pt>
                <c:pt idx="4562">
                  <c:v>41088</c:v>
                </c:pt>
                <c:pt idx="4563">
                  <c:v>41089</c:v>
                </c:pt>
                <c:pt idx="4564">
                  <c:v>41090</c:v>
                </c:pt>
                <c:pt idx="4565">
                  <c:v>41091</c:v>
                </c:pt>
                <c:pt idx="4566">
                  <c:v>41092</c:v>
                </c:pt>
                <c:pt idx="4567">
                  <c:v>41093</c:v>
                </c:pt>
                <c:pt idx="4568">
                  <c:v>41094</c:v>
                </c:pt>
                <c:pt idx="4569">
                  <c:v>41095</c:v>
                </c:pt>
                <c:pt idx="4570">
                  <c:v>41096</c:v>
                </c:pt>
                <c:pt idx="4571">
                  <c:v>41097</c:v>
                </c:pt>
                <c:pt idx="4572">
                  <c:v>41098</c:v>
                </c:pt>
                <c:pt idx="4573">
                  <c:v>41099</c:v>
                </c:pt>
                <c:pt idx="4574">
                  <c:v>41100</c:v>
                </c:pt>
                <c:pt idx="4575">
                  <c:v>41101</c:v>
                </c:pt>
                <c:pt idx="4576">
                  <c:v>41102</c:v>
                </c:pt>
                <c:pt idx="4577">
                  <c:v>41103</c:v>
                </c:pt>
                <c:pt idx="4578">
                  <c:v>41104</c:v>
                </c:pt>
                <c:pt idx="4579">
                  <c:v>41105</c:v>
                </c:pt>
                <c:pt idx="4580">
                  <c:v>41106</c:v>
                </c:pt>
                <c:pt idx="4581">
                  <c:v>41107</c:v>
                </c:pt>
                <c:pt idx="4582">
                  <c:v>41108</c:v>
                </c:pt>
                <c:pt idx="4583">
                  <c:v>41109</c:v>
                </c:pt>
                <c:pt idx="4584">
                  <c:v>41110</c:v>
                </c:pt>
                <c:pt idx="4585">
                  <c:v>41111</c:v>
                </c:pt>
                <c:pt idx="4586">
                  <c:v>41112</c:v>
                </c:pt>
                <c:pt idx="4587">
                  <c:v>41113</c:v>
                </c:pt>
                <c:pt idx="4588">
                  <c:v>41114</c:v>
                </c:pt>
                <c:pt idx="4589">
                  <c:v>41115</c:v>
                </c:pt>
                <c:pt idx="4590">
                  <c:v>41116</c:v>
                </c:pt>
                <c:pt idx="4591">
                  <c:v>41117</c:v>
                </c:pt>
                <c:pt idx="4592">
                  <c:v>41118</c:v>
                </c:pt>
                <c:pt idx="4593">
                  <c:v>41119</c:v>
                </c:pt>
                <c:pt idx="4594">
                  <c:v>41120</c:v>
                </c:pt>
                <c:pt idx="4595">
                  <c:v>41121</c:v>
                </c:pt>
                <c:pt idx="4596">
                  <c:v>41122</c:v>
                </c:pt>
                <c:pt idx="4597">
                  <c:v>41123</c:v>
                </c:pt>
                <c:pt idx="4598">
                  <c:v>41124</c:v>
                </c:pt>
                <c:pt idx="4599">
                  <c:v>41125</c:v>
                </c:pt>
                <c:pt idx="4600">
                  <c:v>41126</c:v>
                </c:pt>
                <c:pt idx="4601">
                  <c:v>41127</c:v>
                </c:pt>
                <c:pt idx="4602">
                  <c:v>41128</c:v>
                </c:pt>
                <c:pt idx="4603">
                  <c:v>41129</c:v>
                </c:pt>
                <c:pt idx="4604">
                  <c:v>41130</c:v>
                </c:pt>
                <c:pt idx="4605">
                  <c:v>41131</c:v>
                </c:pt>
                <c:pt idx="4606">
                  <c:v>41132</c:v>
                </c:pt>
                <c:pt idx="4607">
                  <c:v>41133</c:v>
                </c:pt>
                <c:pt idx="4608">
                  <c:v>41134</c:v>
                </c:pt>
                <c:pt idx="4609">
                  <c:v>41135</c:v>
                </c:pt>
                <c:pt idx="4610">
                  <c:v>41136</c:v>
                </c:pt>
                <c:pt idx="4611">
                  <c:v>41137</c:v>
                </c:pt>
                <c:pt idx="4612">
                  <c:v>41138</c:v>
                </c:pt>
                <c:pt idx="4613">
                  <c:v>41139</c:v>
                </c:pt>
                <c:pt idx="4614">
                  <c:v>41140</c:v>
                </c:pt>
                <c:pt idx="4615">
                  <c:v>41141</c:v>
                </c:pt>
                <c:pt idx="4616">
                  <c:v>41142</c:v>
                </c:pt>
                <c:pt idx="4617">
                  <c:v>41143</c:v>
                </c:pt>
                <c:pt idx="4618">
                  <c:v>41144</c:v>
                </c:pt>
                <c:pt idx="4619">
                  <c:v>41145</c:v>
                </c:pt>
                <c:pt idx="4620">
                  <c:v>41146</c:v>
                </c:pt>
                <c:pt idx="4621">
                  <c:v>41147</c:v>
                </c:pt>
                <c:pt idx="4622">
                  <c:v>41148</c:v>
                </c:pt>
                <c:pt idx="4623">
                  <c:v>41149</c:v>
                </c:pt>
                <c:pt idx="4624">
                  <c:v>41150</c:v>
                </c:pt>
                <c:pt idx="4625">
                  <c:v>41151</c:v>
                </c:pt>
                <c:pt idx="4626">
                  <c:v>41152</c:v>
                </c:pt>
                <c:pt idx="4627">
                  <c:v>41153</c:v>
                </c:pt>
                <c:pt idx="4628">
                  <c:v>41154</c:v>
                </c:pt>
                <c:pt idx="4629">
                  <c:v>41155</c:v>
                </c:pt>
                <c:pt idx="4630">
                  <c:v>41156</c:v>
                </c:pt>
                <c:pt idx="4631">
                  <c:v>41157</c:v>
                </c:pt>
                <c:pt idx="4632">
                  <c:v>41158</c:v>
                </c:pt>
                <c:pt idx="4633">
                  <c:v>41159</c:v>
                </c:pt>
                <c:pt idx="4634">
                  <c:v>41160</c:v>
                </c:pt>
                <c:pt idx="4635">
                  <c:v>41161</c:v>
                </c:pt>
                <c:pt idx="4636">
                  <c:v>41162</c:v>
                </c:pt>
                <c:pt idx="4637">
                  <c:v>41163</c:v>
                </c:pt>
                <c:pt idx="4638">
                  <c:v>41164</c:v>
                </c:pt>
                <c:pt idx="4639">
                  <c:v>41165</c:v>
                </c:pt>
                <c:pt idx="4640">
                  <c:v>41166</c:v>
                </c:pt>
                <c:pt idx="4641">
                  <c:v>41167</c:v>
                </c:pt>
                <c:pt idx="4642">
                  <c:v>41168</c:v>
                </c:pt>
                <c:pt idx="4643">
                  <c:v>41169</c:v>
                </c:pt>
                <c:pt idx="4644">
                  <c:v>41170</c:v>
                </c:pt>
                <c:pt idx="4645">
                  <c:v>41171</c:v>
                </c:pt>
                <c:pt idx="4646">
                  <c:v>41172</c:v>
                </c:pt>
                <c:pt idx="4647">
                  <c:v>41173</c:v>
                </c:pt>
                <c:pt idx="4648">
                  <c:v>41174</c:v>
                </c:pt>
                <c:pt idx="4649">
                  <c:v>41175</c:v>
                </c:pt>
                <c:pt idx="4650">
                  <c:v>41176</c:v>
                </c:pt>
                <c:pt idx="4651">
                  <c:v>41177</c:v>
                </c:pt>
                <c:pt idx="4652">
                  <c:v>41178</c:v>
                </c:pt>
                <c:pt idx="4653">
                  <c:v>41179</c:v>
                </c:pt>
                <c:pt idx="4654">
                  <c:v>41180</c:v>
                </c:pt>
                <c:pt idx="4655">
                  <c:v>41181</c:v>
                </c:pt>
                <c:pt idx="4656">
                  <c:v>41182</c:v>
                </c:pt>
                <c:pt idx="4657">
                  <c:v>41183</c:v>
                </c:pt>
                <c:pt idx="4658">
                  <c:v>41184</c:v>
                </c:pt>
                <c:pt idx="4659">
                  <c:v>41185</c:v>
                </c:pt>
                <c:pt idx="4660">
                  <c:v>41186</c:v>
                </c:pt>
                <c:pt idx="4661">
                  <c:v>41187</c:v>
                </c:pt>
                <c:pt idx="4662">
                  <c:v>41188</c:v>
                </c:pt>
                <c:pt idx="4663">
                  <c:v>41189</c:v>
                </c:pt>
                <c:pt idx="4664">
                  <c:v>41190</c:v>
                </c:pt>
                <c:pt idx="4665">
                  <c:v>41191</c:v>
                </c:pt>
                <c:pt idx="4666">
                  <c:v>41192</c:v>
                </c:pt>
                <c:pt idx="4667">
                  <c:v>41193</c:v>
                </c:pt>
                <c:pt idx="4668">
                  <c:v>41194</c:v>
                </c:pt>
                <c:pt idx="4669">
                  <c:v>41195</c:v>
                </c:pt>
                <c:pt idx="4670">
                  <c:v>41196</c:v>
                </c:pt>
                <c:pt idx="4671">
                  <c:v>41197</c:v>
                </c:pt>
                <c:pt idx="4672">
                  <c:v>41198</c:v>
                </c:pt>
                <c:pt idx="4673">
                  <c:v>41199</c:v>
                </c:pt>
                <c:pt idx="4674">
                  <c:v>41200</c:v>
                </c:pt>
                <c:pt idx="4675">
                  <c:v>41201</c:v>
                </c:pt>
                <c:pt idx="4676">
                  <c:v>41202</c:v>
                </c:pt>
                <c:pt idx="4677">
                  <c:v>41203</c:v>
                </c:pt>
                <c:pt idx="4678">
                  <c:v>41204</c:v>
                </c:pt>
                <c:pt idx="4679">
                  <c:v>41205</c:v>
                </c:pt>
                <c:pt idx="4680">
                  <c:v>41206</c:v>
                </c:pt>
                <c:pt idx="4681">
                  <c:v>41207</c:v>
                </c:pt>
                <c:pt idx="4682">
                  <c:v>41208</c:v>
                </c:pt>
                <c:pt idx="4683">
                  <c:v>41209</c:v>
                </c:pt>
                <c:pt idx="4684">
                  <c:v>41210</c:v>
                </c:pt>
                <c:pt idx="4685">
                  <c:v>41211</c:v>
                </c:pt>
                <c:pt idx="4686">
                  <c:v>41212</c:v>
                </c:pt>
                <c:pt idx="4687">
                  <c:v>41213</c:v>
                </c:pt>
                <c:pt idx="4688">
                  <c:v>41214</c:v>
                </c:pt>
                <c:pt idx="4689">
                  <c:v>41215</c:v>
                </c:pt>
                <c:pt idx="4690">
                  <c:v>41216</c:v>
                </c:pt>
                <c:pt idx="4691">
                  <c:v>41217</c:v>
                </c:pt>
                <c:pt idx="4692">
                  <c:v>41218</c:v>
                </c:pt>
                <c:pt idx="4693">
                  <c:v>41219</c:v>
                </c:pt>
                <c:pt idx="4694">
                  <c:v>41220</c:v>
                </c:pt>
                <c:pt idx="4695">
                  <c:v>41221</c:v>
                </c:pt>
                <c:pt idx="4696">
                  <c:v>41222</c:v>
                </c:pt>
                <c:pt idx="4697">
                  <c:v>41223</c:v>
                </c:pt>
                <c:pt idx="4698">
                  <c:v>41224</c:v>
                </c:pt>
                <c:pt idx="4699">
                  <c:v>41225</c:v>
                </c:pt>
                <c:pt idx="4700">
                  <c:v>41226</c:v>
                </c:pt>
                <c:pt idx="4701">
                  <c:v>41227</c:v>
                </c:pt>
                <c:pt idx="4702">
                  <c:v>41228</c:v>
                </c:pt>
                <c:pt idx="4703">
                  <c:v>41229</c:v>
                </c:pt>
                <c:pt idx="4704">
                  <c:v>41230</c:v>
                </c:pt>
                <c:pt idx="4705">
                  <c:v>41231</c:v>
                </c:pt>
                <c:pt idx="4706">
                  <c:v>41232</c:v>
                </c:pt>
                <c:pt idx="4707">
                  <c:v>41233</c:v>
                </c:pt>
                <c:pt idx="4708">
                  <c:v>41234</c:v>
                </c:pt>
                <c:pt idx="4709">
                  <c:v>41235</c:v>
                </c:pt>
                <c:pt idx="4710">
                  <c:v>41236</c:v>
                </c:pt>
                <c:pt idx="4711">
                  <c:v>41237</c:v>
                </c:pt>
                <c:pt idx="4712">
                  <c:v>41238</c:v>
                </c:pt>
                <c:pt idx="4713">
                  <c:v>41239</c:v>
                </c:pt>
                <c:pt idx="4714">
                  <c:v>41240</c:v>
                </c:pt>
                <c:pt idx="4715">
                  <c:v>41241</c:v>
                </c:pt>
                <c:pt idx="4716">
                  <c:v>41242</c:v>
                </c:pt>
                <c:pt idx="4717">
                  <c:v>41243</c:v>
                </c:pt>
                <c:pt idx="4718">
                  <c:v>41244</c:v>
                </c:pt>
                <c:pt idx="4719">
                  <c:v>41245</c:v>
                </c:pt>
                <c:pt idx="4720">
                  <c:v>41246</c:v>
                </c:pt>
                <c:pt idx="4721">
                  <c:v>41247</c:v>
                </c:pt>
                <c:pt idx="4722">
                  <c:v>41248</c:v>
                </c:pt>
                <c:pt idx="4723">
                  <c:v>41249</c:v>
                </c:pt>
                <c:pt idx="4724">
                  <c:v>41250</c:v>
                </c:pt>
                <c:pt idx="4725">
                  <c:v>41251</c:v>
                </c:pt>
                <c:pt idx="4726">
                  <c:v>41252</c:v>
                </c:pt>
                <c:pt idx="4727">
                  <c:v>41253</c:v>
                </c:pt>
                <c:pt idx="4728">
                  <c:v>41254</c:v>
                </c:pt>
                <c:pt idx="4729">
                  <c:v>41255</c:v>
                </c:pt>
                <c:pt idx="4730">
                  <c:v>41256</c:v>
                </c:pt>
                <c:pt idx="4731">
                  <c:v>41257</c:v>
                </c:pt>
                <c:pt idx="4732">
                  <c:v>41258</c:v>
                </c:pt>
                <c:pt idx="4733">
                  <c:v>41259</c:v>
                </c:pt>
                <c:pt idx="4734">
                  <c:v>41260</c:v>
                </c:pt>
                <c:pt idx="4735">
                  <c:v>41261</c:v>
                </c:pt>
                <c:pt idx="4736">
                  <c:v>41262</c:v>
                </c:pt>
                <c:pt idx="4737">
                  <c:v>41263</c:v>
                </c:pt>
                <c:pt idx="4738">
                  <c:v>41264</c:v>
                </c:pt>
                <c:pt idx="4739">
                  <c:v>41265</c:v>
                </c:pt>
                <c:pt idx="4740">
                  <c:v>41266</c:v>
                </c:pt>
                <c:pt idx="4741">
                  <c:v>41267</c:v>
                </c:pt>
                <c:pt idx="4742">
                  <c:v>41268</c:v>
                </c:pt>
                <c:pt idx="4743">
                  <c:v>41269</c:v>
                </c:pt>
                <c:pt idx="4744">
                  <c:v>41270</c:v>
                </c:pt>
                <c:pt idx="4745">
                  <c:v>41271</c:v>
                </c:pt>
                <c:pt idx="4746">
                  <c:v>41272</c:v>
                </c:pt>
                <c:pt idx="4747">
                  <c:v>41273</c:v>
                </c:pt>
                <c:pt idx="4748">
                  <c:v>41274</c:v>
                </c:pt>
                <c:pt idx="4749">
                  <c:v>41275</c:v>
                </c:pt>
                <c:pt idx="4750">
                  <c:v>41276</c:v>
                </c:pt>
                <c:pt idx="4751">
                  <c:v>41277</c:v>
                </c:pt>
                <c:pt idx="4752">
                  <c:v>41278</c:v>
                </c:pt>
                <c:pt idx="4753">
                  <c:v>41279</c:v>
                </c:pt>
                <c:pt idx="4754">
                  <c:v>41280</c:v>
                </c:pt>
                <c:pt idx="4755">
                  <c:v>41281</c:v>
                </c:pt>
                <c:pt idx="4756">
                  <c:v>41282</c:v>
                </c:pt>
                <c:pt idx="4757">
                  <c:v>41283</c:v>
                </c:pt>
                <c:pt idx="4758">
                  <c:v>41284</c:v>
                </c:pt>
                <c:pt idx="4759">
                  <c:v>41285</c:v>
                </c:pt>
                <c:pt idx="4760">
                  <c:v>41286</c:v>
                </c:pt>
                <c:pt idx="4761">
                  <c:v>41287</c:v>
                </c:pt>
                <c:pt idx="4762">
                  <c:v>41288</c:v>
                </c:pt>
                <c:pt idx="4763">
                  <c:v>41289</c:v>
                </c:pt>
                <c:pt idx="4764">
                  <c:v>41290</c:v>
                </c:pt>
                <c:pt idx="4765">
                  <c:v>41291</c:v>
                </c:pt>
                <c:pt idx="4766">
                  <c:v>41292</c:v>
                </c:pt>
                <c:pt idx="4767">
                  <c:v>41293</c:v>
                </c:pt>
                <c:pt idx="4768">
                  <c:v>41294</c:v>
                </c:pt>
                <c:pt idx="4769">
                  <c:v>41295</c:v>
                </c:pt>
                <c:pt idx="4770">
                  <c:v>41296</c:v>
                </c:pt>
                <c:pt idx="4771">
                  <c:v>41297</c:v>
                </c:pt>
                <c:pt idx="4772">
                  <c:v>41298</c:v>
                </c:pt>
                <c:pt idx="4773">
                  <c:v>41299</c:v>
                </c:pt>
                <c:pt idx="4774">
                  <c:v>41300</c:v>
                </c:pt>
                <c:pt idx="4775">
                  <c:v>41301</c:v>
                </c:pt>
                <c:pt idx="4776">
                  <c:v>41302</c:v>
                </c:pt>
                <c:pt idx="4777">
                  <c:v>41303</c:v>
                </c:pt>
                <c:pt idx="4778">
                  <c:v>41304</c:v>
                </c:pt>
                <c:pt idx="4779">
                  <c:v>41305</c:v>
                </c:pt>
                <c:pt idx="4780">
                  <c:v>41306</c:v>
                </c:pt>
                <c:pt idx="4781">
                  <c:v>41307</c:v>
                </c:pt>
                <c:pt idx="4782">
                  <c:v>41308</c:v>
                </c:pt>
                <c:pt idx="4783">
                  <c:v>41309</c:v>
                </c:pt>
                <c:pt idx="4784">
                  <c:v>41310</c:v>
                </c:pt>
                <c:pt idx="4785">
                  <c:v>41311</c:v>
                </c:pt>
                <c:pt idx="4786">
                  <c:v>41312</c:v>
                </c:pt>
                <c:pt idx="4787">
                  <c:v>41313</c:v>
                </c:pt>
                <c:pt idx="4788">
                  <c:v>41314</c:v>
                </c:pt>
                <c:pt idx="4789">
                  <c:v>41315</c:v>
                </c:pt>
                <c:pt idx="4790">
                  <c:v>41316</c:v>
                </c:pt>
                <c:pt idx="4791">
                  <c:v>41317</c:v>
                </c:pt>
                <c:pt idx="4792">
                  <c:v>41318</c:v>
                </c:pt>
                <c:pt idx="4793">
                  <c:v>41319</c:v>
                </c:pt>
                <c:pt idx="4794">
                  <c:v>41320</c:v>
                </c:pt>
                <c:pt idx="4795">
                  <c:v>41321</c:v>
                </c:pt>
                <c:pt idx="4796">
                  <c:v>41322</c:v>
                </c:pt>
                <c:pt idx="4797">
                  <c:v>41323</c:v>
                </c:pt>
                <c:pt idx="4798">
                  <c:v>41324</c:v>
                </c:pt>
                <c:pt idx="4799">
                  <c:v>41325</c:v>
                </c:pt>
                <c:pt idx="4800">
                  <c:v>41326</c:v>
                </c:pt>
                <c:pt idx="4801">
                  <c:v>41327</c:v>
                </c:pt>
                <c:pt idx="4802">
                  <c:v>41328</c:v>
                </c:pt>
                <c:pt idx="4803">
                  <c:v>41329</c:v>
                </c:pt>
                <c:pt idx="4804">
                  <c:v>41330</c:v>
                </c:pt>
                <c:pt idx="4805">
                  <c:v>41331</c:v>
                </c:pt>
                <c:pt idx="4806">
                  <c:v>41332</c:v>
                </c:pt>
                <c:pt idx="4807">
                  <c:v>41333</c:v>
                </c:pt>
                <c:pt idx="4808">
                  <c:v>41334</c:v>
                </c:pt>
                <c:pt idx="4809">
                  <c:v>41335</c:v>
                </c:pt>
                <c:pt idx="4810">
                  <c:v>41336</c:v>
                </c:pt>
                <c:pt idx="4811">
                  <c:v>41337</c:v>
                </c:pt>
                <c:pt idx="4812">
                  <c:v>41338</c:v>
                </c:pt>
                <c:pt idx="4813">
                  <c:v>41339</c:v>
                </c:pt>
                <c:pt idx="4814">
                  <c:v>41340</c:v>
                </c:pt>
                <c:pt idx="4815">
                  <c:v>41341</c:v>
                </c:pt>
                <c:pt idx="4816">
                  <c:v>41342</c:v>
                </c:pt>
                <c:pt idx="4817">
                  <c:v>41343</c:v>
                </c:pt>
                <c:pt idx="4818">
                  <c:v>41344</c:v>
                </c:pt>
                <c:pt idx="4819">
                  <c:v>41345</c:v>
                </c:pt>
                <c:pt idx="4820">
                  <c:v>41346</c:v>
                </c:pt>
                <c:pt idx="4821">
                  <c:v>41347</c:v>
                </c:pt>
                <c:pt idx="4822">
                  <c:v>41348</c:v>
                </c:pt>
                <c:pt idx="4823">
                  <c:v>41349</c:v>
                </c:pt>
                <c:pt idx="4824">
                  <c:v>41350</c:v>
                </c:pt>
                <c:pt idx="4825">
                  <c:v>41351</c:v>
                </c:pt>
                <c:pt idx="4826">
                  <c:v>41352</c:v>
                </c:pt>
                <c:pt idx="4827">
                  <c:v>41353</c:v>
                </c:pt>
                <c:pt idx="4828">
                  <c:v>41354</c:v>
                </c:pt>
                <c:pt idx="4829">
                  <c:v>41355</c:v>
                </c:pt>
                <c:pt idx="4830">
                  <c:v>41356</c:v>
                </c:pt>
                <c:pt idx="4831">
                  <c:v>41357</c:v>
                </c:pt>
                <c:pt idx="4832">
                  <c:v>41358</c:v>
                </c:pt>
                <c:pt idx="4833">
                  <c:v>41359</c:v>
                </c:pt>
                <c:pt idx="4834">
                  <c:v>41360</c:v>
                </c:pt>
                <c:pt idx="4835">
                  <c:v>41361</c:v>
                </c:pt>
                <c:pt idx="4836">
                  <c:v>41362</c:v>
                </c:pt>
                <c:pt idx="4837">
                  <c:v>41363</c:v>
                </c:pt>
                <c:pt idx="4838">
                  <c:v>41364</c:v>
                </c:pt>
                <c:pt idx="4839">
                  <c:v>41365</c:v>
                </c:pt>
                <c:pt idx="4840">
                  <c:v>41366</c:v>
                </c:pt>
                <c:pt idx="4841">
                  <c:v>41367</c:v>
                </c:pt>
                <c:pt idx="4842">
                  <c:v>41368</c:v>
                </c:pt>
                <c:pt idx="4843">
                  <c:v>41369</c:v>
                </c:pt>
                <c:pt idx="4844">
                  <c:v>41370</c:v>
                </c:pt>
                <c:pt idx="4845">
                  <c:v>41371</c:v>
                </c:pt>
                <c:pt idx="4846">
                  <c:v>41372</c:v>
                </c:pt>
                <c:pt idx="4847">
                  <c:v>41373</c:v>
                </c:pt>
                <c:pt idx="4848">
                  <c:v>41374</c:v>
                </c:pt>
                <c:pt idx="4849">
                  <c:v>41375</c:v>
                </c:pt>
                <c:pt idx="4850">
                  <c:v>41376</c:v>
                </c:pt>
                <c:pt idx="4851">
                  <c:v>41377</c:v>
                </c:pt>
                <c:pt idx="4852">
                  <c:v>41378</c:v>
                </c:pt>
                <c:pt idx="4853">
                  <c:v>41379</c:v>
                </c:pt>
                <c:pt idx="4854">
                  <c:v>41380</c:v>
                </c:pt>
                <c:pt idx="4855">
                  <c:v>41381</c:v>
                </c:pt>
                <c:pt idx="4856">
                  <c:v>41382</c:v>
                </c:pt>
                <c:pt idx="4857">
                  <c:v>41383</c:v>
                </c:pt>
                <c:pt idx="4858">
                  <c:v>41384</c:v>
                </c:pt>
                <c:pt idx="4859">
                  <c:v>41385</c:v>
                </c:pt>
                <c:pt idx="4860">
                  <c:v>41386</c:v>
                </c:pt>
                <c:pt idx="4861">
                  <c:v>41387</c:v>
                </c:pt>
                <c:pt idx="4862">
                  <c:v>41388</c:v>
                </c:pt>
                <c:pt idx="4863">
                  <c:v>41389</c:v>
                </c:pt>
                <c:pt idx="4864">
                  <c:v>41390</c:v>
                </c:pt>
                <c:pt idx="4865">
                  <c:v>41391</c:v>
                </c:pt>
                <c:pt idx="4866">
                  <c:v>41392</c:v>
                </c:pt>
                <c:pt idx="4867">
                  <c:v>41393</c:v>
                </c:pt>
                <c:pt idx="4868">
                  <c:v>41394</c:v>
                </c:pt>
                <c:pt idx="4869">
                  <c:v>41395</c:v>
                </c:pt>
                <c:pt idx="4870">
                  <c:v>41396</c:v>
                </c:pt>
                <c:pt idx="4871">
                  <c:v>41397</c:v>
                </c:pt>
                <c:pt idx="4872">
                  <c:v>41398</c:v>
                </c:pt>
                <c:pt idx="4873">
                  <c:v>41399</c:v>
                </c:pt>
                <c:pt idx="4874">
                  <c:v>41400</c:v>
                </c:pt>
                <c:pt idx="4875">
                  <c:v>41401</c:v>
                </c:pt>
                <c:pt idx="4876">
                  <c:v>41402</c:v>
                </c:pt>
                <c:pt idx="4877">
                  <c:v>41403</c:v>
                </c:pt>
                <c:pt idx="4878">
                  <c:v>41404</c:v>
                </c:pt>
                <c:pt idx="4879">
                  <c:v>41405</c:v>
                </c:pt>
                <c:pt idx="4880">
                  <c:v>41406</c:v>
                </c:pt>
                <c:pt idx="4881">
                  <c:v>41407</c:v>
                </c:pt>
                <c:pt idx="4882">
                  <c:v>41408</c:v>
                </c:pt>
                <c:pt idx="4883">
                  <c:v>41409</c:v>
                </c:pt>
                <c:pt idx="4884">
                  <c:v>41410</c:v>
                </c:pt>
                <c:pt idx="4885">
                  <c:v>41411</c:v>
                </c:pt>
                <c:pt idx="4886">
                  <c:v>41412</c:v>
                </c:pt>
                <c:pt idx="4887">
                  <c:v>41413</c:v>
                </c:pt>
                <c:pt idx="4888">
                  <c:v>41414</c:v>
                </c:pt>
                <c:pt idx="4889">
                  <c:v>41415</c:v>
                </c:pt>
                <c:pt idx="4890">
                  <c:v>41416</c:v>
                </c:pt>
                <c:pt idx="4891">
                  <c:v>41417</c:v>
                </c:pt>
                <c:pt idx="4892">
                  <c:v>41418</c:v>
                </c:pt>
                <c:pt idx="4893">
                  <c:v>41419</c:v>
                </c:pt>
                <c:pt idx="4894">
                  <c:v>41420</c:v>
                </c:pt>
                <c:pt idx="4895">
                  <c:v>41421</c:v>
                </c:pt>
                <c:pt idx="4896">
                  <c:v>41422</c:v>
                </c:pt>
                <c:pt idx="4897">
                  <c:v>41423</c:v>
                </c:pt>
                <c:pt idx="4898">
                  <c:v>41424</c:v>
                </c:pt>
                <c:pt idx="4899">
                  <c:v>41425</c:v>
                </c:pt>
                <c:pt idx="4900">
                  <c:v>41426</c:v>
                </c:pt>
                <c:pt idx="4901">
                  <c:v>41427</c:v>
                </c:pt>
                <c:pt idx="4902">
                  <c:v>41428</c:v>
                </c:pt>
                <c:pt idx="4903">
                  <c:v>41429</c:v>
                </c:pt>
                <c:pt idx="4904">
                  <c:v>41430</c:v>
                </c:pt>
                <c:pt idx="4905">
                  <c:v>41431</c:v>
                </c:pt>
                <c:pt idx="4906">
                  <c:v>41432</c:v>
                </c:pt>
                <c:pt idx="4907">
                  <c:v>41433</c:v>
                </c:pt>
                <c:pt idx="4908">
                  <c:v>41434</c:v>
                </c:pt>
                <c:pt idx="4909">
                  <c:v>41435</c:v>
                </c:pt>
                <c:pt idx="4910">
                  <c:v>41436</c:v>
                </c:pt>
                <c:pt idx="4911">
                  <c:v>41437</c:v>
                </c:pt>
                <c:pt idx="4912">
                  <c:v>41438</c:v>
                </c:pt>
                <c:pt idx="4913">
                  <c:v>41439</c:v>
                </c:pt>
                <c:pt idx="4914">
                  <c:v>41440</c:v>
                </c:pt>
                <c:pt idx="4915">
                  <c:v>41441</c:v>
                </c:pt>
                <c:pt idx="4916">
                  <c:v>41442</c:v>
                </c:pt>
                <c:pt idx="4917">
                  <c:v>41443</c:v>
                </c:pt>
                <c:pt idx="4918">
                  <c:v>41444</c:v>
                </c:pt>
                <c:pt idx="4919">
                  <c:v>41445</c:v>
                </c:pt>
                <c:pt idx="4920">
                  <c:v>41446</c:v>
                </c:pt>
                <c:pt idx="4921">
                  <c:v>41447</c:v>
                </c:pt>
                <c:pt idx="4922">
                  <c:v>41448</c:v>
                </c:pt>
                <c:pt idx="4923">
                  <c:v>41449</c:v>
                </c:pt>
                <c:pt idx="4924">
                  <c:v>41450</c:v>
                </c:pt>
                <c:pt idx="4925">
                  <c:v>41451</c:v>
                </c:pt>
                <c:pt idx="4926">
                  <c:v>41452</c:v>
                </c:pt>
                <c:pt idx="4927">
                  <c:v>41453</c:v>
                </c:pt>
                <c:pt idx="4928">
                  <c:v>41454</c:v>
                </c:pt>
                <c:pt idx="4929">
                  <c:v>41455</c:v>
                </c:pt>
                <c:pt idx="4930">
                  <c:v>41456</c:v>
                </c:pt>
                <c:pt idx="4931">
                  <c:v>41457</c:v>
                </c:pt>
                <c:pt idx="4932">
                  <c:v>41458</c:v>
                </c:pt>
                <c:pt idx="4933">
                  <c:v>41459</c:v>
                </c:pt>
                <c:pt idx="4934">
                  <c:v>41460</c:v>
                </c:pt>
                <c:pt idx="4935">
                  <c:v>41461</c:v>
                </c:pt>
                <c:pt idx="4936">
                  <c:v>41462</c:v>
                </c:pt>
                <c:pt idx="4937">
                  <c:v>41463</c:v>
                </c:pt>
                <c:pt idx="4938">
                  <c:v>41464</c:v>
                </c:pt>
                <c:pt idx="4939">
                  <c:v>41465</c:v>
                </c:pt>
                <c:pt idx="4940">
                  <c:v>41466</c:v>
                </c:pt>
                <c:pt idx="4941">
                  <c:v>41467</c:v>
                </c:pt>
                <c:pt idx="4942">
                  <c:v>41468</c:v>
                </c:pt>
                <c:pt idx="4943">
                  <c:v>41469</c:v>
                </c:pt>
                <c:pt idx="4944">
                  <c:v>41470</c:v>
                </c:pt>
                <c:pt idx="4945">
                  <c:v>41471</c:v>
                </c:pt>
                <c:pt idx="4946">
                  <c:v>41472</c:v>
                </c:pt>
                <c:pt idx="4947">
                  <c:v>41473</c:v>
                </c:pt>
                <c:pt idx="4948">
                  <c:v>41474</c:v>
                </c:pt>
                <c:pt idx="4949">
                  <c:v>41475</c:v>
                </c:pt>
                <c:pt idx="4950">
                  <c:v>41476</c:v>
                </c:pt>
                <c:pt idx="4951">
                  <c:v>41477</c:v>
                </c:pt>
                <c:pt idx="4952">
                  <c:v>41478</c:v>
                </c:pt>
                <c:pt idx="4953">
                  <c:v>41479</c:v>
                </c:pt>
                <c:pt idx="4954">
                  <c:v>41480</c:v>
                </c:pt>
                <c:pt idx="4955">
                  <c:v>41481</c:v>
                </c:pt>
                <c:pt idx="4956">
                  <c:v>41482</c:v>
                </c:pt>
                <c:pt idx="4957">
                  <c:v>41483</c:v>
                </c:pt>
                <c:pt idx="4958">
                  <c:v>41484</c:v>
                </c:pt>
                <c:pt idx="4959">
                  <c:v>41485</c:v>
                </c:pt>
                <c:pt idx="4960">
                  <c:v>41486</c:v>
                </c:pt>
                <c:pt idx="4961">
                  <c:v>41487</c:v>
                </c:pt>
                <c:pt idx="4962">
                  <c:v>41488</c:v>
                </c:pt>
                <c:pt idx="4963">
                  <c:v>41489</c:v>
                </c:pt>
                <c:pt idx="4964">
                  <c:v>41490</c:v>
                </c:pt>
                <c:pt idx="4965">
                  <c:v>41491</c:v>
                </c:pt>
                <c:pt idx="4966">
                  <c:v>41492</c:v>
                </c:pt>
                <c:pt idx="4967">
                  <c:v>41493</c:v>
                </c:pt>
                <c:pt idx="4968">
                  <c:v>41494</c:v>
                </c:pt>
                <c:pt idx="4969">
                  <c:v>41495</c:v>
                </c:pt>
                <c:pt idx="4970">
                  <c:v>41496</c:v>
                </c:pt>
                <c:pt idx="4971">
                  <c:v>41497</c:v>
                </c:pt>
                <c:pt idx="4972">
                  <c:v>41498</c:v>
                </c:pt>
                <c:pt idx="4973">
                  <c:v>41499</c:v>
                </c:pt>
                <c:pt idx="4974">
                  <c:v>41500</c:v>
                </c:pt>
                <c:pt idx="4975">
                  <c:v>41501</c:v>
                </c:pt>
                <c:pt idx="4976">
                  <c:v>41502</c:v>
                </c:pt>
                <c:pt idx="4977">
                  <c:v>41503</c:v>
                </c:pt>
                <c:pt idx="4978">
                  <c:v>41504</c:v>
                </c:pt>
                <c:pt idx="4979">
                  <c:v>41505</c:v>
                </c:pt>
                <c:pt idx="4980">
                  <c:v>41506</c:v>
                </c:pt>
                <c:pt idx="4981">
                  <c:v>41507</c:v>
                </c:pt>
                <c:pt idx="4982">
                  <c:v>41508</c:v>
                </c:pt>
                <c:pt idx="4983">
                  <c:v>41509</c:v>
                </c:pt>
                <c:pt idx="4984">
                  <c:v>41510</c:v>
                </c:pt>
                <c:pt idx="4985">
                  <c:v>41511</c:v>
                </c:pt>
                <c:pt idx="4986">
                  <c:v>41512</c:v>
                </c:pt>
                <c:pt idx="4987">
                  <c:v>41513</c:v>
                </c:pt>
                <c:pt idx="4988">
                  <c:v>41514</c:v>
                </c:pt>
                <c:pt idx="4989">
                  <c:v>41515</c:v>
                </c:pt>
                <c:pt idx="4990">
                  <c:v>41516</c:v>
                </c:pt>
                <c:pt idx="4991">
                  <c:v>41517</c:v>
                </c:pt>
                <c:pt idx="4992">
                  <c:v>41518</c:v>
                </c:pt>
                <c:pt idx="4993">
                  <c:v>41519</c:v>
                </c:pt>
                <c:pt idx="4994">
                  <c:v>41520</c:v>
                </c:pt>
                <c:pt idx="4995">
                  <c:v>41521</c:v>
                </c:pt>
                <c:pt idx="4996">
                  <c:v>41522</c:v>
                </c:pt>
                <c:pt idx="4997">
                  <c:v>41523</c:v>
                </c:pt>
                <c:pt idx="4998">
                  <c:v>41524</c:v>
                </c:pt>
                <c:pt idx="4999">
                  <c:v>41525</c:v>
                </c:pt>
                <c:pt idx="5000">
                  <c:v>41526</c:v>
                </c:pt>
                <c:pt idx="5001">
                  <c:v>41527</c:v>
                </c:pt>
                <c:pt idx="5002">
                  <c:v>41528</c:v>
                </c:pt>
                <c:pt idx="5003">
                  <c:v>41529</c:v>
                </c:pt>
                <c:pt idx="5004">
                  <c:v>41530</c:v>
                </c:pt>
                <c:pt idx="5005">
                  <c:v>41531</c:v>
                </c:pt>
                <c:pt idx="5006">
                  <c:v>41532</c:v>
                </c:pt>
                <c:pt idx="5007">
                  <c:v>41533</c:v>
                </c:pt>
                <c:pt idx="5008">
                  <c:v>41534</c:v>
                </c:pt>
                <c:pt idx="5009">
                  <c:v>41535</c:v>
                </c:pt>
                <c:pt idx="5010">
                  <c:v>41536</c:v>
                </c:pt>
                <c:pt idx="5011">
                  <c:v>41537</c:v>
                </c:pt>
                <c:pt idx="5012">
                  <c:v>41538</c:v>
                </c:pt>
                <c:pt idx="5013">
                  <c:v>41539</c:v>
                </c:pt>
                <c:pt idx="5014">
                  <c:v>41540</c:v>
                </c:pt>
                <c:pt idx="5015">
                  <c:v>41541</c:v>
                </c:pt>
                <c:pt idx="5016">
                  <c:v>41542</c:v>
                </c:pt>
                <c:pt idx="5017">
                  <c:v>41543</c:v>
                </c:pt>
                <c:pt idx="5018">
                  <c:v>41544</c:v>
                </c:pt>
                <c:pt idx="5019">
                  <c:v>41545</c:v>
                </c:pt>
                <c:pt idx="5020">
                  <c:v>41546</c:v>
                </c:pt>
                <c:pt idx="5021">
                  <c:v>41547</c:v>
                </c:pt>
                <c:pt idx="5022">
                  <c:v>41548</c:v>
                </c:pt>
                <c:pt idx="5023">
                  <c:v>41549</c:v>
                </c:pt>
                <c:pt idx="5024">
                  <c:v>41550</c:v>
                </c:pt>
                <c:pt idx="5025">
                  <c:v>41551</c:v>
                </c:pt>
                <c:pt idx="5026">
                  <c:v>41552</c:v>
                </c:pt>
                <c:pt idx="5027">
                  <c:v>41553</c:v>
                </c:pt>
                <c:pt idx="5028">
                  <c:v>41554</c:v>
                </c:pt>
                <c:pt idx="5029">
                  <c:v>41555</c:v>
                </c:pt>
                <c:pt idx="5030">
                  <c:v>41556</c:v>
                </c:pt>
                <c:pt idx="5031">
                  <c:v>41557</c:v>
                </c:pt>
                <c:pt idx="5032">
                  <c:v>41558</c:v>
                </c:pt>
                <c:pt idx="5033">
                  <c:v>41559</c:v>
                </c:pt>
                <c:pt idx="5034">
                  <c:v>41560</c:v>
                </c:pt>
                <c:pt idx="5035">
                  <c:v>41561</c:v>
                </c:pt>
                <c:pt idx="5036">
                  <c:v>41562</c:v>
                </c:pt>
                <c:pt idx="5037">
                  <c:v>41563</c:v>
                </c:pt>
                <c:pt idx="5038">
                  <c:v>41564</c:v>
                </c:pt>
                <c:pt idx="5039">
                  <c:v>41565</c:v>
                </c:pt>
                <c:pt idx="5040">
                  <c:v>41566</c:v>
                </c:pt>
                <c:pt idx="5041">
                  <c:v>41567</c:v>
                </c:pt>
                <c:pt idx="5042">
                  <c:v>41568</c:v>
                </c:pt>
                <c:pt idx="5043">
                  <c:v>41569</c:v>
                </c:pt>
                <c:pt idx="5044">
                  <c:v>41570</c:v>
                </c:pt>
                <c:pt idx="5045">
                  <c:v>41571</c:v>
                </c:pt>
                <c:pt idx="5046">
                  <c:v>41572</c:v>
                </c:pt>
                <c:pt idx="5047">
                  <c:v>41573</c:v>
                </c:pt>
                <c:pt idx="5048">
                  <c:v>41574</c:v>
                </c:pt>
                <c:pt idx="5049">
                  <c:v>41575</c:v>
                </c:pt>
                <c:pt idx="5050">
                  <c:v>41576</c:v>
                </c:pt>
                <c:pt idx="5051">
                  <c:v>41577</c:v>
                </c:pt>
                <c:pt idx="5052">
                  <c:v>41578</c:v>
                </c:pt>
                <c:pt idx="5053">
                  <c:v>41579</c:v>
                </c:pt>
                <c:pt idx="5054">
                  <c:v>41580</c:v>
                </c:pt>
                <c:pt idx="5055">
                  <c:v>41581</c:v>
                </c:pt>
                <c:pt idx="5056">
                  <c:v>41582</c:v>
                </c:pt>
                <c:pt idx="5057">
                  <c:v>41583</c:v>
                </c:pt>
                <c:pt idx="5058">
                  <c:v>41584</c:v>
                </c:pt>
                <c:pt idx="5059">
                  <c:v>41585</c:v>
                </c:pt>
                <c:pt idx="5060">
                  <c:v>41586</c:v>
                </c:pt>
                <c:pt idx="5061">
                  <c:v>41587</c:v>
                </c:pt>
                <c:pt idx="5062">
                  <c:v>41588</c:v>
                </c:pt>
                <c:pt idx="5063">
                  <c:v>41589</c:v>
                </c:pt>
                <c:pt idx="5064">
                  <c:v>41590</c:v>
                </c:pt>
                <c:pt idx="5065">
                  <c:v>41591</c:v>
                </c:pt>
                <c:pt idx="5066">
                  <c:v>41592</c:v>
                </c:pt>
                <c:pt idx="5067">
                  <c:v>41593</c:v>
                </c:pt>
                <c:pt idx="5068">
                  <c:v>41594</c:v>
                </c:pt>
                <c:pt idx="5069">
                  <c:v>41595</c:v>
                </c:pt>
                <c:pt idx="5070">
                  <c:v>41596</c:v>
                </c:pt>
                <c:pt idx="5071">
                  <c:v>41597</c:v>
                </c:pt>
                <c:pt idx="5072">
                  <c:v>41598</c:v>
                </c:pt>
                <c:pt idx="5073">
                  <c:v>41599</c:v>
                </c:pt>
                <c:pt idx="5074">
                  <c:v>41600</c:v>
                </c:pt>
                <c:pt idx="5075">
                  <c:v>41601</c:v>
                </c:pt>
                <c:pt idx="5076">
                  <c:v>41602</c:v>
                </c:pt>
                <c:pt idx="5077">
                  <c:v>41603</c:v>
                </c:pt>
                <c:pt idx="5078">
                  <c:v>41604</c:v>
                </c:pt>
                <c:pt idx="5079">
                  <c:v>41605</c:v>
                </c:pt>
                <c:pt idx="5080">
                  <c:v>41606</c:v>
                </c:pt>
                <c:pt idx="5081">
                  <c:v>41607</c:v>
                </c:pt>
                <c:pt idx="5082">
                  <c:v>41608</c:v>
                </c:pt>
                <c:pt idx="5083">
                  <c:v>41609</c:v>
                </c:pt>
                <c:pt idx="5084">
                  <c:v>41610</c:v>
                </c:pt>
                <c:pt idx="5085">
                  <c:v>41611</c:v>
                </c:pt>
                <c:pt idx="5086">
                  <c:v>41612</c:v>
                </c:pt>
                <c:pt idx="5087">
                  <c:v>41613</c:v>
                </c:pt>
                <c:pt idx="5088">
                  <c:v>41614</c:v>
                </c:pt>
                <c:pt idx="5089">
                  <c:v>41615</c:v>
                </c:pt>
                <c:pt idx="5090">
                  <c:v>41616</c:v>
                </c:pt>
                <c:pt idx="5091">
                  <c:v>41617</c:v>
                </c:pt>
                <c:pt idx="5092">
                  <c:v>41618</c:v>
                </c:pt>
                <c:pt idx="5093">
                  <c:v>41619</c:v>
                </c:pt>
                <c:pt idx="5094">
                  <c:v>41620</c:v>
                </c:pt>
                <c:pt idx="5095">
                  <c:v>41621</c:v>
                </c:pt>
                <c:pt idx="5096">
                  <c:v>41622</c:v>
                </c:pt>
                <c:pt idx="5097">
                  <c:v>41623</c:v>
                </c:pt>
                <c:pt idx="5098">
                  <c:v>41624</c:v>
                </c:pt>
                <c:pt idx="5099">
                  <c:v>41625</c:v>
                </c:pt>
                <c:pt idx="5100">
                  <c:v>41626</c:v>
                </c:pt>
                <c:pt idx="5101">
                  <c:v>41627</c:v>
                </c:pt>
                <c:pt idx="5102">
                  <c:v>41628</c:v>
                </c:pt>
                <c:pt idx="5103">
                  <c:v>41629</c:v>
                </c:pt>
                <c:pt idx="5104">
                  <c:v>41630</c:v>
                </c:pt>
                <c:pt idx="5105">
                  <c:v>41631</c:v>
                </c:pt>
                <c:pt idx="5106">
                  <c:v>41632</c:v>
                </c:pt>
                <c:pt idx="5107">
                  <c:v>41633</c:v>
                </c:pt>
                <c:pt idx="5108">
                  <c:v>41634</c:v>
                </c:pt>
                <c:pt idx="5109">
                  <c:v>41635</c:v>
                </c:pt>
                <c:pt idx="5110">
                  <c:v>41636</c:v>
                </c:pt>
                <c:pt idx="5111">
                  <c:v>41637</c:v>
                </c:pt>
                <c:pt idx="5112">
                  <c:v>41638</c:v>
                </c:pt>
                <c:pt idx="5113">
                  <c:v>41639</c:v>
                </c:pt>
                <c:pt idx="5114">
                  <c:v>41640</c:v>
                </c:pt>
                <c:pt idx="5115">
                  <c:v>41641</c:v>
                </c:pt>
                <c:pt idx="5116">
                  <c:v>41642</c:v>
                </c:pt>
                <c:pt idx="5117">
                  <c:v>41643</c:v>
                </c:pt>
                <c:pt idx="5118">
                  <c:v>41644</c:v>
                </c:pt>
                <c:pt idx="5119">
                  <c:v>41645</c:v>
                </c:pt>
                <c:pt idx="5120">
                  <c:v>41646</c:v>
                </c:pt>
                <c:pt idx="5121">
                  <c:v>41647</c:v>
                </c:pt>
                <c:pt idx="5122">
                  <c:v>41648</c:v>
                </c:pt>
                <c:pt idx="5123">
                  <c:v>41649</c:v>
                </c:pt>
                <c:pt idx="5124">
                  <c:v>41650</c:v>
                </c:pt>
                <c:pt idx="5125">
                  <c:v>41651</c:v>
                </c:pt>
                <c:pt idx="5126">
                  <c:v>41652</c:v>
                </c:pt>
                <c:pt idx="5127">
                  <c:v>41653</c:v>
                </c:pt>
                <c:pt idx="5128">
                  <c:v>41654</c:v>
                </c:pt>
                <c:pt idx="5129">
                  <c:v>41655</c:v>
                </c:pt>
                <c:pt idx="5130">
                  <c:v>41656</c:v>
                </c:pt>
                <c:pt idx="5131">
                  <c:v>41657</c:v>
                </c:pt>
                <c:pt idx="5132">
                  <c:v>41658</c:v>
                </c:pt>
                <c:pt idx="5133">
                  <c:v>41659</c:v>
                </c:pt>
                <c:pt idx="5134">
                  <c:v>41660</c:v>
                </c:pt>
                <c:pt idx="5135">
                  <c:v>41661</c:v>
                </c:pt>
                <c:pt idx="5136">
                  <c:v>41662</c:v>
                </c:pt>
                <c:pt idx="5137">
                  <c:v>41663</c:v>
                </c:pt>
                <c:pt idx="5138">
                  <c:v>41664</c:v>
                </c:pt>
                <c:pt idx="5139">
                  <c:v>41665</c:v>
                </c:pt>
                <c:pt idx="5140">
                  <c:v>41666</c:v>
                </c:pt>
                <c:pt idx="5141">
                  <c:v>41667</c:v>
                </c:pt>
                <c:pt idx="5142">
                  <c:v>41668</c:v>
                </c:pt>
                <c:pt idx="5143">
                  <c:v>41669</c:v>
                </c:pt>
                <c:pt idx="5144">
                  <c:v>41670</c:v>
                </c:pt>
                <c:pt idx="5145">
                  <c:v>41671</c:v>
                </c:pt>
                <c:pt idx="5146">
                  <c:v>41672</c:v>
                </c:pt>
                <c:pt idx="5147">
                  <c:v>41673</c:v>
                </c:pt>
                <c:pt idx="5148">
                  <c:v>41674</c:v>
                </c:pt>
                <c:pt idx="5149">
                  <c:v>41675</c:v>
                </c:pt>
                <c:pt idx="5150">
                  <c:v>41676</c:v>
                </c:pt>
                <c:pt idx="5151">
                  <c:v>41677</c:v>
                </c:pt>
                <c:pt idx="5152">
                  <c:v>41678</c:v>
                </c:pt>
                <c:pt idx="5153">
                  <c:v>41679</c:v>
                </c:pt>
                <c:pt idx="5154">
                  <c:v>41680</c:v>
                </c:pt>
                <c:pt idx="5155">
                  <c:v>41681</c:v>
                </c:pt>
                <c:pt idx="5156">
                  <c:v>41682</c:v>
                </c:pt>
                <c:pt idx="5157">
                  <c:v>41683</c:v>
                </c:pt>
                <c:pt idx="5158">
                  <c:v>41684</c:v>
                </c:pt>
                <c:pt idx="5159">
                  <c:v>41685</c:v>
                </c:pt>
                <c:pt idx="5160">
                  <c:v>41686</c:v>
                </c:pt>
                <c:pt idx="5161">
                  <c:v>41687</c:v>
                </c:pt>
                <c:pt idx="5162">
                  <c:v>41688</c:v>
                </c:pt>
                <c:pt idx="5163">
                  <c:v>41689</c:v>
                </c:pt>
                <c:pt idx="5164">
                  <c:v>41690</c:v>
                </c:pt>
                <c:pt idx="5165">
                  <c:v>41691</c:v>
                </c:pt>
                <c:pt idx="5166">
                  <c:v>41692</c:v>
                </c:pt>
                <c:pt idx="5167">
                  <c:v>41693</c:v>
                </c:pt>
                <c:pt idx="5168">
                  <c:v>41694</c:v>
                </c:pt>
                <c:pt idx="5169">
                  <c:v>41695</c:v>
                </c:pt>
                <c:pt idx="5170">
                  <c:v>41696</c:v>
                </c:pt>
                <c:pt idx="5171">
                  <c:v>41697</c:v>
                </c:pt>
                <c:pt idx="5172">
                  <c:v>41698</c:v>
                </c:pt>
                <c:pt idx="5173">
                  <c:v>41699</c:v>
                </c:pt>
                <c:pt idx="5174">
                  <c:v>41700</c:v>
                </c:pt>
                <c:pt idx="5175">
                  <c:v>41701</c:v>
                </c:pt>
                <c:pt idx="5176">
                  <c:v>41702</c:v>
                </c:pt>
                <c:pt idx="5177">
                  <c:v>41703</c:v>
                </c:pt>
                <c:pt idx="5178">
                  <c:v>41704</c:v>
                </c:pt>
                <c:pt idx="5179">
                  <c:v>41705</c:v>
                </c:pt>
                <c:pt idx="5180">
                  <c:v>41706</c:v>
                </c:pt>
                <c:pt idx="5181">
                  <c:v>41707</c:v>
                </c:pt>
                <c:pt idx="5182">
                  <c:v>41708</c:v>
                </c:pt>
                <c:pt idx="5183">
                  <c:v>41709</c:v>
                </c:pt>
                <c:pt idx="5184">
                  <c:v>41710</c:v>
                </c:pt>
                <c:pt idx="5185">
                  <c:v>41711</c:v>
                </c:pt>
                <c:pt idx="5186">
                  <c:v>41712</c:v>
                </c:pt>
                <c:pt idx="5187">
                  <c:v>41713</c:v>
                </c:pt>
                <c:pt idx="5188">
                  <c:v>41714</c:v>
                </c:pt>
                <c:pt idx="5189">
                  <c:v>41715</c:v>
                </c:pt>
                <c:pt idx="5190">
                  <c:v>41716</c:v>
                </c:pt>
                <c:pt idx="5191">
                  <c:v>41717</c:v>
                </c:pt>
                <c:pt idx="5192">
                  <c:v>41718</c:v>
                </c:pt>
                <c:pt idx="5193">
                  <c:v>41719</c:v>
                </c:pt>
                <c:pt idx="5194">
                  <c:v>41720</c:v>
                </c:pt>
                <c:pt idx="5195">
                  <c:v>41721</c:v>
                </c:pt>
                <c:pt idx="5196">
                  <c:v>41722</c:v>
                </c:pt>
                <c:pt idx="5197">
                  <c:v>41723</c:v>
                </c:pt>
                <c:pt idx="5198">
                  <c:v>41724</c:v>
                </c:pt>
                <c:pt idx="5199">
                  <c:v>41725</c:v>
                </c:pt>
                <c:pt idx="5200">
                  <c:v>41726</c:v>
                </c:pt>
                <c:pt idx="5201">
                  <c:v>41727</c:v>
                </c:pt>
                <c:pt idx="5202">
                  <c:v>41728</c:v>
                </c:pt>
                <c:pt idx="5203">
                  <c:v>41729</c:v>
                </c:pt>
                <c:pt idx="5204">
                  <c:v>41730</c:v>
                </c:pt>
                <c:pt idx="5205">
                  <c:v>41731</c:v>
                </c:pt>
                <c:pt idx="5206">
                  <c:v>41732</c:v>
                </c:pt>
                <c:pt idx="5207">
                  <c:v>41733</c:v>
                </c:pt>
                <c:pt idx="5208">
                  <c:v>41734</c:v>
                </c:pt>
                <c:pt idx="5209">
                  <c:v>41735</c:v>
                </c:pt>
                <c:pt idx="5210">
                  <c:v>41736</c:v>
                </c:pt>
                <c:pt idx="5211">
                  <c:v>41737</c:v>
                </c:pt>
                <c:pt idx="5212">
                  <c:v>41738</c:v>
                </c:pt>
                <c:pt idx="5213">
                  <c:v>41739</c:v>
                </c:pt>
                <c:pt idx="5214">
                  <c:v>41740</c:v>
                </c:pt>
                <c:pt idx="5215">
                  <c:v>41741</c:v>
                </c:pt>
                <c:pt idx="5216">
                  <c:v>41742</c:v>
                </c:pt>
                <c:pt idx="5217">
                  <c:v>41743</c:v>
                </c:pt>
                <c:pt idx="5218">
                  <c:v>41744</c:v>
                </c:pt>
                <c:pt idx="5219">
                  <c:v>41745</c:v>
                </c:pt>
                <c:pt idx="5220">
                  <c:v>41746</c:v>
                </c:pt>
                <c:pt idx="5221">
                  <c:v>41747</c:v>
                </c:pt>
                <c:pt idx="5222">
                  <c:v>41748</c:v>
                </c:pt>
                <c:pt idx="5223">
                  <c:v>41749</c:v>
                </c:pt>
                <c:pt idx="5224">
                  <c:v>41750</c:v>
                </c:pt>
                <c:pt idx="5225">
                  <c:v>41751</c:v>
                </c:pt>
                <c:pt idx="5226">
                  <c:v>41752</c:v>
                </c:pt>
                <c:pt idx="5227">
                  <c:v>41753</c:v>
                </c:pt>
                <c:pt idx="5228">
                  <c:v>41754</c:v>
                </c:pt>
                <c:pt idx="5229">
                  <c:v>41755</c:v>
                </c:pt>
                <c:pt idx="5230">
                  <c:v>41756</c:v>
                </c:pt>
                <c:pt idx="5231">
                  <c:v>41757</c:v>
                </c:pt>
                <c:pt idx="5232">
                  <c:v>41758</c:v>
                </c:pt>
                <c:pt idx="5233">
                  <c:v>41759</c:v>
                </c:pt>
                <c:pt idx="5234">
                  <c:v>41760</c:v>
                </c:pt>
                <c:pt idx="5235">
                  <c:v>41761</c:v>
                </c:pt>
                <c:pt idx="5236">
                  <c:v>41762</c:v>
                </c:pt>
                <c:pt idx="5237">
                  <c:v>41763</c:v>
                </c:pt>
                <c:pt idx="5238">
                  <c:v>41764</c:v>
                </c:pt>
                <c:pt idx="5239">
                  <c:v>41765</c:v>
                </c:pt>
                <c:pt idx="5240">
                  <c:v>41766</c:v>
                </c:pt>
                <c:pt idx="5241">
                  <c:v>41767</c:v>
                </c:pt>
                <c:pt idx="5242">
                  <c:v>41768</c:v>
                </c:pt>
                <c:pt idx="5243">
                  <c:v>41769</c:v>
                </c:pt>
                <c:pt idx="5244">
                  <c:v>41770</c:v>
                </c:pt>
                <c:pt idx="5245">
                  <c:v>41771</c:v>
                </c:pt>
                <c:pt idx="5246">
                  <c:v>41772</c:v>
                </c:pt>
                <c:pt idx="5247">
                  <c:v>41773</c:v>
                </c:pt>
                <c:pt idx="5248">
                  <c:v>41774</c:v>
                </c:pt>
                <c:pt idx="5249">
                  <c:v>41775</c:v>
                </c:pt>
                <c:pt idx="5250">
                  <c:v>41776</c:v>
                </c:pt>
                <c:pt idx="5251">
                  <c:v>41777</c:v>
                </c:pt>
                <c:pt idx="5252">
                  <c:v>41778</c:v>
                </c:pt>
                <c:pt idx="5253">
                  <c:v>41779</c:v>
                </c:pt>
                <c:pt idx="5254">
                  <c:v>41780</c:v>
                </c:pt>
                <c:pt idx="5255">
                  <c:v>41781</c:v>
                </c:pt>
                <c:pt idx="5256">
                  <c:v>41782</c:v>
                </c:pt>
                <c:pt idx="5257">
                  <c:v>41783</c:v>
                </c:pt>
                <c:pt idx="5258">
                  <c:v>41784</c:v>
                </c:pt>
                <c:pt idx="5259">
                  <c:v>41785</c:v>
                </c:pt>
                <c:pt idx="5260">
                  <c:v>41786</c:v>
                </c:pt>
                <c:pt idx="5261">
                  <c:v>41787</c:v>
                </c:pt>
                <c:pt idx="5262">
                  <c:v>41788</c:v>
                </c:pt>
                <c:pt idx="5263">
                  <c:v>41789</c:v>
                </c:pt>
                <c:pt idx="5264">
                  <c:v>41790</c:v>
                </c:pt>
                <c:pt idx="5265">
                  <c:v>41791</c:v>
                </c:pt>
                <c:pt idx="5266">
                  <c:v>41792</c:v>
                </c:pt>
                <c:pt idx="5267">
                  <c:v>41793</c:v>
                </c:pt>
                <c:pt idx="5268">
                  <c:v>41794</c:v>
                </c:pt>
                <c:pt idx="5269">
                  <c:v>41795</c:v>
                </c:pt>
                <c:pt idx="5270">
                  <c:v>41796</c:v>
                </c:pt>
                <c:pt idx="5271">
                  <c:v>41797</c:v>
                </c:pt>
                <c:pt idx="5272">
                  <c:v>41798</c:v>
                </c:pt>
                <c:pt idx="5273">
                  <c:v>41799</c:v>
                </c:pt>
                <c:pt idx="5274">
                  <c:v>41800</c:v>
                </c:pt>
                <c:pt idx="5275">
                  <c:v>41801</c:v>
                </c:pt>
                <c:pt idx="5276">
                  <c:v>41802</c:v>
                </c:pt>
                <c:pt idx="5277">
                  <c:v>41803</c:v>
                </c:pt>
                <c:pt idx="5278">
                  <c:v>41804</c:v>
                </c:pt>
                <c:pt idx="5279">
                  <c:v>41805</c:v>
                </c:pt>
                <c:pt idx="5280">
                  <c:v>41806</c:v>
                </c:pt>
                <c:pt idx="5281">
                  <c:v>41807</c:v>
                </c:pt>
                <c:pt idx="5282">
                  <c:v>41808</c:v>
                </c:pt>
                <c:pt idx="5283">
                  <c:v>41809</c:v>
                </c:pt>
                <c:pt idx="5284">
                  <c:v>41810</c:v>
                </c:pt>
                <c:pt idx="5285">
                  <c:v>41811</c:v>
                </c:pt>
                <c:pt idx="5286">
                  <c:v>41812</c:v>
                </c:pt>
                <c:pt idx="5287">
                  <c:v>41813</c:v>
                </c:pt>
                <c:pt idx="5288">
                  <c:v>41814</c:v>
                </c:pt>
                <c:pt idx="5289">
                  <c:v>41815</c:v>
                </c:pt>
                <c:pt idx="5290">
                  <c:v>41816</c:v>
                </c:pt>
                <c:pt idx="5291">
                  <c:v>41817</c:v>
                </c:pt>
                <c:pt idx="5292">
                  <c:v>41818</c:v>
                </c:pt>
                <c:pt idx="5293">
                  <c:v>41819</c:v>
                </c:pt>
                <c:pt idx="5294">
                  <c:v>41820</c:v>
                </c:pt>
                <c:pt idx="5295">
                  <c:v>41821</c:v>
                </c:pt>
                <c:pt idx="5296">
                  <c:v>41822</c:v>
                </c:pt>
                <c:pt idx="5297">
                  <c:v>41823</c:v>
                </c:pt>
                <c:pt idx="5298">
                  <c:v>41824</c:v>
                </c:pt>
                <c:pt idx="5299">
                  <c:v>41825</c:v>
                </c:pt>
                <c:pt idx="5300">
                  <c:v>41826</c:v>
                </c:pt>
                <c:pt idx="5301">
                  <c:v>41827</c:v>
                </c:pt>
                <c:pt idx="5302">
                  <c:v>41828</c:v>
                </c:pt>
                <c:pt idx="5303">
                  <c:v>41829</c:v>
                </c:pt>
                <c:pt idx="5304">
                  <c:v>41830</c:v>
                </c:pt>
                <c:pt idx="5305">
                  <c:v>41831</c:v>
                </c:pt>
                <c:pt idx="5306">
                  <c:v>41832</c:v>
                </c:pt>
                <c:pt idx="5307">
                  <c:v>41833</c:v>
                </c:pt>
                <c:pt idx="5308">
                  <c:v>41834</c:v>
                </c:pt>
                <c:pt idx="5309">
                  <c:v>41835</c:v>
                </c:pt>
                <c:pt idx="5310">
                  <c:v>41836</c:v>
                </c:pt>
                <c:pt idx="5311">
                  <c:v>41837</c:v>
                </c:pt>
                <c:pt idx="5312">
                  <c:v>41838</c:v>
                </c:pt>
                <c:pt idx="5313">
                  <c:v>41839</c:v>
                </c:pt>
                <c:pt idx="5314">
                  <c:v>41840</c:v>
                </c:pt>
                <c:pt idx="5315">
                  <c:v>41841</c:v>
                </c:pt>
                <c:pt idx="5316">
                  <c:v>41842</c:v>
                </c:pt>
                <c:pt idx="5317">
                  <c:v>41843</c:v>
                </c:pt>
                <c:pt idx="5318">
                  <c:v>41844</c:v>
                </c:pt>
                <c:pt idx="5319">
                  <c:v>41845</c:v>
                </c:pt>
                <c:pt idx="5320">
                  <c:v>41846</c:v>
                </c:pt>
                <c:pt idx="5321">
                  <c:v>41847</c:v>
                </c:pt>
                <c:pt idx="5322">
                  <c:v>41848</c:v>
                </c:pt>
                <c:pt idx="5323">
                  <c:v>41849</c:v>
                </c:pt>
                <c:pt idx="5324">
                  <c:v>41850</c:v>
                </c:pt>
                <c:pt idx="5325">
                  <c:v>41851</c:v>
                </c:pt>
                <c:pt idx="5326">
                  <c:v>41852</c:v>
                </c:pt>
                <c:pt idx="5327">
                  <c:v>41853</c:v>
                </c:pt>
                <c:pt idx="5328">
                  <c:v>41854</c:v>
                </c:pt>
                <c:pt idx="5329">
                  <c:v>41855</c:v>
                </c:pt>
                <c:pt idx="5330">
                  <c:v>41856</c:v>
                </c:pt>
                <c:pt idx="5331">
                  <c:v>41857</c:v>
                </c:pt>
                <c:pt idx="5332">
                  <c:v>41858</c:v>
                </c:pt>
                <c:pt idx="5333">
                  <c:v>41859</c:v>
                </c:pt>
                <c:pt idx="5334">
                  <c:v>41860</c:v>
                </c:pt>
                <c:pt idx="5335">
                  <c:v>41861</c:v>
                </c:pt>
                <c:pt idx="5336">
                  <c:v>41862</c:v>
                </c:pt>
                <c:pt idx="5337">
                  <c:v>41863</c:v>
                </c:pt>
                <c:pt idx="5338">
                  <c:v>41864</c:v>
                </c:pt>
                <c:pt idx="5339">
                  <c:v>41865</c:v>
                </c:pt>
                <c:pt idx="5340">
                  <c:v>41866</c:v>
                </c:pt>
                <c:pt idx="5341">
                  <c:v>41867</c:v>
                </c:pt>
                <c:pt idx="5342">
                  <c:v>41868</c:v>
                </c:pt>
                <c:pt idx="5343">
                  <c:v>41869</c:v>
                </c:pt>
                <c:pt idx="5344">
                  <c:v>41870</c:v>
                </c:pt>
                <c:pt idx="5345">
                  <c:v>41871</c:v>
                </c:pt>
                <c:pt idx="5346">
                  <c:v>41872</c:v>
                </c:pt>
                <c:pt idx="5347">
                  <c:v>41873</c:v>
                </c:pt>
                <c:pt idx="5348">
                  <c:v>41874</c:v>
                </c:pt>
                <c:pt idx="5349">
                  <c:v>41875</c:v>
                </c:pt>
                <c:pt idx="5350">
                  <c:v>41876</c:v>
                </c:pt>
                <c:pt idx="5351">
                  <c:v>41877</c:v>
                </c:pt>
                <c:pt idx="5352">
                  <c:v>41878</c:v>
                </c:pt>
                <c:pt idx="5353">
                  <c:v>41879</c:v>
                </c:pt>
                <c:pt idx="5354">
                  <c:v>41880</c:v>
                </c:pt>
                <c:pt idx="5355">
                  <c:v>41881</c:v>
                </c:pt>
                <c:pt idx="5356">
                  <c:v>41882</c:v>
                </c:pt>
                <c:pt idx="5357">
                  <c:v>41883</c:v>
                </c:pt>
                <c:pt idx="5358">
                  <c:v>41884</c:v>
                </c:pt>
                <c:pt idx="5359">
                  <c:v>41885</c:v>
                </c:pt>
                <c:pt idx="5360">
                  <c:v>41886</c:v>
                </c:pt>
                <c:pt idx="5361">
                  <c:v>41887</c:v>
                </c:pt>
                <c:pt idx="5362">
                  <c:v>41888</c:v>
                </c:pt>
                <c:pt idx="5363">
                  <c:v>41889</c:v>
                </c:pt>
                <c:pt idx="5364">
                  <c:v>41890</c:v>
                </c:pt>
                <c:pt idx="5365">
                  <c:v>41891</c:v>
                </c:pt>
                <c:pt idx="5366">
                  <c:v>41892</c:v>
                </c:pt>
                <c:pt idx="5367">
                  <c:v>41893</c:v>
                </c:pt>
                <c:pt idx="5368">
                  <c:v>41894</c:v>
                </c:pt>
                <c:pt idx="5369">
                  <c:v>41895</c:v>
                </c:pt>
                <c:pt idx="5370">
                  <c:v>41896</c:v>
                </c:pt>
                <c:pt idx="5371">
                  <c:v>41897</c:v>
                </c:pt>
                <c:pt idx="5372">
                  <c:v>41898</c:v>
                </c:pt>
                <c:pt idx="5373">
                  <c:v>41899</c:v>
                </c:pt>
                <c:pt idx="5374">
                  <c:v>41900</c:v>
                </c:pt>
                <c:pt idx="5375">
                  <c:v>41901</c:v>
                </c:pt>
                <c:pt idx="5376">
                  <c:v>41902</c:v>
                </c:pt>
                <c:pt idx="5377">
                  <c:v>41903</c:v>
                </c:pt>
                <c:pt idx="5378">
                  <c:v>41904</c:v>
                </c:pt>
                <c:pt idx="5379">
                  <c:v>41905</c:v>
                </c:pt>
                <c:pt idx="5380">
                  <c:v>41906</c:v>
                </c:pt>
                <c:pt idx="5381">
                  <c:v>41907</c:v>
                </c:pt>
                <c:pt idx="5382">
                  <c:v>41908</c:v>
                </c:pt>
                <c:pt idx="5383">
                  <c:v>41909</c:v>
                </c:pt>
                <c:pt idx="5384">
                  <c:v>41910</c:v>
                </c:pt>
                <c:pt idx="5385">
                  <c:v>41911</c:v>
                </c:pt>
                <c:pt idx="5386">
                  <c:v>41912</c:v>
                </c:pt>
                <c:pt idx="5387">
                  <c:v>41913</c:v>
                </c:pt>
                <c:pt idx="5388">
                  <c:v>41914</c:v>
                </c:pt>
                <c:pt idx="5389">
                  <c:v>41915</c:v>
                </c:pt>
                <c:pt idx="5390">
                  <c:v>41916</c:v>
                </c:pt>
                <c:pt idx="5391">
                  <c:v>41917</c:v>
                </c:pt>
                <c:pt idx="5392">
                  <c:v>41918</c:v>
                </c:pt>
                <c:pt idx="5393">
                  <c:v>41919</c:v>
                </c:pt>
                <c:pt idx="5394">
                  <c:v>41920</c:v>
                </c:pt>
                <c:pt idx="5395">
                  <c:v>41921</c:v>
                </c:pt>
                <c:pt idx="5396">
                  <c:v>41922</c:v>
                </c:pt>
                <c:pt idx="5397">
                  <c:v>41923</c:v>
                </c:pt>
                <c:pt idx="5398">
                  <c:v>41924</c:v>
                </c:pt>
                <c:pt idx="5399">
                  <c:v>41925</c:v>
                </c:pt>
                <c:pt idx="5400">
                  <c:v>41926</c:v>
                </c:pt>
                <c:pt idx="5401">
                  <c:v>41927</c:v>
                </c:pt>
                <c:pt idx="5402">
                  <c:v>41928</c:v>
                </c:pt>
                <c:pt idx="5403">
                  <c:v>41929</c:v>
                </c:pt>
                <c:pt idx="5404">
                  <c:v>41930</c:v>
                </c:pt>
                <c:pt idx="5405">
                  <c:v>41931</c:v>
                </c:pt>
                <c:pt idx="5406">
                  <c:v>41932</c:v>
                </c:pt>
                <c:pt idx="5407">
                  <c:v>41933</c:v>
                </c:pt>
                <c:pt idx="5408">
                  <c:v>41934</c:v>
                </c:pt>
                <c:pt idx="5409">
                  <c:v>41935</c:v>
                </c:pt>
                <c:pt idx="5410">
                  <c:v>41936</c:v>
                </c:pt>
                <c:pt idx="5411">
                  <c:v>41937</c:v>
                </c:pt>
                <c:pt idx="5412">
                  <c:v>41938</c:v>
                </c:pt>
                <c:pt idx="5413">
                  <c:v>41939</c:v>
                </c:pt>
                <c:pt idx="5414">
                  <c:v>41940</c:v>
                </c:pt>
                <c:pt idx="5415">
                  <c:v>41941</c:v>
                </c:pt>
                <c:pt idx="5416">
                  <c:v>41942</c:v>
                </c:pt>
                <c:pt idx="5417">
                  <c:v>41943</c:v>
                </c:pt>
                <c:pt idx="5418">
                  <c:v>41944</c:v>
                </c:pt>
                <c:pt idx="5419">
                  <c:v>41945</c:v>
                </c:pt>
                <c:pt idx="5420">
                  <c:v>41946</c:v>
                </c:pt>
                <c:pt idx="5421">
                  <c:v>41947</c:v>
                </c:pt>
                <c:pt idx="5422">
                  <c:v>41948</c:v>
                </c:pt>
                <c:pt idx="5423">
                  <c:v>41949</c:v>
                </c:pt>
                <c:pt idx="5424">
                  <c:v>41950</c:v>
                </c:pt>
                <c:pt idx="5425">
                  <c:v>41951</c:v>
                </c:pt>
                <c:pt idx="5426">
                  <c:v>41952</c:v>
                </c:pt>
                <c:pt idx="5427">
                  <c:v>41953</c:v>
                </c:pt>
                <c:pt idx="5428">
                  <c:v>41954</c:v>
                </c:pt>
                <c:pt idx="5429">
                  <c:v>41955</c:v>
                </c:pt>
                <c:pt idx="5430">
                  <c:v>41956</c:v>
                </c:pt>
                <c:pt idx="5431">
                  <c:v>41957</c:v>
                </c:pt>
                <c:pt idx="5432">
                  <c:v>41958</c:v>
                </c:pt>
                <c:pt idx="5433">
                  <c:v>41959</c:v>
                </c:pt>
                <c:pt idx="5434">
                  <c:v>41960</c:v>
                </c:pt>
                <c:pt idx="5435">
                  <c:v>41961</c:v>
                </c:pt>
                <c:pt idx="5436">
                  <c:v>41962</c:v>
                </c:pt>
                <c:pt idx="5437">
                  <c:v>41963</c:v>
                </c:pt>
                <c:pt idx="5438">
                  <c:v>41964</c:v>
                </c:pt>
                <c:pt idx="5439">
                  <c:v>41965</c:v>
                </c:pt>
                <c:pt idx="5440">
                  <c:v>41966</c:v>
                </c:pt>
                <c:pt idx="5441">
                  <c:v>41967</c:v>
                </c:pt>
                <c:pt idx="5442">
                  <c:v>41968</c:v>
                </c:pt>
                <c:pt idx="5443">
                  <c:v>41969</c:v>
                </c:pt>
                <c:pt idx="5444">
                  <c:v>41970</c:v>
                </c:pt>
                <c:pt idx="5445">
                  <c:v>41971</c:v>
                </c:pt>
                <c:pt idx="5446">
                  <c:v>41972</c:v>
                </c:pt>
                <c:pt idx="5447">
                  <c:v>41973</c:v>
                </c:pt>
                <c:pt idx="5448">
                  <c:v>41974</c:v>
                </c:pt>
                <c:pt idx="5449">
                  <c:v>41975</c:v>
                </c:pt>
                <c:pt idx="5450">
                  <c:v>41976</c:v>
                </c:pt>
                <c:pt idx="5451">
                  <c:v>41977</c:v>
                </c:pt>
                <c:pt idx="5452">
                  <c:v>41978</c:v>
                </c:pt>
                <c:pt idx="5453">
                  <c:v>41979</c:v>
                </c:pt>
                <c:pt idx="5454">
                  <c:v>41980</c:v>
                </c:pt>
                <c:pt idx="5455">
                  <c:v>41981</c:v>
                </c:pt>
                <c:pt idx="5456">
                  <c:v>41982</c:v>
                </c:pt>
                <c:pt idx="5457">
                  <c:v>41983</c:v>
                </c:pt>
                <c:pt idx="5458">
                  <c:v>41984</c:v>
                </c:pt>
                <c:pt idx="5459">
                  <c:v>41985</c:v>
                </c:pt>
                <c:pt idx="5460">
                  <c:v>41986</c:v>
                </c:pt>
                <c:pt idx="5461">
                  <c:v>41987</c:v>
                </c:pt>
                <c:pt idx="5462">
                  <c:v>41988</c:v>
                </c:pt>
                <c:pt idx="5463">
                  <c:v>41989</c:v>
                </c:pt>
                <c:pt idx="5464">
                  <c:v>41990</c:v>
                </c:pt>
                <c:pt idx="5465">
                  <c:v>41991</c:v>
                </c:pt>
                <c:pt idx="5466">
                  <c:v>41992</c:v>
                </c:pt>
                <c:pt idx="5467">
                  <c:v>41993</c:v>
                </c:pt>
                <c:pt idx="5468">
                  <c:v>41994</c:v>
                </c:pt>
                <c:pt idx="5469">
                  <c:v>41995</c:v>
                </c:pt>
                <c:pt idx="5470">
                  <c:v>41996</c:v>
                </c:pt>
                <c:pt idx="5471">
                  <c:v>41997</c:v>
                </c:pt>
                <c:pt idx="5472">
                  <c:v>41998</c:v>
                </c:pt>
                <c:pt idx="5473">
                  <c:v>41999</c:v>
                </c:pt>
                <c:pt idx="5474">
                  <c:v>42000</c:v>
                </c:pt>
                <c:pt idx="5475">
                  <c:v>42001</c:v>
                </c:pt>
                <c:pt idx="5476">
                  <c:v>42002</c:v>
                </c:pt>
                <c:pt idx="5477">
                  <c:v>42003</c:v>
                </c:pt>
                <c:pt idx="5478">
                  <c:v>42004</c:v>
                </c:pt>
                <c:pt idx="5479">
                  <c:v>42005</c:v>
                </c:pt>
                <c:pt idx="5480">
                  <c:v>42006</c:v>
                </c:pt>
                <c:pt idx="5481">
                  <c:v>42007</c:v>
                </c:pt>
                <c:pt idx="5482">
                  <c:v>42008</c:v>
                </c:pt>
                <c:pt idx="5483">
                  <c:v>42009</c:v>
                </c:pt>
                <c:pt idx="5484">
                  <c:v>42010</c:v>
                </c:pt>
                <c:pt idx="5485">
                  <c:v>42011</c:v>
                </c:pt>
                <c:pt idx="5486">
                  <c:v>42012</c:v>
                </c:pt>
                <c:pt idx="5487">
                  <c:v>42013</c:v>
                </c:pt>
                <c:pt idx="5488">
                  <c:v>42014</c:v>
                </c:pt>
                <c:pt idx="5489">
                  <c:v>42015</c:v>
                </c:pt>
                <c:pt idx="5490">
                  <c:v>42016</c:v>
                </c:pt>
                <c:pt idx="5491">
                  <c:v>42017</c:v>
                </c:pt>
                <c:pt idx="5492">
                  <c:v>42018</c:v>
                </c:pt>
                <c:pt idx="5493">
                  <c:v>42019</c:v>
                </c:pt>
                <c:pt idx="5494">
                  <c:v>42020</c:v>
                </c:pt>
                <c:pt idx="5495">
                  <c:v>42021</c:v>
                </c:pt>
                <c:pt idx="5496">
                  <c:v>42022</c:v>
                </c:pt>
                <c:pt idx="5497">
                  <c:v>42023</c:v>
                </c:pt>
                <c:pt idx="5498">
                  <c:v>42024</c:v>
                </c:pt>
                <c:pt idx="5499">
                  <c:v>42025</c:v>
                </c:pt>
                <c:pt idx="5500">
                  <c:v>42026</c:v>
                </c:pt>
                <c:pt idx="5501">
                  <c:v>42027</c:v>
                </c:pt>
                <c:pt idx="5502">
                  <c:v>42028</c:v>
                </c:pt>
                <c:pt idx="5503">
                  <c:v>42029</c:v>
                </c:pt>
                <c:pt idx="5504">
                  <c:v>42030</c:v>
                </c:pt>
                <c:pt idx="5505">
                  <c:v>42031</c:v>
                </c:pt>
                <c:pt idx="5506">
                  <c:v>42032</c:v>
                </c:pt>
                <c:pt idx="5507">
                  <c:v>42033</c:v>
                </c:pt>
                <c:pt idx="5508">
                  <c:v>42034</c:v>
                </c:pt>
                <c:pt idx="5509">
                  <c:v>42035</c:v>
                </c:pt>
                <c:pt idx="5510">
                  <c:v>42036</c:v>
                </c:pt>
                <c:pt idx="5511">
                  <c:v>42037</c:v>
                </c:pt>
                <c:pt idx="5512">
                  <c:v>42038</c:v>
                </c:pt>
                <c:pt idx="5513">
                  <c:v>42039</c:v>
                </c:pt>
                <c:pt idx="5514">
                  <c:v>42040</c:v>
                </c:pt>
                <c:pt idx="5515">
                  <c:v>42041</c:v>
                </c:pt>
                <c:pt idx="5516">
                  <c:v>42042</c:v>
                </c:pt>
                <c:pt idx="5517">
                  <c:v>42043</c:v>
                </c:pt>
                <c:pt idx="5518">
                  <c:v>42044</c:v>
                </c:pt>
                <c:pt idx="5519">
                  <c:v>42045</c:v>
                </c:pt>
                <c:pt idx="5520">
                  <c:v>42046</c:v>
                </c:pt>
                <c:pt idx="5521">
                  <c:v>42047</c:v>
                </c:pt>
                <c:pt idx="5522">
                  <c:v>42048</c:v>
                </c:pt>
                <c:pt idx="5523">
                  <c:v>42049</c:v>
                </c:pt>
                <c:pt idx="5524">
                  <c:v>42050</c:v>
                </c:pt>
                <c:pt idx="5525">
                  <c:v>42051</c:v>
                </c:pt>
                <c:pt idx="5526">
                  <c:v>42052</c:v>
                </c:pt>
                <c:pt idx="5527">
                  <c:v>42053</c:v>
                </c:pt>
                <c:pt idx="5528">
                  <c:v>42054</c:v>
                </c:pt>
                <c:pt idx="5529">
                  <c:v>42055</c:v>
                </c:pt>
                <c:pt idx="5530">
                  <c:v>42056</c:v>
                </c:pt>
                <c:pt idx="5531">
                  <c:v>42057</c:v>
                </c:pt>
                <c:pt idx="5532">
                  <c:v>42058</c:v>
                </c:pt>
                <c:pt idx="5533">
                  <c:v>42059</c:v>
                </c:pt>
                <c:pt idx="5534">
                  <c:v>42060</c:v>
                </c:pt>
                <c:pt idx="5535">
                  <c:v>42061</c:v>
                </c:pt>
                <c:pt idx="5536">
                  <c:v>42062</c:v>
                </c:pt>
                <c:pt idx="5537">
                  <c:v>42063</c:v>
                </c:pt>
                <c:pt idx="5538">
                  <c:v>42064</c:v>
                </c:pt>
                <c:pt idx="5539">
                  <c:v>42065</c:v>
                </c:pt>
                <c:pt idx="5540">
                  <c:v>42066</c:v>
                </c:pt>
                <c:pt idx="5541">
                  <c:v>42067</c:v>
                </c:pt>
                <c:pt idx="5542">
                  <c:v>42068</c:v>
                </c:pt>
                <c:pt idx="5543">
                  <c:v>42069</c:v>
                </c:pt>
                <c:pt idx="5544">
                  <c:v>42070</c:v>
                </c:pt>
                <c:pt idx="5545">
                  <c:v>42071</c:v>
                </c:pt>
                <c:pt idx="5546">
                  <c:v>42072</c:v>
                </c:pt>
                <c:pt idx="5547">
                  <c:v>42073</c:v>
                </c:pt>
                <c:pt idx="5548">
                  <c:v>42074</c:v>
                </c:pt>
                <c:pt idx="5549">
                  <c:v>42075</c:v>
                </c:pt>
                <c:pt idx="5550">
                  <c:v>42076</c:v>
                </c:pt>
                <c:pt idx="5551">
                  <c:v>42077</c:v>
                </c:pt>
                <c:pt idx="5552">
                  <c:v>42078</c:v>
                </c:pt>
                <c:pt idx="5553">
                  <c:v>42079</c:v>
                </c:pt>
                <c:pt idx="5554">
                  <c:v>42080</c:v>
                </c:pt>
                <c:pt idx="5555">
                  <c:v>42081</c:v>
                </c:pt>
                <c:pt idx="5556">
                  <c:v>42082</c:v>
                </c:pt>
                <c:pt idx="5557">
                  <c:v>42083</c:v>
                </c:pt>
                <c:pt idx="5558">
                  <c:v>42084</c:v>
                </c:pt>
                <c:pt idx="5559">
                  <c:v>42085</c:v>
                </c:pt>
                <c:pt idx="5560">
                  <c:v>42086</c:v>
                </c:pt>
                <c:pt idx="5561">
                  <c:v>42087</c:v>
                </c:pt>
                <c:pt idx="5562">
                  <c:v>42088</c:v>
                </c:pt>
                <c:pt idx="5563">
                  <c:v>42089</c:v>
                </c:pt>
                <c:pt idx="5564">
                  <c:v>42090</c:v>
                </c:pt>
                <c:pt idx="5565">
                  <c:v>42091</c:v>
                </c:pt>
                <c:pt idx="5566">
                  <c:v>42092</c:v>
                </c:pt>
                <c:pt idx="5567">
                  <c:v>42093</c:v>
                </c:pt>
                <c:pt idx="5568">
                  <c:v>42094</c:v>
                </c:pt>
                <c:pt idx="5569">
                  <c:v>42095</c:v>
                </c:pt>
                <c:pt idx="5570">
                  <c:v>42096</c:v>
                </c:pt>
                <c:pt idx="5571">
                  <c:v>42097</c:v>
                </c:pt>
                <c:pt idx="5572">
                  <c:v>42098</c:v>
                </c:pt>
                <c:pt idx="5573">
                  <c:v>42099</c:v>
                </c:pt>
                <c:pt idx="5574">
                  <c:v>42100</c:v>
                </c:pt>
                <c:pt idx="5575">
                  <c:v>42101</c:v>
                </c:pt>
                <c:pt idx="5576">
                  <c:v>42102</c:v>
                </c:pt>
                <c:pt idx="5577">
                  <c:v>42103</c:v>
                </c:pt>
                <c:pt idx="5578">
                  <c:v>42104</c:v>
                </c:pt>
                <c:pt idx="5579">
                  <c:v>42105</c:v>
                </c:pt>
                <c:pt idx="5580">
                  <c:v>42106</c:v>
                </c:pt>
                <c:pt idx="5581">
                  <c:v>42107</c:v>
                </c:pt>
                <c:pt idx="5582">
                  <c:v>42108</c:v>
                </c:pt>
                <c:pt idx="5583">
                  <c:v>42109</c:v>
                </c:pt>
                <c:pt idx="5584">
                  <c:v>42110</c:v>
                </c:pt>
                <c:pt idx="5585">
                  <c:v>42111</c:v>
                </c:pt>
                <c:pt idx="5586">
                  <c:v>42112</c:v>
                </c:pt>
                <c:pt idx="5587">
                  <c:v>42113</c:v>
                </c:pt>
                <c:pt idx="5588">
                  <c:v>42114</c:v>
                </c:pt>
                <c:pt idx="5589">
                  <c:v>42115</c:v>
                </c:pt>
                <c:pt idx="5590">
                  <c:v>42116</c:v>
                </c:pt>
                <c:pt idx="5591">
                  <c:v>42117</c:v>
                </c:pt>
                <c:pt idx="5592">
                  <c:v>42118</c:v>
                </c:pt>
                <c:pt idx="5593">
                  <c:v>42119</c:v>
                </c:pt>
                <c:pt idx="5594">
                  <c:v>42120</c:v>
                </c:pt>
                <c:pt idx="5595">
                  <c:v>42121</c:v>
                </c:pt>
                <c:pt idx="5596">
                  <c:v>42122</c:v>
                </c:pt>
                <c:pt idx="5597">
                  <c:v>42123</c:v>
                </c:pt>
                <c:pt idx="5598">
                  <c:v>42124</c:v>
                </c:pt>
                <c:pt idx="5599">
                  <c:v>42125</c:v>
                </c:pt>
                <c:pt idx="5600">
                  <c:v>42126</c:v>
                </c:pt>
                <c:pt idx="5601">
                  <c:v>42127</c:v>
                </c:pt>
                <c:pt idx="5602">
                  <c:v>42128</c:v>
                </c:pt>
                <c:pt idx="5603">
                  <c:v>42129</c:v>
                </c:pt>
                <c:pt idx="5604">
                  <c:v>42130</c:v>
                </c:pt>
                <c:pt idx="5605">
                  <c:v>42131</c:v>
                </c:pt>
                <c:pt idx="5606">
                  <c:v>42132</c:v>
                </c:pt>
                <c:pt idx="5607">
                  <c:v>42133</c:v>
                </c:pt>
                <c:pt idx="5608">
                  <c:v>42134</c:v>
                </c:pt>
                <c:pt idx="5609">
                  <c:v>42135</c:v>
                </c:pt>
                <c:pt idx="5610">
                  <c:v>42136</c:v>
                </c:pt>
                <c:pt idx="5611">
                  <c:v>42137</c:v>
                </c:pt>
                <c:pt idx="5612">
                  <c:v>42138</c:v>
                </c:pt>
                <c:pt idx="5613">
                  <c:v>42139</c:v>
                </c:pt>
                <c:pt idx="5614">
                  <c:v>42140</c:v>
                </c:pt>
                <c:pt idx="5615">
                  <c:v>42141</c:v>
                </c:pt>
                <c:pt idx="5616">
                  <c:v>42142</c:v>
                </c:pt>
                <c:pt idx="5617">
                  <c:v>42143</c:v>
                </c:pt>
                <c:pt idx="5618">
                  <c:v>42144</c:v>
                </c:pt>
                <c:pt idx="5619">
                  <c:v>42145</c:v>
                </c:pt>
                <c:pt idx="5620">
                  <c:v>42146</c:v>
                </c:pt>
                <c:pt idx="5621">
                  <c:v>42147</c:v>
                </c:pt>
                <c:pt idx="5622">
                  <c:v>42148</c:v>
                </c:pt>
                <c:pt idx="5623">
                  <c:v>42149</c:v>
                </c:pt>
                <c:pt idx="5624">
                  <c:v>42150</c:v>
                </c:pt>
                <c:pt idx="5625">
                  <c:v>42151</c:v>
                </c:pt>
                <c:pt idx="5626">
                  <c:v>42152</c:v>
                </c:pt>
                <c:pt idx="5627">
                  <c:v>42153</c:v>
                </c:pt>
                <c:pt idx="5628">
                  <c:v>42154</c:v>
                </c:pt>
                <c:pt idx="5629">
                  <c:v>42155</c:v>
                </c:pt>
                <c:pt idx="5630">
                  <c:v>42156</c:v>
                </c:pt>
                <c:pt idx="5631">
                  <c:v>42157</c:v>
                </c:pt>
                <c:pt idx="5632">
                  <c:v>42158</c:v>
                </c:pt>
                <c:pt idx="5633">
                  <c:v>42159</c:v>
                </c:pt>
                <c:pt idx="5634">
                  <c:v>42160</c:v>
                </c:pt>
                <c:pt idx="5635">
                  <c:v>42161</c:v>
                </c:pt>
                <c:pt idx="5636">
                  <c:v>42162</c:v>
                </c:pt>
                <c:pt idx="5637">
                  <c:v>42163</c:v>
                </c:pt>
                <c:pt idx="5638">
                  <c:v>42164</c:v>
                </c:pt>
                <c:pt idx="5639">
                  <c:v>42165</c:v>
                </c:pt>
                <c:pt idx="5640">
                  <c:v>42166</c:v>
                </c:pt>
                <c:pt idx="5641">
                  <c:v>42167</c:v>
                </c:pt>
                <c:pt idx="5642">
                  <c:v>42168</c:v>
                </c:pt>
                <c:pt idx="5643">
                  <c:v>42169</c:v>
                </c:pt>
                <c:pt idx="5644">
                  <c:v>42170</c:v>
                </c:pt>
                <c:pt idx="5645">
                  <c:v>42171</c:v>
                </c:pt>
                <c:pt idx="5646">
                  <c:v>42172</c:v>
                </c:pt>
                <c:pt idx="5647">
                  <c:v>42173</c:v>
                </c:pt>
                <c:pt idx="5648">
                  <c:v>42174</c:v>
                </c:pt>
                <c:pt idx="5649">
                  <c:v>42175</c:v>
                </c:pt>
                <c:pt idx="5650">
                  <c:v>42176</c:v>
                </c:pt>
                <c:pt idx="5651">
                  <c:v>42177</c:v>
                </c:pt>
                <c:pt idx="5652">
                  <c:v>42178</c:v>
                </c:pt>
                <c:pt idx="5653">
                  <c:v>42179</c:v>
                </c:pt>
                <c:pt idx="5654">
                  <c:v>42180</c:v>
                </c:pt>
                <c:pt idx="5655">
                  <c:v>42181</c:v>
                </c:pt>
                <c:pt idx="5656">
                  <c:v>42182</c:v>
                </c:pt>
                <c:pt idx="5657">
                  <c:v>42183</c:v>
                </c:pt>
                <c:pt idx="5658">
                  <c:v>42184</c:v>
                </c:pt>
                <c:pt idx="5659">
                  <c:v>42185</c:v>
                </c:pt>
                <c:pt idx="5660">
                  <c:v>42186</c:v>
                </c:pt>
                <c:pt idx="5661">
                  <c:v>42187</c:v>
                </c:pt>
                <c:pt idx="5662">
                  <c:v>42188</c:v>
                </c:pt>
                <c:pt idx="5663">
                  <c:v>42189</c:v>
                </c:pt>
                <c:pt idx="5664">
                  <c:v>42190</c:v>
                </c:pt>
                <c:pt idx="5665">
                  <c:v>42191</c:v>
                </c:pt>
                <c:pt idx="5666">
                  <c:v>42192</c:v>
                </c:pt>
                <c:pt idx="5667">
                  <c:v>42193</c:v>
                </c:pt>
                <c:pt idx="5668">
                  <c:v>42194</c:v>
                </c:pt>
                <c:pt idx="5669">
                  <c:v>42195</c:v>
                </c:pt>
                <c:pt idx="5670">
                  <c:v>42196</c:v>
                </c:pt>
                <c:pt idx="5671">
                  <c:v>42197</c:v>
                </c:pt>
                <c:pt idx="5672">
                  <c:v>42198</c:v>
                </c:pt>
                <c:pt idx="5673">
                  <c:v>42199</c:v>
                </c:pt>
                <c:pt idx="5674">
                  <c:v>42200</c:v>
                </c:pt>
                <c:pt idx="5675">
                  <c:v>42201</c:v>
                </c:pt>
                <c:pt idx="5676">
                  <c:v>42202</c:v>
                </c:pt>
                <c:pt idx="5677">
                  <c:v>42203</c:v>
                </c:pt>
                <c:pt idx="5678">
                  <c:v>42204</c:v>
                </c:pt>
                <c:pt idx="5679">
                  <c:v>42205</c:v>
                </c:pt>
                <c:pt idx="5680">
                  <c:v>42206</c:v>
                </c:pt>
                <c:pt idx="5681">
                  <c:v>42207</c:v>
                </c:pt>
                <c:pt idx="5682">
                  <c:v>42208</c:v>
                </c:pt>
                <c:pt idx="5683">
                  <c:v>42209</c:v>
                </c:pt>
                <c:pt idx="5684">
                  <c:v>42210</c:v>
                </c:pt>
                <c:pt idx="5685">
                  <c:v>42211</c:v>
                </c:pt>
                <c:pt idx="5686">
                  <c:v>42212</c:v>
                </c:pt>
                <c:pt idx="5687">
                  <c:v>42213</c:v>
                </c:pt>
                <c:pt idx="5688">
                  <c:v>42214</c:v>
                </c:pt>
                <c:pt idx="5689">
                  <c:v>42215</c:v>
                </c:pt>
                <c:pt idx="5690">
                  <c:v>42216</c:v>
                </c:pt>
                <c:pt idx="5691">
                  <c:v>42217</c:v>
                </c:pt>
                <c:pt idx="5692">
                  <c:v>42218</c:v>
                </c:pt>
                <c:pt idx="5693">
                  <c:v>42219</c:v>
                </c:pt>
                <c:pt idx="5694">
                  <c:v>42220</c:v>
                </c:pt>
                <c:pt idx="5695">
                  <c:v>42221</c:v>
                </c:pt>
                <c:pt idx="5696">
                  <c:v>42222</c:v>
                </c:pt>
                <c:pt idx="5697">
                  <c:v>42223</c:v>
                </c:pt>
                <c:pt idx="5698">
                  <c:v>42224</c:v>
                </c:pt>
                <c:pt idx="5699">
                  <c:v>42225</c:v>
                </c:pt>
                <c:pt idx="5700">
                  <c:v>42226</c:v>
                </c:pt>
                <c:pt idx="5701">
                  <c:v>42227</c:v>
                </c:pt>
                <c:pt idx="5702">
                  <c:v>42228</c:v>
                </c:pt>
                <c:pt idx="5703">
                  <c:v>42229</c:v>
                </c:pt>
                <c:pt idx="5704">
                  <c:v>42230</c:v>
                </c:pt>
                <c:pt idx="5705">
                  <c:v>42231</c:v>
                </c:pt>
                <c:pt idx="5706">
                  <c:v>42232</c:v>
                </c:pt>
                <c:pt idx="5707">
                  <c:v>42233</c:v>
                </c:pt>
                <c:pt idx="5708">
                  <c:v>42234</c:v>
                </c:pt>
                <c:pt idx="5709">
                  <c:v>42235</c:v>
                </c:pt>
                <c:pt idx="5710">
                  <c:v>42236</c:v>
                </c:pt>
                <c:pt idx="5711">
                  <c:v>42237</c:v>
                </c:pt>
                <c:pt idx="5712">
                  <c:v>42238</c:v>
                </c:pt>
                <c:pt idx="5713">
                  <c:v>42239</c:v>
                </c:pt>
                <c:pt idx="5714">
                  <c:v>42240</c:v>
                </c:pt>
                <c:pt idx="5715">
                  <c:v>42241</c:v>
                </c:pt>
                <c:pt idx="5716">
                  <c:v>42242</c:v>
                </c:pt>
                <c:pt idx="5717">
                  <c:v>42243</c:v>
                </c:pt>
                <c:pt idx="5718">
                  <c:v>42244</c:v>
                </c:pt>
                <c:pt idx="5719">
                  <c:v>42245</c:v>
                </c:pt>
                <c:pt idx="5720">
                  <c:v>42246</c:v>
                </c:pt>
                <c:pt idx="5721">
                  <c:v>42247</c:v>
                </c:pt>
                <c:pt idx="5722">
                  <c:v>42248</c:v>
                </c:pt>
                <c:pt idx="5723">
                  <c:v>42249</c:v>
                </c:pt>
                <c:pt idx="5724">
                  <c:v>42250</c:v>
                </c:pt>
                <c:pt idx="5725">
                  <c:v>42251</c:v>
                </c:pt>
                <c:pt idx="5726">
                  <c:v>42252</c:v>
                </c:pt>
                <c:pt idx="5727">
                  <c:v>42253</c:v>
                </c:pt>
                <c:pt idx="5728">
                  <c:v>42254</c:v>
                </c:pt>
                <c:pt idx="5729">
                  <c:v>42255</c:v>
                </c:pt>
                <c:pt idx="5730">
                  <c:v>42256</c:v>
                </c:pt>
                <c:pt idx="5731">
                  <c:v>42257</c:v>
                </c:pt>
                <c:pt idx="5732">
                  <c:v>42258</c:v>
                </c:pt>
                <c:pt idx="5733">
                  <c:v>42259</c:v>
                </c:pt>
                <c:pt idx="5734">
                  <c:v>42260</c:v>
                </c:pt>
                <c:pt idx="5735">
                  <c:v>42261</c:v>
                </c:pt>
                <c:pt idx="5736">
                  <c:v>42262</c:v>
                </c:pt>
                <c:pt idx="5737">
                  <c:v>42263</c:v>
                </c:pt>
                <c:pt idx="5738">
                  <c:v>42264</c:v>
                </c:pt>
                <c:pt idx="5739">
                  <c:v>42265</c:v>
                </c:pt>
                <c:pt idx="5740">
                  <c:v>42266</c:v>
                </c:pt>
                <c:pt idx="5741">
                  <c:v>42267</c:v>
                </c:pt>
                <c:pt idx="5742">
                  <c:v>42268</c:v>
                </c:pt>
                <c:pt idx="5743">
                  <c:v>42269</c:v>
                </c:pt>
                <c:pt idx="5744">
                  <c:v>42270</c:v>
                </c:pt>
                <c:pt idx="5745">
                  <c:v>42271</c:v>
                </c:pt>
                <c:pt idx="5746">
                  <c:v>42272</c:v>
                </c:pt>
                <c:pt idx="5747">
                  <c:v>42273</c:v>
                </c:pt>
                <c:pt idx="5748">
                  <c:v>42274</c:v>
                </c:pt>
                <c:pt idx="5749">
                  <c:v>42275</c:v>
                </c:pt>
                <c:pt idx="5750">
                  <c:v>42276</c:v>
                </c:pt>
                <c:pt idx="5751">
                  <c:v>42277</c:v>
                </c:pt>
                <c:pt idx="5752">
                  <c:v>42278</c:v>
                </c:pt>
                <c:pt idx="5753">
                  <c:v>42279</c:v>
                </c:pt>
                <c:pt idx="5754">
                  <c:v>42280</c:v>
                </c:pt>
                <c:pt idx="5755">
                  <c:v>42281</c:v>
                </c:pt>
                <c:pt idx="5756">
                  <c:v>42282</c:v>
                </c:pt>
                <c:pt idx="5757">
                  <c:v>42283</c:v>
                </c:pt>
                <c:pt idx="5758">
                  <c:v>42284</c:v>
                </c:pt>
                <c:pt idx="5759">
                  <c:v>42285</c:v>
                </c:pt>
                <c:pt idx="5760">
                  <c:v>42286</c:v>
                </c:pt>
                <c:pt idx="5761">
                  <c:v>42287</c:v>
                </c:pt>
                <c:pt idx="5762">
                  <c:v>42288</c:v>
                </c:pt>
                <c:pt idx="5763">
                  <c:v>42289</c:v>
                </c:pt>
                <c:pt idx="5764">
                  <c:v>42290</c:v>
                </c:pt>
                <c:pt idx="5765">
                  <c:v>42291</c:v>
                </c:pt>
                <c:pt idx="5766">
                  <c:v>42292</c:v>
                </c:pt>
                <c:pt idx="5767">
                  <c:v>42293</c:v>
                </c:pt>
                <c:pt idx="5768">
                  <c:v>42294</c:v>
                </c:pt>
                <c:pt idx="5769">
                  <c:v>42295</c:v>
                </c:pt>
                <c:pt idx="5770">
                  <c:v>42296</c:v>
                </c:pt>
                <c:pt idx="5771">
                  <c:v>42297</c:v>
                </c:pt>
                <c:pt idx="5772">
                  <c:v>42298</c:v>
                </c:pt>
                <c:pt idx="5773">
                  <c:v>42299</c:v>
                </c:pt>
                <c:pt idx="5774">
                  <c:v>42300</c:v>
                </c:pt>
                <c:pt idx="5775">
                  <c:v>42301</c:v>
                </c:pt>
                <c:pt idx="5776">
                  <c:v>42302</c:v>
                </c:pt>
                <c:pt idx="5777">
                  <c:v>42303</c:v>
                </c:pt>
                <c:pt idx="5778">
                  <c:v>42304</c:v>
                </c:pt>
                <c:pt idx="5779">
                  <c:v>42305</c:v>
                </c:pt>
                <c:pt idx="5780">
                  <c:v>42306</c:v>
                </c:pt>
                <c:pt idx="5781">
                  <c:v>42307</c:v>
                </c:pt>
                <c:pt idx="5782">
                  <c:v>42308</c:v>
                </c:pt>
                <c:pt idx="5783">
                  <c:v>42309</c:v>
                </c:pt>
                <c:pt idx="5784">
                  <c:v>42310</c:v>
                </c:pt>
                <c:pt idx="5785">
                  <c:v>42311</c:v>
                </c:pt>
                <c:pt idx="5786">
                  <c:v>42312</c:v>
                </c:pt>
                <c:pt idx="5787">
                  <c:v>42313</c:v>
                </c:pt>
                <c:pt idx="5788">
                  <c:v>42314</c:v>
                </c:pt>
                <c:pt idx="5789">
                  <c:v>42315</c:v>
                </c:pt>
                <c:pt idx="5790">
                  <c:v>42316</c:v>
                </c:pt>
                <c:pt idx="5791">
                  <c:v>42317</c:v>
                </c:pt>
                <c:pt idx="5792">
                  <c:v>42318</c:v>
                </c:pt>
                <c:pt idx="5793">
                  <c:v>42319</c:v>
                </c:pt>
                <c:pt idx="5794">
                  <c:v>42320</c:v>
                </c:pt>
                <c:pt idx="5795">
                  <c:v>42321</c:v>
                </c:pt>
                <c:pt idx="5796">
                  <c:v>42322</c:v>
                </c:pt>
                <c:pt idx="5797">
                  <c:v>42323</c:v>
                </c:pt>
                <c:pt idx="5798">
                  <c:v>42324</c:v>
                </c:pt>
                <c:pt idx="5799">
                  <c:v>42325</c:v>
                </c:pt>
                <c:pt idx="5800">
                  <c:v>42326</c:v>
                </c:pt>
                <c:pt idx="5801">
                  <c:v>42327</c:v>
                </c:pt>
                <c:pt idx="5802">
                  <c:v>42328</c:v>
                </c:pt>
                <c:pt idx="5803">
                  <c:v>42329</c:v>
                </c:pt>
                <c:pt idx="5804">
                  <c:v>42330</c:v>
                </c:pt>
                <c:pt idx="5805">
                  <c:v>42331</c:v>
                </c:pt>
                <c:pt idx="5806">
                  <c:v>42332</c:v>
                </c:pt>
                <c:pt idx="5807">
                  <c:v>42333</c:v>
                </c:pt>
                <c:pt idx="5808">
                  <c:v>42334</c:v>
                </c:pt>
                <c:pt idx="5809">
                  <c:v>42335</c:v>
                </c:pt>
                <c:pt idx="5810">
                  <c:v>42336</c:v>
                </c:pt>
                <c:pt idx="5811">
                  <c:v>42337</c:v>
                </c:pt>
                <c:pt idx="5812">
                  <c:v>42338</c:v>
                </c:pt>
                <c:pt idx="5813">
                  <c:v>42339</c:v>
                </c:pt>
                <c:pt idx="5814">
                  <c:v>42340</c:v>
                </c:pt>
                <c:pt idx="5815">
                  <c:v>42341</c:v>
                </c:pt>
                <c:pt idx="5816">
                  <c:v>42342</c:v>
                </c:pt>
                <c:pt idx="5817">
                  <c:v>42343</c:v>
                </c:pt>
                <c:pt idx="5818">
                  <c:v>42344</c:v>
                </c:pt>
                <c:pt idx="5819">
                  <c:v>42345</c:v>
                </c:pt>
                <c:pt idx="5820">
                  <c:v>42346</c:v>
                </c:pt>
                <c:pt idx="5821">
                  <c:v>42347</c:v>
                </c:pt>
                <c:pt idx="5822">
                  <c:v>42348</c:v>
                </c:pt>
                <c:pt idx="5823">
                  <c:v>42349</c:v>
                </c:pt>
                <c:pt idx="5824">
                  <c:v>42350</c:v>
                </c:pt>
                <c:pt idx="5825">
                  <c:v>42351</c:v>
                </c:pt>
                <c:pt idx="5826">
                  <c:v>42352</c:v>
                </c:pt>
                <c:pt idx="5827">
                  <c:v>42353</c:v>
                </c:pt>
                <c:pt idx="5828">
                  <c:v>42354</c:v>
                </c:pt>
                <c:pt idx="5829">
                  <c:v>42355</c:v>
                </c:pt>
                <c:pt idx="5830">
                  <c:v>42356</c:v>
                </c:pt>
                <c:pt idx="5831">
                  <c:v>42357</c:v>
                </c:pt>
                <c:pt idx="5832">
                  <c:v>42358</c:v>
                </c:pt>
                <c:pt idx="5833">
                  <c:v>42359</c:v>
                </c:pt>
                <c:pt idx="5834">
                  <c:v>42360</c:v>
                </c:pt>
                <c:pt idx="5835">
                  <c:v>42361</c:v>
                </c:pt>
                <c:pt idx="5836">
                  <c:v>42362</c:v>
                </c:pt>
                <c:pt idx="5837">
                  <c:v>42363</c:v>
                </c:pt>
                <c:pt idx="5838">
                  <c:v>42364</c:v>
                </c:pt>
                <c:pt idx="5839">
                  <c:v>42365</c:v>
                </c:pt>
                <c:pt idx="5840">
                  <c:v>42366</c:v>
                </c:pt>
                <c:pt idx="5841">
                  <c:v>42367</c:v>
                </c:pt>
                <c:pt idx="5842">
                  <c:v>42368</c:v>
                </c:pt>
                <c:pt idx="5843">
                  <c:v>42369</c:v>
                </c:pt>
                <c:pt idx="5844">
                  <c:v>42370</c:v>
                </c:pt>
                <c:pt idx="5845">
                  <c:v>42371</c:v>
                </c:pt>
                <c:pt idx="5846">
                  <c:v>42372</c:v>
                </c:pt>
                <c:pt idx="5847">
                  <c:v>42373</c:v>
                </c:pt>
                <c:pt idx="5848">
                  <c:v>42374</c:v>
                </c:pt>
                <c:pt idx="5849">
                  <c:v>42375</c:v>
                </c:pt>
                <c:pt idx="5850">
                  <c:v>42376</c:v>
                </c:pt>
                <c:pt idx="5851">
                  <c:v>42377</c:v>
                </c:pt>
                <c:pt idx="5852">
                  <c:v>42378</c:v>
                </c:pt>
                <c:pt idx="5853">
                  <c:v>42379</c:v>
                </c:pt>
                <c:pt idx="5854">
                  <c:v>42380</c:v>
                </c:pt>
                <c:pt idx="5855">
                  <c:v>42381</c:v>
                </c:pt>
                <c:pt idx="5856">
                  <c:v>42382</c:v>
                </c:pt>
                <c:pt idx="5857">
                  <c:v>42383</c:v>
                </c:pt>
                <c:pt idx="5858">
                  <c:v>42384</c:v>
                </c:pt>
                <c:pt idx="5859">
                  <c:v>42385</c:v>
                </c:pt>
                <c:pt idx="5860">
                  <c:v>42386</c:v>
                </c:pt>
                <c:pt idx="5861">
                  <c:v>42387</c:v>
                </c:pt>
                <c:pt idx="5862">
                  <c:v>42388</c:v>
                </c:pt>
                <c:pt idx="5863">
                  <c:v>42389</c:v>
                </c:pt>
                <c:pt idx="5864">
                  <c:v>42390</c:v>
                </c:pt>
                <c:pt idx="5865">
                  <c:v>42391</c:v>
                </c:pt>
                <c:pt idx="5866">
                  <c:v>42392</c:v>
                </c:pt>
                <c:pt idx="5867">
                  <c:v>42393</c:v>
                </c:pt>
                <c:pt idx="5868">
                  <c:v>42394</c:v>
                </c:pt>
                <c:pt idx="5869">
                  <c:v>42395</c:v>
                </c:pt>
                <c:pt idx="5870">
                  <c:v>42396</c:v>
                </c:pt>
                <c:pt idx="5871">
                  <c:v>42397</c:v>
                </c:pt>
                <c:pt idx="5872">
                  <c:v>42398</c:v>
                </c:pt>
                <c:pt idx="5873">
                  <c:v>42399</c:v>
                </c:pt>
                <c:pt idx="5874">
                  <c:v>42400</c:v>
                </c:pt>
                <c:pt idx="5875">
                  <c:v>42401</c:v>
                </c:pt>
                <c:pt idx="5876">
                  <c:v>42402</c:v>
                </c:pt>
                <c:pt idx="5877">
                  <c:v>42403</c:v>
                </c:pt>
                <c:pt idx="5878">
                  <c:v>42404</c:v>
                </c:pt>
                <c:pt idx="5879">
                  <c:v>42405</c:v>
                </c:pt>
                <c:pt idx="5880">
                  <c:v>42406</c:v>
                </c:pt>
                <c:pt idx="5881">
                  <c:v>42407</c:v>
                </c:pt>
                <c:pt idx="5882">
                  <c:v>42408</c:v>
                </c:pt>
                <c:pt idx="5883">
                  <c:v>42409</c:v>
                </c:pt>
                <c:pt idx="5884">
                  <c:v>42410</c:v>
                </c:pt>
                <c:pt idx="5885">
                  <c:v>42411</c:v>
                </c:pt>
                <c:pt idx="5886">
                  <c:v>42412</c:v>
                </c:pt>
                <c:pt idx="5887">
                  <c:v>42413</c:v>
                </c:pt>
                <c:pt idx="5888">
                  <c:v>42414</c:v>
                </c:pt>
                <c:pt idx="5889">
                  <c:v>42415</c:v>
                </c:pt>
                <c:pt idx="5890">
                  <c:v>42416</c:v>
                </c:pt>
                <c:pt idx="5891">
                  <c:v>42417</c:v>
                </c:pt>
                <c:pt idx="5892">
                  <c:v>42418</c:v>
                </c:pt>
                <c:pt idx="5893">
                  <c:v>42419</c:v>
                </c:pt>
                <c:pt idx="5894">
                  <c:v>42420</c:v>
                </c:pt>
                <c:pt idx="5895">
                  <c:v>42421</c:v>
                </c:pt>
                <c:pt idx="5896">
                  <c:v>42422</c:v>
                </c:pt>
                <c:pt idx="5897">
                  <c:v>42423</c:v>
                </c:pt>
                <c:pt idx="5898">
                  <c:v>42424</c:v>
                </c:pt>
                <c:pt idx="5899">
                  <c:v>42425</c:v>
                </c:pt>
                <c:pt idx="5900">
                  <c:v>42426</c:v>
                </c:pt>
                <c:pt idx="5901">
                  <c:v>42427</c:v>
                </c:pt>
                <c:pt idx="5902">
                  <c:v>42428</c:v>
                </c:pt>
                <c:pt idx="5903">
                  <c:v>42429</c:v>
                </c:pt>
                <c:pt idx="5904">
                  <c:v>42430</c:v>
                </c:pt>
                <c:pt idx="5905">
                  <c:v>42431</c:v>
                </c:pt>
                <c:pt idx="5906">
                  <c:v>42432</c:v>
                </c:pt>
                <c:pt idx="5907">
                  <c:v>42433</c:v>
                </c:pt>
                <c:pt idx="5908">
                  <c:v>42434</c:v>
                </c:pt>
                <c:pt idx="5909">
                  <c:v>42435</c:v>
                </c:pt>
                <c:pt idx="5910">
                  <c:v>42436</c:v>
                </c:pt>
                <c:pt idx="5911">
                  <c:v>42437</c:v>
                </c:pt>
                <c:pt idx="5912">
                  <c:v>42438</c:v>
                </c:pt>
                <c:pt idx="5913">
                  <c:v>42439</c:v>
                </c:pt>
                <c:pt idx="5914">
                  <c:v>42440</c:v>
                </c:pt>
                <c:pt idx="5915">
                  <c:v>42441</c:v>
                </c:pt>
                <c:pt idx="5916">
                  <c:v>42442</c:v>
                </c:pt>
                <c:pt idx="5917">
                  <c:v>42443</c:v>
                </c:pt>
                <c:pt idx="5918">
                  <c:v>42444</c:v>
                </c:pt>
                <c:pt idx="5919">
                  <c:v>42445</c:v>
                </c:pt>
                <c:pt idx="5920">
                  <c:v>42446</c:v>
                </c:pt>
                <c:pt idx="5921">
                  <c:v>42447</c:v>
                </c:pt>
                <c:pt idx="5922">
                  <c:v>42448</c:v>
                </c:pt>
                <c:pt idx="5923">
                  <c:v>42449</c:v>
                </c:pt>
                <c:pt idx="5924">
                  <c:v>42450</c:v>
                </c:pt>
                <c:pt idx="5925">
                  <c:v>42451</c:v>
                </c:pt>
                <c:pt idx="5926">
                  <c:v>42452</c:v>
                </c:pt>
                <c:pt idx="5927">
                  <c:v>42453</c:v>
                </c:pt>
                <c:pt idx="5928">
                  <c:v>42454</c:v>
                </c:pt>
                <c:pt idx="5929">
                  <c:v>42455</c:v>
                </c:pt>
                <c:pt idx="5930">
                  <c:v>42456</c:v>
                </c:pt>
                <c:pt idx="5931">
                  <c:v>42457</c:v>
                </c:pt>
                <c:pt idx="5932">
                  <c:v>42458</c:v>
                </c:pt>
                <c:pt idx="5933">
                  <c:v>42459</c:v>
                </c:pt>
                <c:pt idx="5934">
                  <c:v>42460</c:v>
                </c:pt>
                <c:pt idx="5935">
                  <c:v>42461</c:v>
                </c:pt>
                <c:pt idx="5936">
                  <c:v>42462</c:v>
                </c:pt>
                <c:pt idx="5937">
                  <c:v>42463</c:v>
                </c:pt>
                <c:pt idx="5938">
                  <c:v>42464</c:v>
                </c:pt>
                <c:pt idx="5939">
                  <c:v>42465</c:v>
                </c:pt>
                <c:pt idx="5940">
                  <c:v>42466</c:v>
                </c:pt>
                <c:pt idx="5941">
                  <c:v>42467</c:v>
                </c:pt>
                <c:pt idx="5942">
                  <c:v>42468</c:v>
                </c:pt>
                <c:pt idx="5943">
                  <c:v>42469</c:v>
                </c:pt>
                <c:pt idx="5944">
                  <c:v>42470</c:v>
                </c:pt>
                <c:pt idx="5945">
                  <c:v>42471</c:v>
                </c:pt>
                <c:pt idx="5946">
                  <c:v>42472</c:v>
                </c:pt>
                <c:pt idx="5947">
                  <c:v>42473</c:v>
                </c:pt>
                <c:pt idx="5948">
                  <c:v>42474</c:v>
                </c:pt>
                <c:pt idx="5949">
                  <c:v>42475</c:v>
                </c:pt>
                <c:pt idx="5950">
                  <c:v>42476</c:v>
                </c:pt>
                <c:pt idx="5951">
                  <c:v>42477</c:v>
                </c:pt>
                <c:pt idx="5952">
                  <c:v>42478</c:v>
                </c:pt>
                <c:pt idx="5953">
                  <c:v>42479</c:v>
                </c:pt>
                <c:pt idx="5954">
                  <c:v>42480</c:v>
                </c:pt>
                <c:pt idx="5955">
                  <c:v>42481</c:v>
                </c:pt>
                <c:pt idx="5956">
                  <c:v>42482</c:v>
                </c:pt>
                <c:pt idx="5957">
                  <c:v>42483</c:v>
                </c:pt>
                <c:pt idx="5958">
                  <c:v>42484</c:v>
                </c:pt>
                <c:pt idx="5959">
                  <c:v>42485</c:v>
                </c:pt>
                <c:pt idx="5960">
                  <c:v>42486</c:v>
                </c:pt>
                <c:pt idx="5961">
                  <c:v>42487</c:v>
                </c:pt>
                <c:pt idx="5962">
                  <c:v>42488</c:v>
                </c:pt>
                <c:pt idx="5963">
                  <c:v>42489</c:v>
                </c:pt>
                <c:pt idx="5964">
                  <c:v>42490</c:v>
                </c:pt>
                <c:pt idx="5965">
                  <c:v>42491</c:v>
                </c:pt>
                <c:pt idx="5966">
                  <c:v>42492</c:v>
                </c:pt>
                <c:pt idx="5967">
                  <c:v>42493</c:v>
                </c:pt>
                <c:pt idx="5968">
                  <c:v>42494</c:v>
                </c:pt>
                <c:pt idx="5969">
                  <c:v>42495</c:v>
                </c:pt>
                <c:pt idx="5970">
                  <c:v>42496</c:v>
                </c:pt>
                <c:pt idx="5971">
                  <c:v>42497</c:v>
                </c:pt>
                <c:pt idx="5972">
                  <c:v>42498</c:v>
                </c:pt>
                <c:pt idx="5973">
                  <c:v>42499</c:v>
                </c:pt>
                <c:pt idx="5974">
                  <c:v>42500</c:v>
                </c:pt>
                <c:pt idx="5975">
                  <c:v>42501</c:v>
                </c:pt>
                <c:pt idx="5976">
                  <c:v>42502</c:v>
                </c:pt>
                <c:pt idx="5977">
                  <c:v>42503</c:v>
                </c:pt>
                <c:pt idx="5978">
                  <c:v>42504</c:v>
                </c:pt>
                <c:pt idx="5979">
                  <c:v>42505</c:v>
                </c:pt>
                <c:pt idx="5980">
                  <c:v>42506</c:v>
                </c:pt>
                <c:pt idx="5981">
                  <c:v>42507</c:v>
                </c:pt>
                <c:pt idx="5982">
                  <c:v>42508</c:v>
                </c:pt>
                <c:pt idx="5983">
                  <c:v>42509</c:v>
                </c:pt>
                <c:pt idx="5984">
                  <c:v>42510</c:v>
                </c:pt>
                <c:pt idx="5985">
                  <c:v>42511</c:v>
                </c:pt>
                <c:pt idx="5986">
                  <c:v>42512</c:v>
                </c:pt>
                <c:pt idx="5987">
                  <c:v>42513</c:v>
                </c:pt>
                <c:pt idx="5988">
                  <c:v>42514</c:v>
                </c:pt>
                <c:pt idx="5989">
                  <c:v>42515</c:v>
                </c:pt>
                <c:pt idx="5990">
                  <c:v>42516</c:v>
                </c:pt>
                <c:pt idx="5991">
                  <c:v>42517</c:v>
                </c:pt>
                <c:pt idx="5992">
                  <c:v>42518</c:v>
                </c:pt>
                <c:pt idx="5993">
                  <c:v>42519</c:v>
                </c:pt>
                <c:pt idx="5994">
                  <c:v>42520</c:v>
                </c:pt>
                <c:pt idx="5995">
                  <c:v>42521</c:v>
                </c:pt>
                <c:pt idx="5996">
                  <c:v>42522</c:v>
                </c:pt>
                <c:pt idx="5997">
                  <c:v>42523</c:v>
                </c:pt>
                <c:pt idx="5998">
                  <c:v>42524</c:v>
                </c:pt>
                <c:pt idx="5999">
                  <c:v>42525</c:v>
                </c:pt>
                <c:pt idx="6000">
                  <c:v>42526</c:v>
                </c:pt>
                <c:pt idx="6001">
                  <c:v>42527</c:v>
                </c:pt>
                <c:pt idx="6002">
                  <c:v>42528</c:v>
                </c:pt>
                <c:pt idx="6003">
                  <c:v>42529</c:v>
                </c:pt>
                <c:pt idx="6004">
                  <c:v>42530</c:v>
                </c:pt>
                <c:pt idx="6005">
                  <c:v>42531</c:v>
                </c:pt>
                <c:pt idx="6006">
                  <c:v>42532</c:v>
                </c:pt>
                <c:pt idx="6007">
                  <c:v>42533</c:v>
                </c:pt>
                <c:pt idx="6008">
                  <c:v>42534</c:v>
                </c:pt>
                <c:pt idx="6009">
                  <c:v>42535</c:v>
                </c:pt>
                <c:pt idx="6010">
                  <c:v>42536</c:v>
                </c:pt>
                <c:pt idx="6011">
                  <c:v>42537</c:v>
                </c:pt>
                <c:pt idx="6012">
                  <c:v>42538</c:v>
                </c:pt>
                <c:pt idx="6013">
                  <c:v>42539</c:v>
                </c:pt>
                <c:pt idx="6014">
                  <c:v>42540</c:v>
                </c:pt>
                <c:pt idx="6015">
                  <c:v>42541</c:v>
                </c:pt>
                <c:pt idx="6016">
                  <c:v>42542</c:v>
                </c:pt>
                <c:pt idx="6017">
                  <c:v>42543</c:v>
                </c:pt>
                <c:pt idx="6018">
                  <c:v>42544</c:v>
                </c:pt>
                <c:pt idx="6019">
                  <c:v>42545</c:v>
                </c:pt>
                <c:pt idx="6020">
                  <c:v>42546</c:v>
                </c:pt>
                <c:pt idx="6021">
                  <c:v>42547</c:v>
                </c:pt>
                <c:pt idx="6022">
                  <c:v>42548</c:v>
                </c:pt>
                <c:pt idx="6023">
                  <c:v>42549</c:v>
                </c:pt>
                <c:pt idx="6024">
                  <c:v>42550</c:v>
                </c:pt>
                <c:pt idx="6025">
                  <c:v>42551</c:v>
                </c:pt>
                <c:pt idx="6026">
                  <c:v>42552</c:v>
                </c:pt>
                <c:pt idx="6027">
                  <c:v>42553</c:v>
                </c:pt>
                <c:pt idx="6028">
                  <c:v>42554</c:v>
                </c:pt>
                <c:pt idx="6029">
                  <c:v>42555</c:v>
                </c:pt>
                <c:pt idx="6030">
                  <c:v>42556</c:v>
                </c:pt>
                <c:pt idx="6031">
                  <c:v>42557</c:v>
                </c:pt>
                <c:pt idx="6032">
                  <c:v>42558</c:v>
                </c:pt>
                <c:pt idx="6033">
                  <c:v>42559</c:v>
                </c:pt>
                <c:pt idx="6034">
                  <c:v>42560</c:v>
                </c:pt>
                <c:pt idx="6035">
                  <c:v>42561</c:v>
                </c:pt>
                <c:pt idx="6036">
                  <c:v>42562</c:v>
                </c:pt>
                <c:pt idx="6037">
                  <c:v>42563</c:v>
                </c:pt>
                <c:pt idx="6038">
                  <c:v>42564</c:v>
                </c:pt>
                <c:pt idx="6039">
                  <c:v>42565</c:v>
                </c:pt>
                <c:pt idx="6040">
                  <c:v>42566</c:v>
                </c:pt>
                <c:pt idx="6041">
                  <c:v>42567</c:v>
                </c:pt>
                <c:pt idx="6042">
                  <c:v>42568</c:v>
                </c:pt>
                <c:pt idx="6043">
                  <c:v>42569</c:v>
                </c:pt>
                <c:pt idx="6044">
                  <c:v>42570</c:v>
                </c:pt>
                <c:pt idx="6045">
                  <c:v>42571</c:v>
                </c:pt>
                <c:pt idx="6046">
                  <c:v>42572</c:v>
                </c:pt>
                <c:pt idx="6047">
                  <c:v>42573</c:v>
                </c:pt>
                <c:pt idx="6048">
                  <c:v>42574</c:v>
                </c:pt>
                <c:pt idx="6049">
                  <c:v>42575</c:v>
                </c:pt>
                <c:pt idx="6050">
                  <c:v>42576</c:v>
                </c:pt>
                <c:pt idx="6051">
                  <c:v>42577</c:v>
                </c:pt>
                <c:pt idx="6052">
                  <c:v>42578</c:v>
                </c:pt>
                <c:pt idx="6053">
                  <c:v>42579</c:v>
                </c:pt>
                <c:pt idx="6054">
                  <c:v>42580</c:v>
                </c:pt>
                <c:pt idx="6055">
                  <c:v>42581</c:v>
                </c:pt>
                <c:pt idx="6056">
                  <c:v>42582</c:v>
                </c:pt>
                <c:pt idx="6057">
                  <c:v>42583</c:v>
                </c:pt>
                <c:pt idx="6058">
                  <c:v>42584</c:v>
                </c:pt>
                <c:pt idx="6059">
                  <c:v>42585</c:v>
                </c:pt>
                <c:pt idx="6060">
                  <c:v>42586</c:v>
                </c:pt>
                <c:pt idx="6061">
                  <c:v>42587</c:v>
                </c:pt>
                <c:pt idx="6062">
                  <c:v>42588</c:v>
                </c:pt>
                <c:pt idx="6063">
                  <c:v>42589</c:v>
                </c:pt>
                <c:pt idx="6064">
                  <c:v>42590</c:v>
                </c:pt>
                <c:pt idx="6065">
                  <c:v>42591</c:v>
                </c:pt>
                <c:pt idx="6066">
                  <c:v>42592</c:v>
                </c:pt>
                <c:pt idx="6067">
                  <c:v>42593</c:v>
                </c:pt>
                <c:pt idx="6068">
                  <c:v>42594</c:v>
                </c:pt>
                <c:pt idx="6069">
                  <c:v>42595</c:v>
                </c:pt>
                <c:pt idx="6070">
                  <c:v>42596</c:v>
                </c:pt>
                <c:pt idx="6071">
                  <c:v>42597</c:v>
                </c:pt>
                <c:pt idx="6072">
                  <c:v>42598</c:v>
                </c:pt>
                <c:pt idx="6073">
                  <c:v>42599</c:v>
                </c:pt>
                <c:pt idx="6074">
                  <c:v>42600</c:v>
                </c:pt>
                <c:pt idx="6075">
                  <c:v>42601</c:v>
                </c:pt>
                <c:pt idx="6076">
                  <c:v>42602</c:v>
                </c:pt>
                <c:pt idx="6077">
                  <c:v>42603</c:v>
                </c:pt>
                <c:pt idx="6078">
                  <c:v>42604</c:v>
                </c:pt>
                <c:pt idx="6079">
                  <c:v>42605</c:v>
                </c:pt>
                <c:pt idx="6080">
                  <c:v>42606</c:v>
                </c:pt>
                <c:pt idx="6081">
                  <c:v>42607</c:v>
                </c:pt>
                <c:pt idx="6082">
                  <c:v>42608</c:v>
                </c:pt>
                <c:pt idx="6083">
                  <c:v>42609</c:v>
                </c:pt>
                <c:pt idx="6084">
                  <c:v>42610</c:v>
                </c:pt>
                <c:pt idx="6085">
                  <c:v>42611</c:v>
                </c:pt>
                <c:pt idx="6086">
                  <c:v>42612</c:v>
                </c:pt>
                <c:pt idx="6087">
                  <c:v>42613</c:v>
                </c:pt>
                <c:pt idx="6088">
                  <c:v>42614</c:v>
                </c:pt>
                <c:pt idx="6089">
                  <c:v>42615</c:v>
                </c:pt>
                <c:pt idx="6090">
                  <c:v>42616</c:v>
                </c:pt>
                <c:pt idx="6091">
                  <c:v>42617</c:v>
                </c:pt>
                <c:pt idx="6092">
                  <c:v>42618</c:v>
                </c:pt>
                <c:pt idx="6093">
                  <c:v>42619</c:v>
                </c:pt>
                <c:pt idx="6094">
                  <c:v>42620</c:v>
                </c:pt>
                <c:pt idx="6095">
                  <c:v>42621</c:v>
                </c:pt>
                <c:pt idx="6096">
                  <c:v>42622</c:v>
                </c:pt>
                <c:pt idx="6097">
                  <c:v>42623</c:v>
                </c:pt>
                <c:pt idx="6098">
                  <c:v>42624</c:v>
                </c:pt>
                <c:pt idx="6099">
                  <c:v>42625</c:v>
                </c:pt>
                <c:pt idx="6100">
                  <c:v>42626</c:v>
                </c:pt>
                <c:pt idx="6101">
                  <c:v>42627</c:v>
                </c:pt>
                <c:pt idx="6102">
                  <c:v>42628</c:v>
                </c:pt>
                <c:pt idx="6103">
                  <c:v>42629</c:v>
                </c:pt>
                <c:pt idx="6104">
                  <c:v>42630</c:v>
                </c:pt>
                <c:pt idx="6105">
                  <c:v>42631</c:v>
                </c:pt>
                <c:pt idx="6106">
                  <c:v>42632</c:v>
                </c:pt>
                <c:pt idx="6107">
                  <c:v>42633</c:v>
                </c:pt>
                <c:pt idx="6108">
                  <c:v>42634</c:v>
                </c:pt>
                <c:pt idx="6109">
                  <c:v>42635</c:v>
                </c:pt>
                <c:pt idx="6110">
                  <c:v>42636</c:v>
                </c:pt>
                <c:pt idx="6111">
                  <c:v>42637</c:v>
                </c:pt>
                <c:pt idx="6112">
                  <c:v>42638</c:v>
                </c:pt>
                <c:pt idx="6113">
                  <c:v>42639</c:v>
                </c:pt>
                <c:pt idx="6114">
                  <c:v>42640</c:v>
                </c:pt>
                <c:pt idx="6115">
                  <c:v>42641</c:v>
                </c:pt>
                <c:pt idx="6116">
                  <c:v>42642</c:v>
                </c:pt>
                <c:pt idx="6117">
                  <c:v>42643</c:v>
                </c:pt>
                <c:pt idx="6118">
                  <c:v>42644</c:v>
                </c:pt>
                <c:pt idx="6119">
                  <c:v>42645</c:v>
                </c:pt>
                <c:pt idx="6120">
                  <c:v>42646</c:v>
                </c:pt>
                <c:pt idx="6121">
                  <c:v>42647</c:v>
                </c:pt>
                <c:pt idx="6122">
                  <c:v>42648</c:v>
                </c:pt>
                <c:pt idx="6123">
                  <c:v>42649</c:v>
                </c:pt>
                <c:pt idx="6124">
                  <c:v>42650</c:v>
                </c:pt>
                <c:pt idx="6125">
                  <c:v>42651</c:v>
                </c:pt>
                <c:pt idx="6126">
                  <c:v>42652</c:v>
                </c:pt>
                <c:pt idx="6127">
                  <c:v>42653</c:v>
                </c:pt>
                <c:pt idx="6128">
                  <c:v>42654</c:v>
                </c:pt>
                <c:pt idx="6129">
                  <c:v>42655</c:v>
                </c:pt>
                <c:pt idx="6130">
                  <c:v>42656</c:v>
                </c:pt>
                <c:pt idx="6131">
                  <c:v>42657</c:v>
                </c:pt>
                <c:pt idx="6132">
                  <c:v>42658</c:v>
                </c:pt>
                <c:pt idx="6133">
                  <c:v>42659</c:v>
                </c:pt>
                <c:pt idx="6134">
                  <c:v>42660</c:v>
                </c:pt>
                <c:pt idx="6135">
                  <c:v>42661</c:v>
                </c:pt>
                <c:pt idx="6136">
                  <c:v>42662</c:v>
                </c:pt>
                <c:pt idx="6137">
                  <c:v>42663</c:v>
                </c:pt>
                <c:pt idx="6138">
                  <c:v>42664</c:v>
                </c:pt>
                <c:pt idx="6139">
                  <c:v>42665</c:v>
                </c:pt>
                <c:pt idx="6140">
                  <c:v>42666</c:v>
                </c:pt>
                <c:pt idx="6141">
                  <c:v>42667</c:v>
                </c:pt>
                <c:pt idx="6142">
                  <c:v>42668</c:v>
                </c:pt>
                <c:pt idx="6143">
                  <c:v>42669</c:v>
                </c:pt>
                <c:pt idx="6144">
                  <c:v>42670</c:v>
                </c:pt>
                <c:pt idx="6145">
                  <c:v>42671</c:v>
                </c:pt>
                <c:pt idx="6146">
                  <c:v>42672</c:v>
                </c:pt>
                <c:pt idx="6147">
                  <c:v>42673</c:v>
                </c:pt>
                <c:pt idx="6148">
                  <c:v>42674</c:v>
                </c:pt>
                <c:pt idx="6149">
                  <c:v>42675</c:v>
                </c:pt>
                <c:pt idx="6150">
                  <c:v>42676</c:v>
                </c:pt>
                <c:pt idx="6151">
                  <c:v>42677</c:v>
                </c:pt>
                <c:pt idx="6152">
                  <c:v>42678</c:v>
                </c:pt>
                <c:pt idx="6153">
                  <c:v>42679</c:v>
                </c:pt>
                <c:pt idx="6154">
                  <c:v>42680</c:v>
                </c:pt>
                <c:pt idx="6155">
                  <c:v>42681</c:v>
                </c:pt>
                <c:pt idx="6156">
                  <c:v>42682</c:v>
                </c:pt>
                <c:pt idx="6157">
                  <c:v>42683</c:v>
                </c:pt>
                <c:pt idx="6158">
                  <c:v>42684</c:v>
                </c:pt>
                <c:pt idx="6159">
                  <c:v>42685</c:v>
                </c:pt>
                <c:pt idx="6160">
                  <c:v>42686</c:v>
                </c:pt>
                <c:pt idx="6161">
                  <c:v>42687</c:v>
                </c:pt>
                <c:pt idx="6162">
                  <c:v>42688</c:v>
                </c:pt>
                <c:pt idx="6163">
                  <c:v>42689</c:v>
                </c:pt>
                <c:pt idx="6164">
                  <c:v>42690</c:v>
                </c:pt>
                <c:pt idx="6165">
                  <c:v>42691</c:v>
                </c:pt>
                <c:pt idx="6166">
                  <c:v>42692</c:v>
                </c:pt>
                <c:pt idx="6167">
                  <c:v>42693</c:v>
                </c:pt>
                <c:pt idx="6168">
                  <c:v>42694</c:v>
                </c:pt>
                <c:pt idx="6169">
                  <c:v>42695</c:v>
                </c:pt>
                <c:pt idx="6170">
                  <c:v>42696</c:v>
                </c:pt>
                <c:pt idx="6171">
                  <c:v>42697</c:v>
                </c:pt>
                <c:pt idx="6172">
                  <c:v>42698</c:v>
                </c:pt>
                <c:pt idx="6173">
                  <c:v>42699</c:v>
                </c:pt>
                <c:pt idx="6174">
                  <c:v>42700</c:v>
                </c:pt>
                <c:pt idx="6175">
                  <c:v>42701</c:v>
                </c:pt>
                <c:pt idx="6176">
                  <c:v>42702</c:v>
                </c:pt>
                <c:pt idx="6177">
                  <c:v>42703</c:v>
                </c:pt>
                <c:pt idx="6178">
                  <c:v>42704</c:v>
                </c:pt>
                <c:pt idx="6179">
                  <c:v>42705</c:v>
                </c:pt>
                <c:pt idx="6180">
                  <c:v>42706</c:v>
                </c:pt>
                <c:pt idx="6181">
                  <c:v>42707</c:v>
                </c:pt>
                <c:pt idx="6182">
                  <c:v>42708</c:v>
                </c:pt>
                <c:pt idx="6183">
                  <c:v>42709</c:v>
                </c:pt>
                <c:pt idx="6184">
                  <c:v>42710</c:v>
                </c:pt>
                <c:pt idx="6185">
                  <c:v>42711</c:v>
                </c:pt>
                <c:pt idx="6186">
                  <c:v>42712</c:v>
                </c:pt>
                <c:pt idx="6187">
                  <c:v>42713</c:v>
                </c:pt>
                <c:pt idx="6188">
                  <c:v>42714</c:v>
                </c:pt>
                <c:pt idx="6189">
                  <c:v>42715</c:v>
                </c:pt>
                <c:pt idx="6190">
                  <c:v>42716</c:v>
                </c:pt>
                <c:pt idx="6191">
                  <c:v>42717</c:v>
                </c:pt>
                <c:pt idx="6192">
                  <c:v>42718</c:v>
                </c:pt>
                <c:pt idx="6193">
                  <c:v>42719</c:v>
                </c:pt>
                <c:pt idx="6194">
                  <c:v>42720</c:v>
                </c:pt>
                <c:pt idx="6195">
                  <c:v>42721</c:v>
                </c:pt>
                <c:pt idx="6196">
                  <c:v>42722</c:v>
                </c:pt>
                <c:pt idx="6197">
                  <c:v>42723</c:v>
                </c:pt>
                <c:pt idx="6198">
                  <c:v>42724</c:v>
                </c:pt>
                <c:pt idx="6199">
                  <c:v>42725</c:v>
                </c:pt>
                <c:pt idx="6200">
                  <c:v>42726</c:v>
                </c:pt>
                <c:pt idx="6201">
                  <c:v>42727</c:v>
                </c:pt>
                <c:pt idx="6202">
                  <c:v>42728</c:v>
                </c:pt>
                <c:pt idx="6203">
                  <c:v>42729</c:v>
                </c:pt>
                <c:pt idx="6204">
                  <c:v>42730</c:v>
                </c:pt>
                <c:pt idx="6205">
                  <c:v>42731</c:v>
                </c:pt>
                <c:pt idx="6206">
                  <c:v>42732</c:v>
                </c:pt>
                <c:pt idx="6207">
                  <c:v>42733</c:v>
                </c:pt>
                <c:pt idx="6208">
                  <c:v>42734</c:v>
                </c:pt>
                <c:pt idx="6209">
                  <c:v>42735</c:v>
                </c:pt>
                <c:pt idx="6210">
                  <c:v>42736</c:v>
                </c:pt>
                <c:pt idx="6211">
                  <c:v>42737</c:v>
                </c:pt>
                <c:pt idx="6212">
                  <c:v>42738</c:v>
                </c:pt>
                <c:pt idx="6213">
                  <c:v>42739</c:v>
                </c:pt>
                <c:pt idx="6214">
                  <c:v>42740</c:v>
                </c:pt>
                <c:pt idx="6215">
                  <c:v>42741</c:v>
                </c:pt>
                <c:pt idx="6216">
                  <c:v>42742</c:v>
                </c:pt>
                <c:pt idx="6217">
                  <c:v>42743</c:v>
                </c:pt>
                <c:pt idx="6218">
                  <c:v>42744</c:v>
                </c:pt>
                <c:pt idx="6219">
                  <c:v>42745</c:v>
                </c:pt>
                <c:pt idx="6220">
                  <c:v>42746</c:v>
                </c:pt>
                <c:pt idx="6221">
                  <c:v>42747</c:v>
                </c:pt>
                <c:pt idx="6222">
                  <c:v>42748</c:v>
                </c:pt>
                <c:pt idx="6223">
                  <c:v>42749</c:v>
                </c:pt>
                <c:pt idx="6224">
                  <c:v>42750</c:v>
                </c:pt>
                <c:pt idx="6225">
                  <c:v>42751</c:v>
                </c:pt>
                <c:pt idx="6226">
                  <c:v>42752</c:v>
                </c:pt>
                <c:pt idx="6227">
                  <c:v>42753</c:v>
                </c:pt>
                <c:pt idx="6228">
                  <c:v>42754</c:v>
                </c:pt>
                <c:pt idx="6229">
                  <c:v>42755</c:v>
                </c:pt>
                <c:pt idx="6230">
                  <c:v>42756</c:v>
                </c:pt>
                <c:pt idx="6231">
                  <c:v>42757</c:v>
                </c:pt>
                <c:pt idx="6232">
                  <c:v>42758</c:v>
                </c:pt>
                <c:pt idx="6233">
                  <c:v>42759</c:v>
                </c:pt>
                <c:pt idx="6234">
                  <c:v>42760</c:v>
                </c:pt>
                <c:pt idx="6235">
                  <c:v>42761</c:v>
                </c:pt>
                <c:pt idx="6236">
                  <c:v>42762</c:v>
                </c:pt>
                <c:pt idx="6237">
                  <c:v>42763</c:v>
                </c:pt>
                <c:pt idx="6238">
                  <c:v>42764</c:v>
                </c:pt>
                <c:pt idx="6239">
                  <c:v>42765</c:v>
                </c:pt>
                <c:pt idx="6240">
                  <c:v>42766</c:v>
                </c:pt>
                <c:pt idx="6241">
                  <c:v>42767</c:v>
                </c:pt>
                <c:pt idx="6242">
                  <c:v>42768</c:v>
                </c:pt>
                <c:pt idx="6243">
                  <c:v>42769</c:v>
                </c:pt>
                <c:pt idx="6244">
                  <c:v>42770</c:v>
                </c:pt>
                <c:pt idx="6245">
                  <c:v>42771</c:v>
                </c:pt>
                <c:pt idx="6246">
                  <c:v>42772</c:v>
                </c:pt>
                <c:pt idx="6247">
                  <c:v>42773</c:v>
                </c:pt>
                <c:pt idx="6248">
                  <c:v>42774</c:v>
                </c:pt>
                <c:pt idx="6249">
                  <c:v>42775</c:v>
                </c:pt>
                <c:pt idx="6250">
                  <c:v>42776</c:v>
                </c:pt>
                <c:pt idx="6251">
                  <c:v>42777</c:v>
                </c:pt>
                <c:pt idx="6252">
                  <c:v>42778</c:v>
                </c:pt>
                <c:pt idx="6253">
                  <c:v>42779</c:v>
                </c:pt>
                <c:pt idx="6254">
                  <c:v>42780</c:v>
                </c:pt>
                <c:pt idx="6255">
                  <c:v>42781</c:v>
                </c:pt>
                <c:pt idx="6256">
                  <c:v>42782</c:v>
                </c:pt>
                <c:pt idx="6257">
                  <c:v>42783</c:v>
                </c:pt>
                <c:pt idx="6258">
                  <c:v>42784</c:v>
                </c:pt>
                <c:pt idx="6259">
                  <c:v>42785</c:v>
                </c:pt>
                <c:pt idx="6260">
                  <c:v>42786</c:v>
                </c:pt>
                <c:pt idx="6261">
                  <c:v>42787</c:v>
                </c:pt>
                <c:pt idx="6262">
                  <c:v>42788</c:v>
                </c:pt>
                <c:pt idx="6263">
                  <c:v>42789</c:v>
                </c:pt>
                <c:pt idx="6264">
                  <c:v>42790</c:v>
                </c:pt>
                <c:pt idx="6265">
                  <c:v>42791</c:v>
                </c:pt>
                <c:pt idx="6266">
                  <c:v>42792</c:v>
                </c:pt>
                <c:pt idx="6267">
                  <c:v>42793</c:v>
                </c:pt>
                <c:pt idx="6268">
                  <c:v>42794</c:v>
                </c:pt>
                <c:pt idx="6269">
                  <c:v>42795</c:v>
                </c:pt>
                <c:pt idx="6270">
                  <c:v>42796</c:v>
                </c:pt>
                <c:pt idx="6271">
                  <c:v>42797</c:v>
                </c:pt>
                <c:pt idx="6272">
                  <c:v>42798</c:v>
                </c:pt>
                <c:pt idx="6273">
                  <c:v>42799</c:v>
                </c:pt>
                <c:pt idx="6274">
                  <c:v>42800</c:v>
                </c:pt>
                <c:pt idx="6275">
                  <c:v>42801</c:v>
                </c:pt>
                <c:pt idx="6276">
                  <c:v>42802</c:v>
                </c:pt>
                <c:pt idx="6277">
                  <c:v>42803</c:v>
                </c:pt>
                <c:pt idx="6278">
                  <c:v>42804</c:v>
                </c:pt>
                <c:pt idx="6279">
                  <c:v>42805</c:v>
                </c:pt>
                <c:pt idx="6280">
                  <c:v>42806</c:v>
                </c:pt>
                <c:pt idx="6281">
                  <c:v>42807</c:v>
                </c:pt>
                <c:pt idx="6282">
                  <c:v>42808</c:v>
                </c:pt>
                <c:pt idx="6283">
                  <c:v>42809</c:v>
                </c:pt>
                <c:pt idx="6284">
                  <c:v>42810</c:v>
                </c:pt>
                <c:pt idx="6285">
                  <c:v>42811</c:v>
                </c:pt>
                <c:pt idx="6286">
                  <c:v>42812</c:v>
                </c:pt>
                <c:pt idx="6287">
                  <c:v>42813</c:v>
                </c:pt>
                <c:pt idx="6288">
                  <c:v>42814</c:v>
                </c:pt>
                <c:pt idx="6289">
                  <c:v>42815</c:v>
                </c:pt>
                <c:pt idx="6290">
                  <c:v>42816</c:v>
                </c:pt>
                <c:pt idx="6291">
                  <c:v>42817</c:v>
                </c:pt>
                <c:pt idx="6292">
                  <c:v>42818</c:v>
                </c:pt>
                <c:pt idx="6293">
                  <c:v>42819</c:v>
                </c:pt>
                <c:pt idx="6294">
                  <c:v>42820</c:v>
                </c:pt>
                <c:pt idx="6295">
                  <c:v>42821</c:v>
                </c:pt>
                <c:pt idx="6296">
                  <c:v>42822</c:v>
                </c:pt>
                <c:pt idx="6297">
                  <c:v>42823</c:v>
                </c:pt>
                <c:pt idx="6298">
                  <c:v>42824</c:v>
                </c:pt>
                <c:pt idx="6299">
                  <c:v>42825</c:v>
                </c:pt>
                <c:pt idx="6300">
                  <c:v>42826</c:v>
                </c:pt>
                <c:pt idx="6301">
                  <c:v>42827</c:v>
                </c:pt>
                <c:pt idx="6302">
                  <c:v>42828</c:v>
                </c:pt>
                <c:pt idx="6303">
                  <c:v>42829</c:v>
                </c:pt>
                <c:pt idx="6304">
                  <c:v>42830</c:v>
                </c:pt>
                <c:pt idx="6305">
                  <c:v>42831</c:v>
                </c:pt>
                <c:pt idx="6306">
                  <c:v>42832</c:v>
                </c:pt>
                <c:pt idx="6307">
                  <c:v>42833</c:v>
                </c:pt>
                <c:pt idx="6308">
                  <c:v>42834</c:v>
                </c:pt>
                <c:pt idx="6309">
                  <c:v>42835</c:v>
                </c:pt>
                <c:pt idx="6310">
                  <c:v>42836</c:v>
                </c:pt>
                <c:pt idx="6311">
                  <c:v>42837</c:v>
                </c:pt>
                <c:pt idx="6312">
                  <c:v>42838</c:v>
                </c:pt>
                <c:pt idx="6313">
                  <c:v>42839</c:v>
                </c:pt>
                <c:pt idx="6314">
                  <c:v>42840</c:v>
                </c:pt>
                <c:pt idx="6315">
                  <c:v>42841</c:v>
                </c:pt>
                <c:pt idx="6316">
                  <c:v>42842</c:v>
                </c:pt>
                <c:pt idx="6317">
                  <c:v>42843</c:v>
                </c:pt>
                <c:pt idx="6318">
                  <c:v>42844</c:v>
                </c:pt>
                <c:pt idx="6319">
                  <c:v>42845</c:v>
                </c:pt>
                <c:pt idx="6320">
                  <c:v>42846</c:v>
                </c:pt>
                <c:pt idx="6321">
                  <c:v>42847</c:v>
                </c:pt>
                <c:pt idx="6322">
                  <c:v>42848</c:v>
                </c:pt>
                <c:pt idx="6323">
                  <c:v>42849</c:v>
                </c:pt>
                <c:pt idx="6324">
                  <c:v>42850</c:v>
                </c:pt>
                <c:pt idx="6325">
                  <c:v>42851</c:v>
                </c:pt>
                <c:pt idx="6326">
                  <c:v>42852</c:v>
                </c:pt>
                <c:pt idx="6327">
                  <c:v>42853</c:v>
                </c:pt>
                <c:pt idx="6328">
                  <c:v>42854</c:v>
                </c:pt>
                <c:pt idx="6329">
                  <c:v>42855</c:v>
                </c:pt>
                <c:pt idx="6330">
                  <c:v>42856</c:v>
                </c:pt>
                <c:pt idx="6331">
                  <c:v>42857</c:v>
                </c:pt>
                <c:pt idx="6332">
                  <c:v>42858</c:v>
                </c:pt>
                <c:pt idx="6333">
                  <c:v>42859</c:v>
                </c:pt>
                <c:pt idx="6334">
                  <c:v>42860</c:v>
                </c:pt>
                <c:pt idx="6335">
                  <c:v>42861</c:v>
                </c:pt>
                <c:pt idx="6336">
                  <c:v>42862</c:v>
                </c:pt>
                <c:pt idx="6337">
                  <c:v>42863</c:v>
                </c:pt>
                <c:pt idx="6338">
                  <c:v>42864</c:v>
                </c:pt>
                <c:pt idx="6339">
                  <c:v>42865</c:v>
                </c:pt>
                <c:pt idx="6340">
                  <c:v>42866</c:v>
                </c:pt>
                <c:pt idx="6341">
                  <c:v>42867</c:v>
                </c:pt>
                <c:pt idx="6342">
                  <c:v>42868</c:v>
                </c:pt>
                <c:pt idx="6343">
                  <c:v>42869</c:v>
                </c:pt>
                <c:pt idx="6344">
                  <c:v>42870</c:v>
                </c:pt>
                <c:pt idx="6345">
                  <c:v>42871</c:v>
                </c:pt>
                <c:pt idx="6346">
                  <c:v>42872</c:v>
                </c:pt>
                <c:pt idx="6347">
                  <c:v>42873</c:v>
                </c:pt>
                <c:pt idx="6348">
                  <c:v>42874</c:v>
                </c:pt>
                <c:pt idx="6349">
                  <c:v>42875</c:v>
                </c:pt>
                <c:pt idx="6350">
                  <c:v>42876</c:v>
                </c:pt>
                <c:pt idx="6351">
                  <c:v>42877</c:v>
                </c:pt>
                <c:pt idx="6352">
                  <c:v>42878</c:v>
                </c:pt>
                <c:pt idx="6353">
                  <c:v>42879</c:v>
                </c:pt>
                <c:pt idx="6354">
                  <c:v>42880</c:v>
                </c:pt>
                <c:pt idx="6355">
                  <c:v>42881</c:v>
                </c:pt>
                <c:pt idx="6356">
                  <c:v>42882</c:v>
                </c:pt>
                <c:pt idx="6357">
                  <c:v>42883</c:v>
                </c:pt>
                <c:pt idx="6358">
                  <c:v>42884</c:v>
                </c:pt>
                <c:pt idx="6359">
                  <c:v>42885</c:v>
                </c:pt>
                <c:pt idx="6360">
                  <c:v>42886</c:v>
                </c:pt>
                <c:pt idx="6361">
                  <c:v>42887</c:v>
                </c:pt>
                <c:pt idx="6362">
                  <c:v>42888</c:v>
                </c:pt>
                <c:pt idx="6363">
                  <c:v>42889</c:v>
                </c:pt>
                <c:pt idx="6364">
                  <c:v>42890</c:v>
                </c:pt>
                <c:pt idx="6365">
                  <c:v>42891</c:v>
                </c:pt>
                <c:pt idx="6366">
                  <c:v>42892</c:v>
                </c:pt>
                <c:pt idx="6367">
                  <c:v>42893</c:v>
                </c:pt>
                <c:pt idx="6368">
                  <c:v>42894</c:v>
                </c:pt>
                <c:pt idx="6369">
                  <c:v>42895</c:v>
                </c:pt>
                <c:pt idx="6370">
                  <c:v>42896</c:v>
                </c:pt>
                <c:pt idx="6371">
                  <c:v>42897</c:v>
                </c:pt>
                <c:pt idx="6372">
                  <c:v>42898</c:v>
                </c:pt>
                <c:pt idx="6373">
                  <c:v>42899</c:v>
                </c:pt>
                <c:pt idx="6374">
                  <c:v>42900</c:v>
                </c:pt>
                <c:pt idx="6375">
                  <c:v>42901</c:v>
                </c:pt>
                <c:pt idx="6376">
                  <c:v>42902</c:v>
                </c:pt>
                <c:pt idx="6377">
                  <c:v>42903</c:v>
                </c:pt>
                <c:pt idx="6378">
                  <c:v>42904</c:v>
                </c:pt>
                <c:pt idx="6379">
                  <c:v>42905</c:v>
                </c:pt>
                <c:pt idx="6380">
                  <c:v>42906</c:v>
                </c:pt>
                <c:pt idx="6381">
                  <c:v>42907</c:v>
                </c:pt>
                <c:pt idx="6382">
                  <c:v>42908</c:v>
                </c:pt>
                <c:pt idx="6383">
                  <c:v>42909</c:v>
                </c:pt>
                <c:pt idx="6384">
                  <c:v>42910</c:v>
                </c:pt>
                <c:pt idx="6385">
                  <c:v>42911</c:v>
                </c:pt>
                <c:pt idx="6386">
                  <c:v>42912</c:v>
                </c:pt>
                <c:pt idx="6387">
                  <c:v>42913</c:v>
                </c:pt>
                <c:pt idx="6388">
                  <c:v>42914</c:v>
                </c:pt>
                <c:pt idx="6389">
                  <c:v>42915</c:v>
                </c:pt>
                <c:pt idx="6390">
                  <c:v>42916</c:v>
                </c:pt>
                <c:pt idx="6391">
                  <c:v>42917</c:v>
                </c:pt>
                <c:pt idx="6392">
                  <c:v>42918</c:v>
                </c:pt>
                <c:pt idx="6393">
                  <c:v>42919</c:v>
                </c:pt>
                <c:pt idx="6394">
                  <c:v>42920</c:v>
                </c:pt>
                <c:pt idx="6395">
                  <c:v>42921</c:v>
                </c:pt>
                <c:pt idx="6396">
                  <c:v>42922</c:v>
                </c:pt>
                <c:pt idx="6397">
                  <c:v>42923</c:v>
                </c:pt>
                <c:pt idx="6398">
                  <c:v>42924</c:v>
                </c:pt>
                <c:pt idx="6399">
                  <c:v>42925</c:v>
                </c:pt>
                <c:pt idx="6400">
                  <c:v>42926</c:v>
                </c:pt>
                <c:pt idx="6401">
                  <c:v>42927</c:v>
                </c:pt>
                <c:pt idx="6402">
                  <c:v>42928</c:v>
                </c:pt>
                <c:pt idx="6403">
                  <c:v>42929</c:v>
                </c:pt>
                <c:pt idx="6404">
                  <c:v>42930</c:v>
                </c:pt>
                <c:pt idx="6405">
                  <c:v>42931</c:v>
                </c:pt>
                <c:pt idx="6406">
                  <c:v>42932</c:v>
                </c:pt>
                <c:pt idx="6407">
                  <c:v>42933</c:v>
                </c:pt>
                <c:pt idx="6408">
                  <c:v>42934</c:v>
                </c:pt>
                <c:pt idx="6409">
                  <c:v>42935</c:v>
                </c:pt>
                <c:pt idx="6410">
                  <c:v>42936</c:v>
                </c:pt>
                <c:pt idx="6411">
                  <c:v>42937</c:v>
                </c:pt>
                <c:pt idx="6412">
                  <c:v>42938</c:v>
                </c:pt>
                <c:pt idx="6413">
                  <c:v>42939</c:v>
                </c:pt>
                <c:pt idx="6414">
                  <c:v>42940</c:v>
                </c:pt>
                <c:pt idx="6415">
                  <c:v>42941</c:v>
                </c:pt>
                <c:pt idx="6416">
                  <c:v>42942</c:v>
                </c:pt>
                <c:pt idx="6417">
                  <c:v>42943</c:v>
                </c:pt>
                <c:pt idx="6418">
                  <c:v>42944</c:v>
                </c:pt>
                <c:pt idx="6419">
                  <c:v>42945</c:v>
                </c:pt>
                <c:pt idx="6420">
                  <c:v>42946</c:v>
                </c:pt>
                <c:pt idx="6421">
                  <c:v>42947</c:v>
                </c:pt>
                <c:pt idx="6422">
                  <c:v>42948</c:v>
                </c:pt>
                <c:pt idx="6423">
                  <c:v>42949</c:v>
                </c:pt>
                <c:pt idx="6424">
                  <c:v>42950</c:v>
                </c:pt>
                <c:pt idx="6425">
                  <c:v>42951</c:v>
                </c:pt>
                <c:pt idx="6426">
                  <c:v>42952</c:v>
                </c:pt>
                <c:pt idx="6427">
                  <c:v>42953</c:v>
                </c:pt>
                <c:pt idx="6428">
                  <c:v>42954</c:v>
                </c:pt>
                <c:pt idx="6429">
                  <c:v>42955</c:v>
                </c:pt>
                <c:pt idx="6430">
                  <c:v>42956</c:v>
                </c:pt>
                <c:pt idx="6431">
                  <c:v>42957</c:v>
                </c:pt>
                <c:pt idx="6432">
                  <c:v>42958</c:v>
                </c:pt>
                <c:pt idx="6433">
                  <c:v>42959</c:v>
                </c:pt>
                <c:pt idx="6434">
                  <c:v>42960</c:v>
                </c:pt>
                <c:pt idx="6435">
                  <c:v>42961</c:v>
                </c:pt>
                <c:pt idx="6436">
                  <c:v>42962</c:v>
                </c:pt>
                <c:pt idx="6437">
                  <c:v>42963</c:v>
                </c:pt>
                <c:pt idx="6438">
                  <c:v>42964</c:v>
                </c:pt>
                <c:pt idx="6439">
                  <c:v>42965</c:v>
                </c:pt>
                <c:pt idx="6440">
                  <c:v>42966</c:v>
                </c:pt>
                <c:pt idx="6441">
                  <c:v>42967</c:v>
                </c:pt>
                <c:pt idx="6442">
                  <c:v>42968</c:v>
                </c:pt>
                <c:pt idx="6443">
                  <c:v>42969</c:v>
                </c:pt>
                <c:pt idx="6444">
                  <c:v>42970</c:v>
                </c:pt>
                <c:pt idx="6445">
                  <c:v>42971</c:v>
                </c:pt>
                <c:pt idx="6446">
                  <c:v>42972</c:v>
                </c:pt>
                <c:pt idx="6447">
                  <c:v>42973</c:v>
                </c:pt>
                <c:pt idx="6448">
                  <c:v>42974</c:v>
                </c:pt>
                <c:pt idx="6449">
                  <c:v>42975</c:v>
                </c:pt>
                <c:pt idx="6450">
                  <c:v>42976</c:v>
                </c:pt>
                <c:pt idx="6451">
                  <c:v>42977</c:v>
                </c:pt>
                <c:pt idx="6452">
                  <c:v>42978</c:v>
                </c:pt>
                <c:pt idx="6453">
                  <c:v>42979</c:v>
                </c:pt>
                <c:pt idx="6454">
                  <c:v>42980</c:v>
                </c:pt>
                <c:pt idx="6455">
                  <c:v>42981</c:v>
                </c:pt>
                <c:pt idx="6456">
                  <c:v>42982</c:v>
                </c:pt>
                <c:pt idx="6457">
                  <c:v>42983</c:v>
                </c:pt>
                <c:pt idx="6458">
                  <c:v>42984</c:v>
                </c:pt>
                <c:pt idx="6459">
                  <c:v>42985</c:v>
                </c:pt>
                <c:pt idx="6460">
                  <c:v>42986</c:v>
                </c:pt>
                <c:pt idx="6461">
                  <c:v>42987</c:v>
                </c:pt>
                <c:pt idx="6462">
                  <c:v>42988</c:v>
                </c:pt>
                <c:pt idx="6463">
                  <c:v>42989</c:v>
                </c:pt>
                <c:pt idx="6464">
                  <c:v>42990</c:v>
                </c:pt>
                <c:pt idx="6465">
                  <c:v>42991</c:v>
                </c:pt>
                <c:pt idx="6466">
                  <c:v>42992</c:v>
                </c:pt>
                <c:pt idx="6467">
                  <c:v>42993</c:v>
                </c:pt>
                <c:pt idx="6468">
                  <c:v>42994</c:v>
                </c:pt>
                <c:pt idx="6469">
                  <c:v>42995</c:v>
                </c:pt>
                <c:pt idx="6470">
                  <c:v>42996</c:v>
                </c:pt>
                <c:pt idx="6471">
                  <c:v>42997</c:v>
                </c:pt>
                <c:pt idx="6472">
                  <c:v>42998</c:v>
                </c:pt>
                <c:pt idx="6473">
                  <c:v>42999</c:v>
                </c:pt>
                <c:pt idx="6474">
                  <c:v>43000</c:v>
                </c:pt>
                <c:pt idx="6475">
                  <c:v>43001</c:v>
                </c:pt>
                <c:pt idx="6476">
                  <c:v>43002</c:v>
                </c:pt>
                <c:pt idx="6477">
                  <c:v>43003</c:v>
                </c:pt>
                <c:pt idx="6478">
                  <c:v>43004</c:v>
                </c:pt>
                <c:pt idx="6479">
                  <c:v>43005</c:v>
                </c:pt>
                <c:pt idx="6480">
                  <c:v>43006</c:v>
                </c:pt>
                <c:pt idx="6481">
                  <c:v>43007</c:v>
                </c:pt>
                <c:pt idx="6482">
                  <c:v>43008</c:v>
                </c:pt>
                <c:pt idx="6483">
                  <c:v>43009</c:v>
                </c:pt>
                <c:pt idx="6484">
                  <c:v>43010</c:v>
                </c:pt>
                <c:pt idx="6485">
                  <c:v>43011</c:v>
                </c:pt>
                <c:pt idx="6486">
                  <c:v>43012</c:v>
                </c:pt>
                <c:pt idx="6487">
                  <c:v>43013</c:v>
                </c:pt>
                <c:pt idx="6488">
                  <c:v>43014</c:v>
                </c:pt>
                <c:pt idx="6489">
                  <c:v>43015</c:v>
                </c:pt>
                <c:pt idx="6490">
                  <c:v>43016</c:v>
                </c:pt>
                <c:pt idx="6491">
                  <c:v>43017</c:v>
                </c:pt>
                <c:pt idx="6492">
                  <c:v>43018</c:v>
                </c:pt>
                <c:pt idx="6493">
                  <c:v>43019</c:v>
                </c:pt>
                <c:pt idx="6494">
                  <c:v>43020</c:v>
                </c:pt>
                <c:pt idx="6495">
                  <c:v>43021</c:v>
                </c:pt>
                <c:pt idx="6496">
                  <c:v>43022</c:v>
                </c:pt>
                <c:pt idx="6497">
                  <c:v>43023</c:v>
                </c:pt>
                <c:pt idx="6498">
                  <c:v>43024</c:v>
                </c:pt>
                <c:pt idx="6499">
                  <c:v>43025</c:v>
                </c:pt>
                <c:pt idx="6500">
                  <c:v>43026</c:v>
                </c:pt>
                <c:pt idx="6501">
                  <c:v>43027</c:v>
                </c:pt>
                <c:pt idx="6502">
                  <c:v>43028</c:v>
                </c:pt>
                <c:pt idx="6503">
                  <c:v>43029</c:v>
                </c:pt>
                <c:pt idx="6504">
                  <c:v>43030</c:v>
                </c:pt>
                <c:pt idx="6505">
                  <c:v>43031</c:v>
                </c:pt>
                <c:pt idx="6506">
                  <c:v>43032</c:v>
                </c:pt>
                <c:pt idx="6507">
                  <c:v>43033</c:v>
                </c:pt>
                <c:pt idx="6508">
                  <c:v>43034</c:v>
                </c:pt>
                <c:pt idx="6509">
                  <c:v>43035</c:v>
                </c:pt>
                <c:pt idx="6510">
                  <c:v>43036</c:v>
                </c:pt>
                <c:pt idx="6511">
                  <c:v>43037</c:v>
                </c:pt>
                <c:pt idx="6512">
                  <c:v>43038</c:v>
                </c:pt>
                <c:pt idx="6513">
                  <c:v>43039</c:v>
                </c:pt>
                <c:pt idx="6514">
                  <c:v>43040</c:v>
                </c:pt>
                <c:pt idx="6515">
                  <c:v>43041</c:v>
                </c:pt>
                <c:pt idx="6516">
                  <c:v>43042</c:v>
                </c:pt>
                <c:pt idx="6517">
                  <c:v>43043</c:v>
                </c:pt>
                <c:pt idx="6518">
                  <c:v>43044</c:v>
                </c:pt>
                <c:pt idx="6519">
                  <c:v>43045</c:v>
                </c:pt>
                <c:pt idx="6520">
                  <c:v>43046</c:v>
                </c:pt>
                <c:pt idx="6521">
                  <c:v>43047</c:v>
                </c:pt>
                <c:pt idx="6522">
                  <c:v>43048</c:v>
                </c:pt>
                <c:pt idx="6523">
                  <c:v>43049</c:v>
                </c:pt>
                <c:pt idx="6524">
                  <c:v>43050</c:v>
                </c:pt>
                <c:pt idx="6525">
                  <c:v>43051</c:v>
                </c:pt>
                <c:pt idx="6526">
                  <c:v>43052</c:v>
                </c:pt>
                <c:pt idx="6527">
                  <c:v>43053</c:v>
                </c:pt>
                <c:pt idx="6528">
                  <c:v>43054</c:v>
                </c:pt>
                <c:pt idx="6529">
                  <c:v>43055</c:v>
                </c:pt>
                <c:pt idx="6530">
                  <c:v>43056</c:v>
                </c:pt>
                <c:pt idx="6531">
                  <c:v>43057</c:v>
                </c:pt>
                <c:pt idx="6532">
                  <c:v>43058</c:v>
                </c:pt>
                <c:pt idx="6533">
                  <c:v>43059</c:v>
                </c:pt>
                <c:pt idx="6534">
                  <c:v>43060</c:v>
                </c:pt>
                <c:pt idx="6535">
                  <c:v>43061</c:v>
                </c:pt>
                <c:pt idx="6536">
                  <c:v>43062</c:v>
                </c:pt>
                <c:pt idx="6537">
                  <c:v>43063</c:v>
                </c:pt>
                <c:pt idx="6538">
                  <c:v>43064</c:v>
                </c:pt>
                <c:pt idx="6539">
                  <c:v>43065</c:v>
                </c:pt>
                <c:pt idx="6540">
                  <c:v>43066</c:v>
                </c:pt>
                <c:pt idx="6541">
                  <c:v>43067</c:v>
                </c:pt>
                <c:pt idx="6542">
                  <c:v>43068</c:v>
                </c:pt>
                <c:pt idx="6543">
                  <c:v>43069</c:v>
                </c:pt>
                <c:pt idx="6544">
                  <c:v>43070</c:v>
                </c:pt>
                <c:pt idx="6545">
                  <c:v>43071</c:v>
                </c:pt>
                <c:pt idx="6546">
                  <c:v>43072</c:v>
                </c:pt>
                <c:pt idx="6547">
                  <c:v>43073</c:v>
                </c:pt>
                <c:pt idx="6548">
                  <c:v>43074</c:v>
                </c:pt>
                <c:pt idx="6549">
                  <c:v>43075</c:v>
                </c:pt>
                <c:pt idx="6550">
                  <c:v>43076</c:v>
                </c:pt>
                <c:pt idx="6551">
                  <c:v>43077</c:v>
                </c:pt>
                <c:pt idx="6552">
                  <c:v>43078</c:v>
                </c:pt>
                <c:pt idx="6553">
                  <c:v>43079</c:v>
                </c:pt>
                <c:pt idx="6554">
                  <c:v>43080</c:v>
                </c:pt>
                <c:pt idx="6555">
                  <c:v>43081</c:v>
                </c:pt>
                <c:pt idx="6556">
                  <c:v>43082</c:v>
                </c:pt>
                <c:pt idx="6557">
                  <c:v>43083</c:v>
                </c:pt>
                <c:pt idx="6558">
                  <c:v>43084</c:v>
                </c:pt>
                <c:pt idx="6559">
                  <c:v>43085</c:v>
                </c:pt>
                <c:pt idx="6560">
                  <c:v>43086</c:v>
                </c:pt>
                <c:pt idx="6561">
                  <c:v>43087</c:v>
                </c:pt>
                <c:pt idx="6562">
                  <c:v>43088</c:v>
                </c:pt>
                <c:pt idx="6563">
                  <c:v>43089</c:v>
                </c:pt>
                <c:pt idx="6564">
                  <c:v>43090</c:v>
                </c:pt>
                <c:pt idx="6565">
                  <c:v>43091</c:v>
                </c:pt>
                <c:pt idx="6566">
                  <c:v>43092</c:v>
                </c:pt>
                <c:pt idx="6567">
                  <c:v>43093</c:v>
                </c:pt>
                <c:pt idx="6568">
                  <c:v>43094</c:v>
                </c:pt>
                <c:pt idx="6569">
                  <c:v>43095</c:v>
                </c:pt>
                <c:pt idx="6570">
                  <c:v>43096</c:v>
                </c:pt>
                <c:pt idx="6571">
                  <c:v>43097</c:v>
                </c:pt>
                <c:pt idx="6572">
                  <c:v>43098</c:v>
                </c:pt>
                <c:pt idx="6573">
                  <c:v>43099</c:v>
                </c:pt>
                <c:pt idx="6574">
                  <c:v>43100</c:v>
                </c:pt>
                <c:pt idx="6575">
                  <c:v>43101</c:v>
                </c:pt>
                <c:pt idx="6576">
                  <c:v>43102</c:v>
                </c:pt>
                <c:pt idx="6577">
                  <c:v>43103</c:v>
                </c:pt>
                <c:pt idx="6578">
                  <c:v>43104</c:v>
                </c:pt>
                <c:pt idx="6579">
                  <c:v>43105</c:v>
                </c:pt>
                <c:pt idx="6580">
                  <c:v>43106</c:v>
                </c:pt>
                <c:pt idx="6581">
                  <c:v>43107</c:v>
                </c:pt>
                <c:pt idx="6582">
                  <c:v>43108</c:v>
                </c:pt>
                <c:pt idx="6583">
                  <c:v>43109</c:v>
                </c:pt>
                <c:pt idx="6584">
                  <c:v>43110</c:v>
                </c:pt>
                <c:pt idx="6585">
                  <c:v>43111</c:v>
                </c:pt>
                <c:pt idx="6586">
                  <c:v>43112</c:v>
                </c:pt>
                <c:pt idx="6587">
                  <c:v>43113</c:v>
                </c:pt>
                <c:pt idx="6588">
                  <c:v>43114</c:v>
                </c:pt>
                <c:pt idx="6589">
                  <c:v>43115</c:v>
                </c:pt>
                <c:pt idx="6590">
                  <c:v>43116</c:v>
                </c:pt>
                <c:pt idx="6591">
                  <c:v>43117</c:v>
                </c:pt>
                <c:pt idx="6592">
                  <c:v>43118</c:v>
                </c:pt>
                <c:pt idx="6593">
                  <c:v>43119</c:v>
                </c:pt>
                <c:pt idx="6594">
                  <c:v>43120</c:v>
                </c:pt>
                <c:pt idx="6595">
                  <c:v>43121</c:v>
                </c:pt>
                <c:pt idx="6596">
                  <c:v>43122</c:v>
                </c:pt>
                <c:pt idx="6597">
                  <c:v>43123</c:v>
                </c:pt>
                <c:pt idx="6598">
                  <c:v>43124</c:v>
                </c:pt>
                <c:pt idx="6599">
                  <c:v>43125</c:v>
                </c:pt>
                <c:pt idx="6600">
                  <c:v>43126</c:v>
                </c:pt>
                <c:pt idx="6601">
                  <c:v>43127</c:v>
                </c:pt>
                <c:pt idx="6602">
                  <c:v>43128</c:v>
                </c:pt>
                <c:pt idx="6603">
                  <c:v>43129</c:v>
                </c:pt>
                <c:pt idx="6604">
                  <c:v>43130</c:v>
                </c:pt>
                <c:pt idx="6605">
                  <c:v>43131</c:v>
                </c:pt>
                <c:pt idx="6606">
                  <c:v>43132</c:v>
                </c:pt>
                <c:pt idx="6607">
                  <c:v>43133</c:v>
                </c:pt>
                <c:pt idx="6608">
                  <c:v>43134</c:v>
                </c:pt>
                <c:pt idx="6609">
                  <c:v>43135</c:v>
                </c:pt>
                <c:pt idx="6610">
                  <c:v>43136</c:v>
                </c:pt>
                <c:pt idx="6611">
                  <c:v>43137</c:v>
                </c:pt>
                <c:pt idx="6612">
                  <c:v>43138</c:v>
                </c:pt>
                <c:pt idx="6613">
                  <c:v>43139</c:v>
                </c:pt>
                <c:pt idx="6614">
                  <c:v>43140</c:v>
                </c:pt>
                <c:pt idx="6615">
                  <c:v>43141</c:v>
                </c:pt>
                <c:pt idx="6616">
                  <c:v>43142</c:v>
                </c:pt>
                <c:pt idx="6617">
                  <c:v>43143</c:v>
                </c:pt>
                <c:pt idx="6618">
                  <c:v>43144</c:v>
                </c:pt>
                <c:pt idx="6619">
                  <c:v>43145</c:v>
                </c:pt>
                <c:pt idx="6620">
                  <c:v>43146</c:v>
                </c:pt>
                <c:pt idx="6621">
                  <c:v>43147</c:v>
                </c:pt>
                <c:pt idx="6622">
                  <c:v>43148</c:v>
                </c:pt>
                <c:pt idx="6623">
                  <c:v>43149</c:v>
                </c:pt>
                <c:pt idx="6624">
                  <c:v>43150</c:v>
                </c:pt>
                <c:pt idx="6625">
                  <c:v>43151</c:v>
                </c:pt>
                <c:pt idx="6626">
                  <c:v>43152</c:v>
                </c:pt>
                <c:pt idx="6627">
                  <c:v>43153</c:v>
                </c:pt>
                <c:pt idx="6628">
                  <c:v>43154</c:v>
                </c:pt>
                <c:pt idx="6629">
                  <c:v>43155</c:v>
                </c:pt>
                <c:pt idx="6630">
                  <c:v>43156</c:v>
                </c:pt>
                <c:pt idx="6631">
                  <c:v>43157</c:v>
                </c:pt>
                <c:pt idx="6632">
                  <c:v>43158</c:v>
                </c:pt>
                <c:pt idx="6633">
                  <c:v>43159</c:v>
                </c:pt>
                <c:pt idx="6634">
                  <c:v>43160</c:v>
                </c:pt>
                <c:pt idx="6635">
                  <c:v>43161</c:v>
                </c:pt>
                <c:pt idx="6636">
                  <c:v>43162</c:v>
                </c:pt>
                <c:pt idx="6637">
                  <c:v>43163</c:v>
                </c:pt>
                <c:pt idx="6638">
                  <c:v>43164</c:v>
                </c:pt>
                <c:pt idx="6639">
                  <c:v>43165</c:v>
                </c:pt>
                <c:pt idx="6640">
                  <c:v>43166</c:v>
                </c:pt>
                <c:pt idx="6641">
                  <c:v>43167</c:v>
                </c:pt>
                <c:pt idx="6642">
                  <c:v>43168</c:v>
                </c:pt>
                <c:pt idx="6643">
                  <c:v>43169</c:v>
                </c:pt>
                <c:pt idx="6644">
                  <c:v>43170</c:v>
                </c:pt>
                <c:pt idx="6645">
                  <c:v>43171</c:v>
                </c:pt>
                <c:pt idx="6646">
                  <c:v>43172</c:v>
                </c:pt>
                <c:pt idx="6647">
                  <c:v>43173</c:v>
                </c:pt>
                <c:pt idx="6648">
                  <c:v>43174</c:v>
                </c:pt>
                <c:pt idx="6649">
                  <c:v>43175</c:v>
                </c:pt>
                <c:pt idx="6650">
                  <c:v>43176</c:v>
                </c:pt>
                <c:pt idx="6651">
                  <c:v>43177</c:v>
                </c:pt>
                <c:pt idx="6652">
                  <c:v>43178</c:v>
                </c:pt>
                <c:pt idx="6653">
                  <c:v>43179</c:v>
                </c:pt>
                <c:pt idx="6654">
                  <c:v>43180</c:v>
                </c:pt>
                <c:pt idx="6655">
                  <c:v>43181</c:v>
                </c:pt>
                <c:pt idx="6656">
                  <c:v>43182</c:v>
                </c:pt>
                <c:pt idx="6657">
                  <c:v>43183</c:v>
                </c:pt>
                <c:pt idx="6658">
                  <c:v>43184</c:v>
                </c:pt>
                <c:pt idx="6659">
                  <c:v>43185</c:v>
                </c:pt>
                <c:pt idx="6660">
                  <c:v>43186</c:v>
                </c:pt>
                <c:pt idx="6661">
                  <c:v>43187</c:v>
                </c:pt>
                <c:pt idx="6662">
                  <c:v>43188</c:v>
                </c:pt>
                <c:pt idx="6663">
                  <c:v>43189</c:v>
                </c:pt>
                <c:pt idx="6664">
                  <c:v>43190</c:v>
                </c:pt>
                <c:pt idx="6665">
                  <c:v>43191</c:v>
                </c:pt>
                <c:pt idx="6666">
                  <c:v>43192</c:v>
                </c:pt>
                <c:pt idx="6667">
                  <c:v>43193</c:v>
                </c:pt>
                <c:pt idx="6668">
                  <c:v>43194</c:v>
                </c:pt>
                <c:pt idx="6669">
                  <c:v>43195</c:v>
                </c:pt>
                <c:pt idx="6670">
                  <c:v>43196</c:v>
                </c:pt>
                <c:pt idx="6671">
                  <c:v>43197</c:v>
                </c:pt>
                <c:pt idx="6672">
                  <c:v>43198</c:v>
                </c:pt>
                <c:pt idx="6673">
                  <c:v>43199</c:v>
                </c:pt>
                <c:pt idx="6674">
                  <c:v>43200</c:v>
                </c:pt>
                <c:pt idx="6675">
                  <c:v>43201</c:v>
                </c:pt>
                <c:pt idx="6676">
                  <c:v>43202</c:v>
                </c:pt>
                <c:pt idx="6677">
                  <c:v>43203</c:v>
                </c:pt>
                <c:pt idx="6678">
                  <c:v>43204</c:v>
                </c:pt>
                <c:pt idx="6679">
                  <c:v>43205</c:v>
                </c:pt>
                <c:pt idx="6680">
                  <c:v>43206</c:v>
                </c:pt>
                <c:pt idx="6681">
                  <c:v>43207</c:v>
                </c:pt>
                <c:pt idx="6682">
                  <c:v>43208</c:v>
                </c:pt>
                <c:pt idx="6683">
                  <c:v>43209</c:v>
                </c:pt>
                <c:pt idx="6684">
                  <c:v>43210</c:v>
                </c:pt>
                <c:pt idx="6685">
                  <c:v>43211</c:v>
                </c:pt>
                <c:pt idx="6686">
                  <c:v>43212</c:v>
                </c:pt>
                <c:pt idx="6687">
                  <c:v>43213</c:v>
                </c:pt>
                <c:pt idx="6688">
                  <c:v>43214</c:v>
                </c:pt>
                <c:pt idx="6689">
                  <c:v>43215</c:v>
                </c:pt>
                <c:pt idx="6690">
                  <c:v>43216</c:v>
                </c:pt>
                <c:pt idx="6691">
                  <c:v>43217</c:v>
                </c:pt>
                <c:pt idx="6692">
                  <c:v>43218</c:v>
                </c:pt>
                <c:pt idx="6693">
                  <c:v>43219</c:v>
                </c:pt>
                <c:pt idx="6694">
                  <c:v>43220</c:v>
                </c:pt>
                <c:pt idx="6695">
                  <c:v>43221</c:v>
                </c:pt>
                <c:pt idx="6696">
                  <c:v>43222</c:v>
                </c:pt>
                <c:pt idx="6697">
                  <c:v>43223</c:v>
                </c:pt>
                <c:pt idx="6698">
                  <c:v>43224</c:v>
                </c:pt>
                <c:pt idx="6699">
                  <c:v>43225</c:v>
                </c:pt>
                <c:pt idx="6700">
                  <c:v>43226</c:v>
                </c:pt>
                <c:pt idx="6701">
                  <c:v>43227</c:v>
                </c:pt>
                <c:pt idx="6702">
                  <c:v>43228</c:v>
                </c:pt>
                <c:pt idx="6703">
                  <c:v>43229</c:v>
                </c:pt>
                <c:pt idx="6704">
                  <c:v>43230</c:v>
                </c:pt>
                <c:pt idx="6705">
                  <c:v>43231</c:v>
                </c:pt>
                <c:pt idx="6706">
                  <c:v>43232</c:v>
                </c:pt>
                <c:pt idx="6707">
                  <c:v>43233</c:v>
                </c:pt>
                <c:pt idx="6708">
                  <c:v>43234</c:v>
                </c:pt>
                <c:pt idx="6709">
                  <c:v>43235</c:v>
                </c:pt>
                <c:pt idx="6710">
                  <c:v>43236</c:v>
                </c:pt>
                <c:pt idx="6711">
                  <c:v>43237</c:v>
                </c:pt>
                <c:pt idx="6712">
                  <c:v>43238</c:v>
                </c:pt>
                <c:pt idx="6713">
                  <c:v>43239</c:v>
                </c:pt>
                <c:pt idx="6714">
                  <c:v>43240</c:v>
                </c:pt>
                <c:pt idx="6715">
                  <c:v>43241</c:v>
                </c:pt>
                <c:pt idx="6716">
                  <c:v>43242</c:v>
                </c:pt>
                <c:pt idx="6717">
                  <c:v>43243</c:v>
                </c:pt>
                <c:pt idx="6718">
                  <c:v>43244</c:v>
                </c:pt>
                <c:pt idx="6719">
                  <c:v>43245</c:v>
                </c:pt>
                <c:pt idx="6720">
                  <c:v>43246</c:v>
                </c:pt>
                <c:pt idx="6721">
                  <c:v>43247</c:v>
                </c:pt>
                <c:pt idx="6722">
                  <c:v>43248</c:v>
                </c:pt>
                <c:pt idx="6723">
                  <c:v>43249</c:v>
                </c:pt>
                <c:pt idx="6724">
                  <c:v>43250</c:v>
                </c:pt>
                <c:pt idx="6725">
                  <c:v>43251</c:v>
                </c:pt>
                <c:pt idx="6726">
                  <c:v>43252</c:v>
                </c:pt>
                <c:pt idx="6727">
                  <c:v>43253</c:v>
                </c:pt>
                <c:pt idx="6728">
                  <c:v>43254</c:v>
                </c:pt>
                <c:pt idx="6729">
                  <c:v>43255</c:v>
                </c:pt>
                <c:pt idx="6730">
                  <c:v>43256</c:v>
                </c:pt>
                <c:pt idx="6731">
                  <c:v>43257</c:v>
                </c:pt>
                <c:pt idx="6732">
                  <c:v>43258</c:v>
                </c:pt>
                <c:pt idx="6733">
                  <c:v>43259</c:v>
                </c:pt>
                <c:pt idx="6734">
                  <c:v>43260</c:v>
                </c:pt>
                <c:pt idx="6735">
                  <c:v>43261</c:v>
                </c:pt>
                <c:pt idx="6736">
                  <c:v>43262</c:v>
                </c:pt>
                <c:pt idx="6737">
                  <c:v>43263</c:v>
                </c:pt>
                <c:pt idx="6738">
                  <c:v>43264</c:v>
                </c:pt>
                <c:pt idx="6739">
                  <c:v>43265</c:v>
                </c:pt>
                <c:pt idx="6740">
                  <c:v>43266</c:v>
                </c:pt>
                <c:pt idx="6741">
                  <c:v>43267</c:v>
                </c:pt>
                <c:pt idx="6742">
                  <c:v>43268</c:v>
                </c:pt>
                <c:pt idx="6743">
                  <c:v>43269</c:v>
                </c:pt>
                <c:pt idx="6744">
                  <c:v>43270</c:v>
                </c:pt>
                <c:pt idx="6745">
                  <c:v>43271</c:v>
                </c:pt>
                <c:pt idx="6746">
                  <c:v>43272</c:v>
                </c:pt>
                <c:pt idx="6747">
                  <c:v>43273</c:v>
                </c:pt>
                <c:pt idx="6748">
                  <c:v>43274</c:v>
                </c:pt>
                <c:pt idx="6749">
                  <c:v>43275</c:v>
                </c:pt>
                <c:pt idx="6750">
                  <c:v>43276</c:v>
                </c:pt>
                <c:pt idx="6751">
                  <c:v>43277</c:v>
                </c:pt>
                <c:pt idx="6752">
                  <c:v>43278</c:v>
                </c:pt>
                <c:pt idx="6753">
                  <c:v>43279</c:v>
                </c:pt>
                <c:pt idx="6754">
                  <c:v>43280</c:v>
                </c:pt>
                <c:pt idx="6755">
                  <c:v>43281</c:v>
                </c:pt>
                <c:pt idx="6756">
                  <c:v>43282</c:v>
                </c:pt>
                <c:pt idx="6757">
                  <c:v>43283</c:v>
                </c:pt>
                <c:pt idx="6758">
                  <c:v>43284</c:v>
                </c:pt>
                <c:pt idx="6759">
                  <c:v>43285</c:v>
                </c:pt>
                <c:pt idx="6760">
                  <c:v>43286</c:v>
                </c:pt>
                <c:pt idx="6761">
                  <c:v>43287</c:v>
                </c:pt>
                <c:pt idx="6762">
                  <c:v>43288</c:v>
                </c:pt>
                <c:pt idx="6763">
                  <c:v>43289</c:v>
                </c:pt>
                <c:pt idx="6764">
                  <c:v>43290</c:v>
                </c:pt>
                <c:pt idx="6765">
                  <c:v>43291</c:v>
                </c:pt>
                <c:pt idx="6766">
                  <c:v>43292</c:v>
                </c:pt>
                <c:pt idx="6767">
                  <c:v>43293</c:v>
                </c:pt>
                <c:pt idx="6768">
                  <c:v>43294</c:v>
                </c:pt>
                <c:pt idx="6769">
                  <c:v>43295</c:v>
                </c:pt>
                <c:pt idx="6770">
                  <c:v>43296</c:v>
                </c:pt>
                <c:pt idx="6771">
                  <c:v>43297</c:v>
                </c:pt>
                <c:pt idx="6772">
                  <c:v>43298</c:v>
                </c:pt>
                <c:pt idx="6773">
                  <c:v>43299</c:v>
                </c:pt>
                <c:pt idx="6774">
                  <c:v>43300</c:v>
                </c:pt>
                <c:pt idx="6775">
                  <c:v>43301</c:v>
                </c:pt>
                <c:pt idx="6776">
                  <c:v>43302</c:v>
                </c:pt>
                <c:pt idx="6777">
                  <c:v>43303</c:v>
                </c:pt>
                <c:pt idx="6778">
                  <c:v>43304</c:v>
                </c:pt>
                <c:pt idx="6779">
                  <c:v>43305</c:v>
                </c:pt>
                <c:pt idx="6780">
                  <c:v>43306</c:v>
                </c:pt>
                <c:pt idx="6781">
                  <c:v>43307</c:v>
                </c:pt>
                <c:pt idx="6782">
                  <c:v>43308</c:v>
                </c:pt>
                <c:pt idx="6783">
                  <c:v>43309</c:v>
                </c:pt>
                <c:pt idx="6784">
                  <c:v>43310</c:v>
                </c:pt>
                <c:pt idx="6785">
                  <c:v>43311</c:v>
                </c:pt>
                <c:pt idx="6786">
                  <c:v>43312</c:v>
                </c:pt>
                <c:pt idx="6787">
                  <c:v>43313</c:v>
                </c:pt>
                <c:pt idx="6788">
                  <c:v>43314</c:v>
                </c:pt>
                <c:pt idx="6789">
                  <c:v>43315</c:v>
                </c:pt>
                <c:pt idx="6790">
                  <c:v>43316</c:v>
                </c:pt>
                <c:pt idx="6791">
                  <c:v>43317</c:v>
                </c:pt>
                <c:pt idx="6792">
                  <c:v>43318</c:v>
                </c:pt>
                <c:pt idx="6793">
                  <c:v>43319</c:v>
                </c:pt>
                <c:pt idx="6794">
                  <c:v>43320</c:v>
                </c:pt>
                <c:pt idx="6795">
                  <c:v>43321</c:v>
                </c:pt>
                <c:pt idx="6796">
                  <c:v>43322</c:v>
                </c:pt>
                <c:pt idx="6797">
                  <c:v>43323</c:v>
                </c:pt>
                <c:pt idx="6798">
                  <c:v>43324</c:v>
                </c:pt>
                <c:pt idx="6799">
                  <c:v>43325</c:v>
                </c:pt>
                <c:pt idx="6800">
                  <c:v>43326</c:v>
                </c:pt>
                <c:pt idx="6801">
                  <c:v>43327</c:v>
                </c:pt>
                <c:pt idx="6802">
                  <c:v>43328</c:v>
                </c:pt>
                <c:pt idx="6803">
                  <c:v>43329</c:v>
                </c:pt>
                <c:pt idx="6804">
                  <c:v>43330</c:v>
                </c:pt>
                <c:pt idx="6805">
                  <c:v>43331</c:v>
                </c:pt>
                <c:pt idx="6806">
                  <c:v>43332</c:v>
                </c:pt>
                <c:pt idx="6807">
                  <c:v>43333</c:v>
                </c:pt>
                <c:pt idx="6808">
                  <c:v>43334</c:v>
                </c:pt>
                <c:pt idx="6809">
                  <c:v>43335</c:v>
                </c:pt>
                <c:pt idx="6810">
                  <c:v>43336</c:v>
                </c:pt>
                <c:pt idx="6811">
                  <c:v>43337</c:v>
                </c:pt>
                <c:pt idx="6812">
                  <c:v>43338</c:v>
                </c:pt>
                <c:pt idx="6813">
                  <c:v>43339</c:v>
                </c:pt>
                <c:pt idx="6814">
                  <c:v>43340</c:v>
                </c:pt>
                <c:pt idx="6815">
                  <c:v>43341</c:v>
                </c:pt>
                <c:pt idx="6816">
                  <c:v>43342</c:v>
                </c:pt>
                <c:pt idx="6817">
                  <c:v>43343</c:v>
                </c:pt>
                <c:pt idx="6818">
                  <c:v>43344</c:v>
                </c:pt>
                <c:pt idx="6819">
                  <c:v>43345</c:v>
                </c:pt>
                <c:pt idx="6820">
                  <c:v>43346</c:v>
                </c:pt>
                <c:pt idx="6821">
                  <c:v>43347</c:v>
                </c:pt>
                <c:pt idx="6822">
                  <c:v>43348</c:v>
                </c:pt>
                <c:pt idx="6823">
                  <c:v>43349</c:v>
                </c:pt>
                <c:pt idx="6824">
                  <c:v>43350</c:v>
                </c:pt>
                <c:pt idx="6825">
                  <c:v>43351</c:v>
                </c:pt>
                <c:pt idx="6826">
                  <c:v>43352</c:v>
                </c:pt>
                <c:pt idx="6827">
                  <c:v>43353</c:v>
                </c:pt>
                <c:pt idx="6828">
                  <c:v>43354</c:v>
                </c:pt>
                <c:pt idx="6829">
                  <c:v>43355</c:v>
                </c:pt>
                <c:pt idx="6830">
                  <c:v>43356</c:v>
                </c:pt>
                <c:pt idx="6831">
                  <c:v>43357</c:v>
                </c:pt>
                <c:pt idx="6832">
                  <c:v>43358</c:v>
                </c:pt>
                <c:pt idx="6833">
                  <c:v>43359</c:v>
                </c:pt>
                <c:pt idx="6834">
                  <c:v>43360</c:v>
                </c:pt>
                <c:pt idx="6835">
                  <c:v>43361</c:v>
                </c:pt>
                <c:pt idx="6836">
                  <c:v>43362</c:v>
                </c:pt>
                <c:pt idx="6837">
                  <c:v>43363</c:v>
                </c:pt>
                <c:pt idx="6838">
                  <c:v>43364</c:v>
                </c:pt>
                <c:pt idx="6839">
                  <c:v>43365</c:v>
                </c:pt>
                <c:pt idx="6840">
                  <c:v>43366</c:v>
                </c:pt>
                <c:pt idx="6841">
                  <c:v>43367</c:v>
                </c:pt>
                <c:pt idx="6842">
                  <c:v>43368</c:v>
                </c:pt>
                <c:pt idx="6843">
                  <c:v>43369</c:v>
                </c:pt>
                <c:pt idx="6844">
                  <c:v>43370</c:v>
                </c:pt>
                <c:pt idx="6845">
                  <c:v>43371</c:v>
                </c:pt>
                <c:pt idx="6846">
                  <c:v>43372</c:v>
                </c:pt>
                <c:pt idx="6847">
                  <c:v>43373</c:v>
                </c:pt>
                <c:pt idx="6848">
                  <c:v>43374</c:v>
                </c:pt>
                <c:pt idx="6849">
                  <c:v>43375</c:v>
                </c:pt>
                <c:pt idx="6850">
                  <c:v>43376</c:v>
                </c:pt>
                <c:pt idx="6851">
                  <c:v>43377</c:v>
                </c:pt>
                <c:pt idx="6852">
                  <c:v>43378</c:v>
                </c:pt>
                <c:pt idx="6853">
                  <c:v>43379</c:v>
                </c:pt>
                <c:pt idx="6854">
                  <c:v>43380</c:v>
                </c:pt>
                <c:pt idx="6855">
                  <c:v>43381</c:v>
                </c:pt>
                <c:pt idx="6856">
                  <c:v>43382</c:v>
                </c:pt>
                <c:pt idx="6857">
                  <c:v>43383</c:v>
                </c:pt>
                <c:pt idx="6858">
                  <c:v>43384</c:v>
                </c:pt>
                <c:pt idx="6859">
                  <c:v>43385</c:v>
                </c:pt>
                <c:pt idx="6860">
                  <c:v>43386</c:v>
                </c:pt>
                <c:pt idx="6861">
                  <c:v>43387</c:v>
                </c:pt>
                <c:pt idx="6862">
                  <c:v>43388</c:v>
                </c:pt>
                <c:pt idx="6863">
                  <c:v>43389</c:v>
                </c:pt>
                <c:pt idx="6864">
                  <c:v>43390</c:v>
                </c:pt>
                <c:pt idx="6865">
                  <c:v>43391</c:v>
                </c:pt>
                <c:pt idx="6866">
                  <c:v>43392</c:v>
                </c:pt>
                <c:pt idx="6867">
                  <c:v>43393</c:v>
                </c:pt>
                <c:pt idx="6868">
                  <c:v>43394</c:v>
                </c:pt>
                <c:pt idx="6869">
                  <c:v>43395</c:v>
                </c:pt>
                <c:pt idx="6870">
                  <c:v>43396</c:v>
                </c:pt>
                <c:pt idx="6871">
                  <c:v>43397</c:v>
                </c:pt>
                <c:pt idx="6872">
                  <c:v>43398</c:v>
                </c:pt>
                <c:pt idx="6873">
                  <c:v>43399</c:v>
                </c:pt>
                <c:pt idx="6874">
                  <c:v>43400</c:v>
                </c:pt>
                <c:pt idx="6875">
                  <c:v>43401</c:v>
                </c:pt>
                <c:pt idx="6876">
                  <c:v>43402</c:v>
                </c:pt>
                <c:pt idx="6877">
                  <c:v>43403</c:v>
                </c:pt>
                <c:pt idx="6878">
                  <c:v>43404</c:v>
                </c:pt>
                <c:pt idx="6879">
                  <c:v>43405</c:v>
                </c:pt>
                <c:pt idx="6880">
                  <c:v>43406</c:v>
                </c:pt>
                <c:pt idx="6881">
                  <c:v>43407</c:v>
                </c:pt>
                <c:pt idx="6882">
                  <c:v>43408</c:v>
                </c:pt>
                <c:pt idx="6883">
                  <c:v>43409</c:v>
                </c:pt>
                <c:pt idx="6884">
                  <c:v>43410</c:v>
                </c:pt>
                <c:pt idx="6885">
                  <c:v>43411</c:v>
                </c:pt>
                <c:pt idx="6886">
                  <c:v>43412</c:v>
                </c:pt>
                <c:pt idx="6887">
                  <c:v>43413</c:v>
                </c:pt>
                <c:pt idx="6888">
                  <c:v>43414</c:v>
                </c:pt>
                <c:pt idx="6889">
                  <c:v>43415</c:v>
                </c:pt>
                <c:pt idx="6890">
                  <c:v>43416</c:v>
                </c:pt>
                <c:pt idx="6891">
                  <c:v>43417</c:v>
                </c:pt>
                <c:pt idx="6892">
                  <c:v>43418</c:v>
                </c:pt>
                <c:pt idx="6893">
                  <c:v>43419</c:v>
                </c:pt>
                <c:pt idx="6894">
                  <c:v>43420</c:v>
                </c:pt>
                <c:pt idx="6895">
                  <c:v>43421</c:v>
                </c:pt>
                <c:pt idx="6896">
                  <c:v>43422</c:v>
                </c:pt>
                <c:pt idx="6897">
                  <c:v>43423</c:v>
                </c:pt>
                <c:pt idx="6898">
                  <c:v>43424</c:v>
                </c:pt>
                <c:pt idx="6899">
                  <c:v>43425</c:v>
                </c:pt>
                <c:pt idx="6900">
                  <c:v>43426</c:v>
                </c:pt>
                <c:pt idx="6901">
                  <c:v>43427</c:v>
                </c:pt>
                <c:pt idx="6902">
                  <c:v>43428</c:v>
                </c:pt>
                <c:pt idx="6903">
                  <c:v>43429</c:v>
                </c:pt>
                <c:pt idx="6904">
                  <c:v>43430</c:v>
                </c:pt>
                <c:pt idx="6905">
                  <c:v>43431</c:v>
                </c:pt>
                <c:pt idx="6906">
                  <c:v>43432</c:v>
                </c:pt>
                <c:pt idx="6907">
                  <c:v>43433</c:v>
                </c:pt>
                <c:pt idx="6908">
                  <c:v>43434</c:v>
                </c:pt>
                <c:pt idx="6909">
                  <c:v>43435</c:v>
                </c:pt>
                <c:pt idx="6910">
                  <c:v>43436</c:v>
                </c:pt>
                <c:pt idx="6911">
                  <c:v>43437</c:v>
                </c:pt>
                <c:pt idx="6912">
                  <c:v>43438</c:v>
                </c:pt>
                <c:pt idx="6913">
                  <c:v>43439</c:v>
                </c:pt>
                <c:pt idx="6914">
                  <c:v>43440</c:v>
                </c:pt>
                <c:pt idx="6915">
                  <c:v>43441</c:v>
                </c:pt>
                <c:pt idx="6916">
                  <c:v>43442</c:v>
                </c:pt>
                <c:pt idx="6917">
                  <c:v>43443</c:v>
                </c:pt>
                <c:pt idx="6918">
                  <c:v>43444</c:v>
                </c:pt>
                <c:pt idx="6919">
                  <c:v>43445</c:v>
                </c:pt>
                <c:pt idx="6920">
                  <c:v>43446</c:v>
                </c:pt>
                <c:pt idx="6921">
                  <c:v>43447</c:v>
                </c:pt>
                <c:pt idx="6922">
                  <c:v>43448</c:v>
                </c:pt>
                <c:pt idx="6923">
                  <c:v>43449</c:v>
                </c:pt>
                <c:pt idx="6924">
                  <c:v>43450</c:v>
                </c:pt>
                <c:pt idx="6925">
                  <c:v>43451</c:v>
                </c:pt>
                <c:pt idx="6926">
                  <c:v>43452</c:v>
                </c:pt>
                <c:pt idx="6927">
                  <c:v>43453</c:v>
                </c:pt>
                <c:pt idx="6928">
                  <c:v>43454</c:v>
                </c:pt>
                <c:pt idx="6929">
                  <c:v>43455</c:v>
                </c:pt>
                <c:pt idx="6930">
                  <c:v>43456</c:v>
                </c:pt>
                <c:pt idx="6931">
                  <c:v>43457</c:v>
                </c:pt>
                <c:pt idx="6932">
                  <c:v>43458</c:v>
                </c:pt>
                <c:pt idx="6933">
                  <c:v>43459</c:v>
                </c:pt>
                <c:pt idx="6934">
                  <c:v>43460</c:v>
                </c:pt>
                <c:pt idx="6935">
                  <c:v>43461</c:v>
                </c:pt>
                <c:pt idx="6936">
                  <c:v>43462</c:v>
                </c:pt>
                <c:pt idx="6937">
                  <c:v>43463</c:v>
                </c:pt>
                <c:pt idx="6938">
                  <c:v>43464</c:v>
                </c:pt>
                <c:pt idx="6939">
                  <c:v>43465</c:v>
                </c:pt>
                <c:pt idx="6940">
                  <c:v>43466</c:v>
                </c:pt>
                <c:pt idx="6941">
                  <c:v>43467</c:v>
                </c:pt>
                <c:pt idx="6942">
                  <c:v>43468</c:v>
                </c:pt>
                <c:pt idx="6943">
                  <c:v>43469</c:v>
                </c:pt>
                <c:pt idx="6944">
                  <c:v>43470</c:v>
                </c:pt>
                <c:pt idx="6945">
                  <c:v>43471</c:v>
                </c:pt>
                <c:pt idx="6946">
                  <c:v>43472</c:v>
                </c:pt>
                <c:pt idx="6947">
                  <c:v>43473</c:v>
                </c:pt>
                <c:pt idx="6948">
                  <c:v>43474</c:v>
                </c:pt>
                <c:pt idx="6949">
                  <c:v>43475</c:v>
                </c:pt>
                <c:pt idx="6950">
                  <c:v>43476</c:v>
                </c:pt>
                <c:pt idx="6951">
                  <c:v>43477</c:v>
                </c:pt>
                <c:pt idx="6952">
                  <c:v>43478</c:v>
                </c:pt>
                <c:pt idx="6953">
                  <c:v>43479</c:v>
                </c:pt>
                <c:pt idx="6954">
                  <c:v>43480</c:v>
                </c:pt>
                <c:pt idx="6955">
                  <c:v>43481</c:v>
                </c:pt>
                <c:pt idx="6956">
                  <c:v>43482</c:v>
                </c:pt>
                <c:pt idx="6957">
                  <c:v>43483</c:v>
                </c:pt>
                <c:pt idx="6958">
                  <c:v>43484</c:v>
                </c:pt>
                <c:pt idx="6959">
                  <c:v>43485</c:v>
                </c:pt>
                <c:pt idx="6960">
                  <c:v>43486</c:v>
                </c:pt>
                <c:pt idx="6961">
                  <c:v>43487</c:v>
                </c:pt>
                <c:pt idx="6962">
                  <c:v>43488</c:v>
                </c:pt>
                <c:pt idx="6963">
                  <c:v>43489</c:v>
                </c:pt>
                <c:pt idx="6964">
                  <c:v>43490</c:v>
                </c:pt>
                <c:pt idx="6965">
                  <c:v>43491</c:v>
                </c:pt>
                <c:pt idx="6966">
                  <c:v>43492</c:v>
                </c:pt>
                <c:pt idx="6967">
                  <c:v>43493</c:v>
                </c:pt>
                <c:pt idx="6968">
                  <c:v>43494</c:v>
                </c:pt>
                <c:pt idx="6969">
                  <c:v>43495</c:v>
                </c:pt>
                <c:pt idx="6970">
                  <c:v>43496</c:v>
                </c:pt>
                <c:pt idx="6971">
                  <c:v>43497</c:v>
                </c:pt>
                <c:pt idx="6972">
                  <c:v>43498</c:v>
                </c:pt>
                <c:pt idx="6973">
                  <c:v>43499</c:v>
                </c:pt>
                <c:pt idx="6974">
                  <c:v>43500</c:v>
                </c:pt>
                <c:pt idx="6975">
                  <c:v>43501</c:v>
                </c:pt>
                <c:pt idx="6976">
                  <c:v>43502</c:v>
                </c:pt>
                <c:pt idx="6977">
                  <c:v>43503</c:v>
                </c:pt>
                <c:pt idx="6978">
                  <c:v>43504</c:v>
                </c:pt>
                <c:pt idx="6979">
                  <c:v>43505</c:v>
                </c:pt>
                <c:pt idx="6980">
                  <c:v>43506</c:v>
                </c:pt>
                <c:pt idx="6981">
                  <c:v>43507</c:v>
                </c:pt>
                <c:pt idx="6982">
                  <c:v>43508</c:v>
                </c:pt>
                <c:pt idx="6983">
                  <c:v>43509</c:v>
                </c:pt>
                <c:pt idx="6984">
                  <c:v>43510</c:v>
                </c:pt>
                <c:pt idx="6985">
                  <c:v>43511</c:v>
                </c:pt>
                <c:pt idx="6986">
                  <c:v>43512</c:v>
                </c:pt>
                <c:pt idx="6987">
                  <c:v>43513</c:v>
                </c:pt>
                <c:pt idx="6988">
                  <c:v>43514</c:v>
                </c:pt>
                <c:pt idx="6989">
                  <c:v>43515</c:v>
                </c:pt>
                <c:pt idx="6990">
                  <c:v>43516</c:v>
                </c:pt>
                <c:pt idx="6991">
                  <c:v>43517</c:v>
                </c:pt>
                <c:pt idx="6992">
                  <c:v>43518</c:v>
                </c:pt>
                <c:pt idx="6993">
                  <c:v>43519</c:v>
                </c:pt>
                <c:pt idx="6994">
                  <c:v>43520</c:v>
                </c:pt>
                <c:pt idx="6995">
                  <c:v>43521</c:v>
                </c:pt>
                <c:pt idx="6996">
                  <c:v>43522</c:v>
                </c:pt>
                <c:pt idx="6997">
                  <c:v>43523</c:v>
                </c:pt>
                <c:pt idx="6998">
                  <c:v>43524</c:v>
                </c:pt>
                <c:pt idx="6999">
                  <c:v>43525</c:v>
                </c:pt>
                <c:pt idx="7000">
                  <c:v>43526</c:v>
                </c:pt>
                <c:pt idx="7001">
                  <c:v>43527</c:v>
                </c:pt>
                <c:pt idx="7002">
                  <c:v>43528</c:v>
                </c:pt>
                <c:pt idx="7003">
                  <c:v>43529</c:v>
                </c:pt>
                <c:pt idx="7004">
                  <c:v>43530</c:v>
                </c:pt>
                <c:pt idx="7005">
                  <c:v>43531</c:v>
                </c:pt>
                <c:pt idx="7006">
                  <c:v>43532</c:v>
                </c:pt>
                <c:pt idx="7007">
                  <c:v>43533</c:v>
                </c:pt>
                <c:pt idx="7008">
                  <c:v>43534</c:v>
                </c:pt>
                <c:pt idx="7009">
                  <c:v>43535</c:v>
                </c:pt>
                <c:pt idx="7010">
                  <c:v>43536</c:v>
                </c:pt>
                <c:pt idx="7011">
                  <c:v>43537</c:v>
                </c:pt>
                <c:pt idx="7012">
                  <c:v>43538</c:v>
                </c:pt>
                <c:pt idx="7013">
                  <c:v>43539</c:v>
                </c:pt>
                <c:pt idx="7014">
                  <c:v>43540</c:v>
                </c:pt>
                <c:pt idx="7015">
                  <c:v>43541</c:v>
                </c:pt>
                <c:pt idx="7016">
                  <c:v>43542</c:v>
                </c:pt>
                <c:pt idx="7017">
                  <c:v>43543</c:v>
                </c:pt>
                <c:pt idx="7018">
                  <c:v>43544</c:v>
                </c:pt>
                <c:pt idx="7019">
                  <c:v>43545</c:v>
                </c:pt>
                <c:pt idx="7020">
                  <c:v>43546</c:v>
                </c:pt>
                <c:pt idx="7021">
                  <c:v>43547</c:v>
                </c:pt>
                <c:pt idx="7022">
                  <c:v>43548</c:v>
                </c:pt>
                <c:pt idx="7023">
                  <c:v>43549</c:v>
                </c:pt>
                <c:pt idx="7024">
                  <c:v>43550</c:v>
                </c:pt>
                <c:pt idx="7025">
                  <c:v>43551</c:v>
                </c:pt>
                <c:pt idx="7026">
                  <c:v>43552</c:v>
                </c:pt>
                <c:pt idx="7027">
                  <c:v>43553</c:v>
                </c:pt>
                <c:pt idx="7028">
                  <c:v>43554</c:v>
                </c:pt>
                <c:pt idx="7029">
                  <c:v>43555</c:v>
                </c:pt>
                <c:pt idx="7030">
                  <c:v>43556</c:v>
                </c:pt>
                <c:pt idx="7031">
                  <c:v>43557</c:v>
                </c:pt>
                <c:pt idx="7032">
                  <c:v>43558</c:v>
                </c:pt>
                <c:pt idx="7033">
                  <c:v>43559</c:v>
                </c:pt>
                <c:pt idx="7034">
                  <c:v>43560</c:v>
                </c:pt>
                <c:pt idx="7035">
                  <c:v>43561</c:v>
                </c:pt>
                <c:pt idx="7036">
                  <c:v>43562</c:v>
                </c:pt>
                <c:pt idx="7037">
                  <c:v>43563</c:v>
                </c:pt>
                <c:pt idx="7038">
                  <c:v>43564</c:v>
                </c:pt>
                <c:pt idx="7039">
                  <c:v>43565</c:v>
                </c:pt>
                <c:pt idx="7040">
                  <c:v>43566</c:v>
                </c:pt>
                <c:pt idx="7041">
                  <c:v>43567</c:v>
                </c:pt>
                <c:pt idx="7042">
                  <c:v>43568</c:v>
                </c:pt>
                <c:pt idx="7043">
                  <c:v>43569</c:v>
                </c:pt>
                <c:pt idx="7044">
                  <c:v>43570</c:v>
                </c:pt>
                <c:pt idx="7045">
                  <c:v>43571</c:v>
                </c:pt>
                <c:pt idx="7046">
                  <c:v>43572</c:v>
                </c:pt>
                <c:pt idx="7047">
                  <c:v>43573</c:v>
                </c:pt>
                <c:pt idx="7048">
                  <c:v>43574</c:v>
                </c:pt>
                <c:pt idx="7049">
                  <c:v>43575</c:v>
                </c:pt>
                <c:pt idx="7050">
                  <c:v>43576</c:v>
                </c:pt>
                <c:pt idx="7051">
                  <c:v>43577</c:v>
                </c:pt>
                <c:pt idx="7052">
                  <c:v>43578</c:v>
                </c:pt>
                <c:pt idx="7053">
                  <c:v>43579</c:v>
                </c:pt>
                <c:pt idx="7054">
                  <c:v>43580</c:v>
                </c:pt>
                <c:pt idx="7055">
                  <c:v>43581</c:v>
                </c:pt>
                <c:pt idx="7056">
                  <c:v>43582</c:v>
                </c:pt>
                <c:pt idx="7057">
                  <c:v>43583</c:v>
                </c:pt>
                <c:pt idx="7058">
                  <c:v>43584</c:v>
                </c:pt>
                <c:pt idx="7059">
                  <c:v>43585</c:v>
                </c:pt>
                <c:pt idx="7060">
                  <c:v>43586</c:v>
                </c:pt>
                <c:pt idx="7061">
                  <c:v>43587</c:v>
                </c:pt>
                <c:pt idx="7062">
                  <c:v>43588</c:v>
                </c:pt>
                <c:pt idx="7063">
                  <c:v>43589</c:v>
                </c:pt>
                <c:pt idx="7064">
                  <c:v>43590</c:v>
                </c:pt>
                <c:pt idx="7065">
                  <c:v>43591</c:v>
                </c:pt>
                <c:pt idx="7066">
                  <c:v>43592</c:v>
                </c:pt>
                <c:pt idx="7067">
                  <c:v>43593</c:v>
                </c:pt>
                <c:pt idx="7068">
                  <c:v>43594</c:v>
                </c:pt>
                <c:pt idx="7069">
                  <c:v>43595</c:v>
                </c:pt>
                <c:pt idx="7070">
                  <c:v>43596</c:v>
                </c:pt>
                <c:pt idx="7071">
                  <c:v>43597</c:v>
                </c:pt>
                <c:pt idx="7072">
                  <c:v>43598</c:v>
                </c:pt>
                <c:pt idx="7073">
                  <c:v>43599</c:v>
                </c:pt>
                <c:pt idx="7074">
                  <c:v>43600</c:v>
                </c:pt>
                <c:pt idx="7075">
                  <c:v>43601</c:v>
                </c:pt>
                <c:pt idx="7076">
                  <c:v>43602</c:v>
                </c:pt>
                <c:pt idx="7077">
                  <c:v>43603</c:v>
                </c:pt>
                <c:pt idx="7078">
                  <c:v>43604</c:v>
                </c:pt>
                <c:pt idx="7079">
                  <c:v>43605</c:v>
                </c:pt>
                <c:pt idx="7080">
                  <c:v>43606</c:v>
                </c:pt>
                <c:pt idx="7081">
                  <c:v>43607</c:v>
                </c:pt>
                <c:pt idx="7082">
                  <c:v>43608</c:v>
                </c:pt>
                <c:pt idx="7083">
                  <c:v>43609</c:v>
                </c:pt>
                <c:pt idx="7084">
                  <c:v>43610</c:v>
                </c:pt>
                <c:pt idx="7085">
                  <c:v>43611</c:v>
                </c:pt>
                <c:pt idx="7086">
                  <c:v>43612</c:v>
                </c:pt>
                <c:pt idx="7087">
                  <c:v>43613</c:v>
                </c:pt>
                <c:pt idx="7088">
                  <c:v>43614</c:v>
                </c:pt>
                <c:pt idx="7089">
                  <c:v>43615</c:v>
                </c:pt>
                <c:pt idx="7090">
                  <c:v>43616</c:v>
                </c:pt>
                <c:pt idx="7091">
                  <c:v>43617</c:v>
                </c:pt>
                <c:pt idx="7092">
                  <c:v>43618</c:v>
                </c:pt>
                <c:pt idx="7093">
                  <c:v>43619</c:v>
                </c:pt>
                <c:pt idx="7094">
                  <c:v>43620</c:v>
                </c:pt>
                <c:pt idx="7095">
                  <c:v>43621</c:v>
                </c:pt>
                <c:pt idx="7096">
                  <c:v>43622</c:v>
                </c:pt>
                <c:pt idx="7097">
                  <c:v>43623</c:v>
                </c:pt>
                <c:pt idx="7098">
                  <c:v>43624</c:v>
                </c:pt>
                <c:pt idx="7099">
                  <c:v>43625</c:v>
                </c:pt>
                <c:pt idx="7100">
                  <c:v>43626</c:v>
                </c:pt>
                <c:pt idx="7101">
                  <c:v>43627</c:v>
                </c:pt>
                <c:pt idx="7102">
                  <c:v>43628</c:v>
                </c:pt>
                <c:pt idx="7103">
                  <c:v>43629</c:v>
                </c:pt>
                <c:pt idx="7104">
                  <c:v>43630</c:v>
                </c:pt>
                <c:pt idx="7105">
                  <c:v>43631</c:v>
                </c:pt>
                <c:pt idx="7106">
                  <c:v>43632</c:v>
                </c:pt>
                <c:pt idx="7107">
                  <c:v>43633</c:v>
                </c:pt>
                <c:pt idx="7108">
                  <c:v>43634</c:v>
                </c:pt>
                <c:pt idx="7109">
                  <c:v>43635</c:v>
                </c:pt>
                <c:pt idx="7110">
                  <c:v>43636</c:v>
                </c:pt>
                <c:pt idx="7111">
                  <c:v>43637</c:v>
                </c:pt>
                <c:pt idx="7112">
                  <c:v>43638</c:v>
                </c:pt>
                <c:pt idx="7113">
                  <c:v>43639</c:v>
                </c:pt>
                <c:pt idx="7114">
                  <c:v>43640</c:v>
                </c:pt>
                <c:pt idx="7115">
                  <c:v>43641</c:v>
                </c:pt>
                <c:pt idx="7116">
                  <c:v>43642</c:v>
                </c:pt>
                <c:pt idx="7117">
                  <c:v>43643</c:v>
                </c:pt>
                <c:pt idx="7118">
                  <c:v>43644</c:v>
                </c:pt>
                <c:pt idx="7119">
                  <c:v>43645</c:v>
                </c:pt>
                <c:pt idx="7120">
                  <c:v>43646</c:v>
                </c:pt>
                <c:pt idx="7121">
                  <c:v>43647</c:v>
                </c:pt>
                <c:pt idx="7122">
                  <c:v>43648</c:v>
                </c:pt>
                <c:pt idx="7123">
                  <c:v>43649</c:v>
                </c:pt>
                <c:pt idx="7124">
                  <c:v>43650</c:v>
                </c:pt>
                <c:pt idx="7125">
                  <c:v>43651</c:v>
                </c:pt>
                <c:pt idx="7126">
                  <c:v>43652</c:v>
                </c:pt>
                <c:pt idx="7127">
                  <c:v>43653</c:v>
                </c:pt>
                <c:pt idx="7128">
                  <c:v>43654</c:v>
                </c:pt>
                <c:pt idx="7129">
                  <c:v>43655</c:v>
                </c:pt>
                <c:pt idx="7130">
                  <c:v>43656</c:v>
                </c:pt>
                <c:pt idx="7131">
                  <c:v>43657</c:v>
                </c:pt>
                <c:pt idx="7132">
                  <c:v>43658</c:v>
                </c:pt>
                <c:pt idx="7133">
                  <c:v>43659</c:v>
                </c:pt>
                <c:pt idx="7134">
                  <c:v>43660</c:v>
                </c:pt>
                <c:pt idx="7135">
                  <c:v>43661</c:v>
                </c:pt>
                <c:pt idx="7136">
                  <c:v>43662</c:v>
                </c:pt>
                <c:pt idx="7137">
                  <c:v>43663</c:v>
                </c:pt>
                <c:pt idx="7138">
                  <c:v>43664</c:v>
                </c:pt>
                <c:pt idx="7139">
                  <c:v>43665</c:v>
                </c:pt>
                <c:pt idx="7140">
                  <c:v>43666</c:v>
                </c:pt>
                <c:pt idx="7141">
                  <c:v>43667</c:v>
                </c:pt>
                <c:pt idx="7142">
                  <c:v>43668</c:v>
                </c:pt>
                <c:pt idx="7143">
                  <c:v>43669</c:v>
                </c:pt>
                <c:pt idx="7144">
                  <c:v>43670</c:v>
                </c:pt>
                <c:pt idx="7145">
                  <c:v>43671</c:v>
                </c:pt>
                <c:pt idx="7146">
                  <c:v>43672</c:v>
                </c:pt>
                <c:pt idx="7147">
                  <c:v>43673</c:v>
                </c:pt>
                <c:pt idx="7148">
                  <c:v>43674</c:v>
                </c:pt>
                <c:pt idx="7149">
                  <c:v>43675</c:v>
                </c:pt>
                <c:pt idx="7150">
                  <c:v>43676</c:v>
                </c:pt>
                <c:pt idx="7151">
                  <c:v>43677</c:v>
                </c:pt>
                <c:pt idx="7152">
                  <c:v>43678</c:v>
                </c:pt>
                <c:pt idx="7153">
                  <c:v>43679</c:v>
                </c:pt>
                <c:pt idx="7154">
                  <c:v>43680</c:v>
                </c:pt>
                <c:pt idx="7155">
                  <c:v>43681</c:v>
                </c:pt>
                <c:pt idx="7156">
                  <c:v>43682</c:v>
                </c:pt>
                <c:pt idx="7157">
                  <c:v>43683</c:v>
                </c:pt>
                <c:pt idx="7158">
                  <c:v>43684</c:v>
                </c:pt>
                <c:pt idx="7159">
                  <c:v>43685</c:v>
                </c:pt>
                <c:pt idx="7160">
                  <c:v>43686</c:v>
                </c:pt>
                <c:pt idx="7161">
                  <c:v>43687</c:v>
                </c:pt>
                <c:pt idx="7162">
                  <c:v>43688</c:v>
                </c:pt>
                <c:pt idx="7163">
                  <c:v>43689</c:v>
                </c:pt>
                <c:pt idx="7164">
                  <c:v>43690</c:v>
                </c:pt>
                <c:pt idx="7165">
                  <c:v>43691</c:v>
                </c:pt>
                <c:pt idx="7166">
                  <c:v>43692</c:v>
                </c:pt>
                <c:pt idx="7167">
                  <c:v>43693</c:v>
                </c:pt>
                <c:pt idx="7168">
                  <c:v>43694</c:v>
                </c:pt>
                <c:pt idx="7169">
                  <c:v>43695</c:v>
                </c:pt>
                <c:pt idx="7170">
                  <c:v>43696</c:v>
                </c:pt>
                <c:pt idx="7171">
                  <c:v>43697</c:v>
                </c:pt>
                <c:pt idx="7172">
                  <c:v>43698</c:v>
                </c:pt>
                <c:pt idx="7173">
                  <c:v>43699</c:v>
                </c:pt>
                <c:pt idx="7174">
                  <c:v>43700</c:v>
                </c:pt>
                <c:pt idx="7175">
                  <c:v>43701</c:v>
                </c:pt>
                <c:pt idx="7176">
                  <c:v>43702</c:v>
                </c:pt>
                <c:pt idx="7177">
                  <c:v>43703</c:v>
                </c:pt>
                <c:pt idx="7178">
                  <c:v>43704</c:v>
                </c:pt>
                <c:pt idx="7179">
                  <c:v>43705</c:v>
                </c:pt>
                <c:pt idx="7180">
                  <c:v>43706</c:v>
                </c:pt>
                <c:pt idx="7181">
                  <c:v>43707</c:v>
                </c:pt>
                <c:pt idx="7182">
                  <c:v>43708</c:v>
                </c:pt>
                <c:pt idx="7183">
                  <c:v>43709</c:v>
                </c:pt>
                <c:pt idx="7184">
                  <c:v>43710</c:v>
                </c:pt>
                <c:pt idx="7185">
                  <c:v>43711</c:v>
                </c:pt>
                <c:pt idx="7186">
                  <c:v>43712</c:v>
                </c:pt>
                <c:pt idx="7187">
                  <c:v>43713</c:v>
                </c:pt>
                <c:pt idx="7188">
                  <c:v>43714</c:v>
                </c:pt>
                <c:pt idx="7189">
                  <c:v>43715</c:v>
                </c:pt>
                <c:pt idx="7190">
                  <c:v>43716</c:v>
                </c:pt>
                <c:pt idx="7191">
                  <c:v>43717</c:v>
                </c:pt>
                <c:pt idx="7192">
                  <c:v>43718</c:v>
                </c:pt>
                <c:pt idx="7193">
                  <c:v>43719</c:v>
                </c:pt>
                <c:pt idx="7194">
                  <c:v>43720</c:v>
                </c:pt>
                <c:pt idx="7195">
                  <c:v>43721</c:v>
                </c:pt>
                <c:pt idx="7196">
                  <c:v>43722</c:v>
                </c:pt>
                <c:pt idx="7197">
                  <c:v>43723</c:v>
                </c:pt>
                <c:pt idx="7198">
                  <c:v>43724</c:v>
                </c:pt>
                <c:pt idx="7199">
                  <c:v>43725</c:v>
                </c:pt>
                <c:pt idx="7200">
                  <c:v>43726</c:v>
                </c:pt>
                <c:pt idx="7201">
                  <c:v>43727</c:v>
                </c:pt>
                <c:pt idx="7202">
                  <c:v>43728</c:v>
                </c:pt>
                <c:pt idx="7203">
                  <c:v>43729</c:v>
                </c:pt>
                <c:pt idx="7204">
                  <c:v>43730</c:v>
                </c:pt>
                <c:pt idx="7205">
                  <c:v>43731</c:v>
                </c:pt>
                <c:pt idx="7206">
                  <c:v>43732</c:v>
                </c:pt>
                <c:pt idx="7207">
                  <c:v>43733</c:v>
                </c:pt>
                <c:pt idx="7208">
                  <c:v>43734</c:v>
                </c:pt>
                <c:pt idx="7209">
                  <c:v>43735</c:v>
                </c:pt>
                <c:pt idx="7210">
                  <c:v>43736</c:v>
                </c:pt>
                <c:pt idx="7211">
                  <c:v>43737</c:v>
                </c:pt>
                <c:pt idx="7212">
                  <c:v>43738</c:v>
                </c:pt>
                <c:pt idx="7213">
                  <c:v>43739</c:v>
                </c:pt>
                <c:pt idx="7214">
                  <c:v>43740</c:v>
                </c:pt>
                <c:pt idx="7215">
                  <c:v>43741</c:v>
                </c:pt>
                <c:pt idx="7216">
                  <c:v>43742</c:v>
                </c:pt>
                <c:pt idx="7217">
                  <c:v>43743</c:v>
                </c:pt>
                <c:pt idx="7218">
                  <c:v>43744</c:v>
                </c:pt>
                <c:pt idx="7219">
                  <c:v>43745</c:v>
                </c:pt>
                <c:pt idx="7220">
                  <c:v>43746</c:v>
                </c:pt>
                <c:pt idx="7221">
                  <c:v>43747</c:v>
                </c:pt>
                <c:pt idx="7222">
                  <c:v>43748</c:v>
                </c:pt>
                <c:pt idx="7223">
                  <c:v>43749</c:v>
                </c:pt>
                <c:pt idx="7224">
                  <c:v>43750</c:v>
                </c:pt>
                <c:pt idx="7225">
                  <c:v>43751</c:v>
                </c:pt>
                <c:pt idx="7226">
                  <c:v>43752</c:v>
                </c:pt>
                <c:pt idx="7227">
                  <c:v>43753</c:v>
                </c:pt>
                <c:pt idx="7228">
                  <c:v>43754</c:v>
                </c:pt>
                <c:pt idx="7229">
                  <c:v>43755</c:v>
                </c:pt>
                <c:pt idx="7230">
                  <c:v>43756</c:v>
                </c:pt>
                <c:pt idx="7231">
                  <c:v>43757</c:v>
                </c:pt>
                <c:pt idx="7232">
                  <c:v>43758</c:v>
                </c:pt>
                <c:pt idx="7233">
                  <c:v>43759</c:v>
                </c:pt>
                <c:pt idx="7234">
                  <c:v>43760</c:v>
                </c:pt>
                <c:pt idx="7235">
                  <c:v>43761</c:v>
                </c:pt>
                <c:pt idx="7236">
                  <c:v>43762</c:v>
                </c:pt>
                <c:pt idx="7237">
                  <c:v>43763</c:v>
                </c:pt>
                <c:pt idx="7238">
                  <c:v>43764</c:v>
                </c:pt>
                <c:pt idx="7239">
                  <c:v>43765</c:v>
                </c:pt>
                <c:pt idx="7240">
                  <c:v>43766</c:v>
                </c:pt>
                <c:pt idx="7241">
                  <c:v>43767</c:v>
                </c:pt>
                <c:pt idx="7242">
                  <c:v>43768</c:v>
                </c:pt>
                <c:pt idx="7243">
                  <c:v>43769</c:v>
                </c:pt>
                <c:pt idx="7244">
                  <c:v>43770</c:v>
                </c:pt>
                <c:pt idx="7245">
                  <c:v>43771</c:v>
                </c:pt>
                <c:pt idx="7246">
                  <c:v>43772</c:v>
                </c:pt>
                <c:pt idx="7247">
                  <c:v>43773</c:v>
                </c:pt>
                <c:pt idx="7248">
                  <c:v>43774</c:v>
                </c:pt>
                <c:pt idx="7249">
                  <c:v>43775</c:v>
                </c:pt>
                <c:pt idx="7250">
                  <c:v>43776</c:v>
                </c:pt>
                <c:pt idx="7251">
                  <c:v>43777</c:v>
                </c:pt>
                <c:pt idx="7252">
                  <c:v>43778</c:v>
                </c:pt>
                <c:pt idx="7253">
                  <c:v>43779</c:v>
                </c:pt>
                <c:pt idx="7254">
                  <c:v>43780</c:v>
                </c:pt>
                <c:pt idx="7255">
                  <c:v>43781</c:v>
                </c:pt>
                <c:pt idx="7256">
                  <c:v>43782</c:v>
                </c:pt>
                <c:pt idx="7257">
                  <c:v>43783</c:v>
                </c:pt>
                <c:pt idx="7258">
                  <c:v>43784</c:v>
                </c:pt>
                <c:pt idx="7259">
                  <c:v>43785</c:v>
                </c:pt>
                <c:pt idx="7260">
                  <c:v>43786</c:v>
                </c:pt>
                <c:pt idx="7261">
                  <c:v>43787</c:v>
                </c:pt>
                <c:pt idx="7262">
                  <c:v>43788</c:v>
                </c:pt>
                <c:pt idx="7263">
                  <c:v>43789</c:v>
                </c:pt>
                <c:pt idx="7264">
                  <c:v>43790</c:v>
                </c:pt>
                <c:pt idx="7265">
                  <c:v>43791</c:v>
                </c:pt>
                <c:pt idx="7266">
                  <c:v>43792</c:v>
                </c:pt>
                <c:pt idx="7267">
                  <c:v>43793</c:v>
                </c:pt>
                <c:pt idx="7268">
                  <c:v>43794</c:v>
                </c:pt>
                <c:pt idx="7269">
                  <c:v>43795</c:v>
                </c:pt>
                <c:pt idx="7270">
                  <c:v>43796</c:v>
                </c:pt>
                <c:pt idx="7271">
                  <c:v>43797</c:v>
                </c:pt>
                <c:pt idx="7272">
                  <c:v>43798</c:v>
                </c:pt>
                <c:pt idx="7273">
                  <c:v>43799</c:v>
                </c:pt>
                <c:pt idx="7274">
                  <c:v>43800</c:v>
                </c:pt>
                <c:pt idx="7275">
                  <c:v>43801</c:v>
                </c:pt>
                <c:pt idx="7276">
                  <c:v>43802</c:v>
                </c:pt>
                <c:pt idx="7277">
                  <c:v>43803</c:v>
                </c:pt>
                <c:pt idx="7278">
                  <c:v>43804</c:v>
                </c:pt>
                <c:pt idx="7279">
                  <c:v>43805</c:v>
                </c:pt>
                <c:pt idx="7280">
                  <c:v>43806</c:v>
                </c:pt>
                <c:pt idx="7281">
                  <c:v>43807</c:v>
                </c:pt>
                <c:pt idx="7282">
                  <c:v>43808</c:v>
                </c:pt>
                <c:pt idx="7283">
                  <c:v>43809</c:v>
                </c:pt>
                <c:pt idx="7284">
                  <c:v>43810</c:v>
                </c:pt>
                <c:pt idx="7285">
                  <c:v>43811</c:v>
                </c:pt>
                <c:pt idx="7286">
                  <c:v>43812</c:v>
                </c:pt>
                <c:pt idx="7287">
                  <c:v>43813</c:v>
                </c:pt>
                <c:pt idx="7288">
                  <c:v>43814</c:v>
                </c:pt>
                <c:pt idx="7289">
                  <c:v>43815</c:v>
                </c:pt>
                <c:pt idx="7290">
                  <c:v>43816</c:v>
                </c:pt>
                <c:pt idx="7291">
                  <c:v>43817</c:v>
                </c:pt>
                <c:pt idx="7292">
                  <c:v>43818</c:v>
                </c:pt>
                <c:pt idx="7293">
                  <c:v>43819</c:v>
                </c:pt>
                <c:pt idx="7294">
                  <c:v>43820</c:v>
                </c:pt>
                <c:pt idx="7295">
                  <c:v>43821</c:v>
                </c:pt>
                <c:pt idx="7296">
                  <c:v>43822</c:v>
                </c:pt>
                <c:pt idx="7297">
                  <c:v>43823</c:v>
                </c:pt>
                <c:pt idx="7298">
                  <c:v>43824</c:v>
                </c:pt>
                <c:pt idx="7299">
                  <c:v>43825</c:v>
                </c:pt>
                <c:pt idx="7300">
                  <c:v>43826</c:v>
                </c:pt>
                <c:pt idx="7301">
                  <c:v>43827</c:v>
                </c:pt>
                <c:pt idx="7302">
                  <c:v>43828</c:v>
                </c:pt>
                <c:pt idx="7303">
                  <c:v>43829</c:v>
                </c:pt>
                <c:pt idx="7304">
                  <c:v>43830</c:v>
                </c:pt>
                <c:pt idx="7305">
                  <c:v>43831</c:v>
                </c:pt>
                <c:pt idx="7306">
                  <c:v>43832</c:v>
                </c:pt>
                <c:pt idx="7307">
                  <c:v>43833</c:v>
                </c:pt>
                <c:pt idx="7308">
                  <c:v>43834</c:v>
                </c:pt>
                <c:pt idx="7309">
                  <c:v>43835</c:v>
                </c:pt>
                <c:pt idx="7310">
                  <c:v>43836</c:v>
                </c:pt>
                <c:pt idx="7311">
                  <c:v>43837</c:v>
                </c:pt>
                <c:pt idx="7312">
                  <c:v>43838</c:v>
                </c:pt>
                <c:pt idx="7313">
                  <c:v>43839</c:v>
                </c:pt>
                <c:pt idx="7314">
                  <c:v>43840</c:v>
                </c:pt>
                <c:pt idx="7315">
                  <c:v>43841</c:v>
                </c:pt>
                <c:pt idx="7316">
                  <c:v>43842</c:v>
                </c:pt>
                <c:pt idx="7317">
                  <c:v>43843</c:v>
                </c:pt>
                <c:pt idx="7318">
                  <c:v>43844</c:v>
                </c:pt>
                <c:pt idx="7319">
                  <c:v>43845</c:v>
                </c:pt>
                <c:pt idx="7320">
                  <c:v>43846</c:v>
                </c:pt>
                <c:pt idx="7321">
                  <c:v>43847</c:v>
                </c:pt>
                <c:pt idx="7322">
                  <c:v>43848</c:v>
                </c:pt>
                <c:pt idx="7323">
                  <c:v>43849</c:v>
                </c:pt>
                <c:pt idx="7324">
                  <c:v>43850</c:v>
                </c:pt>
                <c:pt idx="7325">
                  <c:v>43851</c:v>
                </c:pt>
                <c:pt idx="7326">
                  <c:v>43852</c:v>
                </c:pt>
                <c:pt idx="7327">
                  <c:v>43853</c:v>
                </c:pt>
                <c:pt idx="7328">
                  <c:v>43854</c:v>
                </c:pt>
                <c:pt idx="7329">
                  <c:v>43855</c:v>
                </c:pt>
                <c:pt idx="7330">
                  <c:v>43856</c:v>
                </c:pt>
                <c:pt idx="7331">
                  <c:v>43857</c:v>
                </c:pt>
                <c:pt idx="7332">
                  <c:v>43858</c:v>
                </c:pt>
                <c:pt idx="7333">
                  <c:v>43859</c:v>
                </c:pt>
                <c:pt idx="7334">
                  <c:v>43860</c:v>
                </c:pt>
                <c:pt idx="7335">
                  <c:v>43861</c:v>
                </c:pt>
                <c:pt idx="7336">
                  <c:v>43862</c:v>
                </c:pt>
                <c:pt idx="7337">
                  <c:v>43863</c:v>
                </c:pt>
                <c:pt idx="7338">
                  <c:v>43864</c:v>
                </c:pt>
                <c:pt idx="7339">
                  <c:v>43865</c:v>
                </c:pt>
                <c:pt idx="7340">
                  <c:v>43866</c:v>
                </c:pt>
                <c:pt idx="7341">
                  <c:v>43867</c:v>
                </c:pt>
                <c:pt idx="7342">
                  <c:v>43868</c:v>
                </c:pt>
                <c:pt idx="7343">
                  <c:v>43869</c:v>
                </c:pt>
                <c:pt idx="7344">
                  <c:v>43870</c:v>
                </c:pt>
                <c:pt idx="7345">
                  <c:v>43871</c:v>
                </c:pt>
                <c:pt idx="7346">
                  <c:v>43872</c:v>
                </c:pt>
                <c:pt idx="7347">
                  <c:v>43873</c:v>
                </c:pt>
                <c:pt idx="7348">
                  <c:v>43874</c:v>
                </c:pt>
                <c:pt idx="7349">
                  <c:v>43875</c:v>
                </c:pt>
                <c:pt idx="7350">
                  <c:v>43876</c:v>
                </c:pt>
                <c:pt idx="7351">
                  <c:v>43877</c:v>
                </c:pt>
                <c:pt idx="7352">
                  <c:v>43878</c:v>
                </c:pt>
                <c:pt idx="7353">
                  <c:v>43879</c:v>
                </c:pt>
                <c:pt idx="7354">
                  <c:v>43880</c:v>
                </c:pt>
                <c:pt idx="7355">
                  <c:v>43881</c:v>
                </c:pt>
                <c:pt idx="7356">
                  <c:v>43882</c:v>
                </c:pt>
                <c:pt idx="7357">
                  <c:v>43883</c:v>
                </c:pt>
                <c:pt idx="7358">
                  <c:v>43884</c:v>
                </c:pt>
                <c:pt idx="7359">
                  <c:v>43885</c:v>
                </c:pt>
                <c:pt idx="7360">
                  <c:v>43886</c:v>
                </c:pt>
                <c:pt idx="7361">
                  <c:v>43887</c:v>
                </c:pt>
                <c:pt idx="7362">
                  <c:v>43888</c:v>
                </c:pt>
                <c:pt idx="7363">
                  <c:v>43889</c:v>
                </c:pt>
                <c:pt idx="7364">
                  <c:v>43890</c:v>
                </c:pt>
                <c:pt idx="7365">
                  <c:v>43891</c:v>
                </c:pt>
                <c:pt idx="7366">
                  <c:v>43892</c:v>
                </c:pt>
                <c:pt idx="7367">
                  <c:v>43893</c:v>
                </c:pt>
                <c:pt idx="7368">
                  <c:v>43894</c:v>
                </c:pt>
                <c:pt idx="7369">
                  <c:v>43895</c:v>
                </c:pt>
                <c:pt idx="7370">
                  <c:v>43896</c:v>
                </c:pt>
                <c:pt idx="7371">
                  <c:v>43897</c:v>
                </c:pt>
                <c:pt idx="7372">
                  <c:v>43898</c:v>
                </c:pt>
                <c:pt idx="7373">
                  <c:v>43899</c:v>
                </c:pt>
                <c:pt idx="7374">
                  <c:v>43900</c:v>
                </c:pt>
                <c:pt idx="7375">
                  <c:v>43901</c:v>
                </c:pt>
                <c:pt idx="7376">
                  <c:v>43902</c:v>
                </c:pt>
                <c:pt idx="7377">
                  <c:v>43903</c:v>
                </c:pt>
                <c:pt idx="7378">
                  <c:v>43904</c:v>
                </c:pt>
                <c:pt idx="7379">
                  <c:v>43905</c:v>
                </c:pt>
                <c:pt idx="7380">
                  <c:v>43906</c:v>
                </c:pt>
                <c:pt idx="7381">
                  <c:v>43907</c:v>
                </c:pt>
                <c:pt idx="7382">
                  <c:v>43908</c:v>
                </c:pt>
                <c:pt idx="7383">
                  <c:v>43909</c:v>
                </c:pt>
                <c:pt idx="7384">
                  <c:v>43910</c:v>
                </c:pt>
                <c:pt idx="7385">
                  <c:v>43911</c:v>
                </c:pt>
                <c:pt idx="7386">
                  <c:v>43912</c:v>
                </c:pt>
                <c:pt idx="7387">
                  <c:v>43913</c:v>
                </c:pt>
                <c:pt idx="7388">
                  <c:v>43914</c:v>
                </c:pt>
                <c:pt idx="7389">
                  <c:v>43915</c:v>
                </c:pt>
                <c:pt idx="7390">
                  <c:v>43916</c:v>
                </c:pt>
                <c:pt idx="7391">
                  <c:v>43917</c:v>
                </c:pt>
                <c:pt idx="7392">
                  <c:v>43918</c:v>
                </c:pt>
                <c:pt idx="7393">
                  <c:v>43919</c:v>
                </c:pt>
                <c:pt idx="7394">
                  <c:v>43920</c:v>
                </c:pt>
                <c:pt idx="7395">
                  <c:v>43921</c:v>
                </c:pt>
                <c:pt idx="7396">
                  <c:v>43922</c:v>
                </c:pt>
                <c:pt idx="7397">
                  <c:v>43923</c:v>
                </c:pt>
                <c:pt idx="7398">
                  <c:v>43924</c:v>
                </c:pt>
                <c:pt idx="7399">
                  <c:v>43925</c:v>
                </c:pt>
                <c:pt idx="7400">
                  <c:v>43926</c:v>
                </c:pt>
                <c:pt idx="7401">
                  <c:v>43927</c:v>
                </c:pt>
                <c:pt idx="7402">
                  <c:v>43928</c:v>
                </c:pt>
                <c:pt idx="7403">
                  <c:v>43929</c:v>
                </c:pt>
                <c:pt idx="7404">
                  <c:v>43930</c:v>
                </c:pt>
                <c:pt idx="7405">
                  <c:v>43931</c:v>
                </c:pt>
                <c:pt idx="7406">
                  <c:v>43932</c:v>
                </c:pt>
                <c:pt idx="7407">
                  <c:v>43933</c:v>
                </c:pt>
                <c:pt idx="7408">
                  <c:v>43934</c:v>
                </c:pt>
                <c:pt idx="7409">
                  <c:v>43935</c:v>
                </c:pt>
                <c:pt idx="7410">
                  <c:v>43936</c:v>
                </c:pt>
                <c:pt idx="7411">
                  <c:v>43937</c:v>
                </c:pt>
                <c:pt idx="7412">
                  <c:v>43938</c:v>
                </c:pt>
                <c:pt idx="7413">
                  <c:v>43939</c:v>
                </c:pt>
                <c:pt idx="7414">
                  <c:v>43940</c:v>
                </c:pt>
                <c:pt idx="7415">
                  <c:v>43941</c:v>
                </c:pt>
                <c:pt idx="7416">
                  <c:v>43942</c:v>
                </c:pt>
                <c:pt idx="7417">
                  <c:v>43943</c:v>
                </c:pt>
                <c:pt idx="7418">
                  <c:v>43944</c:v>
                </c:pt>
                <c:pt idx="7419">
                  <c:v>43945</c:v>
                </c:pt>
                <c:pt idx="7420">
                  <c:v>43946</c:v>
                </c:pt>
                <c:pt idx="7421">
                  <c:v>43947</c:v>
                </c:pt>
                <c:pt idx="7422">
                  <c:v>43948</c:v>
                </c:pt>
                <c:pt idx="7423">
                  <c:v>43949</c:v>
                </c:pt>
                <c:pt idx="7424">
                  <c:v>43950</c:v>
                </c:pt>
                <c:pt idx="7425">
                  <c:v>43951</c:v>
                </c:pt>
                <c:pt idx="7426">
                  <c:v>43952</c:v>
                </c:pt>
                <c:pt idx="7427">
                  <c:v>43953</c:v>
                </c:pt>
                <c:pt idx="7428">
                  <c:v>43954</c:v>
                </c:pt>
                <c:pt idx="7429">
                  <c:v>43955</c:v>
                </c:pt>
                <c:pt idx="7430">
                  <c:v>43956</c:v>
                </c:pt>
                <c:pt idx="7431">
                  <c:v>43957</c:v>
                </c:pt>
                <c:pt idx="7432">
                  <c:v>43958</c:v>
                </c:pt>
                <c:pt idx="7433">
                  <c:v>43959</c:v>
                </c:pt>
                <c:pt idx="7434">
                  <c:v>43960</c:v>
                </c:pt>
                <c:pt idx="7435">
                  <c:v>43961</c:v>
                </c:pt>
                <c:pt idx="7436">
                  <c:v>43962</c:v>
                </c:pt>
                <c:pt idx="7437">
                  <c:v>43963</c:v>
                </c:pt>
                <c:pt idx="7438">
                  <c:v>43964</c:v>
                </c:pt>
                <c:pt idx="7439">
                  <c:v>43965</c:v>
                </c:pt>
                <c:pt idx="7440">
                  <c:v>43966</c:v>
                </c:pt>
                <c:pt idx="7441">
                  <c:v>43967</c:v>
                </c:pt>
                <c:pt idx="7442">
                  <c:v>43968</c:v>
                </c:pt>
                <c:pt idx="7443">
                  <c:v>43969</c:v>
                </c:pt>
                <c:pt idx="7444">
                  <c:v>43970</c:v>
                </c:pt>
                <c:pt idx="7445">
                  <c:v>43971</c:v>
                </c:pt>
                <c:pt idx="7446">
                  <c:v>43972</c:v>
                </c:pt>
                <c:pt idx="7447">
                  <c:v>43973</c:v>
                </c:pt>
                <c:pt idx="7448">
                  <c:v>43974</c:v>
                </c:pt>
                <c:pt idx="7449">
                  <c:v>43975</c:v>
                </c:pt>
                <c:pt idx="7450">
                  <c:v>43976</c:v>
                </c:pt>
                <c:pt idx="7451">
                  <c:v>43977</c:v>
                </c:pt>
                <c:pt idx="7452">
                  <c:v>43978</c:v>
                </c:pt>
                <c:pt idx="7453">
                  <c:v>43979</c:v>
                </c:pt>
                <c:pt idx="7454">
                  <c:v>43980</c:v>
                </c:pt>
                <c:pt idx="7455">
                  <c:v>43981</c:v>
                </c:pt>
                <c:pt idx="7456">
                  <c:v>43982</c:v>
                </c:pt>
                <c:pt idx="7457">
                  <c:v>43983</c:v>
                </c:pt>
                <c:pt idx="7458">
                  <c:v>43984</c:v>
                </c:pt>
                <c:pt idx="7459">
                  <c:v>43985</c:v>
                </c:pt>
                <c:pt idx="7460">
                  <c:v>43986</c:v>
                </c:pt>
                <c:pt idx="7461">
                  <c:v>43987</c:v>
                </c:pt>
                <c:pt idx="7462">
                  <c:v>43988</c:v>
                </c:pt>
                <c:pt idx="7463">
                  <c:v>43989</c:v>
                </c:pt>
                <c:pt idx="7464">
                  <c:v>43990</c:v>
                </c:pt>
                <c:pt idx="7465">
                  <c:v>43991</c:v>
                </c:pt>
                <c:pt idx="7466">
                  <c:v>43992</c:v>
                </c:pt>
                <c:pt idx="7467">
                  <c:v>43993</c:v>
                </c:pt>
                <c:pt idx="7468">
                  <c:v>43994</c:v>
                </c:pt>
                <c:pt idx="7469">
                  <c:v>43995</c:v>
                </c:pt>
                <c:pt idx="7470">
                  <c:v>43996</c:v>
                </c:pt>
                <c:pt idx="7471">
                  <c:v>43997</c:v>
                </c:pt>
                <c:pt idx="7472">
                  <c:v>43998</c:v>
                </c:pt>
                <c:pt idx="7473">
                  <c:v>43999</c:v>
                </c:pt>
                <c:pt idx="7474">
                  <c:v>44000</c:v>
                </c:pt>
                <c:pt idx="7475">
                  <c:v>44001</c:v>
                </c:pt>
                <c:pt idx="7476">
                  <c:v>44002</c:v>
                </c:pt>
                <c:pt idx="7477">
                  <c:v>44003</c:v>
                </c:pt>
                <c:pt idx="7478">
                  <c:v>44004</c:v>
                </c:pt>
                <c:pt idx="7479">
                  <c:v>44005</c:v>
                </c:pt>
                <c:pt idx="7480">
                  <c:v>44006</c:v>
                </c:pt>
                <c:pt idx="7481">
                  <c:v>44007</c:v>
                </c:pt>
                <c:pt idx="7482">
                  <c:v>44008</c:v>
                </c:pt>
                <c:pt idx="7483">
                  <c:v>44009</c:v>
                </c:pt>
                <c:pt idx="7484">
                  <c:v>44010</c:v>
                </c:pt>
                <c:pt idx="7485">
                  <c:v>44011</c:v>
                </c:pt>
                <c:pt idx="7486">
                  <c:v>44012</c:v>
                </c:pt>
                <c:pt idx="7487">
                  <c:v>44013</c:v>
                </c:pt>
                <c:pt idx="7488">
                  <c:v>44014</c:v>
                </c:pt>
                <c:pt idx="7489">
                  <c:v>44015</c:v>
                </c:pt>
                <c:pt idx="7490">
                  <c:v>44016</c:v>
                </c:pt>
                <c:pt idx="7491">
                  <c:v>44017</c:v>
                </c:pt>
                <c:pt idx="7492">
                  <c:v>44018</c:v>
                </c:pt>
                <c:pt idx="7493">
                  <c:v>44019</c:v>
                </c:pt>
                <c:pt idx="7494">
                  <c:v>44020</c:v>
                </c:pt>
                <c:pt idx="7495">
                  <c:v>44021</c:v>
                </c:pt>
                <c:pt idx="7496">
                  <c:v>44022</c:v>
                </c:pt>
                <c:pt idx="7497">
                  <c:v>44023</c:v>
                </c:pt>
                <c:pt idx="7498">
                  <c:v>44024</c:v>
                </c:pt>
                <c:pt idx="7499">
                  <c:v>44025</c:v>
                </c:pt>
                <c:pt idx="7500">
                  <c:v>44026</c:v>
                </c:pt>
                <c:pt idx="7501">
                  <c:v>44027</c:v>
                </c:pt>
                <c:pt idx="7502">
                  <c:v>44028</c:v>
                </c:pt>
                <c:pt idx="7503">
                  <c:v>44029</c:v>
                </c:pt>
                <c:pt idx="7504">
                  <c:v>44030</c:v>
                </c:pt>
                <c:pt idx="7505">
                  <c:v>44031</c:v>
                </c:pt>
                <c:pt idx="7506">
                  <c:v>44032</c:v>
                </c:pt>
                <c:pt idx="7507">
                  <c:v>44033</c:v>
                </c:pt>
                <c:pt idx="7508">
                  <c:v>44034</c:v>
                </c:pt>
                <c:pt idx="7509">
                  <c:v>44035</c:v>
                </c:pt>
                <c:pt idx="7510">
                  <c:v>44036</c:v>
                </c:pt>
                <c:pt idx="7511">
                  <c:v>44037</c:v>
                </c:pt>
                <c:pt idx="7512">
                  <c:v>44038</c:v>
                </c:pt>
                <c:pt idx="7513">
                  <c:v>44039</c:v>
                </c:pt>
                <c:pt idx="7514">
                  <c:v>44040</c:v>
                </c:pt>
                <c:pt idx="7515">
                  <c:v>44041</c:v>
                </c:pt>
                <c:pt idx="7516">
                  <c:v>44042</c:v>
                </c:pt>
                <c:pt idx="7517">
                  <c:v>44043</c:v>
                </c:pt>
                <c:pt idx="7518">
                  <c:v>44044</c:v>
                </c:pt>
                <c:pt idx="7519">
                  <c:v>44045</c:v>
                </c:pt>
                <c:pt idx="7520">
                  <c:v>44046</c:v>
                </c:pt>
                <c:pt idx="7521">
                  <c:v>44047</c:v>
                </c:pt>
                <c:pt idx="7522">
                  <c:v>44048</c:v>
                </c:pt>
                <c:pt idx="7523">
                  <c:v>44049</c:v>
                </c:pt>
                <c:pt idx="7524">
                  <c:v>44050</c:v>
                </c:pt>
                <c:pt idx="7525">
                  <c:v>44051</c:v>
                </c:pt>
                <c:pt idx="7526">
                  <c:v>44052</c:v>
                </c:pt>
                <c:pt idx="7527">
                  <c:v>44053</c:v>
                </c:pt>
                <c:pt idx="7528">
                  <c:v>44054</c:v>
                </c:pt>
                <c:pt idx="7529">
                  <c:v>44055</c:v>
                </c:pt>
                <c:pt idx="7530">
                  <c:v>44056</c:v>
                </c:pt>
                <c:pt idx="7531">
                  <c:v>44057</c:v>
                </c:pt>
                <c:pt idx="7532">
                  <c:v>44058</c:v>
                </c:pt>
                <c:pt idx="7533">
                  <c:v>44059</c:v>
                </c:pt>
                <c:pt idx="7534">
                  <c:v>44060</c:v>
                </c:pt>
                <c:pt idx="7535">
                  <c:v>44061</c:v>
                </c:pt>
                <c:pt idx="7536">
                  <c:v>44062</c:v>
                </c:pt>
                <c:pt idx="7537">
                  <c:v>44063</c:v>
                </c:pt>
                <c:pt idx="7538">
                  <c:v>44064</c:v>
                </c:pt>
                <c:pt idx="7539">
                  <c:v>44065</c:v>
                </c:pt>
                <c:pt idx="7540">
                  <c:v>44066</c:v>
                </c:pt>
                <c:pt idx="7541">
                  <c:v>44067</c:v>
                </c:pt>
                <c:pt idx="7542">
                  <c:v>44068</c:v>
                </c:pt>
                <c:pt idx="7543">
                  <c:v>44069</c:v>
                </c:pt>
                <c:pt idx="7544">
                  <c:v>44070</c:v>
                </c:pt>
                <c:pt idx="7545">
                  <c:v>44071</c:v>
                </c:pt>
                <c:pt idx="7546">
                  <c:v>44072</c:v>
                </c:pt>
                <c:pt idx="7547">
                  <c:v>44073</c:v>
                </c:pt>
                <c:pt idx="7548">
                  <c:v>44074</c:v>
                </c:pt>
                <c:pt idx="7549">
                  <c:v>44075</c:v>
                </c:pt>
                <c:pt idx="7550">
                  <c:v>44076</c:v>
                </c:pt>
                <c:pt idx="7551">
                  <c:v>44077</c:v>
                </c:pt>
                <c:pt idx="7552">
                  <c:v>44078</c:v>
                </c:pt>
                <c:pt idx="7553">
                  <c:v>44079</c:v>
                </c:pt>
                <c:pt idx="7554">
                  <c:v>44080</c:v>
                </c:pt>
                <c:pt idx="7555">
                  <c:v>44081</c:v>
                </c:pt>
                <c:pt idx="7556">
                  <c:v>44082</c:v>
                </c:pt>
                <c:pt idx="7557">
                  <c:v>44083</c:v>
                </c:pt>
                <c:pt idx="7558">
                  <c:v>44084</c:v>
                </c:pt>
                <c:pt idx="7559">
                  <c:v>44085</c:v>
                </c:pt>
                <c:pt idx="7560">
                  <c:v>44086</c:v>
                </c:pt>
                <c:pt idx="7561">
                  <c:v>44087</c:v>
                </c:pt>
                <c:pt idx="7562">
                  <c:v>44088</c:v>
                </c:pt>
                <c:pt idx="7563">
                  <c:v>44089</c:v>
                </c:pt>
                <c:pt idx="7564">
                  <c:v>44090</c:v>
                </c:pt>
                <c:pt idx="7565">
                  <c:v>44091</c:v>
                </c:pt>
                <c:pt idx="7566">
                  <c:v>44092</c:v>
                </c:pt>
                <c:pt idx="7567">
                  <c:v>44093</c:v>
                </c:pt>
                <c:pt idx="7568">
                  <c:v>44094</c:v>
                </c:pt>
                <c:pt idx="7569">
                  <c:v>44095</c:v>
                </c:pt>
                <c:pt idx="7570">
                  <c:v>44096</c:v>
                </c:pt>
                <c:pt idx="7571">
                  <c:v>44097</c:v>
                </c:pt>
                <c:pt idx="7572">
                  <c:v>44098</c:v>
                </c:pt>
                <c:pt idx="7573">
                  <c:v>44099</c:v>
                </c:pt>
                <c:pt idx="7574">
                  <c:v>44100</c:v>
                </c:pt>
                <c:pt idx="7575">
                  <c:v>44101</c:v>
                </c:pt>
                <c:pt idx="7576">
                  <c:v>44102</c:v>
                </c:pt>
                <c:pt idx="7577">
                  <c:v>44103</c:v>
                </c:pt>
                <c:pt idx="7578">
                  <c:v>44104</c:v>
                </c:pt>
                <c:pt idx="7579">
                  <c:v>44105</c:v>
                </c:pt>
                <c:pt idx="7580">
                  <c:v>44106</c:v>
                </c:pt>
                <c:pt idx="7581">
                  <c:v>44107</c:v>
                </c:pt>
                <c:pt idx="7582">
                  <c:v>44108</c:v>
                </c:pt>
                <c:pt idx="7583">
                  <c:v>44109</c:v>
                </c:pt>
                <c:pt idx="7584">
                  <c:v>44110</c:v>
                </c:pt>
                <c:pt idx="7585">
                  <c:v>44111</c:v>
                </c:pt>
                <c:pt idx="7586">
                  <c:v>44112</c:v>
                </c:pt>
                <c:pt idx="7587">
                  <c:v>44113</c:v>
                </c:pt>
                <c:pt idx="7588">
                  <c:v>44114</c:v>
                </c:pt>
                <c:pt idx="7589">
                  <c:v>44115</c:v>
                </c:pt>
                <c:pt idx="7590">
                  <c:v>44116</c:v>
                </c:pt>
                <c:pt idx="7591">
                  <c:v>44117</c:v>
                </c:pt>
                <c:pt idx="7592">
                  <c:v>44118</c:v>
                </c:pt>
                <c:pt idx="7593">
                  <c:v>44119</c:v>
                </c:pt>
                <c:pt idx="7594">
                  <c:v>44120</c:v>
                </c:pt>
                <c:pt idx="7595">
                  <c:v>44121</c:v>
                </c:pt>
                <c:pt idx="7596">
                  <c:v>44122</c:v>
                </c:pt>
                <c:pt idx="7597">
                  <c:v>44123</c:v>
                </c:pt>
                <c:pt idx="7598">
                  <c:v>44124</c:v>
                </c:pt>
                <c:pt idx="7599">
                  <c:v>44125</c:v>
                </c:pt>
                <c:pt idx="7600">
                  <c:v>44126</c:v>
                </c:pt>
                <c:pt idx="7601">
                  <c:v>44127</c:v>
                </c:pt>
                <c:pt idx="7602">
                  <c:v>44128</c:v>
                </c:pt>
                <c:pt idx="7603">
                  <c:v>44129</c:v>
                </c:pt>
                <c:pt idx="7604">
                  <c:v>44130</c:v>
                </c:pt>
                <c:pt idx="7605">
                  <c:v>44131</c:v>
                </c:pt>
                <c:pt idx="7606">
                  <c:v>44132</c:v>
                </c:pt>
                <c:pt idx="7607">
                  <c:v>44133</c:v>
                </c:pt>
                <c:pt idx="7608">
                  <c:v>44134</c:v>
                </c:pt>
                <c:pt idx="7609">
                  <c:v>44135</c:v>
                </c:pt>
                <c:pt idx="7610">
                  <c:v>44136</c:v>
                </c:pt>
                <c:pt idx="7611">
                  <c:v>44137</c:v>
                </c:pt>
                <c:pt idx="7612">
                  <c:v>44138</c:v>
                </c:pt>
                <c:pt idx="7613">
                  <c:v>44139</c:v>
                </c:pt>
                <c:pt idx="7614">
                  <c:v>44140</c:v>
                </c:pt>
                <c:pt idx="7615">
                  <c:v>44141</c:v>
                </c:pt>
                <c:pt idx="7616">
                  <c:v>44142</c:v>
                </c:pt>
                <c:pt idx="7617">
                  <c:v>44143</c:v>
                </c:pt>
                <c:pt idx="7618">
                  <c:v>44144</c:v>
                </c:pt>
                <c:pt idx="7619">
                  <c:v>44145</c:v>
                </c:pt>
                <c:pt idx="7620">
                  <c:v>44146</c:v>
                </c:pt>
                <c:pt idx="7621">
                  <c:v>44147</c:v>
                </c:pt>
                <c:pt idx="7622">
                  <c:v>44148</c:v>
                </c:pt>
                <c:pt idx="7623">
                  <c:v>44149</c:v>
                </c:pt>
                <c:pt idx="7624">
                  <c:v>44150</c:v>
                </c:pt>
                <c:pt idx="7625">
                  <c:v>44151</c:v>
                </c:pt>
                <c:pt idx="7626">
                  <c:v>44152</c:v>
                </c:pt>
                <c:pt idx="7627">
                  <c:v>44153</c:v>
                </c:pt>
                <c:pt idx="7628">
                  <c:v>44154</c:v>
                </c:pt>
                <c:pt idx="7629">
                  <c:v>44155</c:v>
                </c:pt>
                <c:pt idx="7630">
                  <c:v>44156</c:v>
                </c:pt>
                <c:pt idx="7631">
                  <c:v>44157</c:v>
                </c:pt>
                <c:pt idx="7632">
                  <c:v>44158</c:v>
                </c:pt>
                <c:pt idx="7633">
                  <c:v>44159</c:v>
                </c:pt>
                <c:pt idx="7634">
                  <c:v>44160</c:v>
                </c:pt>
                <c:pt idx="7635">
                  <c:v>44161</c:v>
                </c:pt>
                <c:pt idx="7636">
                  <c:v>44162</c:v>
                </c:pt>
                <c:pt idx="7637">
                  <c:v>44163</c:v>
                </c:pt>
                <c:pt idx="7638">
                  <c:v>44164</c:v>
                </c:pt>
                <c:pt idx="7639">
                  <c:v>44165</c:v>
                </c:pt>
                <c:pt idx="7640">
                  <c:v>44166</c:v>
                </c:pt>
                <c:pt idx="7641">
                  <c:v>44167</c:v>
                </c:pt>
                <c:pt idx="7642">
                  <c:v>44168</c:v>
                </c:pt>
                <c:pt idx="7643">
                  <c:v>44169</c:v>
                </c:pt>
                <c:pt idx="7644">
                  <c:v>44170</c:v>
                </c:pt>
                <c:pt idx="7645">
                  <c:v>44171</c:v>
                </c:pt>
                <c:pt idx="7646">
                  <c:v>44172</c:v>
                </c:pt>
                <c:pt idx="7647">
                  <c:v>44173</c:v>
                </c:pt>
                <c:pt idx="7648">
                  <c:v>44174</c:v>
                </c:pt>
                <c:pt idx="7649">
                  <c:v>44175</c:v>
                </c:pt>
                <c:pt idx="7650">
                  <c:v>44176</c:v>
                </c:pt>
                <c:pt idx="7651">
                  <c:v>44177</c:v>
                </c:pt>
                <c:pt idx="7652">
                  <c:v>44178</c:v>
                </c:pt>
                <c:pt idx="7653">
                  <c:v>44179</c:v>
                </c:pt>
                <c:pt idx="7654">
                  <c:v>44180</c:v>
                </c:pt>
                <c:pt idx="7655">
                  <c:v>44181</c:v>
                </c:pt>
                <c:pt idx="7656">
                  <c:v>44182</c:v>
                </c:pt>
                <c:pt idx="7657">
                  <c:v>44183</c:v>
                </c:pt>
                <c:pt idx="7658">
                  <c:v>44184</c:v>
                </c:pt>
                <c:pt idx="7659">
                  <c:v>44185</c:v>
                </c:pt>
                <c:pt idx="7660">
                  <c:v>44186</c:v>
                </c:pt>
                <c:pt idx="7661">
                  <c:v>44187</c:v>
                </c:pt>
                <c:pt idx="7662">
                  <c:v>44188</c:v>
                </c:pt>
                <c:pt idx="7663">
                  <c:v>44189</c:v>
                </c:pt>
                <c:pt idx="7664">
                  <c:v>44190</c:v>
                </c:pt>
                <c:pt idx="7665">
                  <c:v>44191</c:v>
                </c:pt>
                <c:pt idx="7666">
                  <c:v>44192</c:v>
                </c:pt>
                <c:pt idx="7667">
                  <c:v>44193</c:v>
                </c:pt>
                <c:pt idx="7668">
                  <c:v>44194</c:v>
                </c:pt>
                <c:pt idx="7669">
                  <c:v>44195</c:v>
                </c:pt>
                <c:pt idx="7670">
                  <c:v>44196</c:v>
                </c:pt>
                <c:pt idx="7671">
                  <c:v>44197</c:v>
                </c:pt>
                <c:pt idx="7672">
                  <c:v>44198</c:v>
                </c:pt>
                <c:pt idx="7673">
                  <c:v>44199</c:v>
                </c:pt>
                <c:pt idx="7674">
                  <c:v>44200</c:v>
                </c:pt>
                <c:pt idx="7675">
                  <c:v>44201</c:v>
                </c:pt>
                <c:pt idx="7676">
                  <c:v>44202</c:v>
                </c:pt>
                <c:pt idx="7677">
                  <c:v>44203</c:v>
                </c:pt>
                <c:pt idx="7678">
                  <c:v>44204</c:v>
                </c:pt>
                <c:pt idx="7679">
                  <c:v>44205</c:v>
                </c:pt>
                <c:pt idx="7680">
                  <c:v>44206</c:v>
                </c:pt>
                <c:pt idx="7681">
                  <c:v>44207</c:v>
                </c:pt>
                <c:pt idx="7682">
                  <c:v>44208</c:v>
                </c:pt>
                <c:pt idx="7683">
                  <c:v>44209</c:v>
                </c:pt>
                <c:pt idx="7684">
                  <c:v>44210</c:v>
                </c:pt>
                <c:pt idx="7685">
                  <c:v>44211</c:v>
                </c:pt>
                <c:pt idx="7686">
                  <c:v>44212</c:v>
                </c:pt>
                <c:pt idx="7687">
                  <c:v>44213</c:v>
                </c:pt>
                <c:pt idx="7688">
                  <c:v>44214</c:v>
                </c:pt>
                <c:pt idx="7689">
                  <c:v>44215</c:v>
                </c:pt>
                <c:pt idx="7690">
                  <c:v>44216</c:v>
                </c:pt>
                <c:pt idx="7691">
                  <c:v>44217</c:v>
                </c:pt>
                <c:pt idx="7692">
                  <c:v>44218</c:v>
                </c:pt>
                <c:pt idx="7693">
                  <c:v>44219</c:v>
                </c:pt>
                <c:pt idx="7694">
                  <c:v>44220</c:v>
                </c:pt>
                <c:pt idx="7695">
                  <c:v>44221</c:v>
                </c:pt>
                <c:pt idx="7696">
                  <c:v>44222</c:v>
                </c:pt>
                <c:pt idx="7697">
                  <c:v>44223</c:v>
                </c:pt>
                <c:pt idx="7698">
                  <c:v>44224</c:v>
                </c:pt>
                <c:pt idx="7699">
                  <c:v>44225</c:v>
                </c:pt>
                <c:pt idx="7700">
                  <c:v>44226</c:v>
                </c:pt>
                <c:pt idx="7701">
                  <c:v>44227</c:v>
                </c:pt>
                <c:pt idx="7702">
                  <c:v>44228</c:v>
                </c:pt>
                <c:pt idx="7703">
                  <c:v>44229</c:v>
                </c:pt>
                <c:pt idx="7704">
                  <c:v>44230</c:v>
                </c:pt>
                <c:pt idx="7705">
                  <c:v>44231</c:v>
                </c:pt>
                <c:pt idx="7706">
                  <c:v>44232</c:v>
                </c:pt>
                <c:pt idx="7707">
                  <c:v>44233</c:v>
                </c:pt>
                <c:pt idx="7708">
                  <c:v>44234</c:v>
                </c:pt>
                <c:pt idx="7709">
                  <c:v>44235</c:v>
                </c:pt>
                <c:pt idx="7710">
                  <c:v>44236</c:v>
                </c:pt>
                <c:pt idx="7711">
                  <c:v>44237</c:v>
                </c:pt>
                <c:pt idx="7712">
                  <c:v>44238</c:v>
                </c:pt>
                <c:pt idx="7713">
                  <c:v>44239</c:v>
                </c:pt>
                <c:pt idx="7714">
                  <c:v>44240</c:v>
                </c:pt>
                <c:pt idx="7715">
                  <c:v>44241</c:v>
                </c:pt>
                <c:pt idx="7716">
                  <c:v>44242</c:v>
                </c:pt>
                <c:pt idx="7717">
                  <c:v>44243</c:v>
                </c:pt>
                <c:pt idx="7718">
                  <c:v>44244</c:v>
                </c:pt>
                <c:pt idx="7719">
                  <c:v>44245</c:v>
                </c:pt>
                <c:pt idx="7720">
                  <c:v>44246</c:v>
                </c:pt>
                <c:pt idx="7721">
                  <c:v>44247</c:v>
                </c:pt>
                <c:pt idx="7722">
                  <c:v>44248</c:v>
                </c:pt>
                <c:pt idx="7723">
                  <c:v>44249</c:v>
                </c:pt>
                <c:pt idx="7724">
                  <c:v>44250</c:v>
                </c:pt>
                <c:pt idx="7725">
                  <c:v>44251</c:v>
                </c:pt>
                <c:pt idx="7726">
                  <c:v>44252</c:v>
                </c:pt>
                <c:pt idx="7727">
                  <c:v>44253</c:v>
                </c:pt>
                <c:pt idx="7728">
                  <c:v>44254</c:v>
                </c:pt>
                <c:pt idx="7729">
                  <c:v>44255</c:v>
                </c:pt>
                <c:pt idx="7730">
                  <c:v>44256</c:v>
                </c:pt>
                <c:pt idx="7731">
                  <c:v>44257</c:v>
                </c:pt>
                <c:pt idx="7732">
                  <c:v>44258</c:v>
                </c:pt>
                <c:pt idx="7733">
                  <c:v>44259</c:v>
                </c:pt>
                <c:pt idx="7734">
                  <c:v>44260</c:v>
                </c:pt>
                <c:pt idx="7735">
                  <c:v>44261</c:v>
                </c:pt>
                <c:pt idx="7736">
                  <c:v>44262</c:v>
                </c:pt>
                <c:pt idx="7737">
                  <c:v>44263</c:v>
                </c:pt>
                <c:pt idx="7738">
                  <c:v>44264</c:v>
                </c:pt>
                <c:pt idx="7739">
                  <c:v>44265</c:v>
                </c:pt>
                <c:pt idx="7740">
                  <c:v>44266</c:v>
                </c:pt>
                <c:pt idx="7741">
                  <c:v>44267</c:v>
                </c:pt>
                <c:pt idx="7742">
                  <c:v>44268</c:v>
                </c:pt>
                <c:pt idx="7743">
                  <c:v>44269</c:v>
                </c:pt>
                <c:pt idx="7744">
                  <c:v>44270</c:v>
                </c:pt>
                <c:pt idx="7745">
                  <c:v>44271</c:v>
                </c:pt>
                <c:pt idx="7746">
                  <c:v>44272</c:v>
                </c:pt>
                <c:pt idx="7747">
                  <c:v>44273</c:v>
                </c:pt>
                <c:pt idx="7748">
                  <c:v>44274</c:v>
                </c:pt>
                <c:pt idx="7749">
                  <c:v>44275</c:v>
                </c:pt>
                <c:pt idx="7750">
                  <c:v>44276</c:v>
                </c:pt>
                <c:pt idx="7751">
                  <c:v>44277</c:v>
                </c:pt>
                <c:pt idx="7752">
                  <c:v>44278</c:v>
                </c:pt>
                <c:pt idx="7753">
                  <c:v>44279</c:v>
                </c:pt>
                <c:pt idx="7754">
                  <c:v>44280</c:v>
                </c:pt>
                <c:pt idx="7755">
                  <c:v>44281</c:v>
                </c:pt>
                <c:pt idx="7756">
                  <c:v>44282</c:v>
                </c:pt>
                <c:pt idx="7757">
                  <c:v>44283</c:v>
                </c:pt>
                <c:pt idx="7758">
                  <c:v>44284</c:v>
                </c:pt>
                <c:pt idx="7759">
                  <c:v>44285</c:v>
                </c:pt>
                <c:pt idx="7760">
                  <c:v>44286</c:v>
                </c:pt>
                <c:pt idx="7761">
                  <c:v>44287</c:v>
                </c:pt>
                <c:pt idx="7762">
                  <c:v>44288</c:v>
                </c:pt>
                <c:pt idx="7763">
                  <c:v>44289</c:v>
                </c:pt>
                <c:pt idx="7764">
                  <c:v>44290</c:v>
                </c:pt>
                <c:pt idx="7765">
                  <c:v>44291</c:v>
                </c:pt>
                <c:pt idx="7766">
                  <c:v>44292</c:v>
                </c:pt>
                <c:pt idx="7767">
                  <c:v>44293</c:v>
                </c:pt>
                <c:pt idx="7768">
                  <c:v>44294</c:v>
                </c:pt>
                <c:pt idx="7769">
                  <c:v>44295</c:v>
                </c:pt>
                <c:pt idx="7770">
                  <c:v>44296</c:v>
                </c:pt>
                <c:pt idx="7771">
                  <c:v>44297</c:v>
                </c:pt>
                <c:pt idx="7772">
                  <c:v>44298</c:v>
                </c:pt>
                <c:pt idx="7773">
                  <c:v>44299</c:v>
                </c:pt>
                <c:pt idx="7774">
                  <c:v>44300</c:v>
                </c:pt>
                <c:pt idx="7775">
                  <c:v>44301</c:v>
                </c:pt>
                <c:pt idx="7776">
                  <c:v>44302</c:v>
                </c:pt>
                <c:pt idx="7777">
                  <c:v>44303</c:v>
                </c:pt>
                <c:pt idx="7778">
                  <c:v>44304</c:v>
                </c:pt>
                <c:pt idx="7779">
                  <c:v>44305</c:v>
                </c:pt>
                <c:pt idx="7780">
                  <c:v>44306</c:v>
                </c:pt>
                <c:pt idx="7781">
                  <c:v>44307</c:v>
                </c:pt>
                <c:pt idx="7782">
                  <c:v>44308</c:v>
                </c:pt>
                <c:pt idx="7783">
                  <c:v>44309</c:v>
                </c:pt>
                <c:pt idx="7784">
                  <c:v>44310</c:v>
                </c:pt>
                <c:pt idx="7785">
                  <c:v>44311</c:v>
                </c:pt>
                <c:pt idx="7786">
                  <c:v>44312</c:v>
                </c:pt>
                <c:pt idx="7787">
                  <c:v>44313</c:v>
                </c:pt>
                <c:pt idx="7788">
                  <c:v>44314</c:v>
                </c:pt>
                <c:pt idx="7789">
                  <c:v>44315</c:v>
                </c:pt>
                <c:pt idx="7790">
                  <c:v>44316</c:v>
                </c:pt>
                <c:pt idx="7791">
                  <c:v>44317</c:v>
                </c:pt>
                <c:pt idx="7792">
                  <c:v>44318</c:v>
                </c:pt>
                <c:pt idx="7793">
                  <c:v>44319</c:v>
                </c:pt>
                <c:pt idx="7794">
                  <c:v>44320</c:v>
                </c:pt>
                <c:pt idx="7795">
                  <c:v>44321</c:v>
                </c:pt>
                <c:pt idx="7796">
                  <c:v>44322</c:v>
                </c:pt>
                <c:pt idx="7797">
                  <c:v>44323</c:v>
                </c:pt>
                <c:pt idx="7798">
                  <c:v>44324</c:v>
                </c:pt>
                <c:pt idx="7799">
                  <c:v>44325</c:v>
                </c:pt>
                <c:pt idx="7800">
                  <c:v>44326</c:v>
                </c:pt>
                <c:pt idx="7801">
                  <c:v>44327</c:v>
                </c:pt>
                <c:pt idx="7802">
                  <c:v>44328</c:v>
                </c:pt>
                <c:pt idx="7803">
                  <c:v>44329</c:v>
                </c:pt>
                <c:pt idx="7804">
                  <c:v>44330</c:v>
                </c:pt>
                <c:pt idx="7805">
                  <c:v>44331</c:v>
                </c:pt>
                <c:pt idx="7806">
                  <c:v>44332</c:v>
                </c:pt>
                <c:pt idx="7807">
                  <c:v>44333</c:v>
                </c:pt>
                <c:pt idx="7808">
                  <c:v>44334</c:v>
                </c:pt>
                <c:pt idx="7809">
                  <c:v>44335</c:v>
                </c:pt>
                <c:pt idx="7810">
                  <c:v>44336</c:v>
                </c:pt>
                <c:pt idx="7811">
                  <c:v>44337</c:v>
                </c:pt>
                <c:pt idx="7812">
                  <c:v>44338</c:v>
                </c:pt>
                <c:pt idx="7813">
                  <c:v>44339</c:v>
                </c:pt>
                <c:pt idx="7814">
                  <c:v>44340</c:v>
                </c:pt>
                <c:pt idx="7815">
                  <c:v>44341</c:v>
                </c:pt>
                <c:pt idx="7816">
                  <c:v>44342</c:v>
                </c:pt>
                <c:pt idx="7817">
                  <c:v>44343</c:v>
                </c:pt>
                <c:pt idx="7818">
                  <c:v>44344</c:v>
                </c:pt>
                <c:pt idx="7819">
                  <c:v>44345</c:v>
                </c:pt>
                <c:pt idx="7820">
                  <c:v>44346</c:v>
                </c:pt>
                <c:pt idx="7821">
                  <c:v>44347</c:v>
                </c:pt>
                <c:pt idx="7822">
                  <c:v>44348</c:v>
                </c:pt>
                <c:pt idx="7823">
                  <c:v>44349</c:v>
                </c:pt>
                <c:pt idx="7824">
                  <c:v>44350</c:v>
                </c:pt>
                <c:pt idx="7825">
                  <c:v>44351</c:v>
                </c:pt>
                <c:pt idx="7826">
                  <c:v>44352</c:v>
                </c:pt>
                <c:pt idx="7827">
                  <c:v>44353</c:v>
                </c:pt>
                <c:pt idx="7828">
                  <c:v>44354</c:v>
                </c:pt>
                <c:pt idx="7829">
                  <c:v>44355</c:v>
                </c:pt>
                <c:pt idx="7830">
                  <c:v>44356</c:v>
                </c:pt>
                <c:pt idx="7831">
                  <c:v>44357</c:v>
                </c:pt>
                <c:pt idx="7832">
                  <c:v>44358</c:v>
                </c:pt>
                <c:pt idx="7833">
                  <c:v>44359</c:v>
                </c:pt>
                <c:pt idx="7834">
                  <c:v>44360</c:v>
                </c:pt>
                <c:pt idx="7835">
                  <c:v>44361</c:v>
                </c:pt>
                <c:pt idx="7836">
                  <c:v>44362</c:v>
                </c:pt>
                <c:pt idx="7837">
                  <c:v>44363</c:v>
                </c:pt>
                <c:pt idx="7838">
                  <c:v>44364</c:v>
                </c:pt>
                <c:pt idx="7839">
                  <c:v>44365</c:v>
                </c:pt>
                <c:pt idx="7840">
                  <c:v>44366</c:v>
                </c:pt>
                <c:pt idx="7841">
                  <c:v>44367</c:v>
                </c:pt>
                <c:pt idx="7842">
                  <c:v>44368</c:v>
                </c:pt>
                <c:pt idx="7843">
                  <c:v>44369</c:v>
                </c:pt>
                <c:pt idx="7844">
                  <c:v>44370</c:v>
                </c:pt>
                <c:pt idx="7845">
                  <c:v>44371</c:v>
                </c:pt>
                <c:pt idx="7846">
                  <c:v>44372</c:v>
                </c:pt>
                <c:pt idx="7847">
                  <c:v>44373</c:v>
                </c:pt>
                <c:pt idx="7848">
                  <c:v>44374</c:v>
                </c:pt>
                <c:pt idx="7849">
                  <c:v>44375</c:v>
                </c:pt>
                <c:pt idx="7850">
                  <c:v>44376</c:v>
                </c:pt>
                <c:pt idx="7851">
                  <c:v>44377</c:v>
                </c:pt>
                <c:pt idx="7852">
                  <c:v>44378</c:v>
                </c:pt>
                <c:pt idx="7853">
                  <c:v>44379</c:v>
                </c:pt>
                <c:pt idx="7854">
                  <c:v>44380</c:v>
                </c:pt>
                <c:pt idx="7855">
                  <c:v>44381</c:v>
                </c:pt>
                <c:pt idx="7856">
                  <c:v>44382</c:v>
                </c:pt>
                <c:pt idx="7857">
                  <c:v>44383</c:v>
                </c:pt>
                <c:pt idx="7858">
                  <c:v>44384</c:v>
                </c:pt>
                <c:pt idx="7859">
                  <c:v>44385</c:v>
                </c:pt>
                <c:pt idx="7860">
                  <c:v>44386</c:v>
                </c:pt>
                <c:pt idx="7861">
                  <c:v>44387</c:v>
                </c:pt>
                <c:pt idx="7862">
                  <c:v>44388</c:v>
                </c:pt>
                <c:pt idx="7863">
                  <c:v>44389</c:v>
                </c:pt>
                <c:pt idx="7864">
                  <c:v>44390</c:v>
                </c:pt>
                <c:pt idx="7865">
                  <c:v>44391</c:v>
                </c:pt>
                <c:pt idx="7866">
                  <c:v>44392</c:v>
                </c:pt>
                <c:pt idx="7867">
                  <c:v>44393</c:v>
                </c:pt>
                <c:pt idx="7868">
                  <c:v>44394</c:v>
                </c:pt>
                <c:pt idx="7869">
                  <c:v>44395</c:v>
                </c:pt>
                <c:pt idx="7870">
                  <c:v>44396</c:v>
                </c:pt>
                <c:pt idx="7871">
                  <c:v>44397</c:v>
                </c:pt>
                <c:pt idx="7872">
                  <c:v>44398</c:v>
                </c:pt>
                <c:pt idx="7873">
                  <c:v>44399</c:v>
                </c:pt>
                <c:pt idx="7874">
                  <c:v>44400</c:v>
                </c:pt>
                <c:pt idx="7875">
                  <c:v>44401</c:v>
                </c:pt>
                <c:pt idx="7876">
                  <c:v>44402</c:v>
                </c:pt>
                <c:pt idx="7877">
                  <c:v>44403</c:v>
                </c:pt>
                <c:pt idx="7878">
                  <c:v>44404</c:v>
                </c:pt>
                <c:pt idx="7879">
                  <c:v>44405</c:v>
                </c:pt>
                <c:pt idx="7880">
                  <c:v>44406</c:v>
                </c:pt>
                <c:pt idx="7881">
                  <c:v>44407</c:v>
                </c:pt>
                <c:pt idx="7882">
                  <c:v>44408</c:v>
                </c:pt>
                <c:pt idx="7883">
                  <c:v>44409</c:v>
                </c:pt>
                <c:pt idx="7884">
                  <c:v>44410</c:v>
                </c:pt>
                <c:pt idx="7885">
                  <c:v>44411</c:v>
                </c:pt>
                <c:pt idx="7886">
                  <c:v>44412</c:v>
                </c:pt>
                <c:pt idx="7887">
                  <c:v>44413</c:v>
                </c:pt>
                <c:pt idx="7888">
                  <c:v>44414</c:v>
                </c:pt>
                <c:pt idx="7889">
                  <c:v>44415</c:v>
                </c:pt>
                <c:pt idx="7890">
                  <c:v>44416</c:v>
                </c:pt>
                <c:pt idx="7891">
                  <c:v>44417</c:v>
                </c:pt>
                <c:pt idx="7892">
                  <c:v>44418</c:v>
                </c:pt>
                <c:pt idx="7893">
                  <c:v>44419</c:v>
                </c:pt>
                <c:pt idx="7894">
                  <c:v>44420</c:v>
                </c:pt>
                <c:pt idx="7895">
                  <c:v>44421</c:v>
                </c:pt>
                <c:pt idx="7896">
                  <c:v>44422</c:v>
                </c:pt>
                <c:pt idx="7897">
                  <c:v>44423</c:v>
                </c:pt>
                <c:pt idx="7898">
                  <c:v>44424</c:v>
                </c:pt>
                <c:pt idx="7899">
                  <c:v>44425</c:v>
                </c:pt>
                <c:pt idx="7900">
                  <c:v>44426</c:v>
                </c:pt>
                <c:pt idx="7901">
                  <c:v>44427</c:v>
                </c:pt>
                <c:pt idx="7902">
                  <c:v>44428</c:v>
                </c:pt>
                <c:pt idx="7903">
                  <c:v>44429</c:v>
                </c:pt>
                <c:pt idx="7904">
                  <c:v>44430</c:v>
                </c:pt>
                <c:pt idx="7905">
                  <c:v>44431</c:v>
                </c:pt>
                <c:pt idx="7906">
                  <c:v>44432</c:v>
                </c:pt>
                <c:pt idx="7907">
                  <c:v>44433</c:v>
                </c:pt>
                <c:pt idx="7908">
                  <c:v>44434</c:v>
                </c:pt>
                <c:pt idx="7909">
                  <c:v>44435</c:v>
                </c:pt>
                <c:pt idx="7910">
                  <c:v>44436</c:v>
                </c:pt>
                <c:pt idx="7911">
                  <c:v>44437</c:v>
                </c:pt>
                <c:pt idx="7912">
                  <c:v>44438</c:v>
                </c:pt>
                <c:pt idx="7913">
                  <c:v>44439</c:v>
                </c:pt>
                <c:pt idx="7914">
                  <c:v>44440</c:v>
                </c:pt>
                <c:pt idx="7915">
                  <c:v>44441</c:v>
                </c:pt>
                <c:pt idx="7916">
                  <c:v>44442</c:v>
                </c:pt>
                <c:pt idx="7917">
                  <c:v>44443</c:v>
                </c:pt>
                <c:pt idx="7918">
                  <c:v>44444</c:v>
                </c:pt>
                <c:pt idx="7919">
                  <c:v>44445</c:v>
                </c:pt>
                <c:pt idx="7920">
                  <c:v>44446</c:v>
                </c:pt>
                <c:pt idx="7921">
                  <c:v>44447</c:v>
                </c:pt>
                <c:pt idx="7922">
                  <c:v>44448</c:v>
                </c:pt>
                <c:pt idx="7923">
                  <c:v>44449</c:v>
                </c:pt>
                <c:pt idx="7924">
                  <c:v>44450</c:v>
                </c:pt>
                <c:pt idx="7925">
                  <c:v>44451</c:v>
                </c:pt>
                <c:pt idx="7926">
                  <c:v>44452</c:v>
                </c:pt>
                <c:pt idx="7927">
                  <c:v>44453</c:v>
                </c:pt>
                <c:pt idx="7928">
                  <c:v>44454</c:v>
                </c:pt>
                <c:pt idx="7929">
                  <c:v>44455</c:v>
                </c:pt>
                <c:pt idx="7930">
                  <c:v>44456</c:v>
                </c:pt>
                <c:pt idx="7931">
                  <c:v>44457</c:v>
                </c:pt>
                <c:pt idx="7932">
                  <c:v>44458</c:v>
                </c:pt>
                <c:pt idx="7933">
                  <c:v>44459</c:v>
                </c:pt>
                <c:pt idx="7934">
                  <c:v>44460</c:v>
                </c:pt>
                <c:pt idx="7935">
                  <c:v>44461</c:v>
                </c:pt>
                <c:pt idx="7936">
                  <c:v>44462</c:v>
                </c:pt>
                <c:pt idx="7937">
                  <c:v>44463</c:v>
                </c:pt>
                <c:pt idx="7938">
                  <c:v>44464</c:v>
                </c:pt>
                <c:pt idx="7939">
                  <c:v>44465</c:v>
                </c:pt>
                <c:pt idx="7940">
                  <c:v>44466</c:v>
                </c:pt>
                <c:pt idx="7941">
                  <c:v>44467</c:v>
                </c:pt>
                <c:pt idx="7942">
                  <c:v>44468</c:v>
                </c:pt>
                <c:pt idx="7943">
                  <c:v>44469</c:v>
                </c:pt>
                <c:pt idx="7944">
                  <c:v>44470</c:v>
                </c:pt>
                <c:pt idx="7945">
                  <c:v>44471</c:v>
                </c:pt>
                <c:pt idx="7946">
                  <c:v>44472</c:v>
                </c:pt>
                <c:pt idx="7947">
                  <c:v>44473</c:v>
                </c:pt>
                <c:pt idx="7948">
                  <c:v>44474</c:v>
                </c:pt>
                <c:pt idx="7949">
                  <c:v>44475</c:v>
                </c:pt>
                <c:pt idx="7950">
                  <c:v>44476</c:v>
                </c:pt>
                <c:pt idx="7951">
                  <c:v>44477</c:v>
                </c:pt>
                <c:pt idx="7952">
                  <c:v>44478</c:v>
                </c:pt>
                <c:pt idx="7953">
                  <c:v>44479</c:v>
                </c:pt>
                <c:pt idx="7954">
                  <c:v>44480</c:v>
                </c:pt>
                <c:pt idx="7955">
                  <c:v>44481</c:v>
                </c:pt>
                <c:pt idx="7956">
                  <c:v>44482</c:v>
                </c:pt>
                <c:pt idx="7957">
                  <c:v>44483</c:v>
                </c:pt>
                <c:pt idx="7958">
                  <c:v>44484</c:v>
                </c:pt>
                <c:pt idx="7959">
                  <c:v>44485</c:v>
                </c:pt>
                <c:pt idx="7960">
                  <c:v>44486</c:v>
                </c:pt>
                <c:pt idx="7961">
                  <c:v>44487</c:v>
                </c:pt>
                <c:pt idx="7962">
                  <c:v>44488</c:v>
                </c:pt>
                <c:pt idx="7963">
                  <c:v>44489</c:v>
                </c:pt>
                <c:pt idx="7964">
                  <c:v>44490</c:v>
                </c:pt>
                <c:pt idx="7965">
                  <c:v>44491</c:v>
                </c:pt>
                <c:pt idx="7966">
                  <c:v>44492</c:v>
                </c:pt>
                <c:pt idx="7967">
                  <c:v>44493</c:v>
                </c:pt>
                <c:pt idx="7968">
                  <c:v>44494</c:v>
                </c:pt>
                <c:pt idx="7969">
                  <c:v>44495</c:v>
                </c:pt>
                <c:pt idx="7970">
                  <c:v>44496</c:v>
                </c:pt>
                <c:pt idx="7971">
                  <c:v>44497</c:v>
                </c:pt>
                <c:pt idx="7972">
                  <c:v>44498</c:v>
                </c:pt>
                <c:pt idx="7973">
                  <c:v>44499</c:v>
                </c:pt>
                <c:pt idx="7974">
                  <c:v>44500</c:v>
                </c:pt>
                <c:pt idx="7975">
                  <c:v>44501</c:v>
                </c:pt>
                <c:pt idx="7976">
                  <c:v>44502</c:v>
                </c:pt>
                <c:pt idx="7977">
                  <c:v>44503</c:v>
                </c:pt>
                <c:pt idx="7978">
                  <c:v>44504</c:v>
                </c:pt>
                <c:pt idx="7979">
                  <c:v>44505</c:v>
                </c:pt>
                <c:pt idx="7980">
                  <c:v>44506</c:v>
                </c:pt>
                <c:pt idx="7981">
                  <c:v>44507</c:v>
                </c:pt>
                <c:pt idx="7982">
                  <c:v>44508</c:v>
                </c:pt>
                <c:pt idx="7983">
                  <c:v>44509</c:v>
                </c:pt>
                <c:pt idx="7984">
                  <c:v>44510</c:v>
                </c:pt>
                <c:pt idx="7985">
                  <c:v>44511</c:v>
                </c:pt>
                <c:pt idx="7986">
                  <c:v>44512</c:v>
                </c:pt>
                <c:pt idx="7987">
                  <c:v>44513</c:v>
                </c:pt>
                <c:pt idx="7988">
                  <c:v>44514</c:v>
                </c:pt>
                <c:pt idx="7989">
                  <c:v>44515</c:v>
                </c:pt>
                <c:pt idx="7990">
                  <c:v>44516</c:v>
                </c:pt>
                <c:pt idx="7991">
                  <c:v>44517</c:v>
                </c:pt>
                <c:pt idx="7992">
                  <c:v>44518</c:v>
                </c:pt>
                <c:pt idx="7993">
                  <c:v>44519</c:v>
                </c:pt>
                <c:pt idx="7994">
                  <c:v>44520</c:v>
                </c:pt>
                <c:pt idx="7995">
                  <c:v>44521</c:v>
                </c:pt>
                <c:pt idx="7996">
                  <c:v>44522</c:v>
                </c:pt>
                <c:pt idx="7997">
                  <c:v>44523</c:v>
                </c:pt>
                <c:pt idx="7998">
                  <c:v>44524</c:v>
                </c:pt>
                <c:pt idx="7999">
                  <c:v>44525</c:v>
                </c:pt>
                <c:pt idx="8000">
                  <c:v>44526</c:v>
                </c:pt>
                <c:pt idx="8001">
                  <c:v>44527</c:v>
                </c:pt>
                <c:pt idx="8002">
                  <c:v>44528</c:v>
                </c:pt>
                <c:pt idx="8003">
                  <c:v>44529</c:v>
                </c:pt>
                <c:pt idx="8004">
                  <c:v>44530</c:v>
                </c:pt>
                <c:pt idx="8005">
                  <c:v>44531</c:v>
                </c:pt>
                <c:pt idx="8006">
                  <c:v>44532</c:v>
                </c:pt>
                <c:pt idx="8007">
                  <c:v>44533</c:v>
                </c:pt>
                <c:pt idx="8008">
                  <c:v>44534</c:v>
                </c:pt>
                <c:pt idx="8009">
                  <c:v>44535</c:v>
                </c:pt>
                <c:pt idx="8010">
                  <c:v>44536</c:v>
                </c:pt>
                <c:pt idx="8011">
                  <c:v>44537</c:v>
                </c:pt>
                <c:pt idx="8012">
                  <c:v>44538</c:v>
                </c:pt>
                <c:pt idx="8013">
                  <c:v>44539</c:v>
                </c:pt>
                <c:pt idx="8014">
                  <c:v>44540</c:v>
                </c:pt>
                <c:pt idx="8015">
                  <c:v>44541</c:v>
                </c:pt>
                <c:pt idx="8016">
                  <c:v>44542</c:v>
                </c:pt>
                <c:pt idx="8017">
                  <c:v>44543</c:v>
                </c:pt>
                <c:pt idx="8018">
                  <c:v>44544</c:v>
                </c:pt>
                <c:pt idx="8019">
                  <c:v>44545</c:v>
                </c:pt>
                <c:pt idx="8020">
                  <c:v>44546</c:v>
                </c:pt>
                <c:pt idx="8021">
                  <c:v>44547</c:v>
                </c:pt>
                <c:pt idx="8022">
                  <c:v>44548</c:v>
                </c:pt>
                <c:pt idx="8023">
                  <c:v>44549</c:v>
                </c:pt>
                <c:pt idx="8024">
                  <c:v>44550</c:v>
                </c:pt>
                <c:pt idx="8025">
                  <c:v>44551</c:v>
                </c:pt>
                <c:pt idx="8026">
                  <c:v>44552</c:v>
                </c:pt>
                <c:pt idx="8027">
                  <c:v>44553</c:v>
                </c:pt>
                <c:pt idx="8028">
                  <c:v>44554</c:v>
                </c:pt>
                <c:pt idx="8029">
                  <c:v>44555</c:v>
                </c:pt>
                <c:pt idx="8030">
                  <c:v>44556</c:v>
                </c:pt>
                <c:pt idx="8031">
                  <c:v>44557</c:v>
                </c:pt>
                <c:pt idx="8032">
                  <c:v>44558</c:v>
                </c:pt>
                <c:pt idx="8033">
                  <c:v>44559</c:v>
                </c:pt>
                <c:pt idx="8034">
                  <c:v>44560</c:v>
                </c:pt>
                <c:pt idx="8035">
                  <c:v>44561</c:v>
                </c:pt>
                <c:pt idx="8036">
                  <c:v>44562</c:v>
                </c:pt>
                <c:pt idx="8037">
                  <c:v>44563</c:v>
                </c:pt>
                <c:pt idx="8038">
                  <c:v>44564</c:v>
                </c:pt>
                <c:pt idx="8039">
                  <c:v>44565</c:v>
                </c:pt>
                <c:pt idx="8040">
                  <c:v>44566</c:v>
                </c:pt>
                <c:pt idx="8041">
                  <c:v>44567</c:v>
                </c:pt>
                <c:pt idx="8042">
                  <c:v>44568</c:v>
                </c:pt>
                <c:pt idx="8043">
                  <c:v>44569</c:v>
                </c:pt>
                <c:pt idx="8044">
                  <c:v>44570</c:v>
                </c:pt>
                <c:pt idx="8045">
                  <c:v>44571</c:v>
                </c:pt>
                <c:pt idx="8046">
                  <c:v>44572</c:v>
                </c:pt>
                <c:pt idx="8047">
                  <c:v>44573</c:v>
                </c:pt>
                <c:pt idx="8048">
                  <c:v>44574</c:v>
                </c:pt>
                <c:pt idx="8049">
                  <c:v>44575</c:v>
                </c:pt>
                <c:pt idx="8050">
                  <c:v>44576</c:v>
                </c:pt>
                <c:pt idx="8051">
                  <c:v>44577</c:v>
                </c:pt>
                <c:pt idx="8052">
                  <c:v>44578</c:v>
                </c:pt>
                <c:pt idx="8053">
                  <c:v>44579</c:v>
                </c:pt>
                <c:pt idx="8054">
                  <c:v>44580</c:v>
                </c:pt>
                <c:pt idx="8055">
                  <c:v>44581</c:v>
                </c:pt>
                <c:pt idx="8056">
                  <c:v>44582</c:v>
                </c:pt>
                <c:pt idx="8057">
                  <c:v>44583</c:v>
                </c:pt>
                <c:pt idx="8058">
                  <c:v>44584</c:v>
                </c:pt>
                <c:pt idx="8059">
                  <c:v>44585</c:v>
                </c:pt>
                <c:pt idx="8060">
                  <c:v>44586</c:v>
                </c:pt>
                <c:pt idx="8061">
                  <c:v>44587</c:v>
                </c:pt>
                <c:pt idx="8062">
                  <c:v>44588</c:v>
                </c:pt>
                <c:pt idx="8063">
                  <c:v>44589</c:v>
                </c:pt>
                <c:pt idx="8064">
                  <c:v>44590</c:v>
                </c:pt>
                <c:pt idx="8065">
                  <c:v>44591</c:v>
                </c:pt>
                <c:pt idx="8066">
                  <c:v>44592</c:v>
                </c:pt>
                <c:pt idx="8067">
                  <c:v>44593</c:v>
                </c:pt>
                <c:pt idx="8068">
                  <c:v>44594</c:v>
                </c:pt>
                <c:pt idx="8069">
                  <c:v>44595</c:v>
                </c:pt>
                <c:pt idx="8070">
                  <c:v>44596</c:v>
                </c:pt>
                <c:pt idx="8071">
                  <c:v>44597</c:v>
                </c:pt>
                <c:pt idx="8072">
                  <c:v>44598</c:v>
                </c:pt>
                <c:pt idx="8073">
                  <c:v>44599</c:v>
                </c:pt>
                <c:pt idx="8074">
                  <c:v>44600</c:v>
                </c:pt>
                <c:pt idx="8075">
                  <c:v>44601</c:v>
                </c:pt>
                <c:pt idx="8076">
                  <c:v>44602</c:v>
                </c:pt>
                <c:pt idx="8077">
                  <c:v>44603</c:v>
                </c:pt>
                <c:pt idx="8078">
                  <c:v>44604</c:v>
                </c:pt>
                <c:pt idx="8079">
                  <c:v>44605</c:v>
                </c:pt>
                <c:pt idx="8080">
                  <c:v>44606</c:v>
                </c:pt>
                <c:pt idx="8081">
                  <c:v>44607</c:v>
                </c:pt>
                <c:pt idx="8082">
                  <c:v>44608</c:v>
                </c:pt>
                <c:pt idx="8083">
                  <c:v>44609</c:v>
                </c:pt>
                <c:pt idx="8084">
                  <c:v>44610</c:v>
                </c:pt>
                <c:pt idx="8085">
                  <c:v>44611</c:v>
                </c:pt>
                <c:pt idx="8086">
                  <c:v>44612</c:v>
                </c:pt>
                <c:pt idx="8087">
                  <c:v>44613</c:v>
                </c:pt>
                <c:pt idx="8088">
                  <c:v>44614</c:v>
                </c:pt>
                <c:pt idx="8089">
                  <c:v>44615</c:v>
                </c:pt>
                <c:pt idx="8090">
                  <c:v>44616</c:v>
                </c:pt>
                <c:pt idx="8091">
                  <c:v>44617</c:v>
                </c:pt>
                <c:pt idx="8092">
                  <c:v>44618</c:v>
                </c:pt>
                <c:pt idx="8093">
                  <c:v>44619</c:v>
                </c:pt>
                <c:pt idx="8094">
                  <c:v>44620</c:v>
                </c:pt>
                <c:pt idx="8095">
                  <c:v>44621</c:v>
                </c:pt>
                <c:pt idx="8096">
                  <c:v>44622</c:v>
                </c:pt>
                <c:pt idx="8097">
                  <c:v>44623</c:v>
                </c:pt>
                <c:pt idx="8098">
                  <c:v>44624</c:v>
                </c:pt>
                <c:pt idx="8099">
                  <c:v>44625</c:v>
                </c:pt>
                <c:pt idx="8100">
                  <c:v>44626</c:v>
                </c:pt>
                <c:pt idx="8101">
                  <c:v>44627</c:v>
                </c:pt>
                <c:pt idx="8102">
                  <c:v>44628</c:v>
                </c:pt>
                <c:pt idx="8103">
                  <c:v>44629</c:v>
                </c:pt>
                <c:pt idx="8104">
                  <c:v>44630</c:v>
                </c:pt>
                <c:pt idx="8105">
                  <c:v>44631</c:v>
                </c:pt>
                <c:pt idx="8106">
                  <c:v>44632</c:v>
                </c:pt>
                <c:pt idx="8107">
                  <c:v>44633</c:v>
                </c:pt>
                <c:pt idx="8108">
                  <c:v>44634</c:v>
                </c:pt>
                <c:pt idx="8109">
                  <c:v>44635</c:v>
                </c:pt>
                <c:pt idx="8110">
                  <c:v>44636</c:v>
                </c:pt>
                <c:pt idx="8111">
                  <c:v>44637</c:v>
                </c:pt>
                <c:pt idx="8112">
                  <c:v>44638</c:v>
                </c:pt>
                <c:pt idx="8113">
                  <c:v>44639</c:v>
                </c:pt>
                <c:pt idx="8114">
                  <c:v>44640</c:v>
                </c:pt>
                <c:pt idx="8115">
                  <c:v>44641</c:v>
                </c:pt>
                <c:pt idx="8116">
                  <c:v>44642</c:v>
                </c:pt>
                <c:pt idx="8117">
                  <c:v>44643</c:v>
                </c:pt>
                <c:pt idx="8118">
                  <c:v>44644</c:v>
                </c:pt>
                <c:pt idx="8119">
                  <c:v>44645</c:v>
                </c:pt>
                <c:pt idx="8120">
                  <c:v>44646</c:v>
                </c:pt>
                <c:pt idx="8121">
                  <c:v>44647</c:v>
                </c:pt>
                <c:pt idx="8122">
                  <c:v>44648</c:v>
                </c:pt>
                <c:pt idx="8123">
                  <c:v>44649</c:v>
                </c:pt>
                <c:pt idx="8124">
                  <c:v>44650</c:v>
                </c:pt>
                <c:pt idx="8125">
                  <c:v>44651</c:v>
                </c:pt>
                <c:pt idx="8126">
                  <c:v>44652</c:v>
                </c:pt>
                <c:pt idx="8127">
                  <c:v>44653</c:v>
                </c:pt>
                <c:pt idx="8128">
                  <c:v>44654</c:v>
                </c:pt>
                <c:pt idx="8129">
                  <c:v>44655</c:v>
                </c:pt>
                <c:pt idx="8130">
                  <c:v>44656</c:v>
                </c:pt>
                <c:pt idx="8131">
                  <c:v>44657</c:v>
                </c:pt>
                <c:pt idx="8132">
                  <c:v>44658</c:v>
                </c:pt>
                <c:pt idx="8133">
                  <c:v>44659</c:v>
                </c:pt>
                <c:pt idx="8134">
                  <c:v>44660</c:v>
                </c:pt>
                <c:pt idx="8135">
                  <c:v>44661</c:v>
                </c:pt>
                <c:pt idx="8136">
                  <c:v>44662</c:v>
                </c:pt>
                <c:pt idx="8137">
                  <c:v>44663</c:v>
                </c:pt>
                <c:pt idx="8138">
                  <c:v>44664</c:v>
                </c:pt>
                <c:pt idx="8139">
                  <c:v>44665</c:v>
                </c:pt>
                <c:pt idx="8140">
                  <c:v>44666</c:v>
                </c:pt>
                <c:pt idx="8141">
                  <c:v>44667</c:v>
                </c:pt>
                <c:pt idx="8142">
                  <c:v>44668</c:v>
                </c:pt>
                <c:pt idx="8143">
                  <c:v>44669</c:v>
                </c:pt>
                <c:pt idx="8144">
                  <c:v>44670</c:v>
                </c:pt>
                <c:pt idx="8145">
                  <c:v>44671</c:v>
                </c:pt>
                <c:pt idx="8146">
                  <c:v>44672</c:v>
                </c:pt>
                <c:pt idx="8147">
                  <c:v>44673</c:v>
                </c:pt>
                <c:pt idx="8148">
                  <c:v>44674</c:v>
                </c:pt>
                <c:pt idx="8149">
                  <c:v>44675</c:v>
                </c:pt>
                <c:pt idx="8150">
                  <c:v>44676</c:v>
                </c:pt>
                <c:pt idx="8151">
                  <c:v>44677</c:v>
                </c:pt>
                <c:pt idx="8152">
                  <c:v>44678</c:v>
                </c:pt>
                <c:pt idx="8153">
                  <c:v>44679</c:v>
                </c:pt>
                <c:pt idx="8154">
                  <c:v>44680</c:v>
                </c:pt>
                <c:pt idx="8155">
                  <c:v>44681</c:v>
                </c:pt>
                <c:pt idx="8156">
                  <c:v>44682</c:v>
                </c:pt>
                <c:pt idx="8157">
                  <c:v>44683</c:v>
                </c:pt>
                <c:pt idx="8158">
                  <c:v>44684</c:v>
                </c:pt>
                <c:pt idx="8159">
                  <c:v>44685</c:v>
                </c:pt>
                <c:pt idx="8160">
                  <c:v>44686</c:v>
                </c:pt>
                <c:pt idx="8161">
                  <c:v>44687</c:v>
                </c:pt>
                <c:pt idx="8162">
                  <c:v>44688</c:v>
                </c:pt>
                <c:pt idx="8163">
                  <c:v>44689</c:v>
                </c:pt>
                <c:pt idx="8164">
                  <c:v>44690</c:v>
                </c:pt>
                <c:pt idx="8165">
                  <c:v>44691</c:v>
                </c:pt>
                <c:pt idx="8166">
                  <c:v>44692</c:v>
                </c:pt>
                <c:pt idx="8167">
                  <c:v>44693</c:v>
                </c:pt>
                <c:pt idx="8168">
                  <c:v>44694</c:v>
                </c:pt>
                <c:pt idx="8169">
                  <c:v>44695</c:v>
                </c:pt>
                <c:pt idx="8170">
                  <c:v>44696</c:v>
                </c:pt>
                <c:pt idx="8171">
                  <c:v>44697</c:v>
                </c:pt>
                <c:pt idx="8172">
                  <c:v>44698</c:v>
                </c:pt>
                <c:pt idx="8173">
                  <c:v>44699</c:v>
                </c:pt>
                <c:pt idx="8174">
                  <c:v>44700</c:v>
                </c:pt>
                <c:pt idx="8175">
                  <c:v>44701</c:v>
                </c:pt>
                <c:pt idx="8176">
                  <c:v>44702</c:v>
                </c:pt>
                <c:pt idx="8177">
                  <c:v>44703</c:v>
                </c:pt>
                <c:pt idx="8178">
                  <c:v>44704</c:v>
                </c:pt>
                <c:pt idx="8179">
                  <c:v>44705</c:v>
                </c:pt>
                <c:pt idx="8180">
                  <c:v>44706</c:v>
                </c:pt>
                <c:pt idx="8181">
                  <c:v>44707</c:v>
                </c:pt>
                <c:pt idx="8182">
                  <c:v>44708</c:v>
                </c:pt>
                <c:pt idx="8183">
                  <c:v>44709</c:v>
                </c:pt>
                <c:pt idx="8184">
                  <c:v>44710</c:v>
                </c:pt>
                <c:pt idx="8185">
                  <c:v>44711</c:v>
                </c:pt>
                <c:pt idx="8186">
                  <c:v>44712</c:v>
                </c:pt>
                <c:pt idx="8187">
                  <c:v>44713</c:v>
                </c:pt>
                <c:pt idx="8188">
                  <c:v>44714</c:v>
                </c:pt>
                <c:pt idx="8189">
                  <c:v>44715</c:v>
                </c:pt>
                <c:pt idx="8190">
                  <c:v>44716</c:v>
                </c:pt>
                <c:pt idx="8191">
                  <c:v>44717</c:v>
                </c:pt>
                <c:pt idx="8192">
                  <c:v>44718</c:v>
                </c:pt>
                <c:pt idx="8193">
                  <c:v>44719</c:v>
                </c:pt>
                <c:pt idx="8194">
                  <c:v>44720</c:v>
                </c:pt>
                <c:pt idx="8195">
                  <c:v>44721</c:v>
                </c:pt>
                <c:pt idx="8196">
                  <c:v>44722</c:v>
                </c:pt>
                <c:pt idx="8197">
                  <c:v>44723</c:v>
                </c:pt>
                <c:pt idx="8198">
                  <c:v>44724</c:v>
                </c:pt>
                <c:pt idx="8199">
                  <c:v>44725</c:v>
                </c:pt>
                <c:pt idx="8200">
                  <c:v>44726</c:v>
                </c:pt>
                <c:pt idx="8201">
                  <c:v>44727</c:v>
                </c:pt>
                <c:pt idx="8202">
                  <c:v>44728</c:v>
                </c:pt>
                <c:pt idx="8203">
                  <c:v>44729</c:v>
                </c:pt>
                <c:pt idx="8204">
                  <c:v>44730</c:v>
                </c:pt>
                <c:pt idx="8205">
                  <c:v>44731</c:v>
                </c:pt>
                <c:pt idx="8206">
                  <c:v>44732</c:v>
                </c:pt>
                <c:pt idx="8207">
                  <c:v>44733</c:v>
                </c:pt>
                <c:pt idx="8208">
                  <c:v>44734</c:v>
                </c:pt>
                <c:pt idx="8209">
                  <c:v>44735</c:v>
                </c:pt>
                <c:pt idx="8210">
                  <c:v>44736</c:v>
                </c:pt>
                <c:pt idx="8211">
                  <c:v>44737</c:v>
                </c:pt>
                <c:pt idx="8212">
                  <c:v>44738</c:v>
                </c:pt>
                <c:pt idx="8213">
                  <c:v>44739</c:v>
                </c:pt>
                <c:pt idx="8214">
                  <c:v>44740</c:v>
                </c:pt>
                <c:pt idx="8215">
                  <c:v>44741</c:v>
                </c:pt>
                <c:pt idx="8216">
                  <c:v>44742</c:v>
                </c:pt>
                <c:pt idx="8217">
                  <c:v>44743</c:v>
                </c:pt>
                <c:pt idx="8218">
                  <c:v>44744</c:v>
                </c:pt>
                <c:pt idx="8219">
                  <c:v>44745</c:v>
                </c:pt>
                <c:pt idx="8220">
                  <c:v>44746</c:v>
                </c:pt>
                <c:pt idx="8221">
                  <c:v>44747</c:v>
                </c:pt>
                <c:pt idx="8222">
                  <c:v>44748</c:v>
                </c:pt>
                <c:pt idx="8223">
                  <c:v>44749</c:v>
                </c:pt>
                <c:pt idx="8224">
                  <c:v>44750</c:v>
                </c:pt>
                <c:pt idx="8225">
                  <c:v>44751</c:v>
                </c:pt>
                <c:pt idx="8226">
                  <c:v>44752</c:v>
                </c:pt>
                <c:pt idx="8227">
                  <c:v>44753</c:v>
                </c:pt>
                <c:pt idx="8228">
                  <c:v>44754</c:v>
                </c:pt>
                <c:pt idx="8229">
                  <c:v>44755</c:v>
                </c:pt>
                <c:pt idx="8230">
                  <c:v>44756</c:v>
                </c:pt>
                <c:pt idx="8231">
                  <c:v>44757</c:v>
                </c:pt>
                <c:pt idx="8232">
                  <c:v>44758</c:v>
                </c:pt>
                <c:pt idx="8233">
                  <c:v>44759</c:v>
                </c:pt>
                <c:pt idx="8234">
                  <c:v>44760</c:v>
                </c:pt>
                <c:pt idx="8235">
                  <c:v>44761</c:v>
                </c:pt>
                <c:pt idx="8236">
                  <c:v>44762</c:v>
                </c:pt>
                <c:pt idx="8237">
                  <c:v>44763</c:v>
                </c:pt>
                <c:pt idx="8238">
                  <c:v>44764</c:v>
                </c:pt>
                <c:pt idx="8239">
                  <c:v>44765</c:v>
                </c:pt>
                <c:pt idx="8240">
                  <c:v>44766</c:v>
                </c:pt>
                <c:pt idx="8241">
                  <c:v>44767</c:v>
                </c:pt>
                <c:pt idx="8242">
                  <c:v>44768</c:v>
                </c:pt>
                <c:pt idx="8243">
                  <c:v>44769</c:v>
                </c:pt>
                <c:pt idx="8244">
                  <c:v>44770</c:v>
                </c:pt>
                <c:pt idx="8245">
                  <c:v>44771</c:v>
                </c:pt>
                <c:pt idx="8246">
                  <c:v>44772</c:v>
                </c:pt>
                <c:pt idx="8247">
                  <c:v>44773</c:v>
                </c:pt>
                <c:pt idx="8248">
                  <c:v>44774</c:v>
                </c:pt>
                <c:pt idx="8249">
                  <c:v>44775</c:v>
                </c:pt>
                <c:pt idx="8250">
                  <c:v>44776</c:v>
                </c:pt>
                <c:pt idx="8251">
                  <c:v>44777</c:v>
                </c:pt>
                <c:pt idx="8252">
                  <c:v>44778</c:v>
                </c:pt>
                <c:pt idx="8253">
                  <c:v>44779</c:v>
                </c:pt>
                <c:pt idx="8254">
                  <c:v>44780</c:v>
                </c:pt>
                <c:pt idx="8255">
                  <c:v>44781</c:v>
                </c:pt>
                <c:pt idx="8256">
                  <c:v>44782</c:v>
                </c:pt>
                <c:pt idx="8257">
                  <c:v>44783</c:v>
                </c:pt>
                <c:pt idx="8258">
                  <c:v>44784</c:v>
                </c:pt>
                <c:pt idx="8259">
                  <c:v>44785</c:v>
                </c:pt>
                <c:pt idx="8260">
                  <c:v>44786</c:v>
                </c:pt>
                <c:pt idx="8261">
                  <c:v>44787</c:v>
                </c:pt>
                <c:pt idx="8262">
                  <c:v>44788</c:v>
                </c:pt>
                <c:pt idx="8263">
                  <c:v>44789</c:v>
                </c:pt>
                <c:pt idx="8264">
                  <c:v>44790</c:v>
                </c:pt>
                <c:pt idx="8265">
                  <c:v>44791</c:v>
                </c:pt>
                <c:pt idx="8266">
                  <c:v>44792</c:v>
                </c:pt>
                <c:pt idx="8267">
                  <c:v>44793</c:v>
                </c:pt>
                <c:pt idx="8268">
                  <c:v>44794</c:v>
                </c:pt>
                <c:pt idx="8269">
                  <c:v>44795</c:v>
                </c:pt>
                <c:pt idx="8270">
                  <c:v>44796</c:v>
                </c:pt>
                <c:pt idx="8271">
                  <c:v>44797</c:v>
                </c:pt>
                <c:pt idx="8272">
                  <c:v>44798</c:v>
                </c:pt>
                <c:pt idx="8273">
                  <c:v>44799</c:v>
                </c:pt>
                <c:pt idx="8274">
                  <c:v>44800</c:v>
                </c:pt>
                <c:pt idx="8275">
                  <c:v>44801</c:v>
                </c:pt>
                <c:pt idx="8276">
                  <c:v>44802</c:v>
                </c:pt>
                <c:pt idx="8277">
                  <c:v>44803</c:v>
                </c:pt>
                <c:pt idx="8278">
                  <c:v>44804</c:v>
                </c:pt>
                <c:pt idx="8279">
                  <c:v>44805</c:v>
                </c:pt>
                <c:pt idx="8280">
                  <c:v>44806</c:v>
                </c:pt>
                <c:pt idx="8281">
                  <c:v>44807</c:v>
                </c:pt>
                <c:pt idx="8282">
                  <c:v>44808</c:v>
                </c:pt>
                <c:pt idx="8283">
                  <c:v>44809</c:v>
                </c:pt>
                <c:pt idx="8284">
                  <c:v>44810</c:v>
                </c:pt>
                <c:pt idx="8285">
                  <c:v>44811</c:v>
                </c:pt>
                <c:pt idx="8286">
                  <c:v>44812</c:v>
                </c:pt>
                <c:pt idx="8287">
                  <c:v>44813</c:v>
                </c:pt>
                <c:pt idx="8288">
                  <c:v>44814</c:v>
                </c:pt>
                <c:pt idx="8289">
                  <c:v>44815</c:v>
                </c:pt>
                <c:pt idx="8290">
                  <c:v>44816</c:v>
                </c:pt>
                <c:pt idx="8291">
                  <c:v>44817</c:v>
                </c:pt>
                <c:pt idx="8292">
                  <c:v>44818</c:v>
                </c:pt>
                <c:pt idx="8293">
                  <c:v>44819</c:v>
                </c:pt>
                <c:pt idx="8294">
                  <c:v>44820</c:v>
                </c:pt>
                <c:pt idx="8295">
                  <c:v>44821</c:v>
                </c:pt>
                <c:pt idx="8296">
                  <c:v>44822</c:v>
                </c:pt>
                <c:pt idx="8297">
                  <c:v>44823</c:v>
                </c:pt>
                <c:pt idx="8298">
                  <c:v>44824</c:v>
                </c:pt>
                <c:pt idx="8299">
                  <c:v>44825</c:v>
                </c:pt>
                <c:pt idx="8300">
                  <c:v>44826</c:v>
                </c:pt>
                <c:pt idx="8301">
                  <c:v>44827</c:v>
                </c:pt>
                <c:pt idx="8302">
                  <c:v>44828</c:v>
                </c:pt>
                <c:pt idx="8303">
                  <c:v>44829</c:v>
                </c:pt>
                <c:pt idx="8304">
                  <c:v>44830</c:v>
                </c:pt>
                <c:pt idx="8305">
                  <c:v>44831</c:v>
                </c:pt>
                <c:pt idx="8306">
                  <c:v>44832</c:v>
                </c:pt>
                <c:pt idx="8307">
                  <c:v>44833</c:v>
                </c:pt>
                <c:pt idx="8308">
                  <c:v>44834</c:v>
                </c:pt>
                <c:pt idx="8309">
                  <c:v>44835</c:v>
                </c:pt>
                <c:pt idx="8310">
                  <c:v>44836</c:v>
                </c:pt>
                <c:pt idx="8311">
                  <c:v>44837</c:v>
                </c:pt>
                <c:pt idx="8312">
                  <c:v>44838</c:v>
                </c:pt>
                <c:pt idx="8313">
                  <c:v>44839</c:v>
                </c:pt>
                <c:pt idx="8314">
                  <c:v>44840</c:v>
                </c:pt>
                <c:pt idx="8315">
                  <c:v>44841</c:v>
                </c:pt>
                <c:pt idx="8316">
                  <c:v>44842</c:v>
                </c:pt>
                <c:pt idx="8317">
                  <c:v>44843</c:v>
                </c:pt>
                <c:pt idx="8318">
                  <c:v>44844</c:v>
                </c:pt>
                <c:pt idx="8319">
                  <c:v>44845</c:v>
                </c:pt>
                <c:pt idx="8320">
                  <c:v>44846</c:v>
                </c:pt>
                <c:pt idx="8321">
                  <c:v>44847</c:v>
                </c:pt>
                <c:pt idx="8322">
                  <c:v>44848</c:v>
                </c:pt>
                <c:pt idx="8323">
                  <c:v>44849</c:v>
                </c:pt>
                <c:pt idx="8324">
                  <c:v>44850</c:v>
                </c:pt>
                <c:pt idx="8325">
                  <c:v>44851</c:v>
                </c:pt>
                <c:pt idx="8326">
                  <c:v>44852</c:v>
                </c:pt>
                <c:pt idx="8327">
                  <c:v>44853</c:v>
                </c:pt>
                <c:pt idx="8328">
                  <c:v>44854</c:v>
                </c:pt>
                <c:pt idx="8329">
                  <c:v>44855</c:v>
                </c:pt>
                <c:pt idx="8330">
                  <c:v>44856</c:v>
                </c:pt>
                <c:pt idx="8331">
                  <c:v>44857</c:v>
                </c:pt>
                <c:pt idx="8332">
                  <c:v>44858</c:v>
                </c:pt>
                <c:pt idx="8333">
                  <c:v>44859</c:v>
                </c:pt>
                <c:pt idx="8334">
                  <c:v>44860</c:v>
                </c:pt>
                <c:pt idx="8335">
                  <c:v>44861</c:v>
                </c:pt>
                <c:pt idx="8336">
                  <c:v>44862</c:v>
                </c:pt>
                <c:pt idx="8337">
                  <c:v>44863</c:v>
                </c:pt>
                <c:pt idx="8338">
                  <c:v>44864</c:v>
                </c:pt>
                <c:pt idx="8339">
                  <c:v>44865</c:v>
                </c:pt>
                <c:pt idx="8340">
                  <c:v>44866</c:v>
                </c:pt>
                <c:pt idx="8341">
                  <c:v>44867</c:v>
                </c:pt>
                <c:pt idx="8342">
                  <c:v>44868</c:v>
                </c:pt>
                <c:pt idx="8343">
                  <c:v>44869</c:v>
                </c:pt>
                <c:pt idx="8344">
                  <c:v>44870</c:v>
                </c:pt>
                <c:pt idx="8345">
                  <c:v>44871</c:v>
                </c:pt>
                <c:pt idx="8346">
                  <c:v>44872</c:v>
                </c:pt>
                <c:pt idx="8347">
                  <c:v>44873</c:v>
                </c:pt>
                <c:pt idx="8348">
                  <c:v>44874</c:v>
                </c:pt>
                <c:pt idx="8349">
                  <c:v>44875</c:v>
                </c:pt>
                <c:pt idx="8350">
                  <c:v>44876</c:v>
                </c:pt>
                <c:pt idx="8351">
                  <c:v>44877</c:v>
                </c:pt>
                <c:pt idx="8352">
                  <c:v>44878</c:v>
                </c:pt>
                <c:pt idx="8353">
                  <c:v>44879</c:v>
                </c:pt>
                <c:pt idx="8354">
                  <c:v>44880</c:v>
                </c:pt>
                <c:pt idx="8355">
                  <c:v>44881</c:v>
                </c:pt>
                <c:pt idx="8356">
                  <c:v>44882</c:v>
                </c:pt>
                <c:pt idx="8357">
                  <c:v>44883</c:v>
                </c:pt>
                <c:pt idx="8358">
                  <c:v>44884</c:v>
                </c:pt>
                <c:pt idx="8359">
                  <c:v>44885</c:v>
                </c:pt>
                <c:pt idx="8360">
                  <c:v>44886</c:v>
                </c:pt>
                <c:pt idx="8361">
                  <c:v>44887</c:v>
                </c:pt>
                <c:pt idx="8362">
                  <c:v>44888</c:v>
                </c:pt>
                <c:pt idx="8363">
                  <c:v>44889</c:v>
                </c:pt>
                <c:pt idx="8364">
                  <c:v>44890</c:v>
                </c:pt>
                <c:pt idx="8365">
                  <c:v>44891</c:v>
                </c:pt>
                <c:pt idx="8366">
                  <c:v>44892</c:v>
                </c:pt>
                <c:pt idx="8367">
                  <c:v>44893</c:v>
                </c:pt>
                <c:pt idx="8368">
                  <c:v>44894</c:v>
                </c:pt>
                <c:pt idx="8369">
                  <c:v>44895</c:v>
                </c:pt>
                <c:pt idx="8370">
                  <c:v>44896</c:v>
                </c:pt>
                <c:pt idx="8371">
                  <c:v>44897</c:v>
                </c:pt>
                <c:pt idx="8372">
                  <c:v>44898</c:v>
                </c:pt>
                <c:pt idx="8373">
                  <c:v>44899</c:v>
                </c:pt>
                <c:pt idx="8374">
                  <c:v>44900</c:v>
                </c:pt>
                <c:pt idx="8375">
                  <c:v>44901</c:v>
                </c:pt>
                <c:pt idx="8376">
                  <c:v>44902</c:v>
                </c:pt>
                <c:pt idx="8377">
                  <c:v>44903</c:v>
                </c:pt>
                <c:pt idx="8378">
                  <c:v>44904</c:v>
                </c:pt>
                <c:pt idx="8379">
                  <c:v>44905</c:v>
                </c:pt>
                <c:pt idx="8380">
                  <c:v>44906</c:v>
                </c:pt>
                <c:pt idx="8381">
                  <c:v>44907</c:v>
                </c:pt>
                <c:pt idx="8382">
                  <c:v>44908</c:v>
                </c:pt>
                <c:pt idx="8383">
                  <c:v>44909</c:v>
                </c:pt>
                <c:pt idx="8384">
                  <c:v>44910</c:v>
                </c:pt>
                <c:pt idx="8385">
                  <c:v>44911</c:v>
                </c:pt>
                <c:pt idx="8386">
                  <c:v>44912</c:v>
                </c:pt>
                <c:pt idx="8387">
                  <c:v>44913</c:v>
                </c:pt>
                <c:pt idx="8388">
                  <c:v>44914</c:v>
                </c:pt>
                <c:pt idx="8389">
                  <c:v>44915</c:v>
                </c:pt>
                <c:pt idx="8390">
                  <c:v>44916</c:v>
                </c:pt>
                <c:pt idx="8391">
                  <c:v>44917</c:v>
                </c:pt>
                <c:pt idx="8392">
                  <c:v>44918</c:v>
                </c:pt>
                <c:pt idx="8393">
                  <c:v>44919</c:v>
                </c:pt>
                <c:pt idx="8394">
                  <c:v>44920</c:v>
                </c:pt>
                <c:pt idx="8395">
                  <c:v>44921</c:v>
                </c:pt>
                <c:pt idx="8396">
                  <c:v>44922</c:v>
                </c:pt>
                <c:pt idx="8397">
                  <c:v>44923</c:v>
                </c:pt>
                <c:pt idx="8398">
                  <c:v>44924</c:v>
                </c:pt>
                <c:pt idx="8399">
                  <c:v>44925</c:v>
                </c:pt>
                <c:pt idx="8400">
                  <c:v>44926</c:v>
                </c:pt>
                <c:pt idx="8401">
                  <c:v>44927</c:v>
                </c:pt>
                <c:pt idx="8402">
                  <c:v>44928</c:v>
                </c:pt>
                <c:pt idx="8403">
                  <c:v>44929</c:v>
                </c:pt>
                <c:pt idx="8404">
                  <c:v>44930</c:v>
                </c:pt>
                <c:pt idx="8405">
                  <c:v>44931</c:v>
                </c:pt>
                <c:pt idx="8406">
                  <c:v>44932</c:v>
                </c:pt>
                <c:pt idx="8407">
                  <c:v>44933</c:v>
                </c:pt>
                <c:pt idx="8408">
                  <c:v>44934</c:v>
                </c:pt>
                <c:pt idx="8409">
                  <c:v>44935</c:v>
                </c:pt>
                <c:pt idx="8410">
                  <c:v>44936</c:v>
                </c:pt>
                <c:pt idx="8411">
                  <c:v>44937</c:v>
                </c:pt>
                <c:pt idx="8412">
                  <c:v>44938</c:v>
                </c:pt>
                <c:pt idx="8413">
                  <c:v>44939</c:v>
                </c:pt>
                <c:pt idx="8414">
                  <c:v>44940</c:v>
                </c:pt>
                <c:pt idx="8415">
                  <c:v>44941</c:v>
                </c:pt>
                <c:pt idx="8416">
                  <c:v>44942</c:v>
                </c:pt>
                <c:pt idx="8417">
                  <c:v>44943</c:v>
                </c:pt>
                <c:pt idx="8418">
                  <c:v>44944</c:v>
                </c:pt>
                <c:pt idx="8419">
                  <c:v>44945</c:v>
                </c:pt>
                <c:pt idx="8420">
                  <c:v>44946</c:v>
                </c:pt>
                <c:pt idx="8421">
                  <c:v>44947</c:v>
                </c:pt>
                <c:pt idx="8422">
                  <c:v>44948</c:v>
                </c:pt>
                <c:pt idx="8423">
                  <c:v>44949</c:v>
                </c:pt>
                <c:pt idx="8424">
                  <c:v>44950</c:v>
                </c:pt>
                <c:pt idx="8425">
                  <c:v>44951</c:v>
                </c:pt>
                <c:pt idx="8426">
                  <c:v>44952</c:v>
                </c:pt>
                <c:pt idx="8427">
                  <c:v>44953</c:v>
                </c:pt>
                <c:pt idx="8428">
                  <c:v>44954</c:v>
                </c:pt>
                <c:pt idx="8429">
                  <c:v>44955</c:v>
                </c:pt>
                <c:pt idx="8430">
                  <c:v>44956</c:v>
                </c:pt>
                <c:pt idx="8431">
                  <c:v>44957</c:v>
                </c:pt>
                <c:pt idx="8432">
                  <c:v>44958</c:v>
                </c:pt>
                <c:pt idx="8433">
                  <c:v>44959</c:v>
                </c:pt>
                <c:pt idx="8434">
                  <c:v>44960</c:v>
                </c:pt>
                <c:pt idx="8435">
                  <c:v>44961</c:v>
                </c:pt>
                <c:pt idx="8436">
                  <c:v>44962</c:v>
                </c:pt>
                <c:pt idx="8437">
                  <c:v>44963</c:v>
                </c:pt>
                <c:pt idx="8438">
                  <c:v>44964</c:v>
                </c:pt>
                <c:pt idx="8439">
                  <c:v>44965</c:v>
                </c:pt>
                <c:pt idx="8440">
                  <c:v>44966</c:v>
                </c:pt>
                <c:pt idx="8441">
                  <c:v>44967</c:v>
                </c:pt>
                <c:pt idx="8442">
                  <c:v>44968</c:v>
                </c:pt>
                <c:pt idx="8443">
                  <c:v>44969</c:v>
                </c:pt>
                <c:pt idx="8444">
                  <c:v>44970</c:v>
                </c:pt>
                <c:pt idx="8445">
                  <c:v>44971</c:v>
                </c:pt>
                <c:pt idx="8446">
                  <c:v>44972</c:v>
                </c:pt>
                <c:pt idx="8447">
                  <c:v>44973</c:v>
                </c:pt>
                <c:pt idx="8448">
                  <c:v>44974</c:v>
                </c:pt>
                <c:pt idx="8449">
                  <c:v>44975</c:v>
                </c:pt>
                <c:pt idx="8450">
                  <c:v>44976</c:v>
                </c:pt>
                <c:pt idx="8451">
                  <c:v>44977</c:v>
                </c:pt>
                <c:pt idx="8452">
                  <c:v>44978</c:v>
                </c:pt>
                <c:pt idx="8453">
                  <c:v>44979</c:v>
                </c:pt>
                <c:pt idx="8454">
                  <c:v>44980</c:v>
                </c:pt>
                <c:pt idx="8455">
                  <c:v>44981</c:v>
                </c:pt>
                <c:pt idx="8456">
                  <c:v>44982</c:v>
                </c:pt>
                <c:pt idx="8457">
                  <c:v>44983</c:v>
                </c:pt>
                <c:pt idx="8458">
                  <c:v>44984</c:v>
                </c:pt>
                <c:pt idx="8459">
                  <c:v>44985</c:v>
                </c:pt>
                <c:pt idx="8460">
                  <c:v>44986</c:v>
                </c:pt>
                <c:pt idx="8461">
                  <c:v>44987</c:v>
                </c:pt>
                <c:pt idx="8462">
                  <c:v>44988</c:v>
                </c:pt>
                <c:pt idx="8463">
                  <c:v>44989</c:v>
                </c:pt>
                <c:pt idx="8464">
                  <c:v>44990</c:v>
                </c:pt>
                <c:pt idx="8465">
                  <c:v>44991</c:v>
                </c:pt>
                <c:pt idx="8466">
                  <c:v>44992</c:v>
                </c:pt>
                <c:pt idx="8467">
                  <c:v>44993</c:v>
                </c:pt>
                <c:pt idx="8468">
                  <c:v>44994</c:v>
                </c:pt>
                <c:pt idx="8469">
                  <c:v>44995</c:v>
                </c:pt>
                <c:pt idx="8470">
                  <c:v>44996</c:v>
                </c:pt>
                <c:pt idx="8471">
                  <c:v>44997</c:v>
                </c:pt>
                <c:pt idx="8472">
                  <c:v>44998</c:v>
                </c:pt>
                <c:pt idx="8473">
                  <c:v>44999</c:v>
                </c:pt>
                <c:pt idx="8474">
                  <c:v>45000</c:v>
                </c:pt>
                <c:pt idx="8475">
                  <c:v>45001</c:v>
                </c:pt>
                <c:pt idx="8476">
                  <c:v>45002</c:v>
                </c:pt>
                <c:pt idx="8477">
                  <c:v>45003</c:v>
                </c:pt>
                <c:pt idx="8478">
                  <c:v>45004</c:v>
                </c:pt>
                <c:pt idx="8479">
                  <c:v>45005</c:v>
                </c:pt>
                <c:pt idx="8480">
                  <c:v>45006</c:v>
                </c:pt>
                <c:pt idx="8481">
                  <c:v>45007</c:v>
                </c:pt>
                <c:pt idx="8482">
                  <c:v>45008</c:v>
                </c:pt>
                <c:pt idx="8483">
                  <c:v>45009</c:v>
                </c:pt>
                <c:pt idx="8484">
                  <c:v>45010</c:v>
                </c:pt>
                <c:pt idx="8485">
                  <c:v>45011</c:v>
                </c:pt>
                <c:pt idx="8486">
                  <c:v>45012</c:v>
                </c:pt>
                <c:pt idx="8487">
                  <c:v>45013</c:v>
                </c:pt>
                <c:pt idx="8488">
                  <c:v>45014</c:v>
                </c:pt>
                <c:pt idx="8489">
                  <c:v>45015</c:v>
                </c:pt>
                <c:pt idx="8490">
                  <c:v>45016</c:v>
                </c:pt>
                <c:pt idx="8491">
                  <c:v>45017</c:v>
                </c:pt>
                <c:pt idx="8492">
                  <c:v>45018</c:v>
                </c:pt>
                <c:pt idx="8493">
                  <c:v>45019</c:v>
                </c:pt>
                <c:pt idx="8494">
                  <c:v>45020</c:v>
                </c:pt>
                <c:pt idx="8495">
                  <c:v>45021</c:v>
                </c:pt>
                <c:pt idx="8496">
                  <c:v>45022</c:v>
                </c:pt>
                <c:pt idx="8497">
                  <c:v>45023</c:v>
                </c:pt>
                <c:pt idx="8498">
                  <c:v>45024</c:v>
                </c:pt>
                <c:pt idx="8499">
                  <c:v>45025</c:v>
                </c:pt>
                <c:pt idx="8500">
                  <c:v>45026</c:v>
                </c:pt>
                <c:pt idx="8501">
                  <c:v>45027</c:v>
                </c:pt>
                <c:pt idx="8502">
                  <c:v>45028</c:v>
                </c:pt>
                <c:pt idx="8503">
                  <c:v>45029</c:v>
                </c:pt>
                <c:pt idx="8504">
                  <c:v>45030</c:v>
                </c:pt>
                <c:pt idx="8505">
                  <c:v>45031</c:v>
                </c:pt>
                <c:pt idx="8506">
                  <c:v>45032</c:v>
                </c:pt>
                <c:pt idx="8507">
                  <c:v>45033</c:v>
                </c:pt>
                <c:pt idx="8508">
                  <c:v>45034</c:v>
                </c:pt>
                <c:pt idx="8509">
                  <c:v>45035</c:v>
                </c:pt>
                <c:pt idx="8510">
                  <c:v>45036</c:v>
                </c:pt>
                <c:pt idx="8511">
                  <c:v>45037</c:v>
                </c:pt>
                <c:pt idx="8512">
                  <c:v>45038</c:v>
                </c:pt>
                <c:pt idx="8513">
                  <c:v>45039</c:v>
                </c:pt>
                <c:pt idx="8514">
                  <c:v>45040</c:v>
                </c:pt>
                <c:pt idx="8515">
                  <c:v>45041</c:v>
                </c:pt>
                <c:pt idx="8516">
                  <c:v>45042</c:v>
                </c:pt>
                <c:pt idx="8517">
                  <c:v>45043</c:v>
                </c:pt>
                <c:pt idx="8518">
                  <c:v>45044</c:v>
                </c:pt>
                <c:pt idx="8519">
                  <c:v>45045</c:v>
                </c:pt>
                <c:pt idx="8520">
                  <c:v>45046</c:v>
                </c:pt>
                <c:pt idx="8521">
                  <c:v>45047</c:v>
                </c:pt>
                <c:pt idx="8522">
                  <c:v>45048</c:v>
                </c:pt>
                <c:pt idx="8523">
                  <c:v>45049</c:v>
                </c:pt>
                <c:pt idx="8524">
                  <c:v>45050</c:v>
                </c:pt>
                <c:pt idx="8525">
                  <c:v>45051</c:v>
                </c:pt>
                <c:pt idx="8526">
                  <c:v>45052</c:v>
                </c:pt>
                <c:pt idx="8527">
                  <c:v>45053</c:v>
                </c:pt>
                <c:pt idx="8528">
                  <c:v>45054</c:v>
                </c:pt>
                <c:pt idx="8529">
                  <c:v>45055</c:v>
                </c:pt>
                <c:pt idx="8530">
                  <c:v>45056</c:v>
                </c:pt>
                <c:pt idx="8531">
                  <c:v>45057</c:v>
                </c:pt>
                <c:pt idx="8532">
                  <c:v>45058</c:v>
                </c:pt>
                <c:pt idx="8533">
                  <c:v>45059</c:v>
                </c:pt>
                <c:pt idx="8534">
                  <c:v>45060</c:v>
                </c:pt>
                <c:pt idx="8535">
                  <c:v>45061</c:v>
                </c:pt>
                <c:pt idx="8536">
                  <c:v>45062</c:v>
                </c:pt>
                <c:pt idx="8537">
                  <c:v>45063</c:v>
                </c:pt>
                <c:pt idx="8538">
                  <c:v>45064</c:v>
                </c:pt>
                <c:pt idx="8539">
                  <c:v>45065</c:v>
                </c:pt>
                <c:pt idx="8540">
                  <c:v>45066</c:v>
                </c:pt>
                <c:pt idx="8541">
                  <c:v>45067</c:v>
                </c:pt>
                <c:pt idx="8542">
                  <c:v>45068</c:v>
                </c:pt>
                <c:pt idx="8543">
                  <c:v>45069</c:v>
                </c:pt>
                <c:pt idx="8544">
                  <c:v>45070</c:v>
                </c:pt>
                <c:pt idx="8545">
                  <c:v>45071</c:v>
                </c:pt>
                <c:pt idx="8546">
                  <c:v>45072</c:v>
                </c:pt>
                <c:pt idx="8547">
                  <c:v>45073</c:v>
                </c:pt>
                <c:pt idx="8548">
                  <c:v>45074</c:v>
                </c:pt>
                <c:pt idx="8549">
                  <c:v>45075</c:v>
                </c:pt>
                <c:pt idx="8550">
                  <c:v>45076</c:v>
                </c:pt>
                <c:pt idx="8551">
                  <c:v>45077</c:v>
                </c:pt>
                <c:pt idx="8552">
                  <c:v>45078</c:v>
                </c:pt>
                <c:pt idx="8553">
                  <c:v>45079</c:v>
                </c:pt>
                <c:pt idx="8554">
                  <c:v>45080</c:v>
                </c:pt>
                <c:pt idx="8555">
                  <c:v>45081</c:v>
                </c:pt>
                <c:pt idx="8556">
                  <c:v>45082</c:v>
                </c:pt>
                <c:pt idx="8557">
                  <c:v>45083</c:v>
                </c:pt>
                <c:pt idx="8558">
                  <c:v>45084</c:v>
                </c:pt>
                <c:pt idx="8559">
                  <c:v>45085</c:v>
                </c:pt>
                <c:pt idx="8560">
                  <c:v>45086</c:v>
                </c:pt>
                <c:pt idx="8561">
                  <c:v>45087</c:v>
                </c:pt>
                <c:pt idx="8562">
                  <c:v>45088</c:v>
                </c:pt>
                <c:pt idx="8563">
                  <c:v>45089</c:v>
                </c:pt>
                <c:pt idx="8564">
                  <c:v>45090</c:v>
                </c:pt>
                <c:pt idx="8565">
                  <c:v>45091</c:v>
                </c:pt>
                <c:pt idx="8566">
                  <c:v>45092</c:v>
                </c:pt>
                <c:pt idx="8567">
                  <c:v>45093</c:v>
                </c:pt>
                <c:pt idx="8568">
                  <c:v>45094</c:v>
                </c:pt>
                <c:pt idx="8569">
                  <c:v>45095</c:v>
                </c:pt>
                <c:pt idx="8570">
                  <c:v>45096</c:v>
                </c:pt>
                <c:pt idx="8571">
                  <c:v>45097</c:v>
                </c:pt>
                <c:pt idx="8572">
                  <c:v>45098</c:v>
                </c:pt>
                <c:pt idx="8573">
                  <c:v>45099</c:v>
                </c:pt>
                <c:pt idx="8574">
                  <c:v>45100</c:v>
                </c:pt>
                <c:pt idx="8575">
                  <c:v>45101</c:v>
                </c:pt>
                <c:pt idx="8576">
                  <c:v>45102</c:v>
                </c:pt>
                <c:pt idx="8577">
                  <c:v>45103</c:v>
                </c:pt>
                <c:pt idx="8578">
                  <c:v>45104</c:v>
                </c:pt>
                <c:pt idx="8579">
                  <c:v>45105</c:v>
                </c:pt>
                <c:pt idx="8580">
                  <c:v>45106</c:v>
                </c:pt>
                <c:pt idx="8581">
                  <c:v>45107</c:v>
                </c:pt>
                <c:pt idx="8582">
                  <c:v>45108</c:v>
                </c:pt>
                <c:pt idx="8583">
                  <c:v>45109</c:v>
                </c:pt>
                <c:pt idx="8584">
                  <c:v>45110</c:v>
                </c:pt>
                <c:pt idx="8585">
                  <c:v>45111</c:v>
                </c:pt>
                <c:pt idx="8586">
                  <c:v>45112</c:v>
                </c:pt>
                <c:pt idx="8587">
                  <c:v>45113</c:v>
                </c:pt>
                <c:pt idx="8588">
                  <c:v>45114</c:v>
                </c:pt>
                <c:pt idx="8589">
                  <c:v>45115</c:v>
                </c:pt>
                <c:pt idx="8590">
                  <c:v>45116</c:v>
                </c:pt>
                <c:pt idx="8591">
                  <c:v>45117</c:v>
                </c:pt>
                <c:pt idx="8592">
                  <c:v>45118</c:v>
                </c:pt>
                <c:pt idx="8593">
                  <c:v>45119</c:v>
                </c:pt>
                <c:pt idx="8594">
                  <c:v>45120</c:v>
                </c:pt>
                <c:pt idx="8595">
                  <c:v>45121</c:v>
                </c:pt>
                <c:pt idx="8596">
                  <c:v>45122</c:v>
                </c:pt>
                <c:pt idx="8597">
                  <c:v>45123</c:v>
                </c:pt>
                <c:pt idx="8598">
                  <c:v>45124</c:v>
                </c:pt>
                <c:pt idx="8599">
                  <c:v>45125</c:v>
                </c:pt>
                <c:pt idx="8600">
                  <c:v>45126</c:v>
                </c:pt>
                <c:pt idx="8601">
                  <c:v>45127</c:v>
                </c:pt>
                <c:pt idx="8602">
                  <c:v>45128</c:v>
                </c:pt>
                <c:pt idx="8603">
                  <c:v>45129</c:v>
                </c:pt>
                <c:pt idx="8604">
                  <c:v>45130</c:v>
                </c:pt>
                <c:pt idx="8605">
                  <c:v>45131</c:v>
                </c:pt>
                <c:pt idx="8606">
                  <c:v>45132</c:v>
                </c:pt>
                <c:pt idx="8607">
                  <c:v>45133</c:v>
                </c:pt>
                <c:pt idx="8608">
                  <c:v>45134</c:v>
                </c:pt>
                <c:pt idx="8609">
                  <c:v>45135</c:v>
                </c:pt>
                <c:pt idx="8610">
                  <c:v>45136</c:v>
                </c:pt>
                <c:pt idx="8611">
                  <c:v>45137</c:v>
                </c:pt>
                <c:pt idx="8612">
                  <c:v>45138</c:v>
                </c:pt>
                <c:pt idx="8613">
                  <c:v>45139</c:v>
                </c:pt>
                <c:pt idx="8614">
                  <c:v>45140</c:v>
                </c:pt>
                <c:pt idx="8615">
                  <c:v>45141</c:v>
                </c:pt>
                <c:pt idx="8616">
                  <c:v>45142</c:v>
                </c:pt>
                <c:pt idx="8617">
                  <c:v>45143</c:v>
                </c:pt>
                <c:pt idx="8618">
                  <c:v>45144</c:v>
                </c:pt>
                <c:pt idx="8619">
                  <c:v>45145</c:v>
                </c:pt>
                <c:pt idx="8620">
                  <c:v>45146</c:v>
                </c:pt>
                <c:pt idx="8621">
                  <c:v>45147</c:v>
                </c:pt>
                <c:pt idx="8622">
                  <c:v>45148</c:v>
                </c:pt>
                <c:pt idx="8623">
                  <c:v>45149</c:v>
                </c:pt>
                <c:pt idx="8624">
                  <c:v>45150</c:v>
                </c:pt>
                <c:pt idx="8625">
                  <c:v>45151</c:v>
                </c:pt>
                <c:pt idx="8626">
                  <c:v>45152</c:v>
                </c:pt>
                <c:pt idx="8627">
                  <c:v>45153</c:v>
                </c:pt>
                <c:pt idx="8628">
                  <c:v>45154</c:v>
                </c:pt>
                <c:pt idx="8629">
                  <c:v>45155</c:v>
                </c:pt>
                <c:pt idx="8630">
                  <c:v>45156</c:v>
                </c:pt>
                <c:pt idx="8631">
                  <c:v>45157</c:v>
                </c:pt>
                <c:pt idx="8632">
                  <c:v>45158</c:v>
                </c:pt>
                <c:pt idx="8633">
                  <c:v>45159</c:v>
                </c:pt>
                <c:pt idx="8634">
                  <c:v>45160</c:v>
                </c:pt>
                <c:pt idx="8635">
                  <c:v>45161</c:v>
                </c:pt>
                <c:pt idx="8636">
                  <c:v>45162</c:v>
                </c:pt>
                <c:pt idx="8637">
                  <c:v>45163</c:v>
                </c:pt>
                <c:pt idx="8638">
                  <c:v>45164</c:v>
                </c:pt>
                <c:pt idx="8639">
                  <c:v>45165</c:v>
                </c:pt>
                <c:pt idx="8640">
                  <c:v>45166</c:v>
                </c:pt>
                <c:pt idx="8641">
                  <c:v>45167</c:v>
                </c:pt>
                <c:pt idx="8642">
                  <c:v>45168</c:v>
                </c:pt>
                <c:pt idx="8643">
                  <c:v>45169</c:v>
                </c:pt>
                <c:pt idx="8644">
                  <c:v>45170</c:v>
                </c:pt>
                <c:pt idx="8645">
                  <c:v>45171</c:v>
                </c:pt>
                <c:pt idx="8646">
                  <c:v>45172</c:v>
                </c:pt>
                <c:pt idx="8647">
                  <c:v>45173</c:v>
                </c:pt>
                <c:pt idx="8648">
                  <c:v>45174</c:v>
                </c:pt>
                <c:pt idx="8649">
                  <c:v>45175</c:v>
                </c:pt>
                <c:pt idx="8650">
                  <c:v>45176</c:v>
                </c:pt>
                <c:pt idx="8651">
                  <c:v>45177</c:v>
                </c:pt>
                <c:pt idx="8652">
                  <c:v>45178</c:v>
                </c:pt>
                <c:pt idx="8653">
                  <c:v>45179</c:v>
                </c:pt>
                <c:pt idx="8654">
                  <c:v>45180</c:v>
                </c:pt>
                <c:pt idx="8655">
                  <c:v>45181</c:v>
                </c:pt>
                <c:pt idx="8656">
                  <c:v>45182</c:v>
                </c:pt>
                <c:pt idx="8657">
                  <c:v>45183</c:v>
                </c:pt>
                <c:pt idx="8658">
                  <c:v>45184</c:v>
                </c:pt>
                <c:pt idx="8659">
                  <c:v>45185</c:v>
                </c:pt>
                <c:pt idx="8660">
                  <c:v>45186</c:v>
                </c:pt>
                <c:pt idx="8661">
                  <c:v>45187</c:v>
                </c:pt>
                <c:pt idx="8662">
                  <c:v>45188</c:v>
                </c:pt>
                <c:pt idx="8663">
                  <c:v>45189</c:v>
                </c:pt>
                <c:pt idx="8664">
                  <c:v>45190</c:v>
                </c:pt>
                <c:pt idx="8665">
                  <c:v>45191</c:v>
                </c:pt>
                <c:pt idx="8666">
                  <c:v>45192</c:v>
                </c:pt>
                <c:pt idx="8667">
                  <c:v>45193</c:v>
                </c:pt>
                <c:pt idx="8668">
                  <c:v>45194</c:v>
                </c:pt>
                <c:pt idx="8669">
                  <c:v>45195</c:v>
                </c:pt>
                <c:pt idx="8670">
                  <c:v>45196</c:v>
                </c:pt>
                <c:pt idx="8671">
                  <c:v>45197</c:v>
                </c:pt>
                <c:pt idx="8672">
                  <c:v>45198</c:v>
                </c:pt>
                <c:pt idx="8673">
                  <c:v>45199</c:v>
                </c:pt>
                <c:pt idx="8674">
                  <c:v>45200</c:v>
                </c:pt>
                <c:pt idx="8675">
                  <c:v>45201</c:v>
                </c:pt>
                <c:pt idx="8676">
                  <c:v>45202</c:v>
                </c:pt>
                <c:pt idx="8677">
                  <c:v>45203</c:v>
                </c:pt>
                <c:pt idx="8678">
                  <c:v>45204</c:v>
                </c:pt>
                <c:pt idx="8679">
                  <c:v>45205</c:v>
                </c:pt>
                <c:pt idx="8680">
                  <c:v>45206</c:v>
                </c:pt>
                <c:pt idx="8681">
                  <c:v>45207</c:v>
                </c:pt>
                <c:pt idx="8682">
                  <c:v>45208</c:v>
                </c:pt>
                <c:pt idx="8683">
                  <c:v>45209</c:v>
                </c:pt>
                <c:pt idx="8684">
                  <c:v>45210</c:v>
                </c:pt>
                <c:pt idx="8685">
                  <c:v>45211</c:v>
                </c:pt>
                <c:pt idx="8686">
                  <c:v>45212</c:v>
                </c:pt>
                <c:pt idx="8687">
                  <c:v>45213</c:v>
                </c:pt>
                <c:pt idx="8688">
                  <c:v>45214</c:v>
                </c:pt>
                <c:pt idx="8689">
                  <c:v>45215</c:v>
                </c:pt>
                <c:pt idx="8690">
                  <c:v>45216</c:v>
                </c:pt>
                <c:pt idx="8691">
                  <c:v>45217</c:v>
                </c:pt>
                <c:pt idx="8692">
                  <c:v>45218</c:v>
                </c:pt>
                <c:pt idx="8693">
                  <c:v>45219</c:v>
                </c:pt>
                <c:pt idx="8694">
                  <c:v>45220</c:v>
                </c:pt>
                <c:pt idx="8695">
                  <c:v>45221</c:v>
                </c:pt>
                <c:pt idx="8696">
                  <c:v>45222</c:v>
                </c:pt>
                <c:pt idx="8697">
                  <c:v>45223</c:v>
                </c:pt>
                <c:pt idx="8698">
                  <c:v>45224</c:v>
                </c:pt>
                <c:pt idx="8699">
                  <c:v>45225</c:v>
                </c:pt>
                <c:pt idx="8700">
                  <c:v>45226</c:v>
                </c:pt>
                <c:pt idx="8701">
                  <c:v>45227</c:v>
                </c:pt>
                <c:pt idx="8702">
                  <c:v>45228</c:v>
                </c:pt>
                <c:pt idx="8703">
                  <c:v>45229</c:v>
                </c:pt>
                <c:pt idx="8704">
                  <c:v>45230</c:v>
                </c:pt>
                <c:pt idx="8705">
                  <c:v>45231</c:v>
                </c:pt>
                <c:pt idx="8706">
                  <c:v>45232</c:v>
                </c:pt>
                <c:pt idx="8707">
                  <c:v>45233</c:v>
                </c:pt>
                <c:pt idx="8708">
                  <c:v>45234</c:v>
                </c:pt>
                <c:pt idx="8709">
                  <c:v>45235</c:v>
                </c:pt>
                <c:pt idx="8710">
                  <c:v>45236</c:v>
                </c:pt>
                <c:pt idx="8711">
                  <c:v>45237</c:v>
                </c:pt>
                <c:pt idx="8712">
                  <c:v>45238</c:v>
                </c:pt>
                <c:pt idx="8713">
                  <c:v>45239</c:v>
                </c:pt>
                <c:pt idx="8714">
                  <c:v>45240</c:v>
                </c:pt>
                <c:pt idx="8715">
                  <c:v>45241</c:v>
                </c:pt>
                <c:pt idx="8716">
                  <c:v>45242</c:v>
                </c:pt>
                <c:pt idx="8717">
                  <c:v>45243</c:v>
                </c:pt>
                <c:pt idx="8718">
                  <c:v>45244</c:v>
                </c:pt>
                <c:pt idx="8719">
                  <c:v>45245</c:v>
                </c:pt>
                <c:pt idx="8720">
                  <c:v>45246</c:v>
                </c:pt>
                <c:pt idx="8721">
                  <c:v>45247</c:v>
                </c:pt>
                <c:pt idx="8722">
                  <c:v>45248</c:v>
                </c:pt>
                <c:pt idx="8723">
                  <c:v>45249</c:v>
                </c:pt>
                <c:pt idx="8724">
                  <c:v>45250</c:v>
                </c:pt>
                <c:pt idx="8725">
                  <c:v>45251</c:v>
                </c:pt>
                <c:pt idx="8726">
                  <c:v>45252</c:v>
                </c:pt>
                <c:pt idx="8727">
                  <c:v>45253</c:v>
                </c:pt>
                <c:pt idx="8728">
                  <c:v>45254</c:v>
                </c:pt>
                <c:pt idx="8729">
                  <c:v>45255</c:v>
                </c:pt>
                <c:pt idx="8730">
                  <c:v>45256</c:v>
                </c:pt>
                <c:pt idx="8731">
                  <c:v>45257</c:v>
                </c:pt>
                <c:pt idx="8732">
                  <c:v>45258</c:v>
                </c:pt>
                <c:pt idx="8733">
                  <c:v>45259</c:v>
                </c:pt>
                <c:pt idx="8734">
                  <c:v>45260</c:v>
                </c:pt>
                <c:pt idx="8735">
                  <c:v>45261</c:v>
                </c:pt>
                <c:pt idx="8736">
                  <c:v>45262</c:v>
                </c:pt>
                <c:pt idx="8737">
                  <c:v>45263</c:v>
                </c:pt>
                <c:pt idx="8738">
                  <c:v>45264</c:v>
                </c:pt>
                <c:pt idx="8739">
                  <c:v>45265</c:v>
                </c:pt>
                <c:pt idx="8740">
                  <c:v>45266</c:v>
                </c:pt>
                <c:pt idx="8741">
                  <c:v>45267</c:v>
                </c:pt>
                <c:pt idx="8742">
                  <c:v>45268</c:v>
                </c:pt>
                <c:pt idx="8743">
                  <c:v>45269</c:v>
                </c:pt>
                <c:pt idx="8744">
                  <c:v>45270</c:v>
                </c:pt>
                <c:pt idx="8745">
                  <c:v>45271</c:v>
                </c:pt>
                <c:pt idx="8746">
                  <c:v>45272</c:v>
                </c:pt>
                <c:pt idx="8747">
                  <c:v>45273</c:v>
                </c:pt>
                <c:pt idx="8748">
                  <c:v>45274</c:v>
                </c:pt>
                <c:pt idx="8749">
                  <c:v>45275</c:v>
                </c:pt>
                <c:pt idx="8750">
                  <c:v>45276</c:v>
                </c:pt>
                <c:pt idx="8751">
                  <c:v>45277</c:v>
                </c:pt>
                <c:pt idx="8752">
                  <c:v>45278</c:v>
                </c:pt>
                <c:pt idx="8753">
                  <c:v>45279</c:v>
                </c:pt>
                <c:pt idx="8754">
                  <c:v>45280</c:v>
                </c:pt>
                <c:pt idx="8755">
                  <c:v>45281</c:v>
                </c:pt>
                <c:pt idx="8756">
                  <c:v>45282</c:v>
                </c:pt>
                <c:pt idx="8757">
                  <c:v>45283</c:v>
                </c:pt>
                <c:pt idx="8758">
                  <c:v>45284</c:v>
                </c:pt>
                <c:pt idx="8759">
                  <c:v>45285</c:v>
                </c:pt>
                <c:pt idx="8760">
                  <c:v>45286</c:v>
                </c:pt>
                <c:pt idx="8761">
                  <c:v>45287</c:v>
                </c:pt>
                <c:pt idx="8762">
                  <c:v>45288</c:v>
                </c:pt>
                <c:pt idx="8763">
                  <c:v>45289</c:v>
                </c:pt>
                <c:pt idx="8764">
                  <c:v>45290</c:v>
                </c:pt>
                <c:pt idx="8765">
                  <c:v>45291</c:v>
                </c:pt>
                <c:pt idx="8766">
                  <c:v>45292</c:v>
                </c:pt>
                <c:pt idx="8767">
                  <c:v>45293</c:v>
                </c:pt>
                <c:pt idx="8768">
                  <c:v>45294</c:v>
                </c:pt>
                <c:pt idx="8769">
                  <c:v>45295</c:v>
                </c:pt>
                <c:pt idx="8770">
                  <c:v>45296</c:v>
                </c:pt>
                <c:pt idx="8771">
                  <c:v>45297</c:v>
                </c:pt>
                <c:pt idx="8772">
                  <c:v>45298</c:v>
                </c:pt>
                <c:pt idx="8773">
                  <c:v>45299</c:v>
                </c:pt>
                <c:pt idx="8774">
                  <c:v>45300</c:v>
                </c:pt>
                <c:pt idx="8775">
                  <c:v>45301</c:v>
                </c:pt>
                <c:pt idx="8776">
                  <c:v>45302</c:v>
                </c:pt>
                <c:pt idx="8777">
                  <c:v>45303</c:v>
                </c:pt>
                <c:pt idx="8778">
                  <c:v>45304</c:v>
                </c:pt>
                <c:pt idx="8779">
                  <c:v>45305</c:v>
                </c:pt>
                <c:pt idx="8780">
                  <c:v>45306</c:v>
                </c:pt>
                <c:pt idx="8781">
                  <c:v>45307</c:v>
                </c:pt>
                <c:pt idx="8782">
                  <c:v>45308</c:v>
                </c:pt>
                <c:pt idx="8783">
                  <c:v>45309</c:v>
                </c:pt>
                <c:pt idx="8784">
                  <c:v>45310</c:v>
                </c:pt>
                <c:pt idx="8785">
                  <c:v>45311</c:v>
                </c:pt>
                <c:pt idx="8786">
                  <c:v>45312</c:v>
                </c:pt>
                <c:pt idx="8787">
                  <c:v>45313</c:v>
                </c:pt>
                <c:pt idx="8788">
                  <c:v>45314</c:v>
                </c:pt>
                <c:pt idx="8789">
                  <c:v>45315</c:v>
                </c:pt>
                <c:pt idx="8790">
                  <c:v>45316</c:v>
                </c:pt>
                <c:pt idx="8791">
                  <c:v>45317</c:v>
                </c:pt>
                <c:pt idx="8792">
                  <c:v>45318</c:v>
                </c:pt>
                <c:pt idx="8793">
                  <c:v>45319</c:v>
                </c:pt>
                <c:pt idx="8794">
                  <c:v>45320</c:v>
                </c:pt>
                <c:pt idx="8795">
                  <c:v>45321</c:v>
                </c:pt>
                <c:pt idx="8796">
                  <c:v>45322</c:v>
                </c:pt>
                <c:pt idx="8797">
                  <c:v>45323</c:v>
                </c:pt>
                <c:pt idx="8798">
                  <c:v>45324</c:v>
                </c:pt>
                <c:pt idx="8799">
                  <c:v>45325</c:v>
                </c:pt>
                <c:pt idx="8800">
                  <c:v>45326</c:v>
                </c:pt>
                <c:pt idx="8801">
                  <c:v>45327</c:v>
                </c:pt>
                <c:pt idx="8802">
                  <c:v>45328</c:v>
                </c:pt>
                <c:pt idx="8803">
                  <c:v>45329</c:v>
                </c:pt>
                <c:pt idx="8804">
                  <c:v>45330</c:v>
                </c:pt>
                <c:pt idx="8805">
                  <c:v>45331</c:v>
                </c:pt>
                <c:pt idx="8806">
                  <c:v>45332</c:v>
                </c:pt>
                <c:pt idx="8807">
                  <c:v>45333</c:v>
                </c:pt>
                <c:pt idx="8808">
                  <c:v>45334</c:v>
                </c:pt>
                <c:pt idx="8809">
                  <c:v>45335</c:v>
                </c:pt>
                <c:pt idx="8810">
                  <c:v>45336</c:v>
                </c:pt>
                <c:pt idx="8811">
                  <c:v>45337</c:v>
                </c:pt>
                <c:pt idx="8812">
                  <c:v>45338</c:v>
                </c:pt>
                <c:pt idx="8813">
                  <c:v>45339</c:v>
                </c:pt>
                <c:pt idx="8814">
                  <c:v>45340</c:v>
                </c:pt>
                <c:pt idx="8815">
                  <c:v>45341</c:v>
                </c:pt>
                <c:pt idx="8816">
                  <c:v>45342</c:v>
                </c:pt>
                <c:pt idx="8817">
                  <c:v>45343</c:v>
                </c:pt>
                <c:pt idx="8818">
                  <c:v>45344</c:v>
                </c:pt>
                <c:pt idx="8819">
                  <c:v>45345</c:v>
                </c:pt>
                <c:pt idx="8820">
                  <c:v>45346</c:v>
                </c:pt>
                <c:pt idx="8821">
                  <c:v>45347</c:v>
                </c:pt>
                <c:pt idx="8822">
                  <c:v>45348</c:v>
                </c:pt>
                <c:pt idx="8823">
                  <c:v>45349</c:v>
                </c:pt>
                <c:pt idx="8824">
                  <c:v>45350</c:v>
                </c:pt>
                <c:pt idx="8825">
                  <c:v>45351</c:v>
                </c:pt>
                <c:pt idx="8826">
                  <c:v>45352</c:v>
                </c:pt>
                <c:pt idx="8827">
                  <c:v>45353</c:v>
                </c:pt>
                <c:pt idx="8828">
                  <c:v>45354</c:v>
                </c:pt>
                <c:pt idx="8829">
                  <c:v>45355</c:v>
                </c:pt>
                <c:pt idx="8830">
                  <c:v>45356</c:v>
                </c:pt>
                <c:pt idx="8831">
                  <c:v>45357</c:v>
                </c:pt>
                <c:pt idx="8832">
                  <c:v>45358</c:v>
                </c:pt>
                <c:pt idx="8833">
                  <c:v>45359</c:v>
                </c:pt>
                <c:pt idx="8834">
                  <c:v>45360</c:v>
                </c:pt>
                <c:pt idx="8835">
                  <c:v>45361</c:v>
                </c:pt>
                <c:pt idx="8836">
                  <c:v>45362</c:v>
                </c:pt>
                <c:pt idx="8837">
                  <c:v>45363</c:v>
                </c:pt>
                <c:pt idx="8838">
                  <c:v>45364</c:v>
                </c:pt>
                <c:pt idx="8839">
                  <c:v>45365</c:v>
                </c:pt>
                <c:pt idx="8840">
                  <c:v>45366</c:v>
                </c:pt>
                <c:pt idx="8841">
                  <c:v>45367</c:v>
                </c:pt>
                <c:pt idx="8842">
                  <c:v>45368</c:v>
                </c:pt>
                <c:pt idx="8843">
                  <c:v>45369</c:v>
                </c:pt>
                <c:pt idx="8844">
                  <c:v>45370</c:v>
                </c:pt>
                <c:pt idx="8845">
                  <c:v>45371</c:v>
                </c:pt>
                <c:pt idx="8846">
                  <c:v>45372</c:v>
                </c:pt>
                <c:pt idx="8847">
                  <c:v>45373</c:v>
                </c:pt>
                <c:pt idx="8848">
                  <c:v>45374</c:v>
                </c:pt>
                <c:pt idx="8849">
                  <c:v>45375</c:v>
                </c:pt>
                <c:pt idx="8850">
                  <c:v>45376</c:v>
                </c:pt>
                <c:pt idx="8851">
                  <c:v>45377</c:v>
                </c:pt>
                <c:pt idx="8852">
                  <c:v>45378</c:v>
                </c:pt>
                <c:pt idx="8853">
                  <c:v>45379</c:v>
                </c:pt>
                <c:pt idx="8854">
                  <c:v>45380</c:v>
                </c:pt>
                <c:pt idx="8855">
                  <c:v>45381</c:v>
                </c:pt>
                <c:pt idx="8856">
                  <c:v>45382</c:v>
                </c:pt>
                <c:pt idx="8857">
                  <c:v>45383</c:v>
                </c:pt>
                <c:pt idx="8858">
                  <c:v>45384</c:v>
                </c:pt>
                <c:pt idx="8859">
                  <c:v>45385</c:v>
                </c:pt>
                <c:pt idx="8860">
                  <c:v>45386</c:v>
                </c:pt>
                <c:pt idx="8861">
                  <c:v>45387</c:v>
                </c:pt>
                <c:pt idx="8862">
                  <c:v>45388</c:v>
                </c:pt>
                <c:pt idx="8863">
                  <c:v>45389</c:v>
                </c:pt>
                <c:pt idx="8864">
                  <c:v>45390</c:v>
                </c:pt>
                <c:pt idx="8865">
                  <c:v>45391</c:v>
                </c:pt>
                <c:pt idx="8866">
                  <c:v>45392</c:v>
                </c:pt>
                <c:pt idx="8867">
                  <c:v>45393</c:v>
                </c:pt>
                <c:pt idx="8868">
                  <c:v>45394</c:v>
                </c:pt>
                <c:pt idx="8869">
                  <c:v>45395</c:v>
                </c:pt>
                <c:pt idx="8870">
                  <c:v>45396</c:v>
                </c:pt>
                <c:pt idx="8871">
                  <c:v>45397</c:v>
                </c:pt>
                <c:pt idx="8872">
                  <c:v>45398</c:v>
                </c:pt>
                <c:pt idx="8873">
                  <c:v>45399</c:v>
                </c:pt>
                <c:pt idx="8874">
                  <c:v>45400</c:v>
                </c:pt>
                <c:pt idx="8875">
                  <c:v>45401</c:v>
                </c:pt>
                <c:pt idx="8876">
                  <c:v>45402</c:v>
                </c:pt>
                <c:pt idx="8877">
                  <c:v>45403</c:v>
                </c:pt>
                <c:pt idx="8878">
                  <c:v>45404</c:v>
                </c:pt>
                <c:pt idx="8879">
                  <c:v>45405</c:v>
                </c:pt>
                <c:pt idx="8880">
                  <c:v>45406</c:v>
                </c:pt>
                <c:pt idx="8881">
                  <c:v>45407</c:v>
                </c:pt>
                <c:pt idx="8882">
                  <c:v>45408</c:v>
                </c:pt>
                <c:pt idx="8883">
                  <c:v>45409</c:v>
                </c:pt>
                <c:pt idx="8884">
                  <c:v>45410</c:v>
                </c:pt>
                <c:pt idx="8885">
                  <c:v>45411</c:v>
                </c:pt>
                <c:pt idx="8886">
                  <c:v>45412</c:v>
                </c:pt>
                <c:pt idx="8887">
                  <c:v>45413</c:v>
                </c:pt>
                <c:pt idx="8888">
                  <c:v>45414</c:v>
                </c:pt>
                <c:pt idx="8889">
                  <c:v>45415</c:v>
                </c:pt>
                <c:pt idx="8890">
                  <c:v>45416</c:v>
                </c:pt>
                <c:pt idx="8891">
                  <c:v>45417</c:v>
                </c:pt>
                <c:pt idx="8892">
                  <c:v>45418</c:v>
                </c:pt>
                <c:pt idx="8893">
                  <c:v>45419</c:v>
                </c:pt>
                <c:pt idx="8894">
                  <c:v>45420</c:v>
                </c:pt>
                <c:pt idx="8895">
                  <c:v>45421</c:v>
                </c:pt>
                <c:pt idx="8896">
                  <c:v>45422</c:v>
                </c:pt>
                <c:pt idx="8897">
                  <c:v>45423</c:v>
                </c:pt>
                <c:pt idx="8898">
                  <c:v>45424</c:v>
                </c:pt>
                <c:pt idx="8899">
                  <c:v>45425</c:v>
                </c:pt>
                <c:pt idx="8900">
                  <c:v>45426</c:v>
                </c:pt>
                <c:pt idx="8901">
                  <c:v>45427</c:v>
                </c:pt>
                <c:pt idx="8902">
                  <c:v>45428</c:v>
                </c:pt>
                <c:pt idx="8903">
                  <c:v>45429</c:v>
                </c:pt>
                <c:pt idx="8904">
                  <c:v>45430</c:v>
                </c:pt>
                <c:pt idx="8905">
                  <c:v>45431</c:v>
                </c:pt>
                <c:pt idx="8906">
                  <c:v>45432</c:v>
                </c:pt>
                <c:pt idx="8907">
                  <c:v>45433</c:v>
                </c:pt>
                <c:pt idx="8908">
                  <c:v>45434</c:v>
                </c:pt>
                <c:pt idx="8909">
                  <c:v>45435</c:v>
                </c:pt>
                <c:pt idx="8910">
                  <c:v>45436</c:v>
                </c:pt>
                <c:pt idx="8911">
                  <c:v>45437</c:v>
                </c:pt>
                <c:pt idx="8912">
                  <c:v>45438</c:v>
                </c:pt>
                <c:pt idx="8913">
                  <c:v>45439</c:v>
                </c:pt>
                <c:pt idx="8914">
                  <c:v>45440</c:v>
                </c:pt>
                <c:pt idx="8915">
                  <c:v>45441</c:v>
                </c:pt>
                <c:pt idx="8916">
                  <c:v>45442</c:v>
                </c:pt>
                <c:pt idx="8917">
                  <c:v>45443</c:v>
                </c:pt>
                <c:pt idx="8918">
                  <c:v>45444</c:v>
                </c:pt>
                <c:pt idx="8919">
                  <c:v>45445</c:v>
                </c:pt>
                <c:pt idx="8920">
                  <c:v>45446</c:v>
                </c:pt>
                <c:pt idx="8921">
                  <c:v>45447</c:v>
                </c:pt>
                <c:pt idx="8922">
                  <c:v>45448</c:v>
                </c:pt>
                <c:pt idx="8923">
                  <c:v>45449</c:v>
                </c:pt>
                <c:pt idx="8924">
                  <c:v>45450</c:v>
                </c:pt>
                <c:pt idx="8925">
                  <c:v>45451</c:v>
                </c:pt>
                <c:pt idx="8926">
                  <c:v>45452</c:v>
                </c:pt>
                <c:pt idx="8927">
                  <c:v>45453</c:v>
                </c:pt>
                <c:pt idx="8928">
                  <c:v>45454</c:v>
                </c:pt>
                <c:pt idx="8929">
                  <c:v>45455</c:v>
                </c:pt>
                <c:pt idx="8930">
                  <c:v>45456</c:v>
                </c:pt>
                <c:pt idx="8931">
                  <c:v>45457</c:v>
                </c:pt>
                <c:pt idx="8932">
                  <c:v>45458</c:v>
                </c:pt>
                <c:pt idx="8933">
                  <c:v>45459</c:v>
                </c:pt>
                <c:pt idx="8934">
                  <c:v>45460</c:v>
                </c:pt>
                <c:pt idx="8935">
                  <c:v>45461</c:v>
                </c:pt>
                <c:pt idx="8936">
                  <c:v>45462</c:v>
                </c:pt>
                <c:pt idx="8937">
                  <c:v>45463</c:v>
                </c:pt>
                <c:pt idx="8938">
                  <c:v>45464</c:v>
                </c:pt>
                <c:pt idx="8939">
                  <c:v>45465</c:v>
                </c:pt>
                <c:pt idx="8940">
                  <c:v>45466</c:v>
                </c:pt>
                <c:pt idx="8941">
                  <c:v>45467</c:v>
                </c:pt>
                <c:pt idx="8942">
                  <c:v>45468</c:v>
                </c:pt>
                <c:pt idx="8943">
                  <c:v>45469</c:v>
                </c:pt>
                <c:pt idx="8944">
                  <c:v>45470</c:v>
                </c:pt>
                <c:pt idx="8945">
                  <c:v>45471</c:v>
                </c:pt>
                <c:pt idx="8946">
                  <c:v>45472</c:v>
                </c:pt>
                <c:pt idx="8947">
                  <c:v>45473</c:v>
                </c:pt>
                <c:pt idx="8948">
                  <c:v>45474</c:v>
                </c:pt>
                <c:pt idx="8949">
                  <c:v>45475</c:v>
                </c:pt>
                <c:pt idx="8950">
                  <c:v>45476</c:v>
                </c:pt>
                <c:pt idx="8951">
                  <c:v>45477</c:v>
                </c:pt>
                <c:pt idx="8952">
                  <c:v>45478</c:v>
                </c:pt>
                <c:pt idx="8953">
                  <c:v>45479</c:v>
                </c:pt>
                <c:pt idx="8954">
                  <c:v>45480</c:v>
                </c:pt>
                <c:pt idx="8955">
                  <c:v>45481</c:v>
                </c:pt>
                <c:pt idx="8956">
                  <c:v>45482</c:v>
                </c:pt>
                <c:pt idx="8957">
                  <c:v>45483</c:v>
                </c:pt>
                <c:pt idx="8958">
                  <c:v>45484</c:v>
                </c:pt>
                <c:pt idx="8959">
                  <c:v>45485</c:v>
                </c:pt>
                <c:pt idx="8960">
                  <c:v>45486</c:v>
                </c:pt>
                <c:pt idx="8961">
                  <c:v>45487</c:v>
                </c:pt>
                <c:pt idx="8962">
                  <c:v>45488</c:v>
                </c:pt>
                <c:pt idx="8963">
                  <c:v>45489</c:v>
                </c:pt>
                <c:pt idx="8964">
                  <c:v>45490</c:v>
                </c:pt>
                <c:pt idx="8965">
                  <c:v>45491</c:v>
                </c:pt>
                <c:pt idx="8966">
                  <c:v>45492</c:v>
                </c:pt>
                <c:pt idx="8967">
                  <c:v>45493</c:v>
                </c:pt>
                <c:pt idx="8968">
                  <c:v>45494</c:v>
                </c:pt>
                <c:pt idx="8969">
                  <c:v>45495</c:v>
                </c:pt>
                <c:pt idx="8970">
                  <c:v>45496</c:v>
                </c:pt>
                <c:pt idx="8971">
                  <c:v>45497</c:v>
                </c:pt>
                <c:pt idx="8972">
                  <c:v>45498</c:v>
                </c:pt>
                <c:pt idx="8973">
                  <c:v>45499</c:v>
                </c:pt>
                <c:pt idx="8974">
                  <c:v>45500</c:v>
                </c:pt>
                <c:pt idx="8975">
                  <c:v>45501</c:v>
                </c:pt>
                <c:pt idx="8976">
                  <c:v>45502</c:v>
                </c:pt>
                <c:pt idx="8977">
                  <c:v>45503</c:v>
                </c:pt>
                <c:pt idx="8978">
                  <c:v>45504</c:v>
                </c:pt>
                <c:pt idx="8979">
                  <c:v>45505</c:v>
                </c:pt>
                <c:pt idx="8980">
                  <c:v>45506</c:v>
                </c:pt>
                <c:pt idx="8981">
                  <c:v>45507</c:v>
                </c:pt>
                <c:pt idx="8982">
                  <c:v>45508</c:v>
                </c:pt>
                <c:pt idx="8983">
                  <c:v>45509</c:v>
                </c:pt>
                <c:pt idx="8984">
                  <c:v>45510</c:v>
                </c:pt>
                <c:pt idx="8985">
                  <c:v>45511</c:v>
                </c:pt>
                <c:pt idx="8986">
                  <c:v>45512</c:v>
                </c:pt>
                <c:pt idx="8987">
                  <c:v>45513</c:v>
                </c:pt>
                <c:pt idx="8988">
                  <c:v>45514</c:v>
                </c:pt>
                <c:pt idx="8989">
                  <c:v>45515</c:v>
                </c:pt>
                <c:pt idx="8990">
                  <c:v>45516</c:v>
                </c:pt>
                <c:pt idx="8991">
                  <c:v>45517</c:v>
                </c:pt>
                <c:pt idx="8992">
                  <c:v>45518</c:v>
                </c:pt>
                <c:pt idx="8993">
                  <c:v>45519</c:v>
                </c:pt>
                <c:pt idx="8994">
                  <c:v>45520</c:v>
                </c:pt>
                <c:pt idx="8995">
                  <c:v>45521</c:v>
                </c:pt>
                <c:pt idx="8996">
                  <c:v>45522</c:v>
                </c:pt>
                <c:pt idx="8997">
                  <c:v>45523</c:v>
                </c:pt>
                <c:pt idx="8998">
                  <c:v>45524</c:v>
                </c:pt>
                <c:pt idx="8999">
                  <c:v>45525</c:v>
                </c:pt>
                <c:pt idx="9000">
                  <c:v>45526</c:v>
                </c:pt>
                <c:pt idx="9001">
                  <c:v>45527</c:v>
                </c:pt>
                <c:pt idx="9002">
                  <c:v>45528</c:v>
                </c:pt>
                <c:pt idx="9003">
                  <c:v>45529</c:v>
                </c:pt>
                <c:pt idx="9004">
                  <c:v>45530</c:v>
                </c:pt>
                <c:pt idx="9005">
                  <c:v>45531</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cat>
          <c:val>
            <c:numRef>
              <c:f>'Gold &amp; Fed First Cut 24M'!$K$19:$K$9642</c:f>
              <c:numCache>
                <c:formatCode>0.00%</c:formatCode>
                <c:ptCount val="9624"/>
                <c:pt idx="0">
                  <c:v>5.7500000000000002E-2</c:v>
                </c:pt>
                <c:pt idx="1">
                  <c:v>5.7500000000000002E-2</c:v>
                </c:pt>
                <c:pt idx="2">
                  <c:v>5.7500000000000002E-2</c:v>
                </c:pt>
                <c:pt idx="3">
                  <c:v>5.7500000000000002E-2</c:v>
                </c:pt>
                <c:pt idx="4">
                  <c:v>5.7500000000000002E-2</c:v>
                </c:pt>
                <c:pt idx="5">
                  <c:v>5.7500000000000002E-2</c:v>
                </c:pt>
                <c:pt idx="6">
                  <c:v>5.7500000000000002E-2</c:v>
                </c:pt>
                <c:pt idx="7">
                  <c:v>5.7500000000000002E-2</c:v>
                </c:pt>
                <c:pt idx="8">
                  <c:v>5.7500000000000002E-2</c:v>
                </c:pt>
                <c:pt idx="9">
                  <c:v>5.7500000000000002E-2</c:v>
                </c:pt>
                <c:pt idx="10">
                  <c:v>5.7500000000000002E-2</c:v>
                </c:pt>
                <c:pt idx="11">
                  <c:v>5.7500000000000002E-2</c:v>
                </c:pt>
                <c:pt idx="12">
                  <c:v>5.7500000000000002E-2</c:v>
                </c:pt>
                <c:pt idx="13">
                  <c:v>5.7500000000000002E-2</c:v>
                </c:pt>
                <c:pt idx="14">
                  <c:v>5.7500000000000002E-2</c:v>
                </c:pt>
                <c:pt idx="15">
                  <c:v>5.7500000000000002E-2</c:v>
                </c:pt>
                <c:pt idx="16">
                  <c:v>5.7500000000000002E-2</c:v>
                </c:pt>
                <c:pt idx="17">
                  <c:v>5.7500000000000002E-2</c:v>
                </c:pt>
                <c:pt idx="18">
                  <c:v>5.7500000000000002E-2</c:v>
                </c:pt>
                <c:pt idx="19">
                  <c:v>5.7500000000000002E-2</c:v>
                </c:pt>
                <c:pt idx="20">
                  <c:v>5.7500000000000002E-2</c:v>
                </c:pt>
                <c:pt idx="21">
                  <c:v>5.7500000000000002E-2</c:v>
                </c:pt>
                <c:pt idx="22">
                  <c:v>5.7500000000000002E-2</c:v>
                </c:pt>
                <c:pt idx="23">
                  <c:v>5.7500000000000002E-2</c:v>
                </c:pt>
                <c:pt idx="24">
                  <c:v>5.7500000000000002E-2</c:v>
                </c:pt>
                <c:pt idx="25">
                  <c:v>5.7500000000000002E-2</c:v>
                </c:pt>
                <c:pt idx="26">
                  <c:v>5.7500000000000002E-2</c:v>
                </c:pt>
                <c:pt idx="27">
                  <c:v>5.7500000000000002E-2</c:v>
                </c:pt>
                <c:pt idx="28">
                  <c:v>5.7500000000000002E-2</c:v>
                </c:pt>
                <c:pt idx="29">
                  <c:v>5.7500000000000002E-2</c:v>
                </c:pt>
                <c:pt idx="30">
                  <c:v>5.7500000000000002E-2</c:v>
                </c:pt>
                <c:pt idx="31">
                  <c:v>5.7500000000000002E-2</c:v>
                </c:pt>
                <c:pt idx="32">
                  <c:v>5.7500000000000002E-2</c:v>
                </c:pt>
                <c:pt idx="33">
                  <c:v>5.7500000000000002E-2</c:v>
                </c:pt>
                <c:pt idx="34">
                  <c:v>5.7500000000000002E-2</c:v>
                </c:pt>
                <c:pt idx="35">
                  <c:v>5.7500000000000002E-2</c:v>
                </c:pt>
                <c:pt idx="36">
                  <c:v>5.7500000000000002E-2</c:v>
                </c:pt>
                <c:pt idx="37">
                  <c:v>5.7500000000000002E-2</c:v>
                </c:pt>
                <c:pt idx="38">
                  <c:v>5.7500000000000002E-2</c:v>
                </c:pt>
                <c:pt idx="39">
                  <c:v>5.7500000000000002E-2</c:v>
                </c:pt>
                <c:pt idx="40">
                  <c:v>5.7500000000000002E-2</c:v>
                </c:pt>
                <c:pt idx="41">
                  <c:v>5.7500000000000002E-2</c:v>
                </c:pt>
                <c:pt idx="42">
                  <c:v>5.7500000000000002E-2</c:v>
                </c:pt>
                <c:pt idx="43">
                  <c:v>5.7500000000000002E-2</c:v>
                </c:pt>
                <c:pt idx="44">
                  <c:v>5.7500000000000002E-2</c:v>
                </c:pt>
                <c:pt idx="45">
                  <c:v>5.7500000000000002E-2</c:v>
                </c:pt>
                <c:pt idx="46">
                  <c:v>5.7500000000000002E-2</c:v>
                </c:pt>
                <c:pt idx="47">
                  <c:v>5.7500000000000002E-2</c:v>
                </c:pt>
                <c:pt idx="48">
                  <c:v>5.7500000000000002E-2</c:v>
                </c:pt>
                <c:pt idx="49">
                  <c:v>5.7500000000000002E-2</c:v>
                </c:pt>
                <c:pt idx="50">
                  <c:v>5.7500000000000002E-2</c:v>
                </c:pt>
                <c:pt idx="51">
                  <c:v>5.7500000000000002E-2</c:v>
                </c:pt>
                <c:pt idx="52">
                  <c:v>5.7500000000000002E-2</c:v>
                </c:pt>
                <c:pt idx="53">
                  <c:v>5.7500000000000002E-2</c:v>
                </c:pt>
                <c:pt idx="54">
                  <c:v>5.7500000000000002E-2</c:v>
                </c:pt>
                <c:pt idx="55">
                  <c:v>5.7500000000000002E-2</c:v>
                </c:pt>
                <c:pt idx="56">
                  <c:v>5.7500000000000002E-2</c:v>
                </c:pt>
                <c:pt idx="57">
                  <c:v>5.7500000000000002E-2</c:v>
                </c:pt>
                <c:pt idx="58">
                  <c:v>5.7500000000000002E-2</c:v>
                </c:pt>
                <c:pt idx="59">
                  <c:v>5.7500000000000002E-2</c:v>
                </c:pt>
                <c:pt idx="60">
                  <c:v>5.7500000000000002E-2</c:v>
                </c:pt>
                <c:pt idx="61">
                  <c:v>5.7500000000000002E-2</c:v>
                </c:pt>
                <c:pt idx="62">
                  <c:v>5.7500000000000002E-2</c:v>
                </c:pt>
                <c:pt idx="63">
                  <c:v>5.7500000000000002E-2</c:v>
                </c:pt>
                <c:pt idx="64">
                  <c:v>5.7500000000000002E-2</c:v>
                </c:pt>
                <c:pt idx="65">
                  <c:v>5.7500000000000002E-2</c:v>
                </c:pt>
                <c:pt idx="66">
                  <c:v>5.7500000000000002E-2</c:v>
                </c:pt>
                <c:pt idx="67">
                  <c:v>5.7500000000000002E-2</c:v>
                </c:pt>
                <c:pt idx="68">
                  <c:v>5.7500000000000002E-2</c:v>
                </c:pt>
                <c:pt idx="69">
                  <c:v>5.7500000000000002E-2</c:v>
                </c:pt>
                <c:pt idx="70">
                  <c:v>5.7500000000000002E-2</c:v>
                </c:pt>
                <c:pt idx="71">
                  <c:v>5.7500000000000002E-2</c:v>
                </c:pt>
                <c:pt idx="72">
                  <c:v>5.7500000000000002E-2</c:v>
                </c:pt>
                <c:pt idx="73">
                  <c:v>5.7500000000000002E-2</c:v>
                </c:pt>
                <c:pt idx="74">
                  <c:v>5.7500000000000002E-2</c:v>
                </c:pt>
                <c:pt idx="75">
                  <c:v>5.7500000000000002E-2</c:v>
                </c:pt>
                <c:pt idx="76">
                  <c:v>5.7500000000000002E-2</c:v>
                </c:pt>
                <c:pt idx="77">
                  <c:v>5.7500000000000002E-2</c:v>
                </c:pt>
                <c:pt idx="78">
                  <c:v>5.7500000000000002E-2</c:v>
                </c:pt>
                <c:pt idx="79">
                  <c:v>5.7500000000000002E-2</c:v>
                </c:pt>
                <c:pt idx="80">
                  <c:v>0.06</c:v>
                </c:pt>
                <c:pt idx="81">
                  <c:v>0.06</c:v>
                </c:pt>
                <c:pt idx="82">
                  <c:v>0.06</c:v>
                </c:pt>
                <c:pt idx="83">
                  <c:v>0.06</c:v>
                </c:pt>
                <c:pt idx="84">
                  <c:v>0.06</c:v>
                </c:pt>
                <c:pt idx="85">
                  <c:v>0.06</c:v>
                </c:pt>
                <c:pt idx="86">
                  <c:v>0.06</c:v>
                </c:pt>
                <c:pt idx="87">
                  <c:v>0.06</c:v>
                </c:pt>
                <c:pt idx="88">
                  <c:v>0.06</c:v>
                </c:pt>
                <c:pt idx="89">
                  <c:v>0.06</c:v>
                </c:pt>
                <c:pt idx="90">
                  <c:v>0.06</c:v>
                </c:pt>
                <c:pt idx="91">
                  <c:v>0.06</c:v>
                </c:pt>
                <c:pt idx="92">
                  <c:v>0.06</c:v>
                </c:pt>
                <c:pt idx="93">
                  <c:v>0.06</c:v>
                </c:pt>
                <c:pt idx="94">
                  <c:v>0.06</c:v>
                </c:pt>
                <c:pt idx="95">
                  <c:v>0.06</c:v>
                </c:pt>
                <c:pt idx="96">
                  <c:v>0.06</c:v>
                </c:pt>
                <c:pt idx="97">
                  <c:v>0.06</c:v>
                </c:pt>
                <c:pt idx="98">
                  <c:v>0.06</c:v>
                </c:pt>
                <c:pt idx="99">
                  <c:v>0.06</c:v>
                </c:pt>
                <c:pt idx="100">
                  <c:v>0.06</c:v>
                </c:pt>
                <c:pt idx="101">
                  <c:v>0.06</c:v>
                </c:pt>
                <c:pt idx="102">
                  <c:v>0.06</c:v>
                </c:pt>
                <c:pt idx="103">
                  <c:v>0.06</c:v>
                </c:pt>
                <c:pt idx="104">
                  <c:v>0.06</c:v>
                </c:pt>
                <c:pt idx="105">
                  <c:v>0.06</c:v>
                </c:pt>
                <c:pt idx="106">
                  <c:v>0.06</c:v>
                </c:pt>
                <c:pt idx="107">
                  <c:v>0.06</c:v>
                </c:pt>
                <c:pt idx="108">
                  <c:v>0.06</c:v>
                </c:pt>
                <c:pt idx="109">
                  <c:v>0.06</c:v>
                </c:pt>
                <c:pt idx="110">
                  <c:v>0.06</c:v>
                </c:pt>
                <c:pt idx="111">
                  <c:v>0.06</c:v>
                </c:pt>
                <c:pt idx="112">
                  <c:v>0.06</c:v>
                </c:pt>
                <c:pt idx="113">
                  <c:v>0.06</c:v>
                </c:pt>
                <c:pt idx="114">
                  <c:v>0.06</c:v>
                </c:pt>
                <c:pt idx="115">
                  <c:v>0.06</c:v>
                </c:pt>
                <c:pt idx="116">
                  <c:v>0.06</c:v>
                </c:pt>
                <c:pt idx="117">
                  <c:v>0.06</c:v>
                </c:pt>
                <c:pt idx="118">
                  <c:v>0.06</c:v>
                </c:pt>
                <c:pt idx="119">
                  <c:v>0.06</c:v>
                </c:pt>
                <c:pt idx="120">
                  <c:v>0.06</c:v>
                </c:pt>
                <c:pt idx="121">
                  <c:v>0.06</c:v>
                </c:pt>
                <c:pt idx="122">
                  <c:v>0.06</c:v>
                </c:pt>
                <c:pt idx="123">
                  <c:v>0.06</c:v>
                </c:pt>
                <c:pt idx="124">
                  <c:v>0.06</c:v>
                </c:pt>
                <c:pt idx="125">
                  <c:v>0.06</c:v>
                </c:pt>
                <c:pt idx="126">
                  <c:v>0.06</c:v>
                </c:pt>
                <c:pt idx="127">
                  <c:v>0.06</c:v>
                </c:pt>
                <c:pt idx="128">
                  <c:v>0.06</c:v>
                </c:pt>
                <c:pt idx="129">
                  <c:v>0.06</c:v>
                </c:pt>
                <c:pt idx="130">
                  <c:v>0.06</c:v>
                </c:pt>
                <c:pt idx="131">
                  <c:v>0.06</c:v>
                </c:pt>
                <c:pt idx="132">
                  <c:v>0.06</c:v>
                </c:pt>
                <c:pt idx="133">
                  <c:v>0.06</c:v>
                </c:pt>
                <c:pt idx="134">
                  <c:v>0.06</c:v>
                </c:pt>
                <c:pt idx="135">
                  <c:v>0.06</c:v>
                </c:pt>
                <c:pt idx="136">
                  <c:v>6.5000000000000002E-2</c:v>
                </c:pt>
                <c:pt idx="137">
                  <c:v>6.5000000000000002E-2</c:v>
                </c:pt>
                <c:pt idx="138">
                  <c:v>6.5000000000000002E-2</c:v>
                </c:pt>
                <c:pt idx="139">
                  <c:v>6.5000000000000002E-2</c:v>
                </c:pt>
                <c:pt idx="140">
                  <c:v>6.5000000000000002E-2</c:v>
                </c:pt>
                <c:pt idx="141">
                  <c:v>6.5000000000000002E-2</c:v>
                </c:pt>
                <c:pt idx="142">
                  <c:v>6.5000000000000002E-2</c:v>
                </c:pt>
                <c:pt idx="143">
                  <c:v>6.5000000000000002E-2</c:v>
                </c:pt>
                <c:pt idx="144">
                  <c:v>6.5000000000000002E-2</c:v>
                </c:pt>
                <c:pt idx="145">
                  <c:v>6.5000000000000002E-2</c:v>
                </c:pt>
                <c:pt idx="146">
                  <c:v>6.5000000000000002E-2</c:v>
                </c:pt>
                <c:pt idx="147">
                  <c:v>6.5000000000000002E-2</c:v>
                </c:pt>
                <c:pt idx="148">
                  <c:v>6.5000000000000002E-2</c:v>
                </c:pt>
                <c:pt idx="149">
                  <c:v>6.5000000000000002E-2</c:v>
                </c:pt>
                <c:pt idx="150">
                  <c:v>6.5000000000000002E-2</c:v>
                </c:pt>
                <c:pt idx="151">
                  <c:v>6.5000000000000002E-2</c:v>
                </c:pt>
                <c:pt idx="152">
                  <c:v>6.5000000000000002E-2</c:v>
                </c:pt>
                <c:pt idx="153">
                  <c:v>6.5000000000000002E-2</c:v>
                </c:pt>
                <c:pt idx="154">
                  <c:v>6.5000000000000002E-2</c:v>
                </c:pt>
                <c:pt idx="155">
                  <c:v>6.5000000000000002E-2</c:v>
                </c:pt>
                <c:pt idx="156">
                  <c:v>6.5000000000000002E-2</c:v>
                </c:pt>
                <c:pt idx="157">
                  <c:v>6.5000000000000002E-2</c:v>
                </c:pt>
                <c:pt idx="158">
                  <c:v>6.5000000000000002E-2</c:v>
                </c:pt>
                <c:pt idx="159">
                  <c:v>6.5000000000000002E-2</c:v>
                </c:pt>
                <c:pt idx="160">
                  <c:v>6.5000000000000002E-2</c:v>
                </c:pt>
                <c:pt idx="161">
                  <c:v>6.5000000000000002E-2</c:v>
                </c:pt>
                <c:pt idx="162">
                  <c:v>6.5000000000000002E-2</c:v>
                </c:pt>
                <c:pt idx="163">
                  <c:v>6.5000000000000002E-2</c:v>
                </c:pt>
                <c:pt idx="164">
                  <c:v>6.5000000000000002E-2</c:v>
                </c:pt>
                <c:pt idx="165">
                  <c:v>6.5000000000000002E-2</c:v>
                </c:pt>
                <c:pt idx="166">
                  <c:v>6.5000000000000002E-2</c:v>
                </c:pt>
                <c:pt idx="167">
                  <c:v>6.5000000000000002E-2</c:v>
                </c:pt>
                <c:pt idx="168">
                  <c:v>6.5000000000000002E-2</c:v>
                </c:pt>
                <c:pt idx="169">
                  <c:v>6.5000000000000002E-2</c:v>
                </c:pt>
                <c:pt idx="170">
                  <c:v>6.5000000000000002E-2</c:v>
                </c:pt>
                <c:pt idx="171">
                  <c:v>6.5000000000000002E-2</c:v>
                </c:pt>
                <c:pt idx="172">
                  <c:v>6.5000000000000002E-2</c:v>
                </c:pt>
                <c:pt idx="173">
                  <c:v>6.5000000000000002E-2</c:v>
                </c:pt>
                <c:pt idx="174">
                  <c:v>6.5000000000000002E-2</c:v>
                </c:pt>
                <c:pt idx="175">
                  <c:v>6.5000000000000002E-2</c:v>
                </c:pt>
                <c:pt idx="176">
                  <c:v>6.5000000000000002E-2</c:v>
                </c:pt>
                <c:pt idx="177">
                  <c:v>6.5000000000000002E-2</c:v>
                </c:pt>
                <c:pt idx="178">
                  <c:v>6.5000000000000002E-2</c:v>
                </c:pt>
                <c:pt idx="179">
                  <c:v>6.5000000000000002E-2</c:v>
                </c:pt>
                <c:pt idx="180">
                  <c:v>6.5000000000000002E-2</c:v>
                </c:pt>
                <c:pt idx="181">
                  <c:v>6.5000000000000002E-2</c:v>
                </c:pt>
                <c:pt idx="182">
                  <c:v>6.5000000000000002E-2</c:v>
                </c:pt>
                <c:pt idx="183">
                  <c:v>6.5000000000000002E-2</c:v>
                </c:pt>
                <c:pt idx="184">
                  <c:v>6.5000000000000002E-2</c:v>
                </c:pt>
                <c:pt idx="185">
                  <c:v>6.5000000000000002E-2</c:v>
                </c:pt>
                <c:pt idx="186">
                  <c:v>6.5000000000000002E-2</c:v>
                </c:pt>
                <c:pt idx="187">
                  <c:v>6.5000000000000002E-2</c:v>
                </c:pt>
                <c:pt idx="188">
                  <c:v>6.5000000000000002E-2</c:v>
                </c:pt>
                <c:pt idx="189">
                  <c:v>6.5000000000000002E-2</c:v>
                </c:pt>
                <c:pt idx="190">
                  <c:v>6.5000000000000002E-2</c:v>
                </c:pt>
                <c:pt idx="191">
                  <c:v>6.5000000000000002E-2</c:v>
                </c:pt>
                <c:pt idx="192">
                  <c:v>6.5000000000000002E-2</c:v>
                </c:pt>
                <c:pt idx="193">
                  <c:v>6.5000000000000002E-2</c:v>
                </c:pt>
                <c:pt idx="194">
                  <c:v>6.5000000000000002E-2</c:v>
                </c:pt>
                <c:pt idx="195">
                  <c:v>6.5000000000000002E-2</c:v>
                </c:pt>
                <c:pt idx="196">
                  <c:v>6.5000000000000002E-2</c:v>
                </c:pt>
                <c:pt idx="197">
                  <c:v>6.5000000000000002E-2</c:v>
                </c:pt>
                <c:pt idx="198">
                  <c:v>6.5000000000000002E-2</c:v>
                </c:pt>
                <c:pt idx="199">
                  <c:v>6.5000000000000002E-2</c:v>
                </c:pt>
                <c:pt idx="200">
                  <c:v>6.5000000000000002E-2</c:v>
                </c:pt>
                <c:pt idx="201">
                  <c:v>6.5000000000000002E-2</c:v>
                </c:pt>
                <c:pt idx="202">
                  <c:v>6.5000000000000002E-2</c:v>
                </c:pt>
                <c:pt idx="203">
                  <c:v>6.5000000000000002E-2</c:v>
                </c:pt>
                <c:pt idx="204">
                  <c:v>6.5000000000000002E-2</c:v>
                </c:pt>
                <c:pt idx="205">
                  <c:v>6.5000000000000002E-2</c:v>
                </c:pt>
                <c:pt idx="206">
                  <c:v>6.5000000000000002E-2</c:v>
                </c:pt>
                <c:pt idx="207">
                  <c:v>6.5000000000000002E-2</c:v>
                </c:pt>
                <c:pt idx="208">
                  <c:v>6.5000000000000002E-2</c:v>
                </c:pt>
                <c:pt idx="209">
                  <c:v>6.5000000000000002E-2</c:v>
                </c:pt>
                <c:pt idx="210">
                  <c:v>6.5000000000000002E-2</c:v>
                </c:pt>
                <c:pt idx="211">
                  <c:v>6.5000000000000002E-2</c:v>
                </c:pt>
                <c:pt idx="212">
                  <c:v>6.5000000000000002E-2</c:v>
                </c:pt>
                <c:pt idx="213">
                  <c:v>6.5000000000000002E-2</c:v>
                </c:pt>
                <c:pt idx="214">
                  <c:v>6.5000000000000002E-2</c:v>
                </c:pt>
                <c:pt idx="215">
                  <c:v>6.5000000000000002E-2</c:v>
                </c:pt>
                <c:pt idx="216">
                  <c:v>6.5000000000000002E-2</c:v>
                </c:pt>
                <c:pt idx="217">
                  <c:v>6.5000000000000002E-2</c:v>
                </c:pt>
                <c:pt idx="218">
                  <c:v>6.5000000000000002E-2</c:v>
                </c:pt>
                <c:pt idx="219">
                  <c:v>6.5000000000000002E-2</c:v>
                </c:pt>
                <c:pt idx="220">
                  <c:v>6.5000000000000002E-2</c:v>
                </c:pt>
                <c:pt idx="221">
                  <c:v>6.5000000000000002E-2</c:v>
                </c:pt>
                <c:pt idx="222">
                  <c:v>6.5000000000000002E-2</c:v>
                </c:pt>
                <c:pt idx="223">
                  <c:v>6.5000000000000002E-2</c:v>
                </c:pt>
                <c:pt idx="224">
                  <c:v>6.5000000000000002E-2</c:v>
                </c:pt>
                <c:pt idx="225">
                  <c:v>6.5000000000000002E-2</c:v>
                </c:pt>
                <c:pt idx="226">
                  <c:v>6.5000000000000002E-2</c:v>
                </c:pt>
                <c:pt idx="227">
                  <c:v>6.5000000000000002E-2</c:v>
                </c:pt>
                <c:pt idx="228">
                  <c:v>6.5000000000000002E-2</c:v>
                </c:pt>
                <c:pt idx="229">
                  <c:v>6.5000000000000002E-2</c:v>
                </c:pt>
                <c:pt idx="230">
                  <c:v>6.5000000000000002E-2</c:v>
                </c:pt>
                <c:pt idx="231">
                  <c:v>6.5000000000000002E-2</c:v>
                </c:pt>
                <c:pt idx="232">
                  <c:v>6.5000000000000002E-2</c:v>
                </c:pt>
                <c:pt idx="233">
                  <c:v>6.5000000000000002E-2</c:v>
                </c:pt>
                <c:pt idx="234">
                  <c:v>6.5000000000000002E-2</c:v>
                </c:pt>
                <c:pt idx="235">
                  <c:v>6.5000000000000002E-2</c:v>
                </c:pt>
                <c:pt idx="236">
                  <c:v>6.5000000000000002E-2</c:v>
                </c:pt>
                <c:pt idx="237">
                  <c:v>6.5000000000000002E-2</c:v>
                </c:pt>
                <c:pt idx="238">
                  <c:v>6.5000000000000002E-2</c:v>
                </c:pt>
                <c:pt idx="239">
                  <c:v>6.5000000000000002E-2</c:v>
                </c:pt>
                <c:pt idx="240">
                  <c:v>6.5000000000000002E-2</c:v>
                </c:pt>
                <c:pt idx="241">
                  <c:v>6.5000000000000002E-2</c:v>
                </c:pt>
                <c:pt idx="242">
                  <c:v>6.5000000000000002E-2</c:v>
                </c:pt>
                <c:pt idx="243">
                  <c:v>6.5000000000000002E-2</c:v>
                </c:pt>
                <c:pt idx="244">
                  <c:v>6.5000000000000002E-2</c:v>
                </c:pt>
                <c:pt idx="245">
                  <c:v>6.5000000000000002E-2</c:v>
                </c:pt>
                <c:pt idx="246">
                  <c:v>6.5000000000000002E-2</c:v>
                </c:pt>
                <c:pt idx="247">
                  <c:v>6.5000000000000002E-2</c:v>
                </c:pt>
                <c:pt idx="248">
                  <c:v>6.5000000000000002E-2</c:v>
                </c:pt>
                <c:pt idx="249">
                  <c:v>6.5000000000000002E-2</c:v>
                </c:pt>
                <c:pt idx="250">
                  <c:v>6.5000000000000002E-2</c:v>
                </c:pt>
                <c:pt idx="251">
                  <c:v>6.5000000000000002E-2</c:v>
                </c:pt>
                <c:pt idx="252">
                  <c:v>6.5000000000000002E-2</c:v>
                </c:pt>
                <c:pt idx="253">
                  <c:v>6.5000000000000002E-2</c:v>
                </c:pt>
                <c:pt idx="254">
                  <c:v>6.5000000000000002E-2</c:v>
                </c:pt>
                <c:pt idx="255">
                  <c:v>6.5000000000000002E-2</c:v>
                </c:pt>
                <c:pt idx="256">
                  <c:v>6.5000000000000002E-2</c:v>
                </c:pt>
                <c:pt idx="257">
                  <c:v>6.5000000000000002E-2</c:v>
                </c:pt>
                <c:pt idx="258">
                  <c:v>6.5000000000000002E-2</c:v>
                </c:pt>
                <c:pt idx="259">
                  <c:v>6.5000000000000002E-2</c:v>
                </c:pt>
                <c:pt idx="260">
                  <c:v>6.5000000000000002E-2</c:v>
                </c:pt>
                <c:pt idx="261">
                  <c:v>6.5000000000000002E-2</c:v>
                </c:pt>
                <c:pt idx="262">
                  <c:v>6.5000000000000002E-2</c:v>
                </c:pt>
                <c:pt idx="263">
                  <c:v>6.5000000000000002E-2</c:v>
                </c:pt>
                <c:pt idx="264">
                  <c:v>6.5000000000000002E-2</c:v>
                </c:pt>
                <c:pt idx="265">
                  <c:v>6.5000000000000002E-2</c:v>
                </c:pt>
                <c:pt idx="266">
                  <c:v>6.5000000000000002E-2</c:v>
                </c:pt>
                <c:pt idx="267">
                  <c:v>6.5000000000000002E-2</c:v>
                </c:pt>
                <c:pt idx="268">
                  <c:v>6.5000000000000002E-2</c:v>
                </c:pt>
                <c:pt idx="269">
                  <c:v>6.5000000000000002E-2</c:v>
                </c:pt>
                <c:pt idx="270">
                  <c:v>6.5000000000000002E-2</c:v>
                </c:pt>
                <c:pt idx="271">
                  <c:v>6.5000000000000002E-2</c:v>
                </c:pt>
                <c:pt idx="272">
                  <c:v>6.5000000000000002E-2</c:v>
                </c:pt>
                <c:pt idx="273">
                  <c:v>6.5000000000000002E-2</c:v>
                </c:pt>
                <c:pt idx="274">
                  <c:v>6.5000000000000002E-2</c:v>
                </c:pt>
                <c:pt idx="275">
                  <c:v>6.5000000000000002E-2</c:v>
                </c:pt>
                <c:pt idx="276">
                  <c:v>6.5000000000000002E-2</c:v>
                </c:pt>
                <c:pt idx="277">
                  <c:v>6.5000000000000002E-2</c:v>
                </c:pt>
                <c:pt idx="278">
                  <c:v>6.5000000000000002E-2</c:v>
                </c:pt>
                <c:pt idx="279">
                  <c:v>6.5000000000000002E-2</c:v>
                </c:pt>
                <c:pt idx="280">
                  <c:v>6.5000000000000002E-2</c:v>
                </c:pt>
                <c:pt idx="281">
                  <c:v>6.5000000000000002E-2</c:v>
                </c:pt>
                <c:pt idx="282">
                  <c:v>6.5000000000000002E-2</c:v>
                </c:pt>
                <c:pt idx="283">
                  <c:v>6.5000000000000002E-2</c:v>
                </c:pt>
                <c:pt idx="284">
                  <c:v>6.5000000000000002E-2</c:v>
                </c:pt>
                <c:pt idx="285">
                  <c:v>6.5000000000000002E-2</c:v>
                </c:pt>
                <c:pt idx="286">
                  <c:v>6.5000000000000002E-2</c:v>
                </c:pt>
                <c:pt idx="287">
                  <c:v>6.5000000000000002E-2</c:v>
                </c:pt>
                <c:pt idx="288">
                  <c:v>6.5000000000000002E-2</c:v>
                </c:pt>
                <c:pt idx="289">
                  <c:v>6.5000000000000002E-2</c:v>
                </c:pt>
                <c:pt idx="290">
                  <c:v>6.5000000000000002E-2</c:v>
                </c:pt>
                <c:pt idx="291">
                  <c:v>6.5000000000000002E-2</c:v>
                </c:pt>
                <c:pt idx="292">
                  <c:v>6.5000000000000002E-2</c:v>
                </c:pt>
                <c:pt idx="293">
                  <c:v>6.5000000000000002E-2</c:v>
                </c:pt>
                <c:pt idx="294">
                  <c:v>6.5000000000000002E-2</c:v>
                </c:pt>
                <c:pt idx="295">
                  <c:v>6.5000000000000002E-2</c:v>
                </c:pt>
                <c:pt idx="296">
                  <c:v>6.5000000000000002E-2</c:v>
                </c:pt>
                <c:pt idx="297">
                  <c:v>6.5000000000000002E-2</c:v>
                </c:pt>
                <c:pt idx="298">
                  <c:v>6.5000000000000002E-2</c:v>
                </c:pt>
                <c:pt idx="299">
                  <c:v>6.5000000000000002E-2</c:v>
                </c:pt>
                <c:pt idx="300">
                  <c:v>6.5000000000000002E-2</c:v>
                </c:pt>
                <c:pt idx="301">
                  <c:v>6.5000000000000002E-2</c:v>
                </c:pt>
                <c:pt idx="302">
                  <c:v>6.5000000000000002E-2</c:v>
                </c:pt>
                <c:pt idx="303">
                  <c:v>6.5000000000000002E-2</c:v>
                </c:pt>
                <c:pt idx="304">
                  <c:v>6.5000000000000002E-2</c:v>
                </c:pt>
                <c:pt idx="305">
                  <c:v>6.5000000000000002E-2</c:v>
                </c:pt>
                <c:pt idx="306">
                  <c:v>6.5000000000000002E-2</c:v>
                </c:pt>
                <c:pt idx="307">
                  <c:v>6.5000000000000002E-2</c:v>
                </c:pt>
                <c:pt idx="308">
                  <c:v>6.5000000000000002E-2</c:v>
                </c:pt>
                <c:pt idx="309">
                  <c:v>6.5000000000000002E-2</c:v>
                </c:pt>
                <c:pt idx="310">
                  <c:v>6.5000000000000002E-2</c:v>
                </c:pt>
                <c:pt idx="311">
                  <c:v>6.5000000000000002E-2</c:v>
                </c:pt>
                <c:pt idx="312">
                  <c:v>6.5000000000000002E-2</c:v>
                </c:pt>
                <c:pt idx="313">
                  <c:v>6.5000000000000002E-2</c:v>
                </c:pt>
                <c:pt idx="314">
                  <c:v>6.5000000000000002E-2</c:v>
                </c:pt>
                <c:pt idx="315">
                  <c:v>6.5000000000000002E-2</c:v>
                </c:pt>
                <c:pt idx="316">
                  <c:v>6.5000000000000002E-2</c:v>
                </c:pt>
                <c:pt idx="317">
                  <c:v>6.5000000000000002E-2</c:v>
                </c:pt>
                <c:pt idx="318">
                  <c:v>6.5000000000000002E-2</c:v>
                </c:pt>
                <c:pt idx="319">
                  <c:v>6.5000000000000002E-2</c:v>
                </c:pt>
                <c:pt idx="320">
                  <c:v>6.5000000000000002E-2</c:v>
                </c:pt>
                <c:pt idx="321">
                  <c:v>6.5000000000000002E-2</c:v>
                </c:pt>
                <c:pt idx="322">
                  <c:v>6.5000000000000002E-2</c:v>
                </c:pt>
                <c:pt idx="323">
                  <c:v>6.5000000000000002E-2</c:v>
                </c:pt>
                <c:pt idx="324">
                  <c:v>6.5000000000000002E-2</c:v>
                </c:pt>
                <c:pt idx="325">
                  <c:v>6.5000000000000002E-2</c:v>
                </c:pt>
                <c:pt idx="326">
                  <c:v>6.5000000000000002E-2</c:v>
                </c:pt>
                <c:pt idx="327">
                  <c:v>6.5000000000000002E-2</c:v>
                </c:pt>
                <c:pt idx="328">
                  <c:v>6.5000000000000002E-2</c:v>
                </c:pt>
                <c:pt idx="329">
                  <c:v>6.5000000000000002E-2</c:v>
                </c:pt>
                <c:pt idx="330">
                  <c:v>6.5000000000000002E-2</c:v>
                </c:pt>
                <c:pt idx="331">
                  <c:v>6.5000000000000002E-2</c:v>
                </c:pt>
                <c:pt idx="332">
                  <c:v>6.5000000000000002E-2</c:v>
                </c:pt>
                <c:pt idx="333">
                  <c:v>6.5000000000000002E-2</c:v>
                </c:pt>
                <c:pt idx="334">
                  <c:v>6.5000000000000002E-2</c:v>
                </c:pt>
                <c:pt idx="335">
                  <c:v>6.5000000000000002E-2</c:v>
                </c:pt>
                <c:pt idx="336">
                  <c:v>6.5000000000000002E-2</c:v>
                </c:pt>
                <c:pt idx="337">
                  <c:v>6.5000000000000002E-2</c:v>
                </c:pt>
                <c:pt idx="338">
                  <c:v>6.5000000000000002E-2</c:v>
                </c:pt>
                <c:pt idx="339">
                  <c:v>6.5000000000000002E-2</c:v>
                </c:pt>
                <c:pt idx="340">
                  <c:v>6.5000000000000002E-2</c:v>
                </c:pt>
                <c:pt idx="341">
                  <c:v>6.5000000000000002E-2</c:v>
                </c:pt>
                <c:pt idx="342">
                  <c:v>6.5000000000000002E-2</c:v>
                </c:pt>
                <c:pt idx="343">
                  <c:v>6.5000000000000002E-2</c:v>
                </c:pt>
                <c:pt idx="344">
                  <c:v>6.5000000000000002E-2</c:v>
                </c:pt>
                <c:pt idx="345">
                  <c:v>6.5000000000000002E-2</c:v>
                </c:pt>
                <c:pt idx="346">
                  <c:v>6.5000000000000002E-2</c:v>
                </c:pt>
                <c:pt idx="347">
                  <c:v>6.5000000000000002E-2</c:v>
                </c:pt>
                <c:pt idx="348">
                  <c:v>6.5000000000000002E-2</c:v>
                </c:pt>
                <c:pt idx="349">
                  <c:v>6.5000000000000002E-2</c:v>
                </c:pt>
                <c:pt idx="350">
                  <c:v>6.5000000000000002E-2</c:v>
                </c:pt>
                <c:pt idx="351">
                  <c:v>6.5000000000000002E-2</c:v>
                </c:pt>
                <c:pt idx="352">
                  <c:v>6.5000000000000002E-2</c:v>
                </c:pt>
                <c:pt idx="353">
                  <c:v>6.5000000000000002E-2</c:v>
                </c:pt>
                <c:pt idx="354">
                  <c:v>6.5000000000000002E-2</c:v>
                </c:pt>
                <c:pt idx="355">
                  <c:v>6.5000000000000002E-2</c:v>
                </c:pt>
                <c:pt idx="356">
                  <c:v>6.5000000000000002E-2</c:v>
                </c:pt>
                <c:pt idx="357">
                  <c:v>6.5000000000000002E-2</c:v>
                </c:pt>
                <c:pt idx="358">
                  <c:v>6.5000000000000002E-2</c:v>
                </c:pt>
                <c:pt idx="359">
                  <c:v>6.5000000000000002E-2</c:v>
                </c:pt>
                <c:pt idx="360">
                  <c:v>6.5000000000000002E-2</c:v>
                </c:pt>
                <c:pt idx="361">
                  <c:v>6.5000000000000002E-2</c:v>
                </c:pt>
                <c:pt idx="362">
                  <c:v>6.5000000000000002E-2</c:v>
                </c:pt>
                <c:pt idx="363">
                  <c:v>6.5000000000000002E-2</c:v>
                </c:pt>
                <c:pt idx="364">
                  <c:v>6.5000000000000002E-2</c:v>
                </c:pt>
                <c:pt idx="365">
                  <c:v>6.5000000000000002E-2</c:v>
                </c:pt>
                <c:pt idx="366">
                  <c:v>6.5000000000000002E-2</c:v>
                </c:pt>
                <c:pt idx="367">
                  <c:v>6.5000000000000002E-2</c:v>
                </c:pt>
                <c:pt idx="368">
                  <c:v>0.06</c:v>
                </c:pt>
                <c:pt idx="369">
                  <c:v>0.06</c:v>
                </c:pt>
                <c:pt idx="370">
                  <c:v>0.06</c:v>
                </c:pt>
                <c:pt idx="371">
                  <c:v>0.06</c:v>
                </c:pt>
                <c:pt idx="372">
                  <c:v>0.06</c:v>
                </c:pt>
                <c:pt idx="373">
                  <c:v>0.06</c:v>
                </c:pt>
                <c:pt idx="374">
                  <c:v>0.06</c:v>
                </c:pt>
                <c:pt idx="375">
                  <c:v>0.06</c:v>
                </c:pt>
                <c:pt idx="376">
                  <c:v>0.06</c:v>
                </c:pt>
                <c:pt idx="377">
                  <c:v>0.06</c:v>
                </c:pt>
                <c:pt idx="378">
                  <c:v>0.06</c:v>
                </c:pt>
                <c:pt idx="379">
                  <c:v>0.06</c:v>
                </c:pt>
                <c:pt idx="380">
                  <c:v>0.06</c:v>
                </c:pt>
                <c:pt idx="381">
                  <c:v>0.06</c:v>
                </c:pt>
                <c:pt idx="382">
                  <c:v>0.06</c:v>
                </c:pt>
                <c:pt idx="383">
                  <c:v>0.06</c:v>
                </c:pt>
                <c:pt idx="384">
                  <c:v>0.06</c:v>
                </c:pt>
                <c:pt idx="385">
                  <c:v>0.06</c:v>
                </c:pt>
                <c:pt idx="386">
                  <c:v>0.06</c:v>
                </c:pt>
                <c:pt idx="387">
                  <c:v>0.06</c:v>
                </c:pt>
                <c:pt idx="388">
                  <c:v>0.06</c:v>
                </c:pt>
                <c:pt idx="389">
                  <c:v>0.06</c:v>
                </c:pt>
                <c:pt idx="390">
                  <c:v>0.06</c:v>
                </c:pt>
                <c:pt idx="391">
                  <c:v>0.06</c:v>
                </c:pt>
                <c:pt idx="392">
                  <c:v>0.06</c:v>
                </c:pt>
                <c:pt idx="393">
                  <c:v>0.06</c:v>
                </c:pt>
                <c:pt idx="394">
                  <c:v>0.06</c:v>
                </c:pt>
                <c:pt idx="395">
                  <c:v>0.06</c:v>
                </c:pt>
                <c:pt idx="396">
                  <c:v>5.5E-2</c:v>
                </c:pt>
                <c:pt idx="397">
                  <c:v>5.5E-2</c:v>
                </c:pt>
                <c:pt idx="398">
                  <c:v>5.5E-2</c:v>
                </c:pt>
                <c:pt idx="399">
                  <c:v>5.5E-2</c:v>
                </c:pt>
                <c:pt idx="400">
                  <c:v>5.5E-2</c:v>
                </c:pt>
                <c:pt idx="401">
                  <c:v>5.5E-2</c:v>
                </c:pt>
                <c:pt idx="402">
                  <c:v>5.5E-2</c:v>
                </c:pt>
                <c:pt idx="403">
                  <c:v>5.5E-2</c:v>
                </c:pt>
                <c:pt idx="404">
                  <c:v>5.5E-2</c:v>
                </c:pt>
                <c:pt idx="405">
                  <c:v>5.5E-2</c:v>
                </c:pt>
                <c:pt idx="406">
                  <c:v>5.5E-2</c:v>
                </c:pt>
                <c:pt idx="407">
                  <c:v>5.5E-2</c:v>
                </c:pt>
                <c:pt idx="408">
                  <c:v>5.5E-2</c:v>
                </c:pt>
                <c:pt idx="409">
                  <c:v>5.5E-2</c:v>
                </c:pt>
                <c:pt idx="410">
                  <c:v>5.5E-2</c:v>
                </c:pt>
                <c:pt idx="411">
                  <c:v>5.5E-2</c:v>
                </c:pt>
                <c:pt idx="412">
                  <c:v>5.5E-2</c:v>
                </c:pt>
                <c:pt idx="413">
                  <c:v>5.5E-2</c:v>
                </c:pt>
                <c:pt idx="414">
                  <c:v>5.5E-2</c:v>
                </c:pt>
                <c:pt idx="415">
                  <c:v>5.5E-2</c:v>
                </c:pt>
                <c:pt idx="416">
                  <c:v>5.5E-2</c:v>
                </c:pt>
                <c:pt idx="417">
                  <c:v>5.5E-2</c:v>
                </c:pt>
                <c:pt idx="418">
                  <c:v>5.5E-2</c:v>
                </c:pt>
                <c:pt idx="419">
                  <c:v>5.5E-2</c:v>
                </c:pt>
                <c:pt idx="420">
                  <c:v>5.5E-2</c:v>
                </c:pt>
                <c:pt idx="421">
                  <c:v>5.5E-2</c:v>
                </c:pt>
                <c:pt idx="422">
                  <c:v>5.5E-2</c:v>
                </c:pt>
                <c:pt idx="423">
                  <c:v>5.5E-2</c:v>
                </c:pt>
                <c:pt idx="424">
                  <c:v>5.5E-2</c:v>
                </c:pt>
                <c:pt idx="425">
                  <c:v>5.5E-2</c:v>
                </c:pt>
                <c:pt idx="426">
                  <c:v>5.5E-2</c:v>
                </c:pt>
                <c:pt idx="427">
                  <c:v>5.5E-2</c:v>
                </c:pt>
                <c:pt idx="428">
                  <c:v>5.5E-2</c:v>
                </c:pt>
                <c:pt idx="429">
                  <c:v>5.5E-2</c:v>
                </c:pt>
                <c:pt idx="430">
                  <c:v>5.5E-2</c:v>
                </c:pt>
                <c:pt idx="431">
                  <c:v>5.5E-2</c:v>
                </c:pt>
                <c:pt idx="432">
                  <c:v>5.5E-2</c:v>
                </c:pt>
                <c:pt idx="433">
                  <c:v>5.5E-2</c:v>
                </c:pt>
                <c:pt idx="434">
                  <c:v>5.5E-2</c:v>
                </c:pt>
                <c:pt idx="435">
                  <c:v>5.5E-2</c:v>
                </c:pt>
                <c:pt idx="436">
                  <c:v>5.5E-2</c:v>
                </c:pt>
                <c:pt idx="437">
                  <c:v>5.5E-2</c:v>
                </c:pt>
                <c:pt idx="438">
                  <c:v>5.5E-2</c:v>
                </c:pt>
                <c:pt idx="439">
                  <c:v>5.5E-2</c:v>
                </c:pt>
                <c:pt idx="440">
                  <c:v>5.5E-2</c:v>
                </c:pt>
                <c:pt idx="441">
                  <c:v>5.5E-2</c:v>
                </c:pt>
                <c:pt idx="442">
                  <c:v>5.5E-2</c:v>
                </c:pt>
                <c:pt idx="443">
                  <c:v>5.5E-2</c:v>
                </c:pt>
                <c:pt idx="444">
                  <c:v>0.05</c:v>
                </c:pt>
                <c:pt idx="445">
                  <c:v>0.05</c:v>
                </c:pt>
                <c:pt idx="446">
                  <c:v>0.05</c:v>
                </c:pt>
                <c:pt idx="447">
                  <c:v>0.05</c:v>
                </c:pt>
                <c:pt idx="448">
                  <c:v>0.05</c:v>
                </c:pt>
                <c:pt idx="449">
                  <c:v>0.05</c:v>
                </c:pt>
                <c:pt idx="450">
                  <c:v>0.05</c:v>
                </c:pt>
                <c:pt idx="451">
                  <c:v>0.05</c:v>
                </c:pt>
                <c:pt idx="452">
                  <c:v>0.05</c:v>
                </c:pt>
                <c:pt idx="453">
                  <c:v>0.05</c:v>
                </c:pt>
                <c:pt idx="454">
                  <c:v>0.05</c:v>
                </c:pt>
                <c:pt idx="455">
                  <c:v>0.05</c:v>
                </c:pt>
                <c:pt idx="456">
                  <c:v>0.05</c:v>
                </c:pt>
                <c:pt idx="457">
                  <c:v>0.05</c:v>
                </c:pt>
                <c:pt idx="458">
                  <c:v>0.05</c:v>
                </c:pt>
                <c:pt idx="459">
                  <c:v>0.05</c:v>
                </c:pt>
                <c:pt idx="460">
                  <c:v>0.05</c:v>
                </c:pt>
                <c:pt idx="461">
                  <c:v>0.05</c:v>
                </c:pt>
                <c:pt idx="462">
                  <c:v>0.05</c:v>
                </c:pt>
                <c:pt idx="463">
                  <c:v>0.05</c:v>
                </c:pt>
                <c:pt idx="464">
                  <c:v>0.05</c:v>
                </c:pt>
                <c:pt idx="465">
                  <c:v>0.05</c:v>
                </c:pt>
                <c:pt idx="466">
                  <c:v>0.05</c:v>
                </c:pt>
                <c:pt idx="467">
                  <c:v>0.05</c:v>
                </c:pt>
                <c:pt idx="468">
                  <c:v>0.05</c:v>
                </c:pt>
                <c:pt idx="469">
                  <c:v>0.05</c:v>
                </c:pt>
                <c:pt idx="470">
                  <c:v>0.05</c:v>
                </c:pt>
                <c:pt idx="471">
                  <c:v>0.05</c:v>
                </c:pt>
                <c:pt idx="472">
                  <c:v>0.05</c:v>
                </c:pt>
                <c:pt idx="473">
                  <c:v>4.4999999999999998E-2</c:v>
                </c:pt>
                <c:pt idx="474">
                  <c:v>4.4999999999999998E-2</c:v>
                </c:pt>
                <c:pt idx="475">
                  <c:v>4.4999999999999998E-2</c:v>
                </c:pt>
                <c:pt idx="476">
                  <c:v>4.4999999999999998E-2</c:v>
                </c:pt>
                <c:pt idx="477">
                  <c:v>4.4999999999999998E-2</c:v>
                </c:pt>
                <c:pt idx="478">
                  <c:v>4.4999999999999998E-2</c:v>
                </c:pt>
                <c:pt idx="479">
                  <c:v>4.4999999999999998E-2</c:v>
                </c:pt>
                <c:pt idx="480">
                  <c:v>4.4999999999999998E-2</c:v>
                </c:pt>
                <c:pt idx="481">
                  <c:v>4.4999999999999998E-2</c:v>
                </c:pt>
                <c:pt idx="482">
                  <c:v>4.4999999999999998E-2</c:v>
                </c:pt>
                <c:pt idx="483">
                  <c:v>4.4999999999999998E-2</c:v>
                </c:pt>
                <c:pt idx="484">
                  <c:v>4.4999999999999998E-2</c:v>
                </c:pt>
                <c:pt idx="485">
                  <c:v>4.4999999999999998E-2</c:v>
                </c:pt>
                <c:pt idx="486">
                  <c:v>4.4999999999999998E-2</c:v>
                </c:pt>
                <c:pt idx="487">
                  <c:v>4.4999999999999998E-2</c:v>
                </c:pt>
                <c:pt idx="488">
                  <c:v>4.4999999999999998E-2</c:v>
                </c:pt>
                <c:pt idx="489">
                  <c:v>4.4999999999999998E-2</c:v>
                </c:pt>
                <c:pt idx="490">
                  <c:v>4.4999999999999998E-2</c:v>
                </c:pt>
                <c:pt idx="491">
                  <c:v>4.4999999999999998E-2</c:v>
                </c:pt>
                <c:pt idx="492">
                  <c:v>4.4999999999999998E-2</c:v>
                </c:pt>
                <c:pt idx="493">
                  <c:v>4.4999999999999998E-2</c:v>
                </c:pt>
                <c:pt idx="494">
                  <c:v>4.4999999999999998E-2</c:v>
                </c:pt>
                <c:pt idx="495">
                  <c:v>4.4999999999999998E-2</c:v>
                </c:pt>
                <c:pt idx="496">
                  <c:v>4.4999999999999998E-2</c:v>
                </c:pt>
                <c:pt idx="497">
                  <c:v>4.4999999999999998E-2</c:v>
                </c:pt>
                <c:pt idx="498">
                  <c:v>4.4999999999999998E-2</c:v>
                </c:pt>
                <c:pt idx="499">
                  <c:v>4.4999999999999998E-2</c:v>
                </c:pt>
                <c:pt idx="500">
                  <c:v>0.04</c:v>
                </c:pt>
                <c:pt idx="501">
                  <c:v>0.04</c:v>
                </c:pt>
                <c:pt idx="502">
                  <c:v>0.04</c:v>
                </c:pt>
                <c:pt idx="503">
                  <c:v>0.04</c:v>
                </c:pt>
                <c:pt idx="504">
                  <c:v>0.04</c:v>
                </c:pt>
                <c:pt idx="505">
                  <c:v>0.04</c:v>
                </c:pt>
                <c:pt idx="506">
                  <c:v>0.04</c:v>
                </c:pt>
                <c:pt idx="507">
                  <c:v>0.04</c:v>
                </c:pt>
                <c:pt idx="508">
                  <c:v>0.04</c:v>
                </c:pt>
                <c:pt idx="509">
                  <c:v>0.04</c:v>
                </c:pt>
                <c:pt idx="510">
                  <c:v>0.04</c:v>
                </c:pt>
                <c:pt idx="511">
                  <c:v>0.04</c:v>
                </c:pt>
                <c:pt idx="512">
                  <c:v>0.04</c:v>
                </c:pt>
                <c:pt idx="513">
                  <c:v>0.04</c:v>
                </c:pt>
                <c:pt idx="514">
                  <c:v>0.04</c:v>
                </c:pt>
                <c:pt idx="515">
                  <c:v>0.04</c:v>
                </c:pt>
                <c:pt idx="516">
                  <c:v>0.04</c:v>
                </c:pt>
                <c:pt idx="517">
                  <c:v>0.04</c:v>
                </c:pt>
                <c:pt idx="518">
                  <c:v>0.04</c:v>
                </c:pt>
                <c:pt idx="519">
                  <c:v>0.04</c:v>
                </c:pt>
                <c:pt idx="520">
                  <c:v>0.04</c:v>
                </c:pt>
                <c:pt idx="521">
                  <c:v>0.04</c:v>
                </c:pt>
                <c:pt idx="522">
                  <c:v>0.04</c:v>
                </c:pt>
                <c:pt idx="523">
                  <c:v>0.04</c:v>
                </c:pt>
                <c:pt idx="524">
                  <c:v>0.04</c:v>
                </c:pt>
                <c:pt idx="525">
                  <c:v>0.04</c:v>
                </c:pt>
                <c:pt idx="526">
                  <c:v>0.04</c:v>
                </c:pt>
                <c:pt idx="527">
                  <c:v>0.04</c:v>
                </c:pt>
                <c:pt idx="528">
                  <c:v>0.04</c:v>
                </c:pt>
                <c:pt idx="529">
                  <c:v>0.04</c:v>
                </c:pt>
                <c:pt idx="530">
                  <c:v>0.04</c:v>
                </c:pt>
                <c:pt idx="531">
                  <c:v>0.04</c:v>
                </c:pt>
                <c:pt idx="532">
                  <c:v>0.04</c:v>
                </c:pt>
                <c:pt idx="533">
                  <c:v>0.04</c:v>
                </c:pt>
                <c:pt idx="534">
                  <c:v>0.04</c:v>
                </c:pt>
                <c:pt idx="535">
                  <c:v>0.04</c:v>
                </c:pt>
                <c:pt idx="536">
                  <c:v>0.04</c:v>
                </c:pt>
                <c:pt idx="537">
                  <c:v>0.04</c:v>
                </c:pt>
                <c:pt idx="538">
                  <c:v>0.04</c:v>
                </c:pt>
                <c:pt idx="539">
                  <c:v>0.04</c:v>
                </c:pt>
                <c:pt idx="540">
                  <c:v>0.04</c:v>
                </c:pt>
                <c:pt idx="541">
                  <c:v>0.04</c:v>
                </c:pt>
                <c:pt idx="542">
                  <c:v>0.04</c:v>
                </c:pt>
                <c:pt idx="543">
                  <c:v>3.7499999999999999E-2</c:v>
                </c:pt>
                <c:pt idx="544">
                  <c:v>3.7499999999999999E-2</c:v>
                </c:pt>
                <c:pt idx="545">
                  <c:v>3.7499999999999999E-2</c:v>
                </c:pt>
                <c:pt idx="546">
                  <c:v>3.7499999999999999E-2</c:v>
                </c:pt>
                <c:pt idx="547">
                  <c:v>3.7499999999999999E-2</c:v>
                </c:pt>
                <c:pt idx="548">
                  <c:v>3.7499999999999999E-2</c:v>
                </c:pt>
                <c:pt idx="549">
                  <c:v>3.7499999999999999E-2</c:v>
                </c:pt>
                <c:pt idx="550">
                  <c:v>3.7499999999999999E-2</c:v>
                </c:pt>
                <c:pt idx="551">
                  <c:v>3.7499999999999999E-2</c:v>
                </c:pt>
                <c:pt idx="552">
                  <c:v>3.7499999999999999E-2</c:v>
                </c:pt>
                <c:pt idx="553">
                  <c:v>3.7499999999999999E-2</c:v>
                </c:pt>
                <c:pt idx="554">
                  <c:v>3.7499999999999999E-2</c:v>
                </c:pt>
                <c:pt idx="555">
                  <c:v>3.7499999999999999E-2</c:v>
                </c:pt>
                <c:pt idx="556">
                  <c:v>3.7499999999999999E-2</c:v>
                </c:pt>
                <c:pt idx="557">
                  <c:v>3.7499999999999999E-2</c:v>
                </c:pt>
                <c:pt idx="558">
                  <c:v>3.7499999999999999E-2</c:v>
                </c:pt>
                <c:pt idx="559">
                  <c:v>3.7499999999999999E-2</c:v>
                </c:pt>
                <c:pt idx="560">
                  <c:v>3.7499999999999999E-2</c:v>
                </c:pt>
                <c:pt idx="561">
                  <c:v>3.7499999999999999E-2</c:v>
                </c:pt>
                <c:pt idx="562">
                  <c:v>3.7499999999999999E-2</c:v>
                </c:pt>
                <c:pt idx="563">
                  <c:v>3.7499999999999999E-2</c:v>
                </c:pt>
                <c:pt idx="564">
                  <c:v>3.7499999999999999E-2</c:v>
                </c:pt>
                <c:pt idx="565">
                  <c:v>3.7499999999999999E-2</c:v>
                </c:pt>
                <c:pt idx="566">
                  <c:v>3.7499999999999999E-2</c:v>
                </c:pt>
                <c:pt idx="567">
                  <c:v>3.7499999999999999E-2</c:v>
                </c:pt>
                <c:pt idx="568">
                  <c:v>3.7499999999999999E-2</c:v>
                </c:pt>
                <c:pt idx="569">
                  <c:v>3.7499999999999999E-2</c:v>
                </c:pt>
                <c:pt idx="570">
                  <c:v>3.7499999999999999E-2</c:v>
                </c:pt>
                <c:pt idx="571">
                  <c:v>3.7499999999999999E-2</c:v>
                </c:pt>
                <c:pt idx="572">
                  <c:v>3.7499999999999999E-2</c:v>
                </c:pt>
                <c:pt idx="573">
                  <c:v>3.7499999999999999E-2</c:v>
                </c:pt>
                <c:pt idx="574">
                  <c:v>3.7499999999999999E-2</c:v>
                </c:pt>
                <c:pt idx="575">
                  <c:v>3.7499999999999999E-2</c:v>
                </c:pt>
                <c:pt idx="576">
                  <c:v>3.7499999999999999E-2</c:v>
                </c:pt>
                <c:pt idx="577">
                  <c:v>3.7499999999999999E-2</c:v>
                </c:pt>
                <c:pt idx="578">
                  <c:v>3.7499999999999999E-2</c:v>
                </c:pt>
                <c:pt idx="579">
                  <c:v>3.7499999999999999E-2</c:v>
                </c:pt>
                <c:pt idx="580">
                  <c:v>3.7499999999999999E-2</c:v>
                </c:pt>
                <c:pt idx="581">
                  <c:v>3.7499999999999999E-2</c:v>
                </c:pt>
                <c:pt idx="582">
                  <c:v>3.7499999999999999E-2</c:v>
                </c:pt>
                <c:pt idx="583">
                  <c:v>3.7499999999999999E-2</c:v>
                </c:pt>
                <c:pt idx="584">
                  <c:v>3.7499999999999999E-2</c:v>
                </c:pt>
                <c:pt idx="585">
                  <c:v>3.7499999999999999E-2</c:v>
                </c:pt>
                <c:pt idx="586">
                  <c:v>3.7499999999999999E-2</c:v>
                </c:pt>
                <c:pt idx="587">
                  <c:v>3.7499999999999999E-2</c:v>
                </c:pt>
                <c:pt idx="588">
                  <c:v>3.7499999999999999E-2</c:v>
                </c:pt>
                <c:pt idx="589">
                  <c:v>3.7499999999999999E-2</c:v>
                </c:pt>
                <c:pt idx="590">
                  <c:v>3.7499999999999999E-2</c:v>
                </c:pt>
                <c:pt idx="591">
                  <c:v>3.7499999999999999E-2</c:v>
                </c:pt>
                <c:pt idx="592">
                  <c:v>3.7499999999999999E-2</c:v>
                </c:pt>
                <c:pt idx="593">
                  <c:v>3.7499999999999999E-2</c:v>
                </c:pt>
                <c:pt idx="594">
                  <c:v>3.7499999999999999E-2</c:v>
                </c:pt>
                <c:pt idx="595">
                  <c:v>3.7499999999999999E-2</c:v>
                </c:pt>
                <c:pt idx="596">
                  <c:v>3.7499999999999999E-2</c:v>
                </c:pt>
                <c:pt idx="597">
                  <c:v>3.7499999999999999E-2</c:v>
                </c:pt>
                <c:pt idx="598">
                  <c:v>3.5000000000000003E-2</c:v>
                </c:pt>
                <c:pt idx="599">
                  <c:v>3.5000000000000003E-2</c:v>
                </c:pt>
                <c:pt idx="600">
                  <c:v>3.5000000000000003E-2</c:v>
                </c:pt>
                <c:pt idx="601">
                  <c:v>3.5000000000000003E-2</c:v>
                </c:pt>
                <c:pt idx="602">
                  <c:v>3.5000000000000003E-2</c:v>
                </c:pt>
                <c:pt idx="603">
                  <c:v>3.5000000000000003E-2</c:v>
                </c:pt>
                <c:pt idx="604">
                  <c:v>3.5000000000000003E-2</c:v>
                </c:pt>
                <c:pt idx="605">
                  <c:v>3.5000000000000003E-2</c:v>
                </c:pt>
                <c:pt idx="606">
                  <c:v>3.5000000000000003E-2</c:v>
                </c:pt>
                <c:pt idx="607">
                  <c:v>3.5000000000000003E-2</c:v>
                </c:pt>
                <c:pt idx="608">
                  <c:v>3.5000000000000003E-2</c:v>
                </c:pt>
                <c:pt idx="609">
                  <c:v>3.5000000000000003E-2</c:v>
                </c:pt>
                <c:pt idx="610">
                  <c:v>3.5000000000000003E-2</c:v>
                </c:pt>
                <c:pt idx="611">
                  <c:v>3.5000000000000003E-2</c:v>
                </c:pt>
                <c:pt idx="612">
                  <c:v>3.5000000000000003E-2</c:v>
                </c:pt>
                <c:pt idx="613">
                  <c:v>3.5000000000000003E-2</c:v>
                </c:pt>
                <c:pt idx="614">
                  <c:v>3.5000000000000003E-2</c:v>
                </c:pt>
                <c:pt idx="615">
                  <c:v>3.5000000000000003E-2</c:v>
                </c:pt>
                <c:pt idx="616">
                  <c:v>3.5000000000000003E-2</c:v>
                </c:pt>
                <c:pt idx="617">
                  <c:v>3.5000000000000003E-2</c:v>
                </c:pt>
                <c:pt idx="618">
                  <c:v>3.5000000000000003E-2</c:v>
                </c:pt>
                <c:pt idx="619">
                  <c:v>3.5000000000000003E-2</c:v>
                </c:pt>
                <c:pt idx="620">
                  <c:v>3.5000000000000003E-2</c:v>
                </c:pt>
                <c:pt idx="621">
                  <c:v>3.5000000000000003E-2</c:v>
                </c:pt>
                <c:pt idx="622">
                  <c:v>3.5000000000000003E-2</c:v>
                </c:pt>
                <c:pt idx="623">
                  <c:v>3.5000000000000003E-2</c:v>
                </c:pt>
                <c:pt idx="624">
                  <c:v>3.5000000000000003E-2</c:v>
                </c:pt>
                <c:pt idx="625">
                  <c:v>0.03</c:v>
                </c:pt>
                <c:pt idx="626">
                  <c:v>0.03</c:v>
                </c:pt>
                <c:pt idx="627">
                  <c:v>0.03</c:v>
                </c:pt>
                <c:pt idx="628">
                  <c:v>0.03</c:v>
                </c:pt>
                <c:pt idx="629">
                  <c:v>0.03</c:v>
                </c:pt>
                <c:pt idx="630">
                  <c:v>0.03</c:v>
                </c:pt>
                <c:pt idx="631">
                  <c:v>0.03</c:v>
                </c:pt>
                <c:pt idx="632">
                  <c:v>0.03</c:v>
                </c:pt>
                <c:pt idx="633">
                  <c:v>0.03</c:v>
                </c:pt>
                <c:pt idx="634">
                  <c:v>0.03</c:v>
                </c:pt>
                <c:pt idx="635">
                  <c:v>0.03</c:v>
                </c:pt>
                <c:pt idx="636">
                  <c:v>0.03</c:v>
                </c:pt>
                <c:pt idx="637">
                  <c:v>0.03</c:v>
                </c:pt>
                <c:pt idx="638">
                  <c:v>0.03</c:v>
                </c:pt>
                <c:pt idx="639">
                  <c:v>0.03</c:v>
                </c:pt>
                <c:pt idx="640">
                  <c:v>2.5000000000000001E-2</c:v>
                </c:pt>
                <c:pt idx="641">
                  <c:v>2.5000000000000001E-2</c:v>
                </c:pt>
                <c:pt idx="642">
                  <c:v>2.5000000000000001E-2</c:v>
                </c:pt>
                <c:pt idx="643">
                  <c:v>2.5000000000000001E-2</c:v>
                </c:pt>
                <c:pt idx="644">
                  <c:v>2.5000000000000001E-2</c:v>
                </c:pt>
                <c:pt idx="645">
                  <c:v>2.5000000000000001E-2</c:v>
                </c:pt>
                <c:pt idx="646">
                  <c:v>2.5000000000000001E-2</c:v>
                </c:pt>
                <c:pt idx="647">
                  <c:v>2.5000000000000001E-2</c:v>
                </c:pt>
                <c:pt idx="648">
                  <c:v>2.5000000000000001E-2</c:v>
                </c:pt>
                <c:pt idx="649">
                  <c:v>2.5000000000000001E-2</c:v>
                </c:pt>
                <c:pt idx="650">
                  <c:v>2.5000000000000001E-2</c:v>
                </c:pt>
                <c:pt idx="651">
                  <c:v>2.5000000000000001E-2</c:v>
                </c:pt>
                <c:pt idx="652">
                  <c:v>2.5000000000000001E-2</c:v>
                </c:pt>
                <c:pt idx="653">
                  <c:v>2.5000000000000001E-2</c:v>
                </c:pt>
                <c:pt idx="654">
                  <c:v>2.5000000000000001E-2</c:v>
                </c:pt>
                <c:pt idx="655">
                  <c:v>2.5000000000000001E-2</c:v>
                </c:pt>
                <c:pt idx="656">
                  <c:v>2.5000000000000001E-2</c:v>
                </c:pt>
                <c:pt idx="657">
                  <c:v>2.5000000000000001E-2</c:v>
                </c:pt>
                <c:pt idx="658">
                  <c:v>2.5000000000000001E-2</c:v>
                </c:pt>
                <c:pt idx="659">
                  <c:v>2.5000000000000001E-2</c:v>
                </c:pt>
                <c:pt idx="660">
                  <c:v>2.5000000000000001E-2</c:v>
                </c:pt>
                <c:pt idx="661">
                  <c:v>2.5000000000000001E-2</c:v>
                </c:pt>
                <c:pt idx="662">
                  <c:v>2.5000000000000001E-2</c:v>
                </c:pt>
                <c:pt idx="663">
                  <c:v>2.5000000000000001E-2</c:v>
                </c:pt>
                <c:pt idx="664">
                  <c:v>2.5000000000000001E-2</c:v>
                </c:pt>
                <c:pt idx="665">
                  <c:v>2.5000000000000001E-2</c:v>
                </c:pt>
                <c:pt idx="666">
                  <c:v>2.5000000000000001E-2</c:v>
                </c:pt>
                <c:pt idx="667">
                  <c:v>2.5000000000000001E-2</c:v>
                </c:pt>
                <c:pt idx="668">
                  <c:v>2.5000000000000001E-2</c:v>
                </c:pt>
                <c:pt idx="669">
                  <c:v>2.5000000000000001E-2</c:v>
                </c:pt>
                <c:pt idx="670">
                  <c:v>2.5000000000000001E-2</c:v>
                </c:pt>
                <c:pt idx="671">
                  <c:v>2.5000000000000001E-2</c:v>
                </c:pt>
                <c:pt idx="672">
                  <c:v>2.5000000000000001E-2</c:v>
                </c:pt>
                <c:pt idx="673">
                  <c:v>2.5000000000000001E-2</c:v>
                </c:pt>
                <c:pt idx="674">
                  <c:v>2.5000000000000001E-2</c:v>
                </c:pt>
                <c:pt idx="675">
                  <c:v>0.02</c:v>
                </c:pt>
                <c:pt idx="676">
                  <c:v>0.02</c:v>
                </c:pt>
                <c:pt idx="677">
                  <c:v>0.02</c:v>
                </c:pt>
                <c:pt idx="678">
                  <c:v>0.02</c:v>
                </c:pt>
                <c:pt idx="679">
                  <c:v>0.02</c:v>
                </c:pt>
                <c:pt idx="680">
                  <c:v>0.02</c:v>
                </c:pt>
                <c:pt idx="681">
                  <c:v>0.02</c:v>
                </c:pt>
                <c:pt idx="682">
                  <c:v>0.02</c:v>
                </c:pt>
                <c:pt idx="683">
                  <c:v>0.02</c:v>
                </c:pt>
                <c:pt idx="684">
                  <c:v>0.02</c:v>
                </c:pt>
                <c:pt idx="685">
                  <c:v>0.02</c:v>
                </c:pt>
                <c:pt idx="686">
                  <c:v>0.02</c:v>
                </c:pt>
                <c:pt idx="687">
                  <c:v>0.02</c:v>
                </c:pt>
                <c:pt idx="688">
                  <c:v>0.02</c:v>
                </c:pt>
                <c:pt idx="689">
                  <c:v>0.02</c:v>
                </c:pt>
                <c:pt idx="690">
                  <c:v>0.02</c:v>
                </c:pt>
                <c:pt idx="691">
                  <c:v>0.02</c:v>
                </c:pt>
                <c:pt idx="692">
                  <c:v>0.02</c:v>
                </c:pt>
                <c:pt idx="693">
                  <c:v>0.02</c:v>
                </c:pt>
                <c:pt idx="694">
                  <c:v>0.02</c:v>
                </c:pt>
                <c:pt idx="695">
                  <c:v>0.02</c:v>
                </c:pt>
                <c:pt idx="696">
                  <c:v>0.02</c:v>
                </c:pt>
                <c:pt idx="697">
                  <c:v>0.02</c:v>
                </c:pt>
                <c:pt idx="698">
                  <c:v>0.02</c:v>
                </c:pt>
                <c:pt idx="699">
                  <c:v>0.02</c:v>
                </c:pt>
                <c:pt idx="700">
                  <c:v>0.02</c:v>
                </c:pt>
                <c:pt idx="701">
                  <c:v>0.02</c:v>
                </c:pt>
                <c:pt idx="702">
                  <c:v>0.02</c:v>
                </c:pt>
                <c:pt idx="703">
                  <c:v>0.02</c:v>
                </c:pt>
                <c:pt idx="704">
                  <c:v>0.02</c:v>
                </c:pt>
                <c:pt idx="705">
                  <c:v>0.02</c:v>
                </c:pt>
                <c:pt idx="706">
                  <c:v>0.02</c:v>
                </c:pt>
                <c:pt idx="707">
                  <c:v>0.02</c:v>
                </c:pt>
                <c:pt idx="708">
                  <c:v>0.02</c:v>
                </c:pt>
                <c:pt idx="709">
                  <c:v>0.02</c:v>
                </c:pt>
                <c:pt idx="710">
                  <c:v>1.7500000000000002E-2</c:v>
                </c:pt>
                <c:pt idx="711">
                  <c:v>1.7500000000000002E-2</c:v>
                </c:pt>
                <c:pt idx="712">
                  <c:v>1.7500000000000002E-2</c:v>
                </c:pt>
                <c:pt idx="713">
                  <c:v>1.7500000000000002E-2</c:v>
                </c:pt>
                <c:pt idx="714">
                  <c:v>1.7500000000000002E-2</c:v>
                </c:pt>
                <c:pt idx="715">
                  <c:v>1.7500000000000002E-2</c:v>
                </c:pt>
                <c:pt idx="716">
                  <c:v>1.7500000000000002E-2</c:v>
                </c:pt>
                <c:pt idx="717">
                  <c:v>1.7500000000000002E-2</c:v>
                </c:pt>
                <c:pt idx="718">
                  <c:v>1.7500000000000002E-2</c:v>
                </c:pt>
                <c:pt idx="719">
                  <c:v>1.7500000000000002E-2</c:v>
                </c:pt>
                <c:pt idx="720">
                  <c:v>1.7500000000000002E-2</c:v>
                </c:pt>
                <c:pt idx="721">
                  <c:v>1.7500000000000002E-2</c:v>
                </c:pt>
                <c:pt idx="722">
                  <c:v>1.7500000000000002E-2</c:v>
                </c:pt>
                <c:pt idx="723">
                  <c:v>1.7500000000000002E-2</c:v>
                </c:pt>
                <c:pt idx="724">
                  <c:v>1.7500000000000002E-2</c:v>
                </c:pt>
                <c:pt idx="725">
                  <c:v>1.7500000000000002E-2</c:v>
                </c:pt>
                <c:pt idx="726">
                  <c:v>1.7500000000000002E-2</c:v>
                </c:pt>
                <c:pt idx="727">
                  <c:v>1.7500000000000002E-2</c:v>
                </c:pt>
                <c:pt idx="728">
                  <c:v>1.7500000000000002E-2</c:v>
                </c:pt>
                <c:pt idx="729">
                  <c:v>1.7500000000000002E-2</c:v>
                </c:pt>
                <c:pt idx="730">
                  <c:v>1.7500000000000002E-2</c:v>
                </c:pt>
                <c:pt idx="731">
                  <c:v>1.7500000000000002E-2</c:v>
                </c:pt>
                <c:pt idx="732">
                  <c:v>1.7500000000000002E-2</c:v>
                </c:pt>
                <c:pt idx="733">
                  <c:v>1.7500000000000002E-2</c:v>
                </c:pt>
                <c:pt idx="734">
                  <c:v>1.7500000000000002E-2</c:v>
                </c:pt>
                <c:pt idx="735">
                  <c:v>1.7500000000000002E-2</c:v>
                </c:pt>
                <c:pt idx="736">
                  <c:v>1.7500000000000002E-2</c:v>
                </c:pt>
                <c:pt idx="737">
                  <c:v>1.7500000000000002E-2</c:v>
                </c:pt>
                <c:pt idx="738">
                  <c:v>1.7500000000000002E-2</c:v>
                </c:pt>
                <c:pt idx="739">
                  <c:v>1.7500000000000002E-2</c:v>
                </c:pt>
                <c:pt idx="740">
                  <c:v>1.7500000000000002E-2</c:v>
                </c:pt>
                <c:pt idx="741">
                  <c:v>1.7500000000000002E-2</c:v>
                </c:pt>
                <c:pt idx="742">
                  <c:v>1.7500000000000002E-2</c:v>
                </c:pt>
                <c:pt idx="743">
                  <c:v>1.7500000000000002E-2</c:v>
                </c:pt>
                <c:pt idx="744">
                  <c:v>1.7500000000000002E-2</c:v>
                </c:pt>
                <c:pt idx="745">
                  <c:v>1.7500000000000002E-2</c:v>
                </c:pt>
                <c:pt idx="746">
                  <c:v>1.7500000000000002E-2</c:v>
                </c:pt>
                <c:pt idx="747">
                  <c:v>1.7500000000000002E-2</c:v>
                </c:pt>
                <c:pt idx="748">
                  <c:v>1.7500000000000002E-2</c:v>
                </c:pt>
                <c:pt idx="749">
                  <c:v>1.7500000000000002E-2</c:v>
                </c:pt>
                <c:pt idx="750">
                  <c:v>1.7500000000000002E-2</c:v>
                </c:pt>
                <c:pt idx="751">
                  <c:v>1.7500000000000002E-2</c:v>
                </c:pt>
                <c:pt idx="752">
                  <c:v>1.7500000000000002E-2</c:v>
                </c:pt>
                <c:pt idx="753">
                  <c:v>1.7500000000000002E-2</c:v>
                </c:pt>
                <c:pt idx="754">
                  <c:v>1.7500000000000002E-2</c:v>
                </c:pt>
                <c:pt idx="755">
                  <c:v>1.7500000000000002E-2</c:v>
                </c:pt>
                <c:pt idx="756">
                  <c:v>1.7500000000000002E-2</c:v>
                </c:pt>
                <c:pt idx="757">
                  <c:v>1.7500000000000002E-2</c:v>
                </c:pt>
                <c:pt idx="758">
                  <c:v>1.7500000000000002E-2</c:v>
                </c:pt>
                <c:pt idx="759">
                  <c:v>1.7500000000000002E-2</c:v>
                </c:pt>
                <c:pt idx="760">
                  <c:v>1.7500000000000002E-2</c:v>
                </c:pt>
                <c:pt idx="761">
                  <c:v>1.7500000000000002E-2</c:v>
                </c:pt>
                <c:pt idx="762">
                  <c:v>1.7500000000000002E-2</c:v>
                </c:pt>
                <c:pt idx="763">
                  <c:v>1.7500000000000002E-2</c:v>
                </c:pt>
                <c:pt idx="764">
                  <c:v>1.7500000000000002E-2</c:v>
                </c:pt>
                <c:pt idx="765">
                  <c:v>1.7500000000000002E-2</c:v>
                </c:pt>
                <c:pt idx="766">
                  <c:v>1.7500000000000002E-2</c:v>
                </c:pt>
                <c:pt idx="767">
                  <c:v>1.7500000000000002E-2</c:v>
                </c:pt>
                <c:pt idx="768">
                  <c:v>1.7500000000000002E-2</c:v>
                </c:pt>
                <c:pt idx="769">
                  <c:v>1.7500000000000002E-2</c:v>
                </c:pt>
                <c:pt idx="770">
                  <c:v>1.7500000000000002E-2</c:v>
                </c:pt>
                <c:pt idx="771">
                  <c:v>1.7500000000000002E-2</c:v>
                </c:pt>
                <c:pt idx="772">
                  <c:v>1.7500000000000002E-2</c:v>
                </c:pt>
                <c:pt idx="773">
                  <c:v>1.7500000000000002E-2</c:v>
                </c:pt>
                <c:pt idx="774">
                  <c:v>1.7500000000000002E-2</c:v>
                </c:pt>
                <c:pt idx="775">
                  <c:v>1.7500000000000002E-2</c:v>
                </c:pt>
                <c:pt idx="776">
                  <c:v>1.7500000000000002E-2</c:v>
                </c:pt>
                <c:pt idx="777">
                  <c:v>1.7500000000000002E-2</c:v>
                </c:pt>
                <c:pt idx="778">
                  <c:v>1.7500000000000002E-2</c:v>
                </c:pt>
                <c:pt idx="779">
                  <c:v>1.7500000000000002E-2</c:v>
                </c:pt>
                <c:pt idx="780">
                  <c:v>1.7500000000000002E-2</c:v>
                </c:pt>
                <c:pt idx="781">
                  <c:v>1.7500000000000002E-2</c:v>
                </c:pt>
                <c:pt idx="782">
                  <c:v>1.7500000000000002E-2</c:v>
                </c:pt>
                <c:pt idx="783">
                  <c:v>1.7500000000000002E-2</c:v>
                </c:pt>
                <c:pt idx="784">
                  <c:v>1.7500000000000002E-2</c:v>
                </c:pt>
                <c:pt idx="785">
                  <c:v>1.7500000000000002E-2</c:v>
                </c:pt>
                <c:pt idx="786">
                  <c:v>1.7500000000000002E-2</c:v>
                </c:pt>
                <c:pt idx="787">
                  <c:v>1.7500000000000002E-2</c:v>
                </c:pt>
                <c:pt idx="788">
                  <c:v>1.7500000000000002E-2</c:v>
                </c:pt>
                <c:pt idx="789">
                  <c:v>1.7500000000000002E-2</c:v>
                </c:pt>
                <c:pt idx="790">
                  <c:v>1.7500000000000002E-2</c:v>
                </c:pt>
                <c:pt idx="791">
                  <c:v>1.7500000000000002E-2</c:v>
                </c:pt>
                <c:pt idx="792">
                  <c:v>1.7500000000000002E-2</c:v>
                </c:pt>
                <c:pt idx="793">
                  <c:v>1.7500000000000002E-2</c:v>
                </c:pt>
                <c:pt idx="794">
                  <c:v>1.7500000000000002E-2</c:v>
                </c:pt>
                <c:pt idx="795">
                  <c:v>1.7500000000000002E-2</c:v>
                </c:pt>
                <c:pt idx="796">
                  <c:v>1.7500000000000002E-2</c:v>
                </c:pt>
                <c:pt idx="797">
                  <c:v>1.7500000000000002E-2</c:v>
                </c:pt>
                <c:pt idx="798">
                  <c:v>1.7500000000000002E-2</c:v>
                </c:pt>
                <c:pt idx="799">
                  <c:v>1.7500000000000002E-2</c:v>
                </c:pt>
                <c:pt idx="800">
                  <c:v>1.7500000000000002E-2</c:v>
                </c:pt>
                <c:pt idx="801">
                  <c:v>1.7500000000000002E-2</c:v>
                </c:pt>
                <c:pt idx="802">
                  <c:v>1.7500000000000002E-2</c:v>
                </c:pt>
                <c:pt idx="803">
                  <c:v>1.7500000000000002E-2</c:v>
                </c:pt>
                <c:pt idx="804">
                  <c:v>1.7500000000000002E-2</c:v>
                </c:pt>
                <c:pt idx="805">
                  <c:v>1.7500000000000002E-2</c:v>
                </c:pt>
                <c:pt idx="806">
                  <c:v>1.7500000000000002E-2</c:v>
                </c:pt>
                <c:pt idx="807">
                  <c:v>1.7500000000000002E-2</c:v>
                </c:pt>
                <c:pt idx="808">
                  <c:v>1.7500000000000002E-2</c:v>
                </c:pt>
                <c:pt idx="809">
                  <c:v>1.7500000000000002E-2</c:v>
                </c:pt>
                <c:pt idx="810">
                  <c:v>1.7500000000000002E-2</c:v>
                </c:pt>
                <c:pt idx="811">
                  <c:v>1.7500000000000002E-2</c:v>
                </c:pt>
                <c:pt idx="812">
                  <c:v>1.7500000000000002E-2</c:v>
                </c:pt>
                <c:pt idx="813">
                  <c:v>1.7500000000000002E-2</c:v>
                </c:pt>
                <c:pt idx="814">
                  <c:v>1.7500000000000002E-2</c:v>
                </c:pt>
                <c:pt idx="815">
                  <c:v>1.7500000000000002E-2</c:v>
                </c:pt>
                <c:pt idx="816">
                  <c:v>1.7500000000000002E-2</c:v>
                </c:pt>
                <c:pt idx="817">
                  <c:v>1.7500000000000002E-2</c:v>
                </c:pt>
                <c:pt idx="818">
                  <c:v>1.7500000000000002E-2</c:v>
                </c:pt>
                <c:pt idx="819">
                  <c:v>1.7500000000000002E-2</c:v>
                </c:pt>
                <c:pt idx="820">
                  <c:v>1.7500000000000002E-2</c:v>
                </c:pt>
                <c:pt idx="821">
                  <c:v>1.7500000000000002E-2</c:v>
                </c:pt>
                <c:pt idx="822">
                  <c:v>1.7500000000000002E-2</c:v>
                </c:pt>
                <c:pt idx="823">
                  <c:v>1.7500000000000002E-2</c:v>
                </c:pt>
                <c:pt idx="824">
                  <c:v>1.7500000000000002E-2</c:v>
                </c:pt>
                <c:pt idx="825">
                  <c:v>1.7500000000000002E-2</c:v>
                </c:pt>
                <c:pt idx="826">
                  <c:v>1.7500000000000002E-2</c:v>
                </c:pt>
                <c:pt idx="827">
                  <c:v>1.7500000000000002E-2</c:v>
                </c:pt>
                <c:pt idx="828">
                  <c:v>1.7500000000000002E-2</c:v>
                </c:pt>
                <c:pt idx="829">
                  <c:v>1.7500000000000002E-2</c:v>
                </c:pt>
                <c:pt idx="830">
                  <c:v>1.7500000000000002E-2</c:v>
                </c:pt>
                <c:pt idx="831">
                  <c:v>1.7500000000000002E-2</c:v>
                </c:pt>
                <c:pt idx="832">
                  <c:v>1.7500000000000002E-2</c:v>
                </c:pt>
                <c:pt idx="833">
                  <c:v>1.7500000000000002E-2</c:v>
                </c:pt>
                <c:pt idx="834">
                  <c:v>1.7500000000000002E-2</c:v>
                </c:pt>
                <c:pt idx="835">
                  <c:v>1.7500000000000002E-2</c:v>
                </c:pt>
                <c:pt idx="836">
                  <c:v>1.7500000000000002E-2</c:v>
                </c:pt>
                <c:pt idx="837">
                  <c:v>1.7500000000000002E-2</c:v>
                </c:pt>
                <c:pt idx="838">
                  <c:v>1.7500000000000002E-2</c:v>
                </c:pt>
                <c:pt idx="839">
                  <c:v>1.7500000000000002E-2</c:v>
                </c:pt>
                <c:pt idx="840">
                  <c:v>1.7500000000000002E-2</c:v>
                </c:pt>
                <c:pt idx="841">
                  <c:v>1.7500000000000002E-2</c:v>
                </c:pt>
                <c:pt idx="842">
                  <c:v>1.7500000000000002E-2</c:v>
                </c:pt>
                <c:pt idx="843">
                  <c:v>1.7500000000000002E-2</c:v>
                </c:pt>
                <c:pt idx="844">
                  <c:v>1.7500000000000002E-2</c:v>
                </c:pt>
                <c:pt idx="845">
                  <c:v>1.7500000000000002E-2</c:v>
                </c:pt>
                <c:pt idx="846">
                  <c:v>1.7500000000000002E-2</c:v>
                </c:pt>
                <c:pt idx="847">
                  <c:v>1.7500000000000002E-2</c:v>
                </c:pt>
                <c:pt idx="848">
                  <c:v>1.7500000000000002E-2</c:v>
                </c:pt>
                <c:pt idx="849">
                  <c:v>1.7500000000000002E-2</c:v>
                </c:pt>
                <c:pt idx="850">
                  <c:v>1.7500000000000002E-2</c:v>
                </c:pt>
                <c:pt idx="851">
                  <c:v>1.7500000000000002E-2</c:v>
                </c:pt>
                <c:pt idx="852">
                  <c:v>1.7500000000000002E-2</c:v>
                </c:pt>
                <c:pt idx="853">
                  <c:v>1.7500000000000002E-2</c:v>
                </c:pt>
                <c:pt idx="854">
                  <c:v>1.7500000000000002E-2</c:v>
                </c:pt>
                <c:pt idx="855">
                  <c:v>1.7500000000000002E-2</c:v>
                </c:pt>
                <c:pt idx="856">
                  <c:v>1.7500000000000002E-2</c:v>
                </c:pt>
                <c:pt idx="857">
                  <c:v>1.7500000000000002E-2</c:v>
                </c:pt>
                <c:pt idx="858">
                  <c:v>1.7500000000000002E-2</c:v>
                </c:pt>
                <c:pt idx="859">
                  <c:v>1.7500000000000002E-2</c:v>
                </c:pt>
                <c:pt idx="860">
                  <c:v>1.7500000000000002E-2</c:v>
                </c:pt>
                <c:pt idx="861">
                  <c:v>1.7500000000000002E-2</c:v>
                </c:pt>
                <c:pt idx="862">
                  <c:v>1.7500000000000002E-2</c:v>
                </c:pt>
                <c:pt idx="863">
                  <c:v>1.7500000000000002E-2</c:v>
                </c:pt>
                <c:pt idx="864">
                  <c:v>1.7500000000000002E-2</c:v>
                </c:pt>
                <c:pt idx="865">
                  <c:v>1.7500000000000002E-2</c:v>
                </c:pt>
                <c:pt idx="866">
                  <c:v>1.7500000000000002E-2</c:v>
                </c:pt>
                <c:pt idx="867">
                  <c:v>1.7500000000000002E-2</c:v>
                </c:pt>
                <c:pt idx="868">
                  <c:v>1.7500000000000002E-2</c:v>
                </c:pt>
                <c:pt idx="869">
                  <c:v>1.7500000000000002E-2</c:v>
                </c:pt>
                <c:pt idx="870">
                  <c:v>1.7500000000000002E-2</c:v>
                </c:pt>
                <c:pt idx="871">
                  <c:v>1.7500000000000002E-2</c:v>
                </c:pt>
                <c:pt idx="872">
                  <c:v>1.7500000000000002E-2</c:v>
                </c:pt>
                <c:pt idx="873">
                  <c:v>1.7500000000000002E-2</c:v>
                </c:pt>
                <c:pt idx="874">
                  <c:v>1.7500000000000002E-2</c:v>
                </c:pt>
                <c:pt idx="875">
                  <c:v>1.7500000000000002E-2</c:v>
                </c:pt>
                <c:pt idx="876">
                  <c:v>1.7500000000000002E-2</c:v>
                </c:pt>
                <c:pt idx="877">
                  <c:v>1.7500000000000002E-2</c:v>
                </c:pt>
                <c:pt idx="878">
                  <c:v>1.7500000000000002E-2</c:v>
                </c:pt>
                <c:pt idx="879">
                  <c:v>1.7500000000000002E-2</c:v>
                </c:pt>
                <c:pt idx="880">
                  <c:v>1.7500000000000002E-2</c:v>
                </c:pt>
                <c:pt idx="881">
                  <c:v>1.7500000000000002E-2</c:v>
                </c:pt>
                <c:pt idx="882">
                  <c:v>1.7500000000000002E-2</c:v>
                </c:pt>
                <c:pt idx="883">
                  <c:v>1.7500000000000002E-2</c:v>
                </c:pt>
                <c:pt idx="884">
                  <c:v>1.7500000000000002E-2</c:v>
                </c:pt>
                <c:pt idx="885">
                  <c:v>1.7500000000000002E-2</c:v>
                </c:pt>
                <c:pt idx="886">
                  <c:v>1.7500000000000002E-2</c:v>
                </c:pt>
                <c:pt idx="887">
                  <c:v>1.7500000000000002E-2</c:v>
                </c:pt>
                <c:pt idx="888">
                  <c:v>1.7500000000000002E-2</c:v>
                </c:pt>
                <c:pt idx="889">
                  <c:v>1.7500000000000002E-2</c:v>
                </c:pt>
                <c:pt idx="890">
                  <c:v>1.7500000000000002E-2</c:v>
                </c:pt>
                <c:pt idx="891">
                  <c:v>1.7500000000000002E-2</c:v>
                </c:pt>
                <c:pt idx="892">
                  <c:v>1.7500000000000002E-2</c:v>
                </c:pt>
                <c:pt idx="893">
                  <c:v>1.7500000000000002E-2</c:v>
                </c:pt>
                <c:pt idx="894">
                  <c:v>1.7500000000000002E-2</c:v>
                </c:pt>
                <c:pt idx="895">
                  <c:v>1.7500000000000002E-2</c:v>
                </c:pt>
                <c:pt idx="896">
                  <c:v>1.7500000000000002E-2</c:v>
                </c:pt>
                <c:pt idx="897">
                  <c:v>1.7500000000000002E-2</c:v>
                </c:pt>
                <c:pt idx="898">
                  <c:v>1.7500000000000002E-2</c:v>
                </c:pt>
                <c:pt idx="899">
                  <c:v>1.7500000000000002E-2</c:v>
                </c:pt>
                <c:pt idx="900">
                  <c:v>1.7500000000000002E-2</c:v>
                </c:pt>
                <c:pt idx="901">
                  <c:v>1.7500000000000002E-2</c:v>
                </c:pt>
                <c:pt idx="902">
                  <c:v>1.7500000000000002E-2</c:v>
                </c:pt>
                <c:pt idx="903">
                  <c:v>1.7500000000000002E-2</c:v>
                </c:pt>
                <c:pt idx="904">
                  <c:v>1.7500000000000002E-2</c:v>
                </c:pt>
                <c:pt idx="905">
                  <c:v>1.7500000000000002E-2</c:v>
                </c:pt>
                <c:pt idx="906">
                  <c:v>1.7500000000000002E-2</c:v>
                </c:pt>
                <c:pt idx="907">
                  <c:v>1.7500000000000002E-2</c:v>
                </c:pt>
                <c:pt idx="908">
                  <c:v>1.7500000000000002E-2</c:v>
                </c:pt>
                <c:pt idx="909">
                  <c:v>1.7500000000000002E-2</c:v>
                </c:pt>
                <c:pt idx="910">
                  <c:v>1.7500000000000002E-2</c:v>
                </c:pt>
                <c:pt idx="911">
                  <c:v>1.7500000000000002E-2</c:v>
                </c:pt>
                <c:pt idx="912">
                  <c:v>1.7500000000000002E-2</c:v>
                </c:pt>
                <c:pt idx="913">
                  <c:v>1.7500000000000002E-2</c:v>
                </c:pt>
                <c:pt idx="914">
                  <c:v>1.7500000000000002E-2</c:v>
                </c:pt>
                <c:pt idx="915">
                  <c:v>1.7500000000000002E-2</c:v>
                </c:pt>
                <c:pt idx="916">
                  <c:v>1.7500000000000002E-2</c:v>
                </c:pt>
                <c:pt idx="917">
                  <c:v>1.7500000000000002E-2</c:v>
                </c:pt>
                <c:pt idx="918">
                  <c:v>1.7500000000000002E-2</c:v>
                </c:pt>
                <c:pt idx="919">
                  <c:v>1.7500000000000002E-2</c:v>
                </c:pt>
                <c:pt idx="920">
                  <c:v>1.7500000000000002E-2</c:v>
                </c:pt>
                <c:pt idx="921">
                  <c:v>1.7500000000000002E-2</c:v>
                </c:pt>
                <c:pt idx="922">
                  <c:v>1.7500000000000002E-2</c:v>
                </c:pt>
                <c:pt idx="923">
                  <c:v>1.7500000000000002E-2</c:v>
                </c:pt>
                <c:pt idx="924">
                  <c:v>1.7500000000000002E-2</c:v>
                </c:pt>
                <c:pt idx="925">
                  <c:v>1.7500000000000002E-2</c:v>
                </c:pt>
                <c:pt idx="926">
                  <c:v>1.7500000000000002E-2</c:v>
                </c:pt>
                <c:pt idx="927">
                  <c:v>1.7500000000000002E-2</c:v>
                </c:pt>
                <c:pt idx="928">
                  <c:v>1.7500000000000002E-2</c:v>
                </c:pt>
                <c:pt idx="929">
                  <c:v>1.7500000000000002E-2</c:v>
                </c:pt>
                <c:pt idx="930">
                  <c:v>1.7500000000000002E-2</c:v>
                </c:pt>
                <c:pt idx="931">
                  <c:v>1.7500000000000002E-2</c:v>
                </c:pt>
                <c:pt idx="932">
                  <c:v>1.7500000000000002E-2</c:v>
                </c:pt>
                <c:pt idx="933">
                  <c:v>1.7500000000000002E-2</c:v>
                </c:pt>
                <c:pt idx="934">
                  <c:v>1.7500000000000002E-2</c:v>
                </c:pt>
                <c:pt idx="935">
                  <c:v>1.7500000000000002E-2</c:v>
                </c:pt>
                <c:pt idx="936">
                  <c:v>1.7500000000000002E-2</c:v>
                </c:pt>
                <c:pt idx="937">
                  <c:v>1.7500000000000002E-2</c:v>
                </c:pt>
                <c:pt idx="938">
                  <c:v>1.7500000000000002E-2</c:v>
                </c:pt>
                <c:pt idx="939">
                  <c:v>1.7500000000000002E-2</c:v>
                </c:pt>
                <c:pt idx="940">
                  <c:v>1.7500000000000002E-2</c:v>
                </c:pt>
                <c:pt idx="941">
                  <c:v>1.7500000000000002E-2</c:v>
                </c:pt>
                <c:pt idx="942">
                  <c:v>1.7500000000000002E-2</c:v>
                </c:pt>
                <c:pt idx="943">
                  <c:v>1.7500000000000002E-2</c:v>
                </c:pt>
                <c:pt idx="944">
                  <c:v>1.7500000000000002E-2</c:v>
                </c:pt>
                <c:pt idx="945">
                  <c:v>1.7500000000000002E-2</c:v>
                </c:pt>
                <c:pt idx="946">
                  <c:v>1.7500000000000002E-2</c:v>
                </c:pt>
                <c:pt idx="947">
                  <c:v>1.7500000000000002E-2</c:v>
                </c:pt>
                <c:pt idx="948">
                  <c:v>1.7500000000000002E-2</c:v>
                </c:pt>
                <c:pt idx="949">
                  <c:v>1.7500000000000002E-2</c:v>
                </c:pt>
                <c:pt idx="950">
                  <c:v>1.7500000000000002E-2</c:v>
                </c:pt>
                <c:pt idx="951">
                  <c:v>1.7500000000000002E-2</c:v>
                </c:pt>
                <c:pt idx="952">
                  <c:v>1.7500000000000002E-2</c:v>
                </c:pt>
                <c:pt idx="953">
                  <c:v>1.7500000000000002E-2</c:v>
                </c:pt>
                <c:pt idx="954">
                  <c:v>1.7500000000000002E-2</c:v>
                </c:pt>
                <c:pt idx="955">
                  <c:v>1.7500000000000002E-2</c:v>
                </c:pt>
                <c:pt idx="956">
                  <c:v>1.7500000000000002E-2</c:v>
                </c:pt>
                <c:pt idx="957">
                  <c:v>1.7500000000000002E-2</c:v>
                </c:pt>
                <c:pt idx="958">
                  <c:v>1.7500000000000002E-2</c:v>
                </c:pt>
                <c:pt idx="959">
                  <c:v>1.7500000000000002E-2</c:v>
                </c:pt>
                <c:pt idx="960">
                  <c:v>1.7500000000000002E-2</c:v>
                </c:pt>
                <c:pt idx="961">
                  <c:v>1.7500000000000002E-2</c:v>
                </c:pt>
                <c:pt idx="962">
                  <c:v>1.7500000000000002E-2</c:v>
                </c:pt>
                <c:pt idx="963">
                  <c:v>1.7500000000000002E-2</c:v>
                </c:pt>
                <c:pt idx="964">
                  <c:v>1.7500000000000002E-2</c:v>
                </c:pt>
                <c:pt idx="965">
                  <c:v>1.7500000000000002E-2</c:v>
                </c:pt>
                <c:pt idx="966">
                  <c:v>1.7500000000000002E-2</c:v>
                </c:pt>
                <c:pt idx="967">
                  <c:v>1.7500000000000002E-2</c:v>
                </c:pt>
                <c:pt idx="968">
                  <c:v>1.7500000000000002E-2</c:v>
                </c:pt>
                <c:pt idx="969">
                  <c:v>1.7500000000000002E-2</c:v>
                </c:pt>
                <c:pt idx="970">
                  <c:v>1.7500000000000002E-2</c:v>
                </c:pt>
                <c:pt idx="971">
                  <c:v>1.7500000000000002E-2</c:v>
                </c:pt>
                <c:pt idx="972">
                  <c:v>1.7500000000000002E-2</c:v>
                </c:pt>
                <c:pt idx="973">
                  <c:v>1.7500000000000002E-2</c:v>
                </c:pt>
                <c:pt idx="974">
                  <c:v>1.7500000000000002E-2</c:v>
                </c:pt>
                <c:pt idx="975">
                  <c:v>1.7500000000000002E-2</c:v>
                </c:pt>
                <c:pt idx="976">
                  <c:v>1.7500000000000002E-2</c:v>
                </c:pt>
                <c:pt idx="977">
                  <c:v>1.7500000000000002E-2</c:v>
                </c:pt>
                <c:pt idx="978">
                  <c:v>1.7500000000000002E-2</c:v>
                </c:pt>
                <c:pt idx="979">
                  <c:v>1.7500000000000002E-2</c:v>
                </c:pt>
                <c:pt idx="980">
                  <c:v>1.7500000000000002E-2</c:v>
                </c:pt>
                <c:pt idx="981">
                  <c:v>1.7500000000000002E-2</c:v>
                </c:pt>
                <c:pt idx="982">
                  <c:v>1.7500000000000002E-2</c:v>
                </c:pt>
                <c:pt idx="983">
                  <c:v>1.7500000000000002E-2</c:v>
                </c:pt>
                <c:pt idx="984">
                  <c:v>1.7500000000000002E-2</c:v>
                </c:pt>
                <c:pt idx="985">
                  <c:v>1.7500000000000002E-2</c:v>
                </c:pt>
                <c:pt idx="986">
                  <c:v>1.7500000000000002E-2</c:v>
                </c:pt>
                <c:pt idx="987">
                  <c:v>1.7500000000000002E-2</c:v>
                </c:pt>
                <c:pt idx="988">
                  <c:v>1.7500000000000002E-2</c:v>
                </c:pt>
                <c:pt idx="989">
                  <c:v>1.7500000000000002E-2</c:v>
                </c:pt>
                <c:pt idx="990">
                  <c:v>1.7500000000000002E-2</c:v>
                </c:pt>
                <c:pt idx="991">
                  <c:v>1.7500000000000002E-2</c:v>
                </c:pt>
                <c:pt idx="992">
                  <c:v>1.7500000000000002E-2</c:v>
                </c:pt>
                <c:pt idx="993">
                  <c:v>1.7500000000000002E-2</c:v>
                </c:pt>
                <c:pt idx="994">
                  <c:v>1.7500000000000002E-2</c:v>
                </c:pt>
                <c:pt idx="995">
                  <c:v>1.7500000000000002E-2</c:v>
                </c:pt>
                <c:pt idx="996">
                  <c:v>1.7500000000000002E-2</c:v>
                </c:pt>
                <c:pt idx="997">
                  <c:v>1.7500000000000002E-2</c:v>
                </c:pt>
                <c:pt idx="998">
                  <c:v>1.7500000000000002E-2</c:v>
                </c:pt>
                <c:pt idx="999">
                  <c:v>1.7500000000000002E-2</c:v>
                </c:pt>
                <c:pt idx="1000">
                  <c:v>1.7500000000000002E-2</c:v>
                </c:pt>
                <c:pt idx="1001">
                  <c:v>1.7500000000000002E-2</c:v>
                </c:pt>
                <c:pt idx="1002">
                  <c:v>1.7500000000000002E-2</c:v>
                </c:pt>
                <c:pt idx="1003">
                  <c:v>1.7500000000000002E-2</c:v>
                </c:pt>
                <c:pt idx="1004">
                  <c:v>1.7500000000000002E-2</c:v>
                </c:pt>
                <c:pt idx="1005">
                  <c:v>1.7500000000000002E-2</c:v>
                </c:pt>
                <c:pt idx="1006">
                  <c:v>1.7500000000000002E-2</c:v>
                </c:pt>
                <c:pt idx="1007">
                  <c:v>1.7500000000000002E-2</c:v>
                </c:pt>
                <c:pt idx="1008">
                  <c:v>1.7500000000000002E-2</c:v>
                </c:pt>
                <c:pt idx="1009">
                  <c:v>1.7500000000000002E-2</c:v>
                </c:pt>
                <c:pt idx="1010">
                  <c:v>1.7500000000000002E-2</c:v>
                </c:pt>
                <c:pt idx="1011">
                  <c:v>1.7500000000000002E-2</c:v>
                </c:pt>
                <c:pt idx="1012">
                  <c:v>1.7500000000000002E-2</c:v>
                </c:pt>
                <c:pt idx="1013">
                  <c:v>1.7500000000000002E-2</c:v>
                </c:pt>
                <c:pt idx="1014">
                  <c:v>1.7500000000000002E-2</c:v>
                </c:pt>
                <c:pt idx="1015">
                  <c:v>1.7500000000000002E-2</c:v>
                </c:pt>
                <c:pt idx="1016">
                  <c:v>1.7500000000000002E-2</c:v>
                </c:pt>
                <c:pt idx="1017">
                  <c:v>1.7500000000000002E-2</c:v>
                </c:pt>
                <c:pt idx="1018">
                  <c:v>1.7500000000000002E-2</c:v>
                </c:pt>
                <c:pt idx="1019">
                  <c:v>1.7500000000000002E-2</c:v>
                </c:pt>
                <c:pt idx="1020">
                  <c:v>1.7500000000000002E-2</c:v>
                </c:pt>
                <c:pt idx="1021">
                  <c:v>1.7500000000000002E-2</c:v>
                </c:pt>
                <c:pt idx="1022">
                  <c:v>1.7500000000000002E-2</c:v>
                </c:pt>
                <c:pt idx="1023">
                  <c:v>1.7500000000000002E-2</c:v>
                </c:pt>
                <c:pt idx="1024">
                  <c:v>1.7500000000000002E-2</c:v>
                </c:pt>
                <c:pt idx="1025">
                  <c:v>1.7500000000000002E-2</c:v>
                </c:pt>
                <c:pt idx="1026">
                  <c:v>1.7500000000000002E-2</c:v>
                </c:pt>
                <c:pt idx="1027">
                  <c:v>1.7500000000000002E-2</c:v>
                </c:pt>
                <c:pt idx="1028">
                  <c:v>1.7500000000000002E-2</c:v>
                </c:pt>
                <c:pt idx="1029">
                  <c:v>1.7500000000000002E-2</c:v>
                </c:pt>
                <c:pt idx="1030">
                  <c:v>1.7500000000000002E-2</c:v>
                </c:pt>
                <c:pt idx="1031">
                  <c:v>1.7500000000000002E-2</c:v>
                </c:pt>
                <c:pt idx="1032">
                  <c:v>1.7500000000000002E-2</c:v>
                </c:pt>
                <c:pt idx="1033">
                  <c:v>1.7500000000000002E-2</c:v>
                </c:pt>
                <c:pt idx="1034">
                  <c:v>1.7500000000000002E-2</c:v>
                </c:pt>
                <c:pt idx="1035">
                  <c:v>1.7500000000000002E-2</c:v>
                </c:pt>
                <c:pt idx="1036">
                  <c:v>1.7500000000000002E-2</c:v>
                </c:pt>
                <c:pt idx="1037">
                  <c:v>1.7500000000000002E-2</c:v>
                </c:pt>
                <c:pt idx="1038">
                  <c:v>1.7500000000000002E-2</c:v>
                </c:pt>
                <c:pt idx="1039">
                  <c:v>1.7500000000000002E-2</c:v>
                </c:pt>
                <c:pt idx="1040">
                  <c:v>1.2500000000000001E-2</c:v>
                </c:pt>
                <c:pt idx="1041">
                  <c:v>1.2500000000000001E-2</c:v>
                </c:pt>
                <c:pt idx="1042">
                  <c:v>1.2500000000000001E-2</c:v>
                </c:pt>
                <c:pt idx="1043">
                  <c:v>1.2500000000000001E-2</c:v>
                </c:pt>
                <c:pt idx="1044">
                  <c:v>1.2500000000000001E-2</c:v>
                </c:pt>
                <c:pt idx="1045">
                  <c:v>1.2500000000000001E-2</c:v>
                </c:pt>
                <c:pt idx="1046">
                  <c:v>1.2500000000000001E-2</c:v>
                </c:pt>
                <c:pt idx="1047">
                  <c:v>1.2500000000000001E-2</c:v>
                </c:pt>
                <c:pt idx="1048">
                  <c:v>1.2500000000000001E-2</c:v>
                </c:pt>
                <c:pt idx="1049">
                  <c:v>1.2500000000000001E-2</c:v>
                </c:pt>
                <c:pt idx="1050">
                  <c:v>1.2500000000000001E-2</c:v>
                </c:pt>
                <c:pt idx="1051">
                  <c:v>1.2500000000000001E-2</c:v>
                </c:pt>
                <c:pt idx="1052">
                  <c:v>1.2500000000000001E-2</c:v>
                </c:pt>
                <c:pt idx="1053">
                  <c:v>1.2500000000000001E-2</c:v>
                </c:pt>
                <c:pt idx="1054">
                  <c:v>1.2500000000000001E-2</c:v>
                </c:pt>
                <c:pt idx="1055">
                  <c:v>1.2500000000000001E-2</c:v>
                </c:pt>
                <c:pt idx="1056">
                  <c:v>1.2500000000000001E-2</c:v>
                </c:pt>
                <c:pt idx="1057">
                  <c:v>1.2500000000000001E-2</c:v>
                </c:pt>
                <c:pt idx="1058">
                  <c:v>1.2500000000000001E-2</c:v>
                </c:pt>
                <c:pt idx="1059">
                  <c:v>1.2500000000000001E-2</c:v>
                </c:pt>
                <c:pt idx="1060">
                  <c:v>1.2500000000000001E-2</c:v>
                </c:pt>
                <c:pt idx="1061">
                  <c:v>1.2500000000000001E-2</c:v>
                </c:pt>
                <c:pt idx="1062">
                  <c:v>1.2500000000000001E-2</c:v>
                </c:pt>
                <c:pt idx="1063">
                  <c:v>1.2500000000000001E-2</c:v>
                </c:pt>
                <c:pt idx="1064">
                  <c:v>1.2500000000000001E-2</c:v>
                </c:pt>
                <c:pt idx="1065">
                  <c:v>1.2500000000000001E-2</c:v>
                </c:pt>
                <c:pt idx="1066">
                  <c:v>1.2500000000000001E-2</c:v>
                </c:pt>
                <c:pt idx="1067">
                  <c:v>1.2500000000000001E-2</c:v>
                </c:pt>
                <c:pt idx="1068">
                  <c:v>1.2500000000000001E-2</c:v>
                </c:pt>
                <c:pt idx="1069">
                  <c:v>1.2500000000000001E-2</c:v>
                </c:pt>
                <c:pt idx="1070">
                  <c:v>1.2500000000000001E-2</c:v>
                </c:pt>
                <c:pt idx="1071">
                  <c:v>1.2500000000000001E-2</c:v>
                </c:pt>
                <c:pt idx="1072">
                  <c:v>1.2500000000000001E-2</c:v>
                </c:pt>
                <c:pt idx="1073">
                  <c:v>1.2500000000000001E-2</c:v>
                </c:pt>
                <c:pt idx="1074">
                  <c:v>1.2500000000000001E-2</c:v>
                </c:pt>
                <c:pt idx="1075">
                  <c:v>1.2500000000000001E-2</c:v>
                </c:pt>
                <c:pt idx="1076">
                  <c:v>1.2500000000000001E-2</c:v>
                </c:pt>
                <c:pt idx="1077">
                  <c:v>1.2500000000000001E-2</c:v>
                </c:pt>
                <c:pt idx="1078">
                  <c:v>1.2500000000000001E-2</c:v>
                </c:pt>
                <c:pt idx="1079">
                  <c:v>1.2500000000000001E-2</c:v>
                </c:pt>
                <c:pt idx="1080">
                  <c:v>1.2500000000000001E-2</c:v>
                </c:pt>
                <c:pt idx="1081">
                  <c:v>1.2500000000000001E-2</c:v>
                </c:pt>
                <c:pt idx="1082">
                  <c:v>1.2500000000000001E-2</c:v>
                </c:pt>
                <c:pt idx="1083">
                  <c:v>1.2500000000000001E-2</c:v>
                </c:pt>
                <c:pt idx="1084">
                  <c:v>1.2500000000000001E-2</c:v>
                </c:pt>
                <c:pt idx="1085">
                  <c:v>1.2500000000000001E-2</c:v>
                </c:pt>
                <c:pt idx="1086">
                  <c:v>1.2500000000000001E-2</c:v>
                </c:pt>
                <c:pt idx="1087">
                  <c:v>1.2500000000000001E-2</c:v>
                </c:pt>
                <c:pt idx="1088">
                  <c:v>1.2500000000000001E-2</c:v>
                </c:pt>
                <c:pt idx="1089">
                  <c:v>1.2500000000000001E-2</c:v>
                </c:pt>
                <c:pt idx="1090">
                  <c:v>1.2500000000000001E-2</c:v>
                </c:pt>
                <c:pt idx="1091">
                  <c:v>1.2500000000000001E-2</c:v>
                </c:pt>
                <c:pt idx="1092">
                  <c:v>1.2500000000000001E-2</c:v>
                </c:pt>
                <c:pt idx="1093">
                  <c:v>1.2500000000000001E-2</c:v>
                </c:pt>
                <c:pt idx="1094">
                  <c:v>1.2500000000000001E-2</c:v>
                </c:pt>
                <c:pt idx="1095">
                  <c:v>1.2500000000000001E-2</c:v>
                </c:pt>
                <c:pt idx="1096">
                  <c:v>1.2500000000000001E-2</c:v>
                </c:pt>
                <c:pt idx="1097">
                  <c:v>1.2500000000000001E-2</c:v>
                </c:pt>
                <c:pt idx="1098">
                  <c:v>1.2500000000000001E-2</c:v>
                </c:pt>
                <c:pt idx="1099">
                  <c:v>1.2500000000000001E-2</c:v>
                </c:pt>
                <c:pt idx="1100">
                  <c:v>1.2500000000000001E-2</c:v>
                </c:pt>
                <c:pt idx="1101">
                  <c:v>1.2500000000000001E-2</c:v>
                </c:pt>
                <c:pt idx="1102">
                  <c:v>1.2500000000000001E-2</c:v>
                </c:pt>
                <c:pt idx="1103">
                  <c:v>1.2500000000000001E-2</c:v>
                </c:pt>
                <c:pt idx="1104">
                  <c:v>1.2500000000000001E-2</c:v>
                </c:pt>
                <c:pt idx="1105">
                  <c:v>1.2500000000000001E-2</c:v>
                </c:pt>
                <c:pt idx="1106">
                  <c:v>1.2500000000000001E-2</c:v>
                </c:pt>
                <c:pt idx="1107">
                  <c:v>1.2500000000000001E-2</c:v>
                </c:pt>
                <c:pt idx="1108">
                  <c:v>1.2500000000000001E-2</c:v>
                </c:pt>
                <c:pt idx="1109">
                  <c:v>1.2500000000000001E-2</c:v>
                </c:pt>
                <c:pt idx="1110">
                  <c:v>1.2500000000000001E-2</c:v>
                </c:pt>
                <c:pt idx="1111">
                  <c:v>1.2500000000000001E-2</c:v>
                </c:pt>
                <c:pt idx="1112">
                  <c:v>1.2500000000000001E-2</c:v>
                </c:pt>
                <c:pt idx="1113">
                  <c:v>1.2500000000000001E-2</c:v>
                </c:pt>
                <c:pt idx="1114">
                  <c:v>1.2500000000000001E-2</c:v>
                </c:pt>
                <c:pt idx="1115">
                  <c:v>1.2500000000000001E-2</c:v>
                </c:pt>
                <c:pt idx="1116">
                  <c:v>1.2500000000000001E-2</c:v>
                </c:pt>
                <c:pt idx="1117">
                  <c:v>1.2500000000000001E-2</c:v>
                </c:pt>
                <c:pt idx="1118">
                  <c:v>1.2500000000000001E-2</c:v>
                </c:pt>
                <c:pt idx="1119">
                  <c:v>1.2500000000000001E-2</c:v>
                </c:pt>
                <c:pt idx="1120">
                  <c:v>1.2500000000000001E-2</c:v>
                </c:pt>
                <c:pt idx="1121">
                  <c:v>1.2500000000000001E-2</c:v>
                </c:pt>
                <c:pt idx="1122">
                  <c:v>1.2500000000000001E-2</c:v>
                </c:pt>
                <c:pt idx="1123">
                  <c:v>1.2500000000000001E-2</c:v>
                </c:pt>
                <c:pt idx="1124">
                  <c:v>1.2500000000000001E-2</c:v>
                </c:pt>
                <c:pt idx="1125">
                  <c:v>1.2500000000000001E-2</c:v>
                </c:pt>
                <c:pt idx="1126">
                  <c:v>1.2500000000000001E-2</c:v>
                </c:pt>
                <c:pt idx="1127">
                  <c:v>1.2500000000000001E-2</c:v>
                </c:pt>
                <c:pt idx="1128">
                  <c:v>1.2500000000000001E-2</c:v>
                </c:pt>
                <c:pt idx="1129">
                  <c:v>1.2500000000000001E-2</c:v>
                </c:pt>
                <c:pt idx="1130">
                  <c:v>1.2500000000000001E-2</c:v>
                </c:pt>
                <c:pt idx="1131">
                  <c:v>1.2500000000000001E-2</c:v>
                </c:pt>
                <c:pt idx="1132">
                  <c:v>1.2500000000000001E-2</c:v>
                </c:pt>
                <c:pt idx="1133">
                  <c:v>1.2500000000000001E-2</c:v>
                </c:pt>
                <c:pt idx="1134">
                  <c:v>1.2500000000000001E-2</c:v>
                </c:pt>
                <c:pt idx="1135">
                  <c:v>1.2500000000000001E-2</c:v>
                </c:pt>
                <c:pt idx="1136">
                  <c:v>1.2500000000000001E-2</c:v>
                </c:pt>
                <c:pt idx="1137">
                  <c:v>1.2500000000000001E-2</c:v>
                </c:pt>
                <c:pt idx="1138">
                  <c:v>1.2500000000000001E-2</c:v>
                </c:pt>
                <c:pt idx="1139">
                  <c:v>1.2500000000000001E-2</c:v>
                </c:pt>
                <c:pt idx="1140">
                  <c:v>1.2500000000000001E-2</c:v>
                </c:pt>
                <c:pt idx="1141">
                  <c:v>1.2500000000000001E-2</c:v>
                </c:pt>
                <c:pt idx="1142">
                  <c:v>1.2500000000000001E-2</c:v>
                </c:pt>
                <c:pt idx="1143">
                  <c:v>1.2500000000000001E-2</c:v>
                </c:pt>
                <c:pt idx="1144">
                  <c:v>1.2500000000000001E-2</c:v>
                </c:pt>
                <c:pt idx="1145">
                  <c:v>1.2500000000000001E-2</c:v>
                </c:pt>
                <c:pt idx="1146">
                  <c:v>1.2500000000000001E-2</c:v>
                </c:pt>
                <c:pt idx="1147">
                  <c:v>1.2500000000000001E-2</c:v>
                </c:pt>
                <c:pt idx="1148">
                  <c:v>1.2500000000000001E-2</c:v>
                </c:pt>
                <c:pt idx="1149">
                  <c:v>1.2500000000000001E-2</c:v>
                </c:pt>
                <c:pt idx="1150">
                  <c:v>1.2500000000000001E-2</c:v>
                </c:pt>
                <c:pt idx="1151">
                  <c:v>1.2500000000000001E-2</c:v>
                </c:pt>
                <c:pt idx="1152">
                  <c:v>1.2500000000000001E-2</c:v>
                </c:pt>
                <c:pt idx="1153">
                  <c:v>1.2500000000000001E-2</c:v>
                </c:pt>
                <c:pt idx="1154">
                  <c:v>1.2500000000000001E-2</c:v>
                </c:pt>
                <c:pt idx="1155">
                  <c:v>1.2500000000000001E-2</c:v>
                </c:pt>
                <c:pt idx="1156">
                  <c:v>1.2500000000000001E-2</c:v>
                </c:pt>
                <c:pt idx="1157">
                  <c:v>1.2500000000000001E-2</c:v>
                </c:pt>
                <c:pt idx="1158">
                  <c:v>1.2500000000000001E-2</c:v>
                </c:pt>
                <c:pt idx="1159">
                  <c:v>1.2500000000000001E-2</c:v>
                </c:pt>
                <c:pt idx="1160">
                  <c:v>1.2500000000000001E-2</c:v>
                </c:pt>
                <c:pt idx="1161">
                  <c:v>1.2500000000000001E-2</c:v>
                </c:pt>
                <c:pt idx="1162">
                  <c:v>1.2500000000000001E-2</c:v>
                </c:pt>
                <c:pt idx="1163">
                  <c:v>1.2500000000000001E-2</c:v>
                </c:pt>
                <c:pt idx="1164">
                  <c:v>1.2500000000000001E-2</c:v>
                </c:pt>
                <c:pt idx="1165">
                  <c:v>1.2500000000000001E-2</c:v>
                </c:pt>
                <c:pt idx="1166">
                  <c:v>1.2500000000000001E-2</c:v>
                </c:pt>
                <c:pt idx="1167">
                  <c:v>1.2500000000000001E-2</c:v>
                </c:pt>
                <c:pt idx="1168">
                  <c:v>1.2500000000000001E-2</c:v>
                </c:pt>
                <c:pt idx="1169">
                  <c:v>1.2500000000000001E-2</c:v>
                </c:pt>
                <c:pt idx="1170">
                  <c:v>1.2500000000000001E-2</c:v>
                </c:pt>
                <c:pt idx="1171">
                  <c:v>1.2500000000000001E-2</c:v>
                </c:pt>
                <c:pt idx="1172">
                  <c:v>1.2500000000000001E-2</c:v>
                </c:pt>
                <c:pt idx="1173">
                  <c:v>1.2500000000000001E-2</c:v>
                </c:pt>
                <c:pt idx="1174">
                  <c:v>1.2500000000000001E-2</c:v>
                </c:pt>
                <c:pt idx="1175">
                  <c:v>1.2500000000000001E-2</c:v>
                </c:pt>
                <c:pt idx="1176">
                  <c:v>1.2500000000000001E-2</c:v>
                </c:pt>
                <c:pt idx="1177">
                  <c:v>1.2500000000000001E-2</c:v>
                </c:pt>
                <c:pt idx="1178">
                  <c:v>1.2500000000000001E-2</c:v>
                </c:pt>
                <c:pt idx="1179">
                  <c:v>1.2500000000000001E-2</c:v>
                </c:pt>
                <c:pt idx="1180">
                  <c:v>1.2500000000000001E-2</c:v>
                </c:pt>
                <c:pt idx="1181">
                  <c:v>1.2500000000000001E-2</c:v>
                </c:pt>
                <c:pt idx="1182">
                  <c:v>1.2500000000000001E-2</c:v>
                </c:pt>
                <c:pt idx="1183">
                  <c:v>1.2500000000000001E-2</c:v>
                </c:pt>
                <c:pt idx="1184">
                  <c:v>1.2500000000000001E-2</c:v>
                </c:pt>
                <c:pt idx="1185">
                  <c:v>1.2500000000000001E-2</c:v>
                </c:pt>
                <c:pt idx="1186">
                  <c:v>1.2500000000000001E-2</c:v>
                </c:pt>
                <c:pt idx="1187">
                  <c:v>1.2500000000000001E-2</c:v>
                </c:pt>
                <c:pt idx="1188">
                  <c:v>1.2500000000000001E-2</c:v>
                </c:pt>
                <c:pt idx="1189">
                  <c:v>1.2500000000000001E-2</c:v>
                </c:pt>
                <c:pt idx="1190">
                  <c:v>1.2500000000000001E-2</c:v>
                </c:pt>
                <c:pt idx="1191">
                  <c:v>1.2500000000000001E-2</c:v>
                </c:pt>
                <c:pt idx="1192">
                  <c:v>1.2500000000000001E-2</c:v>
                </c:pt>
                <c:pt idx="1193">
                  <c:v>1.2500000000000001E-2</c:v>
                </c:pt>
                <c:pt idx="1194">
                  <c:v>1.2500000000000001E-2</c:v>
                </c:pt>
                <c:pt idx="1195">
                  <c:v>1.2500000000000001E-2</c:v>
                </c:pt>
                <c:pt idx="1196">
                  <c:v>1.2500000000000001E-2</c:v>
                </c:pt>
                <c:pt idx="1197">
                  <c:v>1.2500000000000001E-2</c:v>
                </c:pt>
                <c:pt idx="1198">
                  <c:v>1.2500000000000001E-2</c:v>
                </c:pt>
                <c:pt idx="1199">
                  <c:v>1.2500000000000001E-2</c:v>
                </c:pt>
                <c:pt idx="1200">
                  <c:v>1.2500000000000001E-2</c:v>
                </c:pt>
                <c:pt idx="1201">
                  <c:v>1.2500000000000001E-2</c:v>
                </c:pt>
                <c:pt idx="1202">
                  <c:v>1.2500000000000001E-2</c:v>
                </c:pt>
                <c:pt idx="1203">
                  <c:v>1.2500000000000001E-2</c:v>
                </c:pt>
                <c:pt idx="1204">
                  <c:v>1.2500000000000001E-2</c:v>
                </c:pt>
                <c:pt idx="1205">
                  <c:v>1.2500000000000001E-2</c:v>
                </c:pt>
                <c:pt idx="1206">
                  <c:v>1.2500000000000001E-2</c:v>
                </c:pt>
                <c:pt idx="1207">
                  <c:v>1.2500000000000001E-2</c:v>
                </c:pt>
                <c:pt idx="1208">
                  <c:v>1.2500000000000001E-2</c:v>
                </c:pt>
                <c:pt idx="1209">
                  <c:v>1.2500000000000001E-2</c:v>
                </c:pt>
                <c:pt idx="1210">
                  <c:v>1.2500000000000001E-2</c:v>
                </c:pt>
                <c:pt idx="1211">
                  <c:v>1.2500000000000001E-2</c:v>
                </c:pt>
                <c:pt idx="1212">
                  <c:v>1.2500000000000001E-2</c:v>
                </c:pt>
                <c:pt idx="1213">
                  <c:v>1.2500000000000001E-2</c:v>
                </c:pt>
                <c:pt idx="1214">
                  <c:v>1.2500000000000001E-2</c:v>
                </c:pt>
                <c:pt idx="1215">
                  <c:v>1.2500000000000001E-2</c:v>
                </c:pt>
                <c:pt idx="1216">
                  <c:v>1.2500000000000001E-2</c:v>
                </c:pt>
                <c:pt idx="1217">
                  <c:v>1.2500000000000001E-2</c:v>
                </c:pt>
                <c:pt idx="1218">
                  <c:v>1.2500000000000001E-2</c:v>
                </c:pt>
                <c:pt idx="1219">
                  <c:v>1.2500000000000001E-2</c:v>
                </c:pt>
                <c:pt idx="1220">
                  <c:v>1.2500000000000001E-2</c:v>
                </c:pt>
                <c:pt idx="1221">
                  <c:v>1.2500000000000001E-2</c:v>
                </c:pt>
                <c:pt idx="1222">
                  <c:v>1.2500000000000001E-2</c:v>
                </c:pt>
                <c:pt idx="1223">
                  <c:v>1.2500000000000001E-2</c:v>
                </c:pt>
                <c:pt idx="1224">
                  <c:v>1.2500000000000001E-2</c:v>
                </c:pt>
                <c:pt idx="1225">
                  <c:v>1.2500000000000001E-2</c:v>
                </c:pt>
                <c:pt idx="1226">
                  <c:v>1.2500000000000001E-2</c:v>
                </c:pt>
                <c:pt idx="1227">
                  <c:v>1.2500000000000001E-2</c:v>
                </c:pt>
                <c:pt idx="1228">
                  <c:v>1.2500000000000001E-2</c:v>
                </c:pt>
                <c:pt idx="1229">
                  <c:v>1.2500000000000001E-2</c:v>
                </c:pt>
                <c:pt idx="1230">
                  <c:v>1.2500000000000001E-2</c:v>
                </c:pt>
                <c:pt idx="1231">
                  <c:v>1.2500000000000001E-2</c:v>
                </c:pt>
                <c:pt idx="1232">
                  <c:v>1.2500000000000001E-2</c:v>
                </c:pt>
                <c:pt idx="1233">
                  <c:v>1.2500000000000001E-2</c:v>
                </c:pt>
                <c:pt idx="1234">
                  <c:v>1.2500000000000001E-2</c:v>
                </c:pt>
                <c:pt idx="1235">
                  <c:v>1.2500000000000001E-2</c:v>
                </c:pt>
                <c:pt idx="1236">
                  <c:v>1.2500000000000001E-2</c:v>
                </c:pt>
                <c:pt idx="1237">
                  <c:v>1.2500000000000001E-2</c:v>
                </c:pt>
                <c:pt idx="1238">
                  <c:v>1.2500000000000001E-2</c:v>
                </c:pt>
                <c:pt idx="1239">
                  <c:v>1.2500000000000001E-2</c:v>
                </c:pt>
                <c:pt idx="1240">
                  <c:v>1.2500000000000001E-2</c:v>
                </c:pt>
                <c:pt idx="1241">
                  <c:v>1.2500000000000001E-2</c:v>
                </c:pt>
                <c:pt idx="1242">
                  <c:v>1.2500000000000001E-2</c:v>
                </c:pt>
                <c:pt idx="1243">
                  <c:v>1.2500000000000001E-2</c:v>
                </c:pt>
                <c:pt idx="1244">
                  <c:v>1.2500000000000001E-2</c:v>
                </c:pt>
                <c:pt idx="1245">
                  <c:v>1.2500000000000001E-2</c:v>
                </c:pt>
                <c:pt idx="1246">
                  <c:v>1.2500000000000001E-2</c:v>
                </c:pt>
                <c:pt idx="1247">
                  <c:v>1.2500000000000001E-2</c:v>
                </c:pt>
                <c:pt idx="1248">
                  <c:v>1.2500000000000001E-2</c:v>
                </c:pt>
                <c:pt idx="1249">
                  <c:v>1.2500000000000001E-2</c:v>
                </c:pt>
                <c:pt idx="1250">
                  <c:v>1.2500000000000001E-2</c:v>
                </c:pt>
                <c:pt idx="1251">
                  <c:v>1.2500000000000001E-2</c:v>
                </c:pt>
                <c:pt idx="1252">
                  <c:v>1.2500000000000001E-2</c:v>
                </c:pt>
                <c:pt idx="1253">
                  <c:v>1.2500000000000001E-2</c:v>
                </c:pt>
                <c:pt idx="1254">
                  <c:v>1.2500000000000001E-2</c:v>
                </c:pt>
                <c:pt idx="1255">
                  <c:v>1.2500000000000001E-2</c:v>
                </c:pt>
                <c:pt idx="1256">
                  <c:v>1.2500000000000001E-2</c:v>
                </c:pt>
                <c:pt idx="1257">
                  <c:v>1.2500000000000001E-2</c:v>
                </c:pt>
                <c:pt idx="1258">
                  <c:v>1.2500000000000001E-2</c:v>
                </c:pt>
                <c:pt idx="1259">
                  <c:v>1.2500000000000001E-2</c:v>
                </c:pt>
                <c:pt idx="1260">
                  <c:v>1.2500000000000001E-2</c:v>
                </c:pt>
                <c:pt idx="1261">
                  <c:v>1.2500000000000001E-2</c:v>
                </c:pt>
                <c:pt idx="1262">
                  <c:v>1.2500000000000001E-2</c:v>
                </c:pt>
                <c:pt idx="1263">
                  <c:v>1.2500000000000001E-2</c:v>
                </c:pt>
                <c:pt idx="1264">
                  <c:v>1.2500000000000001E-2</c:v>
                </c:pt>
                <c:pt idx="1265">
                  <c:v>1.2500000000000001E-2</c:v>
                </c:pt>
                <c:pt idx="1266">
                  <c:v>1.2500000000000001E-2</c:v>
                </c:pt>
                <c:pt idx="1267">
                  <c:v>1.2500000000000001E-2</c:v>
                </c:pt>
                <c:pt idx="1268">
                  <c:v>1.2500000000000001E-2</c:v>
                </c:pt>
                <c:pt idx="1269">
                  <c:v>1.2500000000000001E-2</c:v>
                </c:pt>
                <c:pt idx="1270">
                  <c:v>1.2500000000000001E-2</c:v>
                </c:pt>
                <c:pt idx="1271">
                  <c:v>0.01</c:v>
                </c:pt>
                <c:pt idx="1272">
                  <c:v>0.01</c:v>
                </c:pt>
                <c:pt idx="1273">
                  <c:v>0.01</c:v>
                </c:pt>
                <c:pt idx="1274">
                  <c:v>0.01</c:v>
                </c:pt>
                <c:pt idx="1275">
                  <c:v>0.01</c:v>
                </c:pt>
                <c:pt idx="1276">
                  <c:v>0.01</c:v>
                </c:pt>
                <c:pt idx="1277">
                  <c:v>0.01</c:v>
                </c:pt>
                <c:pt idx="1278">
                  <c:v>0.01</c:v>
                </c:pt>
                <c:pt idx="1279">
                  <c:v>0.01</c:v>
                </c:pt>
                <c:pt idx="1280">
                  <c:v>0.01</c:v>
                </c:pt>
                <c:pt idx="1281">
                  <c:v>0.01</c:v>
                </c:pt>
                <c:pt idx="1282">
                  <c:v>0.01</c:v>
                </c:pt>
                <c:pt idx="1283">
                  <c:v>0.01</c:v>
                </c:pt>
                <c:pt idx="1284">
                  <c:v>0.01</c:v>
                </c:pt>
                <c:pt idx="1285">
                  <c:v>0.01</c:v>
                </c:pt>
                <c:pt idx="1286">
                  <c:v>0.01</c:v>
                </c:pt>
                <c:pt idx="1287">
                  <c:v>0.01</c:v>
                </c:pt>
                <c:pt idx="1288">
                  <c:v>0.01</c:v>
                </c:pt>
                <c:pt idx="1289">
                  <c:v>0.01</c:v>
                </c:pt>
                <c:pt idx="1290">
                  <c:v>0.01</c:v>
                </c:pt>
                <c:pt idx="1291">
                  <c:v>0.01</c:v>
                </c:pt>
                <c:pt idx="1292">
                  <c:v>0.01</c:v>
                </c:pt>
                <c:pt idx="1293">
                  <c:v>0.01</c:v>
                </c:pt>
                <c:pt idx="1294">
                  <c:v>0.01</c:v>
                </c:pt>
                <c:pt idx="1295">
                  <c:v>0.01</c:v>
                </c:pt>
                <c:pt idx="1296">
                  <c:v>0.01</c:v>
                </c:pt>
                <c:pt idx="1297">
                  <c:v>0.01</c:v>
                </c:pt>
                <c:pt idx="1298">
                  <c:v>0.01</c:v>
                </c:pt>
                <c:pt idx="1299">
                  <c:v>0.01</c:v>
                </c:pt>
                <c:pt idx="1300">
                  <c:v>0.01</c:v>
                </c:pt>
                <c:pt idx="1301">
                  <c:v>0.01</c:v>
                </c:pt>
                <c:pt idx="1302">
                  <c:v>0.01</c:v>
                </c:pt>
                <c:pt idx="1303">
                  <c:v>0.01</c:v>
                </c:pt>
                <c:pt idx="1304">
                  <c:v>0.01</c:v>
                </c:pt>
                <c:pt idx="1305">
                  <c:v>0.01</c:v>
                </c:pt>
                <c:pt idx="1306">
                  <c:v>0.01</c:v>
                </c:pt>
                <c:pt idx="1307">
                  <c:v>0.01</c:v>
                </c:pt>
                <c:pt idx="1308">
                  <c:v>0.01</c:v>
                </c:pt>
                <c:pt idx="1309">
                  <c:v>0.01</c:v>
                </c:pt>
                <c:pt idx="1310">
                  <c:v>0.01</c:v>
                </c:pt>
                <c:pt idx="1311">
                  <c:v>0.01</c:v>
                </c:pt>
                <c:pt idx="1312">
                  <c:v>0.01</c:v>
                </c:pt>
                <c:pt idx="1313">
                  <c:v>0.01</c:v>
                </c:pt>
                <c:pt idx="1314">
                  <c:v>0.01</c:v>
                </c:pt>
                <c:pt idx="1315">
                  <c:v>0.01</c:v>
                </c:pt>
                <c:pt idx="1316">
                  <c:v>0.01</c:v>
                </c:pt>
                <c:pt idx="1317">
                  <c:v>0.01</c:v>
                </c:pt>
                <c:pt idx="1318">
                  <c:v>0.01</c:v>
                </c:pt>
                <c:pt idx="1319">
                  <c:v>0.01</c:v>
                </c:pt>
                <c:pt idx="1320">
                  <c:v>0.01</c:v>
                </c:pt>
                <c:pt idx="1321">
                  <c:v>0.01</c:v>
                </c:pt>
                <c:pt idx="1322">
                  <c:v>0.01</c:v>
                </c:pt>
                <c:pt idx="1323">
                  <c:v>0.01</c:v>
                </c:pt>
                <c:pt idx="1324">
                  <c:v>0.01</c:v>
                </c:pt>
                <c:pt idx="1325">
                  <c:v>0.01</c:v>
                </c:pt>
                <c:pt idx="1326">
                  <c:v>0.01</c:v>
                </c:pt>
                <c:pt idx="1327">
                  <c:v>0.01</c:v>
                </c:pt>
                <c:pt idx="1328">
                  <c:v>0.01</c:v>
                </c:pt>
                <c:pt idx="1329">
                  <c:v>0.01</c:v>
                </c:pt>
                <c:pt idx="1330">
                  <c:v>0.01</c:v>
                </c:pt>
                <c:pt idx="1331">
                  <c:v>0.01</c:v>
                </c:pt>
                <c:pt idx="1332">
                  <c:v>0.01</c:v>
                </c:pt>
                <c:pt idx="1333">
                  <c:v>0.01</c:v>
                </c:pt>
                <c:pt idx="1334">
                  <c:v>0.01</c:v>
                </c:pt>
                <c:pt idx="1335">
                  <c:v>0.01</c:v>
                </c:pt>
                <c:pt idx="1336">
                  <c:v>0.01</c:v>
                </c:pt>
                <c:pt idx="1337">
                  <c:v>0.01</c:v>
                </c:pt>
                <c:pt idx="1338">
                  <c:v>0.01</c:v>
                </c:pt>
                <c:pt idx="1339">
                  <c:v>0.01</c:v>
                </c:pt>
                <c:pt idx="1340">
                  <c:v>0.01</c:v>
                </c:pt>
                <c:pt idx="1341">
                  <c:v>0.01</c:v>
                </c:pt>
                <c:pt idx="1342">
                  <c:v>0.01</c:v>
                </c:pt>
                <c:pt idx="1343">
                  <c:v>0.01</c:v>
                </c:pt>
                <c:pt idx="1344">
                  <c:v>0.01</c:v>
                </c:pt>
                <c:pt idx="1345">
                  <c:v>0.01</c:v>
                </c:pt>
                <c:pt idx="1346">
                  <c:v>0.01</c:v>
                </c:pt>
                <c:pt idx="1347">
                  <c:v>0.01</c:v>
                </c:pt>
                <c:pt idx="1348">
                  <c:v>0.01</c:v>
                </c:pt>
                <c:pt idx="1349">
                  <c:v>0.01</c:v>
                </c:pt>
                <c:pt idx="1350">
                  <c:v>0.01</c:v>
                </c:pt>
                <c:pt idx="1351">
                  <c:v>0.01</c:v>
                </c:pt>
                <c:pt idx="1352">
                  <c:v>0.01</c:v>
                </c:pt>
                <c:pt idx="1353">
                  <c:v>0.01</c:v>
                </c:pt>
                <c:pt idx="1354">
                  <c:v>0.01</c:v>
                </c:pt>
                <c:pt idx="1355">
                  <c:v>0.01</c:v>
                </c:pt>
                <c:pt idx="1356">
                  <c:v>0.01</c:v>
                </c:pt>
                <c:pt idx="1357">
                  <c:v>0.01</c:v>
                </c:pt>
                <c:pt idx="1358">
                  <c:v>0.01</c:v>
                </c:pt>
                <c:pt idx="1359">
                  <c:v>0.01</c:v>
                </c:pt>
                <c:pt idx="1360">
                  <c:v>0.01</c:v>
                </c:pt>
                <c:pt idx="1361">
                  <c:v>0.01</c:v>
                </c:pt>
                <c:pt idx="1362">
                  <c:v>0.01</c:v>
                </c:pt>
                <c:pt idx="1363">
                  <c:v>0.01</c:v>
                </c:pt>
                <c:pt idx="1364">
                  <c:v>0.01</c:v>
                </c:pt>
                <c:pt idx="1365">
                  <c:v>0.01</c:v>
                </c:pt>
                <c:pt idx="1366">
                  <c:v>0.01</c:v>
                </c:pt>
                <c:pt idx="1367">
                  <c:v>0.01</c:v>
                </c:pt>
                <c:pt idx="1368">
                  <c:v>0.01</c:v>
                </c:pt>
                <c:pt idx="1369">
                  <c:v>0.01</c:v>
                </c:pt>
                <c:pt idx="1370">
                  <c:v>0.01</c:v>
                </c:pt>
                <c:pt idx="1371">
                  <c:v>0.01</c:v>
                </c:pt>
                <c:pt idx="1372">
                  <c:v>0.01</c:v>
                </c:pt>
                <c:pt idx="1373">
                  <c:v>0.01</c:v>
                </c:pt>
                <c:pt idx="1374">
                  <c:v>0.01</c:v>
                </c:pt>
                <c:pt idx="1375">
                  <c:v>0.01</c:v>
                </c:pt>
                <c:pt idx="1376">
                  <c:v>0.01</c:v>
                </c:pt>
                <c:pt idx="1377">
                  <c:v>0.01</c:v>
                </c:pt>
                <c:pt idx="1378">
                  <c:v>0.01</c:v>
                </c:pt>
                <c:pt idx="1379">
                  <c:v>0.01</c:v>
                </c:pt>
                <c:pt idx="1380">
                  <c:v>0.01</c:v>
                </c:pt>
                <c:pt idx="1381">
                  <c:v>0.01</c:v>
                </c:pt>
                <c:pt idx="1382">
                  <c:v>0.01</c:v>
                </c:pt>
                <c:pt idx="1383">
                  <c:v>0.01</c:v>
                </c:pt>
                <c:pt idx="1384">
                  <c:v>0.01</c:v>
                </c:pt>
                <c:pt idx="1385">
                  <c:v>0.01</c:v>
                </c:pt>
                <c:pt idx="1386">
                  <c:v>0.01</c:v>
                </c:pt>
                <c:pt idx="1387">
                  <c:v>0.01</c:v>
                </c:pt>
                <c:pt idx="1388">
                  <c:v>0.01</c:v>
                </c:pt>
                <c:pt idx="1389">
                  <c:v>0.01</c:v>
                </c:pt>
                <c:pt idx="1390">
                  <c:v>0.01</c:v>
                </c:pt>
                <c:pt idx="1391">
                  <c:v>0.01</c:v>
                </c:pt>
                <c:pt idx="1392">
                  <c:v>0.01</c:v>
                </c:pt>
                <c:pt idx="1393">
                  <c:v>0.01</c:v>
                </c:pt>
                <c:pt idx="1394">
                  <c:v>0.01</c:v>
                </c:pt>
                <c:pt idx="1395">
                  <c:v>0.01</c:v>
                </c:pt>
                <c:pt idx="1396">
                  <c:v>0.01</c:v>
                </c:pt>
                <c:pt idx="1397">
                  <c:v>0.01</c:v>
                </c:pt>
                <c:pt idx="1398">
                  <c:v>0.01</c:v>
                </c:pt>
                <c:pt idx="1399">
                  <c:v>0.01</c:v>
                </c:pt>
                <c:pt idx="1400">
                  <c:v>0.01</c:v>
                </c:pt>
                <c:pt idx="1401">
                  <c:v>0.01</c:v>
                </c:pt>
                <c:pt idx="1402">
                  <c:v>0.01</c:v>
                </c:pt>
                <c:pt idx="1403">
                  <c:v>0.01</c:v>
                </c:pt>
                <c:pt idx="1404">
                  <c:v>0.01</c:v>
                </c:pt>
                <c:pt idx="1405">
                  <c:v>0.01</c:v>
                </c:pt>
                <c:pt idx="1406">
                  <c:v>0.01</c:v>
                </c:pt>
                <c:pt idx="1407">
                  <c:v>0.01</c:v>
                </c:pt>
                <c:pt idx="1408">
                  <c:v>0.01</c:v>
                </c:pt>
                <c:pt idx="1409">
                  <c:v>0.01</c:v>
                </c:pt>
                <c:pt idx="1410">
                  <c:v>0.01</c:v>
                </c:pt>
                <c:pt idx="1411">
                  <c:v>0.01</c:v>
                </c:pt>
                <c:pt idx="1412">
                  <c:v>0.01</c:v>
                </c:pt>
                <c:pt idx="1413">
                  <c:v>0.01</c:v>
                </c:pt>
                <c:pt idx="1414">
                  <c:v>0.01</c:v>
                </c:pt>
                <c:pt idx="1415">
                  <c:v>0.01</c:v>
                </c:pt>
                <c:pt idx="1416">
                  <c:v>0.01</c:v>
                </c:pt>
                <c:pt idx="1417">
                  <c:v>0.01</c:v>
                </c:pt>
                <c:pt idx="1418">
                  <c:v>0.01</c:v>
                </c:pt>
                <c:pt idx="1419">
                  <c:v>0.01</c:v>
                </c:pt>
                <c:pt idx="1420">
                  <c:v>0.01</c:v>
                </c:pt>
                <c:pt idx="1421">
                  <c:v>0.01</c:v>
                </c:pt>
                <c:pt idx="1422">
                  <c:v>0.01</c:v>
                </c:pt>
                <c:pt idx="1423">
                  <c:v>0.01</c:v>
                </c:pt>
                <c:pt idx="1424">
                  <c:v>0.01</c:v>
                </c:pt>
                <c:pt idx="1425">
                  <c:v>0.01</c:v>
                </c:pt>
                <c:pt idx="1426">
                  <c:v>0.01</c:v>
                </c:pt>
                <c:pt idx="1427">
                  <c:v>0.01</c:v>
                </c:pt>
                <c:pt idx="1428">
                  <c:v>0.01</c:v>
                </c:pt>
                <c:pt idx="1429">
                  <c:v>0.01</c:v>
                </c:pt>
                <c:pt idx="1430">
                  <c:v>0.01</c:v>
                </c:pt>
                <c:pt idx="1431">
                  <c:v>0.01</c:v>
                </c:pt>
                <c:pt idx="1432">
                  <c:v>0.01</c:v>
                </c:pt>
                <c:pt idx="1433">
                  <c:v>0.01</c:v>
                </c:pt>
                <c:pt idx="1434">
                  <c:v>0.01</c:v>
                </c:pt>
                <c:pt idx="1435">
                  <c:v>0.01</c:v>
                </c:pt>
                <c:pt idx="1436">
                  <c:v>0.01</c:v>
                </c:pt>
                <c:pt idx="1437">
                  <c:v>0.01</c:v>
                </c:pt>
                <c:pt idx="1438">
                  <c:v>0.01</c:v>
                </c:pt>
                <c:pt idx="1439">
                  <c:v>0.01</c:v>
                </c:pt>
                <c:pt idx="1440">
                  <c:v>0.01</c:v>
                </c:pt>
                <c:pt idx="1441">
                  <c:v>0.01</c:v>
                </c:pt>
                <c:pt idx="1442">
                  <c:v>0.01</c:v>
                </c:pt>
                <c:pt idx="1443">
                  <c:v>0.01</c:v>
                </c:pt>
                <c:pt idx="1444">
                  <c:v>0.01</c:v>
                </c:pt>
                <c:pt idx="1445">
                  <c:v>0.01</c:v>
                </c:pt>
                <c:pt idx="1446">
                  <c:v>0.01</c:v>
                </c:pt>
                <c:pt idx="1447">
                  <c:v>0.01</c:v>
                </c:pt>
                <c:pt idx="1448">
                  <c:v>0.01</c:v>
                </c:pt>
                <c:pt idx="1449">
                  <c:v>0.01</c:v>
                </c:pt>
                <c:pt idx="1450">
                  <c:v>0.01</c:v>
                </c:pt>
                <c:pt idx="1451">
                  <c:v>0.01</c:v>
                </c:pt>
                <c:pt idx="1452">
                  <c:v>0.01</c:v>
                </c:pt>
                <c:pt idx="1453">
                  <c:v>0.01</c:v>
                </c:pt>
                <c:pt idx="1454">
                  <c:v>0.01</c:v>
                </c:pt>
                <c:pt idx="1455">
                  <c:v>0.01</c:v>
                </c:pt>
                <c:pt idx="1456">
                  <c:v>0.01</c:v>
                </c:pt>
                <c:pt idx="1457">
                  <c:v>0.01</c:v>
                </c:pt>
                <c:pt idx="1458">
                  <c:v>0.01</c:v>
                </c:pt>
                <c:pt idx="1459">
                  <c:v>0.01</c:v>
                </c:pt>
                <c:pt idx="1460">
                  <c:v>0.01</c:v>
                </c:pt>
                <c:pt idx="1461">
                  <c:v>0.01</c:v>
                </c:pt>
                <c:pt idx="1462">
                  <c:v>0.01</c:v>
                </c:pt>
                <c:pt idx="1463">
                  <c:v>0.01</c:v>
                </c:pt>
                <c:pt idx="1464">
                  <c:v>0.01</c:v>
                </c:pt>
                <c:pt idx="1465">
                  <c:v>0.01</c:v>
                </c:pt>
                <c:pt idx="1466">
                  <c:v>0.01</c:v>
                </c:pt>
                <c:pt idx="1467">
                  <c:v>0.01</c:v>
                </c:pt>
                <c:pt idx="1468">
                  <c:v>0.01</c:v>
                </c:pt>
                <c:pt idx="1469">
                  <c:v>0.01</c:v>
                </c:pt>
                <c:pt idx="1470">
                  <c:v>0.01</c:v>
                </c:pt>
                <c:pt idx="1471">
                  <c:v>0.01</c:v>
                </c:pt>
                <c:pt idx="1472">
                  <c:v>0.01</c:v>
                </c:pt>
                <c:pt idx="1473">
                  <c:v>0.01</c:v>
                </c:pt>
                <c:pt idx="1474">
                  <c:v>0.01</c:v>
                </c:pt>
                <c:pt idx="1475">
                  <c:v>0.01</c:v>
                </c:pt>
                <c:pt idx="1476">
                  <c:v>0.01</c:v>
                </c:pt>
                <c:pt idx="1477">
                  <c:v>0.01</c:v>
                </c:pt>
                <c:pt idx="1478">
                  <c:v>0.01</c:v>
                </c:pt>
                <c:pt idx="1479">
                  <c:v>0.01</c:v>
                </c:pt>
                <c:pt idx="1480">
                  <c:v>0.01</c:v>
                </c:pt>
                <c:pt idx="1481">
                  <c:v>0.01</c:v>
                </c:pt>
                <c:pt idx="1482">
                  <c:v>0.01</c:v>
                </c:pt>
                <c:pt idx="1483">
                  <c:v>0.01</c:v>
                </c:pt>
                <c:pt idx="1484">
                  <c:v>0.01</c:v>
                </c:pt>
                <c:pt idx="1485">
                  <c:v>0.01</c:v>
                </c:pt>
                <c:pt idx="1486">
                  <c:v>0.01</c:v>
                </c:pt>
                <c:pt idx="1487">
                  <c:v>0.01</c:v>
                </c:pt>
                <c:pt idx="1488">
                  <c:v>0.01</c:v>
                </c:pt>
                <c:pt idx="1489">
                  <c:v>0.01</c:v>
                </c:pt>
                <c:pt idx="1490">
                  <c:v>0.01</c:v>
                </c:pt>
                <c:pt idx="1491">
                  <c:v>0.01</c:v>
                </c:pt>
                <c:pt idx="1492">
                  <c:v>0.01</c:v>
                </c:pt>
                <c:pt idx="1493">
                  <c:v>0.01</c:v>
                </c:pt>
                <c:pt idx="1494">
                  <c:v>0.01</c:v>
                </c:pt>
                <c:pt idx="1495">
                  <c:v>0.01</c:v>
                </c:pt>
                <c:pt idx="1496">
                  <c:v>0.01</c:v>
                </c:pt>
                <c:pt idx="1497">
                  <c:v>0.01</c:v>
                </c:pt>
                <c:pt idx="1498">
                  <c:v>0.01</c:v>
                </c:pt>
                <c:pt idx="1499">
                  <c:v>0.01</c:v>
                </c:pt>
                <c:pt idx="1500">
                  <c:v>0.01</c:v>
                </c:pt>
                <c:pt idx="1501">
                  <c:v>0.01</c:v>
                </c:pt>
                <c:pt idx="1502">
                  <c:v>0.01</c:v>
                </c:pt>
                <c:pt idx="1503">
                  <c:v>0.01</c:v>
                </c:pt>
                <c:pt idx="1504">
                  <c:v>0.01</c:v>
                </c:pt>
                <c:pt idx="1505">
                  <c:v>0.01</c:v>
                </c:pt>
                <c:pt idx="1506">
                  <c:v>0.01</c:v>
                </c:pt>
                <c:pt idx="1507">
                  <c:v>0.01</c:v>
                </c:pt>
                <c:pt idx="1508">
                  <c:v>0.01</c:v>
                </c:pt>
                <c:pt idx="1509">
                  <c:v>0.01</c:v>
                </c:pt>
                <c:pt idx="1510">
                  <c:v>0.01</c:v>
                </c:pt>
                <c:pt idx="1511">
                  <c:v>0.01</c:v>
                </c:pt>
                <c:pt idx="1512">
                  <c:v>0.01</c:v>
                </c:pt>
                <c:pt idx="1513">
                  <c:v>0.01</c:v>
                </c:pt>
                <c:pt idx="1514">
                  <c:v>0.01</c:v>
                </c:pt>
                <c:pt idx="1515">
                  <c:v>0.01</c:v>
                </c:pt>
                <c:pt idx="1516">
                  <c:v>0.01</c:v>
                </c:pt>
                <c:pt idx="1517">
                  <c:v>0.01</c:v>
                </c:pt>
                <c:pt idx="1518">
                  <c:v>0.01</c:v>
                </c:pt>
                <c:pt idx="1519">
                  <c:v>0.01</c:v>
                </c:pt>
                <c:pt idx="1520">
                  <c:v>0.01</c:v>
                </c:pt>
                <c:pt idx="1521">
                  <c:v>0.01</c:v>
                </c:pt>
                <c:pt idx="1522">
                  <c:v>0.01</c:v>
                </c:pt>
                <c:pt idx="1523">
                  <c:v>0.01</c:v>
                </c:pt>
                <c:pt idx="1524">
                  <c:v>0.01</c:v>
                </c:pt>
                <c:pt idx="1525">
                  <c:v>0.01</c:v>
                </c:pt>
                <c:pt idx="1526">
                  <c:v>0.01</c:v>
                </c:pt>
                <c:pt idx="1527">
                  <c:v>0.01</c:v>
                </c:pt>
                <c:pt idx="1528">
                  <c:v>0.01</c:v>
                </c:pt>
                <c:pt idx="1529">
                  <c:v>0.01</c:v>
                </c:pt>
                <c:pt idx="1530">
                  <c:v>0.01</c:v>
                </c:pt>
                <c:pt idx="1531">
                  <c:v>0.01</c:v>
                </c:pt>
                <c:pt idx="1532">
                  <c:v>0.01</c:v>
                </c:pt>
                <c:pt idx="1533">
                  <c:v>0.01</c:v>
                </c:pt>
                <c:pt idx="1534">
                  <c:v>0.01</c:v>
                </c:pt>
                <c:pt idx="1535">
                  <c:v>0.01</c:v>
                </c:pt>
                <c:pt idx="1536">
                  <c:v>0.01</c:v>
                </c:pt>
                <c:pt idx="1537">
                  <c:v>0.01</c:v>
                </c:pt>
                <c:pt idx="1538">
                  <c:v>0.01</c:v>
                </c:pt>
                <c:pt idx="1539">
                  <c:v>0.01</c:v>
                </c:pt>
                <c:pt idx="1540">
                  <c:v>0.01</c:v>
                </c:pt>
                <c:pt idx="1541">
                  <c:v>0.01</c:v>
                </c:pt>
                <c:pt idx="1542">
                  <c:v>0.01</c:v>
                </c:pt>
                <c:pt idx="1543">
                  <c:v>0.01</c:v>
                </c:pt>
                <c:pt idx="1544">
                  <c:v>0.01</c:v>
                </c:pt>
                <c:pt idx="1545">
                  <c:v>0.01</c:v>
                </c:pt>
                <c:pt idx="1546">
                  <c:v>0.01</c:v>
                </c:pt>
                <c:pt idx="1547">
                  <c:v>0.01</c:v>
                </c:pt>
                <c:pt idx="1548">
                  <c:v>0.01</c:v>
                </c:pt>
                <c:pt idx="1549">
                  <c:v>0.01</c:v>
                </c:pt>
                <c:pt idx="1550">
                  <c:v>0.01</c:v>
                </c:pt>
                <c:pt idx="1551">
                  <c:v>0.01</c:v>
                </c:pt>
                <c:pt idx="1552">
                  <c:v>0.01</c:v>
                </c:pt>
                <c:pt idx="1553">
                  <c:v>0.01</c:v>
                </c:pt>
                <c:pt idx="1554">
                  <c:v>0.01</c:v>
                </c:pt>
                <c:pt idx="1555">
                  <c:v>0.01</c:v>
                </c:pt>
                <c:pt idx="1556">
                  <c:v>0.01</c:v>
                </c:pt>
                <c:pt idx="1557">
                  <c:v>0.01</c:v>
                </c:pt>
                <c:pt idx="1558">
                  <c:v>0.01</c:v>
                </c:pt>
                <c:pt idx="1559">
                  <c:v>0.01</c:v>
                </c:pt>
                <c:pt idx="1560">
                  <c:v>0.01</c:v>
                </c:pt>
                <c:pt idx="1561">
                  <c:v>0.01</c:v>
                </c:pt>
                <c:pt idx="1562">
                  <c:v>0.01</c:v>
                </c:pt>
                <c:pt idx="1563">
                  <c:v>0.01</c:v>
                </c:pt>
                <c:pt idx="1564">
                  <c:v>0.01</c:v>
                </c:pt>
                <c:pt idx="1565">
                  <c:v>0.01</c:v>
                </c:pt>
                <c:pt idx="1566">
                  <c:v>0.01</c:v>
                </c:pt>
                <c:pt idx="1567">
                  <c:v>0.01</c:v>
                </c:pt>
                <c:pt idx="1568">
                  <c:v>0.01</c:v>
                </c:pt>
                <c:pt idx="1569">
                  <c:v>0.01</c:v>
                </c:pt>
                <c:pt idx="1570">
                  <c:v>0.01</c:v>
                </c:pt>
                <c:pt idx="1571">
                  <c:v>0.01</c:v>
                </c:pt>
                <c:pt idx="1572">
                  <c:v>0.01</c:v>
                </c:pt>
                <c:pt idx="1573">
                  <c:v>0.01</c:v>
                </c:pt>
                <c:pt idx="1574">
                  <c:v>0.01</c:v>
                </c:pt>
                <c:pt idx="1575">
                  <c:v>0.01</c:v>
                </c:pt>
                <c:pt idx="1576">
                  <c:v>0.01</c:v>
                </c:pt>
                <c:pt idx="1577">
                  <c:v>0.01</c:v>
                </c:pt>
                <c:pt idx="1578">
                  <c:v>0.01</c:v>
                </c:pt>
                <c:pt idx="1579">
                  <c:v>0.01</c:v>
                </c:pt>
                <c:pt idx="1580">
                  <c:v>0.01</c:v>
                </c:pt>
                <c:pt idx="1581">
                  <c:v>0.01</c:v>
                </c:pt>
                <c:pt idx="1582">
                  <c:v>0.01</c:v>
                </c:pt>
                <c:pt idx="1583">
                  <c:v>0.01</c:v>
                </c:pt>
                <c:pt idx="1584">
                  <c:v>0.01</c:v>
                </c:pt>
                <c:pt idx="1585">
                  <c:v>0.01</c:v>
                </c:pt>
                <c:pt idx="1586">
                  <c:v>0.01</c:v>
                </c:pt>
                <c:pt idx="1587">
                  <c:v>0.01</c:v>
                </c:pt>
                <c:pt idx="1588">
                  <c:v>0.01</c:v>
                </c:pt>
                <c:pt idx="1589">
                  <c:v>0.01</c:v>
                </c:pt>
                <c:pt idx="1590">
                  <c:v>0.01</c:v>
                </c:pt>
                <c:pt idx="1591">
                  <c:v>0.01</c:v>
                </c:pt>
                <c:pt idx="1592">
                  <c:v>0.01</c:v>
                </c:pt>
                <c:pt idx="1593">
                  <c:v>0.01</c:v>
                </c:pt>
                <c:pt idx="1594">
                  <c:v>0.01</c:v>
                </c:pt>
                <c:pt idx="1595">
                  <c:v>0.01</c:v>
                </c:pt>
                <c:pt idx="1596">
                  <c:v>0.01</c:v>
                </c:pt>
                <c:pt idx="1597">
                  <c:v>0.01</c:v>
                </c:pt>
                <c:pt idx="1598">
                  <c:v>0.01</c:v>
                </c:pt>
                <c:pt idx="1599">
                  <c:v>0.01</c:v>
                </c:pt>
                <c:pt idx="1600">
                  <c:v>0.01</c:v>
                </c:pt>
                <c:pt idx="1601">
                  <c:v>0.01</c:v>
                </c:pt>
                <c:pt idx="1602">
                  <c:v>0.01</c:v>
                </c:pt>
                <c:pt idx="1603">
                  <c:v>0.01</c:v>
                </c:pt>
                <c:pt idx="1604">
                  <c:v>0.01</c:v>
                </c:pt>
                <c:pt idx="1605">
                  <c:v>0.01</c:v>
                </c:pt>
                <c:pt idx="1606">
                  <c:v>0.01</c:v>
                </c:pt>
                <c:pt idx="1607">
                  <c:v>0.01</c:v>
                </c:pt>
                <c:pt idx="1608">
                  <c:v>0.01</c:v>
                </c:pt>
                <c:pt idx="1609">
                  <c:v>0.01</c:v>
                </c:pt>
                <c:pt idx="1610">
                  <c:v>0.01</c:v>
                </c:pt>
                <c:pt idx="1611">
                  <c:v>0.01</c:v>
                </c:pt>
                <c:pt idx="1612">
                  <c:v>0.01</c:v>
                </c:pt>
                <c:pt idx="1613">
                  <c:v>0.01</c:v>
                </c:pt>
                <c:pt idx="1614">
                  <c:v>0.01</c:v>
                </c:pt>
                <c:pt idx="1615">
                  <c:v>0.01</c:v>
                </c:pt>
                <c:pt idx="1616">
                  <c:v>0.01</c:v>
                </c:pt>
                <c:pt idx="1617">
                  <c:v>0.01</c:v>
                </c:pt>
                <c:pt idx="1618">
                  <c:v>0.01</c:v>
                </c:pt>
                <c:pt idx="1619">
                  <c:v>0.01</c:v>
                </c:pt>
                <c:pt idx="1620">
                  <c:v>0.01</c:v>
                </c:pt>
                <c:pt idx="1621">
                  <c:v>0.01</c:v>
                </c:pt>
                <c:pt idx="1622">
                  <c:v>0.01</c:v>
                </c:pt>
                <c:pt idx="1623">
                  <c:v>0.01</c:v>
                </c:pt>
                <c:pt idx="1624">
                  <c:v>0.01</c:v>
                </c:pt>
                <c:pt idx="1625">
                  <c:v>0.01</c:v>
                </c:pt>
                <c:pt idx="1626">
                  <c:v>0.01</c:v>
                </c:pt>
                <c:pt idx="1627">
                  <c:v>0.01</c:v>
                </c:pt>
                <c:pt idx="1628">
                  <c:v>0.01</c:v>
                </c:pt>
                <c:pt idx="1629">
                  <c:v>0.01</c:v>
                </c:pt>
                <c:pt idx="1630">
                  <c:v>0.01</c:v>
                </c:pt>
                <c:pt idx="1631">
                  <c:v>0.01</c:v>
                </c:pt>
                <c:pt idx="1632">
                  <c:v>0.01</c:v>
                </c:pt>
                <c:pt idx="1633">
                  <c:v>0.01</c:v>
                </c:pt>
                <c:pt idx="1634">
                  <c:v>0.01</c:v>
                </c:pt>
                <c:pt idx="1635">
                  <c:v>0.01</c:v>
                </c:pt>
                <c:pt idx="1636">
                  <c:v>0.01</c:v>
                </c:pt>
                <c:pt idx="1637">
                  <c:v>0.01</c:v>
                </c:pt>
                <c:pt idx="1638">
                  <c:v>0.01</c:v>
                </c:pt>
                <c:pt idx="1639">
                  <c:v>0.01</c:v>
                </c:pt>
                <c:pt idx="1640">
                  <c:v>0.01</c:v>
                </c:pt>
                <c:pt idx="1641">
                  <c:v>0.01</c:v>
                </c:pt>
                <c:pt idx="1642">
                  <c:v>1.2500000000000001E-2</c:v>
                </c:pt>
                <c:pt idx="1643">
                  <c:v>1.2500000000000001E-2</c:v>
                </c:pt>
                <c:pt idx="1644">
                  <c:v>1.2500000000000001E-2</c:v>
                </c:pt>
                <c:pt idx="1645">
                  <c:v>1.2500000000000001E-2</c:v>
                </c:pt>
                <c:pt idx="1646">
                  <c:v>1.2500000000000001E-2</c:v>
                </c:pt>
                <c:pt idx="1647">
                  <c:v>1.2500000000000001E-2</c:v>
                </c:pt>
                <c:pt idx="1648">
                  <c:v>1.2500000000000001E-2</c:v>
                </c:pt>
                <c:pt idx="1649">
                  <c:v>1.2500000000000001E-2</c:v>
                </c:pt>
                <c:pt idx="1650">
                  <c:v>1.2500000000000001E-2</c:v>
                </c:pt>
                <c:pt idx="1651">
                  <c:v>1.2500000000000001E-2</c:v>
                </c:pt>
                <c:pt idx="1652">
                  <c:v>1.2500000000000001E-2</c:v>
                </c:pt>
                <c:pt idx="1653">
                  <c:v>1.2500000000000001E-2</c:v>
                </c:pt>
                <c:pt idx="1654">
                  <c:v>1.2500000000000001E-2</c:v>
                </c:pt>
                <c:pt idx="1655">
                  <c:v>1.2500000000000001E-2</c:v>
                </c:pt>
                <c:pt idx="1656">
                  <c:v>1.2500000000000001E-2</c:v>
                </c:pt>
                <c:pt idx="1657">
                  <c:v>1.2500000000000001E-2</c:v>
                </c:pt>
                <c:pt idx="1658">
                  <c:v>1.2500000000000001E-2</c:v>
                </c:pt>
                <c:pt idx="1659">
                  <c:v>1.2500000000000001E-2</c:v>
                </c:pt>
                <c:pt idx="1660">
                  <c:v>1.2500000000000001E-2</c:v>
                </c:pt>
                <c:pt idx="1661">
                  <c:v>1.2500000000000001E-2</c:v>
                </c:pt>
                <c:pt idx="1662">
                  <c:v>1.2500000000000001E-2</c:v>
                </c:pt>
                <c:pt idx="1663">
                  <c:v>1.2500000000000001E-2</c:v>
                </c:pt>
                <c:pt idx="1664">
                  <c:v>1.2500000000000001E-2</c:v>
                </c:pt>
                <c:pt idx="1665">
                  <c:v>1.2500000000000001E-2</c:v>
                </c:pt>
                <c:pt idx="1666">
                  <c:v>1.2500000000000001E-2</c:v>
                </c:pt>
                <c:pt idx="1667">
                  <c:v>1.2500000000000001E-2</c:v>
                </c:pt>
                <c:pt idx="1668">
                  <c:v>1.2500000000000001E-2</c:v>
                </c:pt>
                <c:pt idx="1669">
                  <c:v>1.2500000000000001E-2</c:v>
                </c:pt>
                <c:pt idx="1670">
                  <c:v>1.2500000000000001E-2</c:v>
                </c:pt>
                <c:pt idx="1671">
                  <c:v>1.2500000000000001E-2</c:v>
                </c:pt>
                <c:pt idx="1672">
                  <c:v>1.2500000000000001E-2</c:v>
                </c:pt>
                <c:pt idx="1673">
                  <c:v>1.2500000000000001E-2</c:v>
                </c:pt>
                <c:pt idx="1674">
                  <c:v>1.2500000000000001E-2</c:v>
                </c:pt>
                <c:pt idx="1675">
                  <c:v>1.2500000000000001E-2</c:v>
                </c:pt>
                <c:pt idx="1676">
                  <c:v>1.2500000000000001E-2</c:v>
                </c:pt>
                <c:pt idx="1677">
                  <c:v>1.2500000000000001E-2</c:v>
                </c:pt>
                <c:pt idx="1678">
                  <c:v>1.2500000000000001E-2</c:v>
                </c:pt>
                <c:pt idx="1679">
                  <c:v>1.2500000000000001E-2</c:v>
                </c:pt>
                <c:pt idx="1680">
                  <c:v>1.2500000000000001E-2</c:v>
                </c:pt>
                <c:pt idx="1681">
                  <c:v>1.2500000000000001E-2</c:v>
                </c:pt>
                <c:pt idx="1682">
                  <c:v>1.2500000000000001E-2</c:v>
                </c:pt>
                <c:pt idx="1683">
                  <c:v>1.4999999999999999E-2</c:v>
                </c:pt>
                <c:pt idx="1684">
                  <c:v>1.4999999999999999E-2</c:v>
                </c:pt>
                <c:pt idx="1685">
                  <c:v>1.4999999999999999E-2</c:v>
                </c:pt>
                <c:pt idx="1686">
                  <c:v>1.4999999999999999E-2</c:v>
                </c:pt>
                <c:pt idx="1687">
                  <c:v>1.4999999999999999E-2</c:v>
                </c:pt>
                <c:pt idx="1688">
                  <c:v>1.4999999999999999E-2</c:v>
                </c:pt>
                <c:pt idx="1689">
                  <c:v>1.4999999999999999E-2</c:v>
                </c:pt>
                <c:pt idx="1690">
                  <c:v>1.4999999999999999E-2</c:v>
                </c:pt>
                <c:pt idx="1691">
                  <c:v>1.4999999999999999E-2</c:v>
                </c:pt>
                <c:pt idx="1692">
                  <c:v>1.4999999999999999E-2</c:v>
                </c:pt>
                <c:pt idx="1693">
                  <c:v>1.4999999999999999E-2</c:v>
                </c:pt>
                <c:pt idx="1694">
                  <c:v>1.4999999999999999E-2</c:v>
                </c:pt>
                <c:pt idx="1695">
                  <c:v>1.4999999999999999E-2</c:v>
                </c:pt>
                <c:pt idx="1696">
                  <c:v>1.4999999999999999E-2</c:v>
                </c:pt>
                <c:pt idx="1697">
                  <c:v>1.4999999999999999E-2</c:v>
                </c:pt>
                <c:pt idx="1698">
                  <c:v>1.4999999999999999E-2</c:v>
                </c:pt>
                <c:pt idx="1699">
                  <c:v>1.4999999999999999E-2</c:v>
                </c:pt>
                <c:pt idx="1700">
                  <c:v>1.4999999999999999E-2</c:v>
                </c:pt>
                <c:pt idx="1701">
                  <c:v>1.4999999999999999E-2</c:v>
                </c:pt>
                <c:pt idx="1702">
                  <c:v>1.4999999999999999E-2</c:v>
                </c:pt>
                <c:pt idx="1703">
                  <c:v>1.4999999999999999E-2</c:v>
                </c:pt>
                <c:pt idx="1704">
                  <c:v>1.4999999999999999E-2</c:v>
                </c:pt>
                <c:pt idx="1705">
                  <c:v>1.4999999999999999E-2</c:v>
                </c:pt>
                <c:pt idx="1706">
                  <c:v>1.4999999999999999E-2</c:v>
                </c:pt>
                <c:pt idx="1707">
                  <c:v>1.4999999999999999E-2</c:v>
                </c:pt>
                <c:pt idx="1708">
                  <c:v>1.4999999999999999E-2</c:v>
                </c:pt>
                <c:pt idx="1709">
                  <c:v>1.4999999999999999E-2</c:v>
                </c:pt>
                <c:pt idx="1710">
                  <c:v>1.4999999999999999E-2</c:v>
                </c:pt>
                <c:pt idx="1711">
                  <c:v>1.4999999999999999E-2</c:v>
                </c:pt>
                <c:pt idx="1712">
                  <c:v>1.4999999999999999E-2</c:v>
                </c:pt>
                <c:pt idx="1713">
                  <c:v>1.4999999999999999E-2</c:v>
                </c:pt>
                <c:pt idx="1714">
                  <c:v>1.4999999999999999E-2</c:v>
                </c:pt>
                <c:pt idx="1715">
                  <c:v>1.4999999999999999E-2</c:v>
                </c:pt>
                <c:pt idx="1716">
                  <c:v>1.4999999999999999E-2</c:v>
                </c:pt>
                <c:pt idx="1717">
                  <c:v>1.4999999999999999E-2</c:v>
                </c:pt>
                <c:pt idx="1718">
                  <c:v>1.4999999999999999E-2</c:v>
                </c:pt>
                <c:pt idx="1719">
                  <c:v>1.4999999999999999E-2</c:v>
                </c:pt>
                <c:pt idx="1720">
                  <c:v>1.4999999999999999E-2</c:v>
                </c:pt>
                <c:pt idx="1721">
                  <c:v>1.4999999999999999E-2</c:v>
                </c:pt>
                <c:pt idx="1722">
                  <c:v>1.4999999999999999E-2</c:v>
                </c:pt>
                <c:pt idx="1723">
                  <c:v>1.4999999999999999E-2</c:v>
                </c:pt>
                <c:pt idx="1724">
                  <c:v>1.4999999999999999E-2</c:v>
                </c:pt>
                <c:pt idx="1725">
                  <c:v>1.7500000000000002E-2</c:v>
                </c:pt>
                <c:pt idx="1726">
                  <c:v>1.7500000000000002E-2</c:v>
                </c:pt>
                <c:pt idx="1727">
                  <c:v>1.7500000000000002E-2</c:v>
                </c:pt>
                <c:pt idx="1728">
                  <c:v>1.7500000000000002E-2</c:v>
                </c:pt>
                <c:pt idx="1729">
                  <c:v>1.7500000000000002E-2</c:v>
                </c:pt>
                <c:pt idx="1730">
                  <c:v>1.7500000000000002E-2</c:v>
                </c:pt>
                <c:pt idx="1731">
                  <c:v>1.7500000000000002E-2</c:v>
                </c:pt>
                <c:pt idx="1732">
                  <c:v>1.7500000000000002E-2</c:v>
                </c:pt>
                <c:pt idx="1733">
                  <c:v>1.7500000000000002E-2</c:v>
                </c:pt>
                <c:pt idx="1734">
                  <c:v>1.7500000000000002E-2</c:v>
                </c:pt>
                <c:pt idx="1735">
                  <c:v>1.7500000000000002E-2</c:v>
                </c:pt>
                <c:pt idx="1736">
                  <c:v>1.7500000000000002E-2</c:v>
                </c:pt>
                <c:pt idx="1737">
                  <c:v>1.7500000000000002E-2</c:v>
                </c:pt>
                <c:pt idx="1738">
                  <c:v>1.7500000000000002E-2</c:v>
                </c:pt>
                <c:pt idx="1739">
                  <c:v>1.7500000000000002E-2</c:v>
                </c:pt>
                <c:pt idx="1740">
                  <c:v>1.7500000000000002E-2</c:v>
                </c:pt>
                <c:pt idx="1741">
                  <c:v>1.7500000000000002E-2</c:v>
                </c:pt>
                <c:pt idx="1742">
                  <c:v>1.7500000000000002E-2</c:v>
                </c:pt>
                <c:pt idx="1743">
                  <c:v>1.7500000000000002E-2</c:v>
                </c:pt>
                <c:pt idx="1744">
                  <c:v>1.7500000000000002E-2</c:v>
                </c:pt>
                <c:pt idx="1745">
                  <c:v>1.7500000000000002E-2</c:v>
                </c:pt>
                <c:pt idx="1746">
                  <c:v>1.7500000000000002E-2</c:v>
                </c:pt>
                <c:pt idx="1747">
                  <c:v>1.7500000000000002E-2</c:v>
                </c:pt>
                <c:pt idx="1748">
                  <c:v>1.7500000000000002E-2</c:v>
                </c:pt>
                <c:pt idx="1749">
                  <c:v>1.7500000000000002E-2</c:v>
                </c:pt>
                <c:pt idx="1750">
                  <c:v>1.7500000000000002E-2</c:v>
                </c:pt>
                <c:pt idx="1751">
                  <c:v>1.7500000000000002E-2</c:v>
                </c:pt>
                <c:pt idx="1752">
                  <c:v>1.7500000000000002E-2</c:v>
                </c:pt>
                <c:pt idx="1753">
                  <c:v>1.7500000000000002E-2</c:v>
                </c:pt>
                <c:pt idx="1754">
                  <c:v>1.7500000000000002E-2</c:v>
                </c:pt>
                <c:pt idx="1755">
                  <c:v>1.7500000000000002E-2</c:v>
                </c:pt>
                <c:pt idx="1756">
                  <c:v>1.7500000000000002E-2</c:v>
                </c:pt>
                <c:pt idx="1757">
                  <c:v>1.7500000000000002E-2</c:v>
                </c:pt>
                <c:pt idx="1758">
                  <c:v>1.7500000000000002E-2</c:v>
                </c:pt>
                <c:pt idx="1759">
                  <c:v>1.7500000000000002E-2</c:v>
                </c:pt>
                <c:pt idx="1760">
                  <c:v>1.7500000000000002E-2</c:v>
                </c:pt>
                <c:pt idx="1761">
                  <c:v>1.7500000000000002E-2</c:v>
                </c:pt>
                <c:pt idx="1762">
                  <c:v>1.7500000000000002E-2</c:v>
                </c:pt>
                <c:pt idx="1763">
                  <c:v>1.7500000000000002E-2</c:v>
                </c:pt>
                <c:pt idx="1764">
                  <c:v>1.7500000000000002E-2</c:v>
                </c:pt>
                <c:pt idx="1765">
                  <c:v>1.7500000000000002E-2</c:v>
                </c:pt>
                <c:pt idx="1766">
                  <c:v>1.7500000000000002E-2</c:v>
                </c:pt>
                <c:pt idx="1767">
                  <c:v>1.7500000000000002E-2</c:v>
                </c:pt>
                <c:pt idx="1768">
                  <c:v>1.7500000000000002E-2</c:v>
                </c:pt>
                <c:pt idx="1769">
                  <c:v>1.7500000000000002E-2</c:v>
                </c:pt>
                <c:pt idx="1770">
                  <c:v>1.7500000000000002E-2</c:v>
                </c:pt>
                <c:pt idx="1771">
                  <c:v>1.7500000000000002E-2</c:v>
                </c:pt>
                <c:pt idx="1772">
                  <c:v>1.7500000000000002E-2</c:v>
                </c:pt>
                <c:pt idx="1773">
                  <c:v>1.7500000000000002E-2</c:v>
                </c:pt>
                <c:pt idx="1774">
                  <c:v>1.7500000000000002E-2</c:v>
                </c:pt>
                <c:pt idx="1775">
                  <c:v>0.02</c:v>
                </c:pt>
                <c:pt idx="1776">
                  <c:v>0.02</c:v>
                </c:pt>
                <c:pt idx="1777">
                  <c:v>0.02</c:v>
                </c:pt>
                <c:pt idx="1778">
                  <c:v>0.02</c:v>
                </c:pt>
                <c:pt idx="1779">
                  <c:v>0.02</c:v>
                </c:pt>
                <c:pt idx="1780">
                  <c:v>0.02</c:v>
                </c:pt>
                <c:pt idx="1781">
                  <c:v>0.02</c:v>
                </c:pt>
                <c:pt idx="1782">
                  <c:v>0.02</c:v>
                </c:pt>
                <c:pt idx="1783">
                  <c:v>0.02</c:v>
                </c:pt>
                <c:pt idx="1784">
                  <c:v>0.02</c:v>
                </c:pt>
                <c:pt idx="1785">
                  <c:v>0.02</c:v>
                </c:pt>
                <c:pt idx="1786">
                  <c:v>0.02</c:v>
                </c:pt>
                <c:pt idx="1787">
                  <c:v>0.02</c:v>
                </c:pt>
                <c:pt idx="1788">
                  <c:v>0.02</c:v>
                </c:pt>
                <c:pt idx="1789">
                  <c:v>0.02</c:v>
                </c:pt>
                <c:pt idx="1790">
                  <c:v>0.02</c:v>
                </c:pt>
                <c:pt idx="1791">
                  <c:v>0.02</c:v>
                </c:pt>
                <c:pt idx="1792">
                  <c:v>0.02</c:v>
                </c:pt>
                <c:pt idx="1793">
                  <c:v>0.02</c:v>
                </c:pt>
                <c:pt idx="1794">
                  <c:v>0.02</c:v>
                </c:pt>
                <c:pt idx="1795">
                  <c:v>0.02</c:v>
                </c:pt>
                <c:pt idx="1796">
                  <c:v>0.02</c:v>
                </c:pt>
                <c:pt idx="1797">
                  <c:v>0.02</c:v>
                </c:pt>
                <c:pt idx="1798">
                  <c:v>0.02</c:v>
                </c:pt>
                <c:pt idx="1799">
                  <c:v>0.02</c:v>
                </c:pt>
                <c:pt idx="1800">
                  <c:v>0.02</c:v>
                </c:pt>
                <c:pt idx="1801">
                  <c:v>0.02</c:v>
                </c:pt>
                <c:pt idx="1802">
                  <c:v>0.02</c:v>
                </c:pt>
                <c:pt idx="1803">
                  <c:v>0.02</c:v>
                </c:pt>
                <c:pt idx="1804">
                  <c:v>0.02</c:v>
                </c:pt>
                <c:pt idx="1805">
                  <c:v>0.02</c:v>
                </c:pt>
                <c:pt idx="1806">
                  <c:v>0.02</c:v>
                </c:pt>
                <c:pt idx="1807">
                  <c:v>0.02</c:v>
                </c:pt>
                <c:pt idx="1808">
                  <c:v>0.02</c:v>
                </c:pt>
                <c:pt idx="1809">
                  <c:v>2.2499999999999999E-2</c:v>
                </c:pt>
                <c:pt idx="1810">
                  <c:v>2.2499999999999999E-2</c:v>
                </c:pt>
                <c:pt idx="1811">
                  <c:v>2.2499999999999999E-2</c:v>
                </c:pt>
                <c:pt idx="1812">
                  <c:v>2.2499999999999999E-2</c:v>
                </c:pt>
                <c:pt idx="1813">
                  <c:v>2.2499999999999999E-2</c:v>
                </c:pt>
                <c:pt idx="1814">
                  <c:v>2.2499999999999999E-2</c:v>
                </c:pt>
                <c:pt idx="1815">
                  <c:v>2.2499999999999999E-2</c:v>
                </c:pt>
                <c:pt idx="1816">
                  <c:v>2.2499999999999999E-2</c:v>
                </c:pt>
                <c:pt idx="1817">
                  <c:v>2.2499999999999999E-2</c:v>
                </c:pt>
                <c:pt idx="1818">
                  <c:v>2.2499999999999999E-2</c:v>
                </c:pt>
                <c:pt idx="1819">
                  <c:v>2.2499999999999999E-2</c:v>
                </c:pt>
                <c:pt idx="1820">
                  <c:v>2.2499999999999999E-2</c:v>
                </c:pt>
                <c:pt idx="1821">
                  <c:v>2.2499999999999999E-2</c:v>
                </c:pt>
                <c:pt idx="1822">
                  <c:v>2.2499999999999999E-2</c:v>
                </c:pt>
                <c:pt idx="1823">
                  <c:v>2.2499999999999999E-2</c:v>
                </c:pt>
                <c:pt idx="1824">
                  <c:v>2.2499999999999999E-2</c:v>
                </c:pt>
                <c:pt idx="1825">
                  <c:v>2.2499999999999999E-2</c:v>
                </c:pt>
                <c:pt idx="1826">
                  <c:v>2.2499999999999999E-2</c:v>
                </c:pt>
                <c:pt idx="1827">
                  <c:v>2.2499999999999999E-2</c:v>
                </c:pt>
                <c:pt idx="1828">
                  <c:v>2.2499999999999999E-2</c:v>
                </c:pt>
                <c:pt idx="1829">
                  <c:v>2.2499999999999999E-2</c:v>
                </c:pt>
                <c:pt idx="1830">
                  <c:v>2.2499999999999999E-2</c:v>
                </c:pt>
                <c:pt idx="1831">
                  <c:v>2.2499999999999999E-2</c:v>
                </c:pt>
                <c:pt idx="1832">
                  <c:v>2.2499999999999999E-2</c:v>
                </c:pt>
                <c:pt idx="1833">
                  <c:v>2.2499999999999999E-2</c:v>
                </c:pt>
                <c:pt idx="1834">
                  <c:v>2.2499999999999999E-2</c:v>
                </c:pt>
                <c:pt idx="1835">
                  <c:v>2.2499999999999999E-2</c:v>
                </c:pt>
                <c:pt idx="1836">
                  <c:v>2.2499999999999999E-2</c:v>
                </c:pt>
                <c:pt idx="1837">
                  <c:v>2.2499999999999999E-2</c:v>
                </c:pt>
                <c:pt idx="1838">
                  <c:v>2.2499999999999999E-2</c:v>
                </c:pt>
                <c:pt idx="1839">
                  <c:v>2.2499999999999999E-2</c:v>
                </c:pt>
                <c:pt idx="1840">
                  <c:v>2.2499999999999999E-2</c:v>
                </c:pt>
                <c:pt idx="1841">
                  <c:v>2.2499999999999999E-2</c:v>
                </c:pt>
                <c:pt idx="1842">
                  <c:v>2.2499999999999999E-2</c:v>
                </c:pt>
                <c:pt idx="1843">
                  <c:v>2.2499999999999999E-2</c:v>
                </c:pt>
                <c:pt idx="1844">
                  <c:v>2.2499999999999999E-2</c:v>
                </c:pt>
                <c:pt idx="1845">
                  <c:v>2.2499999999999999E-2</c:v>
                </c:pt>
                <c:pt idx="1846">
                  <c:v>2.2499999999999999E-2</c:v>
                </c:pt>
                <c:pt idx="1847">
                  <c:v>2.2499999999999999E-2</c:v>
                </c:pt>
                <c:pt idx="1848">
                  <c:v>2.2499999999999999E-2</c:v>
                </c:pt>
                <c:pt idx="1849">
                  <c:v>2.2499999999999999E-2</c:v>
                </c:pt>
                <c:pt idx="1850">
                  <c:v>2.2499999999999999E-2</c:v>
                </c:pt>
                <c:pt idx="1851">
                  <c:v>2.2499999999999999E-2</c:v>
                </c:pt>
                <c:pt idx="1852">
                  <c:v>2.2499999999999999E-2</c:v>
                </c:pt>
                <c:pt idx="1853">
                  <c:v>2.2499999999999999E-2</c:v>
                </c:pt>
                <c:pt idx="1854">
                  <c:v>2.2499999999999999E-2</c:v>
                </c:pt>
                <c:pt idx="1855">
                  <c:v>2.2499999999999999E-2</c:v>
                </c:pt>
                <c:pt idx="1856">
                  <c:v>2.2499999999999999E-2</c:v>
                </c:pt>
                <c:pt idx="1857">
                  <c:v>2.2499999999999999E-2</c:v>
                </c:pt>
                <c:pt idx="1858">
                  <c:v>2.2499999999999999E-2</c:v>
                </c:pt>
                <c:pt idx="1859">
                  <c:v>2.5000000000000001E-2</c:v>
                </c:pt>
                <c:pt idx="1860">
                  <c:v>2.5000000000000001E-2</c:v>
                </c:pt>
                <c:pt idx="1861">
                  <c:v>2.5000000000000001E-2</c:v>
                </c:pt>
                <c:pt idx="1862">
                  <c:v>2.5000000000000001E-2</c:v>
                </c:pt>
                <c:pt idx="1863">
                  <c:v>2.5000000000000001E-2</c:v>
                </c:pt>
                <c:pt idx="1864">
                  <c:v>2.5000000000000001E-2</c:v>
                </c:pt>
                <c:pt idx="1865">
                  <c:v>2.5000000000000001E-2</c:v>
                </c:pt>
                <c:pt idx="1866">
                  <c:v>2.5000000000000001E-2</c:v>
                </c:pt>
                <c:pt idx="1867">
                  <c:v>2.5000000000000001E-2</c:v>
                </c:pt>
                <c:pt idx="1868">
                  <c:v>2.5000000000000001E-2</c:v>
                </c:pt>
                <c:pt idx="1869">
                  <c:v>2.5000000000000001E-2</c:v>
                </c:pt>
                <c:pt idx="1870">
                  <c:v>2.5000000000000001E-2</c:v>
                </c:pt>
                <c:pt idx="1871">
                  <c:v>2.5000000000000001E-2</c:v>
                </c:pt>
                <c:pt idx="1872">
                  <c:v>2.5000000000000001E-2</c:v>
                </c:pt>
                <c:pt idx="1873">
                  <c:v>2.5000000000000001E-2</c:v>
                </c:pt>
                <c:pt idx="1874">
                  <c:v>2.5000000000000001E-2</c:v>
                </c:pt>
                <c:pt idx="1875">
                  <c:v>2.5000000000000001E-2</c:v>
                </c:pt>
                <c:pt idx="1876">
                  <c:v>2.5000000000000001E-2</c:v>
                </c:pt>
                <c:pt idx="1877">
                  <c:v>2.5000000000000001E-2</c:v>
                </c:pt>
                <c:pt idx="1878">
                  <c:v>2.5000000000000001E-2</c:v>
                </c:pt>
                <c:pt idx="1879">
                  <c:v>2.5000000000000001E-2</c:v>
                </c:pt>
                <c:pt idx="1880">
                  <c:v>2.5000000000000001E-2</c:v>
                </c:pt>
                <c:pt idx="1881">
                  <c:v>2.5000000000000001E-2</c:v>
                </c:pt>
                <c:pt idx="1882">
                  <c:v>2.5000000000000001E-2</c:v>
                </c:pt>
                <c:pt idx="1883">
                  <c:v>2.5000000000000001E-2</c:v>
                </c:pt>
                <c:pt idx="1884">
                  <c:v>2.5000000000000001E-2</c:v>
                </c:pt>
                <c:pt idx="1885">
                  <c:v>2.5000000000000001E-2</c:v>
                </c:pt>
                <c:pt idx="1886">
                  <c:v>2.5000000000000001E-2</c:v>
                </c:pt>
                <c:pt idx="1887">
                  <c:v>2.5000000000000001E-2</c:v>
                </c:pt>
                <c:pt idx="1888">
                  <c:v>2.5000000000000001E-2</c:v>
                </c:pt>
                <c:pt idx="1889">
                  <c:v>2.5000000000000001E-2</c:v>
                </c:pt>
                <c:pt idx="1890">
                  <c:v>2.5000000000000001E-2</c:v>
                </c:pt>
                <c:pt idx="1891">
                  <c:v>2.5000000000000001E-2</c:v>
                </c:pt>
                <c:pt idx="1892">
                  <c:v>2.5000000000000001E-2</c:v>
                </c:pt>
                <c:pt idx="1893">
                  <c:v>2.5000000000000001E-2</c:v>
                </c:pt>
                <c:pt idx="1894">
                  <c:v>2.5000000000000001E-2</c:v>
                </c:pt>
                <c:pt idx="1895">
                  <c:v>2.5000000000000001E-2</c:v>
                </c:pt>
                <c:pt idx="1896">
                  <c:v>2.5000000000000001E-2</c:v>
                </c:pt>
                <c:pt idx="1897">
                  <c:v>2.5000000000000001E-2</c:v>
                </c:pt>
                <c:pt idx="1898">
                  <c:v>2.5000000000000001E-2</c:v>
                </c:pt>
                <c:pt idx="1899">
                  <c:v>2.5000000000000001E-2</c:v>
                </c:pt>
                <c:pt idx="1900">
                  <c:v>2.5000000000000001E-2</c:v>
                </c:pt>
                <c:pt idx="1901">
                  <c:v>2.5000000000000001E-2</c:v>
                </c:pt>
                <c:pt idx="1902">
                  <c:v>2.5000000000000001E-2</c:v>
                </c:pt>
                <c:pt idx="1903">
                  <c:v>2.5000000000000001E-2</c:v>
                </c:pt>
                <c:pt idx="1904">
                  <c:v>2.5000000000000001E-2</c:v>
                </c:pt>
                <c:pt idx="1905">
                  <c:v>2.5000000000000001E-2</c:v>
                </c:pt>
                <c:pt idx="1906">
                  <c:v>2.5000000000000001E-2</c:v>
                </c:pt>
                <c:pt idx="1907">
                  <c:v>2.75E-2</c:v>
                </c:pt>
                <c:pt idx="1908">
                  <c:v>2.75E-2</c:v>
                </c:pt>
                <c:pt idx="1909">
                  <c:v>2.75E-2</c:v>
                </c:pt>
                <c:pt idx="1910">
                  <c:v>2.75E-2</c:v>
                </c:pt>
                <c:pt idx="1911">
                  <c:v>2.75E-2</c:v>
                </c:pt>
                <c:pt idx="1912">
                  <c:v>2.75E-2</c:v>
                </c:pt>
                <c:pt idx="1913">
                  <c:v>2.75E-2</c:v>
                </c:pt>
                <c:pt idx="1914">
                  <c:v>2.75E-2</c:v>
                </c:pt>
                <c:pt idx="1915">
                  <c:v>2.75E-2</c:v>
                </c:pt>
                <c:pt idx="1916">
                  <c:v>2.75E-2</c:v>
                </c:pt>
                <c:pt idx="1917">
                  <c:v>2.75E-2</c:v>
                </c:pt>
                <c:pt idx="1918">
                  <c:v>2.75E-2</c:v>
                </c:pt>
                <c:pt idx="1919">
                  <c:v>2.75E-2</c:v>
                </c:pt>
                <c:pt idx="1920">
                  <c:v>2.75E-2</c:v>
                </c:pt>
                <c:pt idx="1921">
                  <c:v>2.75E-2</c:v>
                </c:pt>
                <c:pt idx="1922">
                  <c:v>2.75E-2</c:v>
                </c:pt>
                <c:pt idx="1923">
                  <c:v>2.75E-2</c:v>
                </c:pt>
                <c:pt idx="1924">
                  <c:v>2.75E-2</c:v>
                </c:pt>
                <c:pt idx="1925">
                  <c:v>2.75E-2</c:v>
                </c:pt>
                <c:pt idx="1926">
                  <c:v>2.75E-2</c:v>
                </c:pt>
                <c:pt idx="1927">
                  <c:v>2.75E-2</c:v>
                </c:pt>
                <c:pt idx="1928">
                  <c:v>2.75E-2</c:v>
                </c:pt>
                <c:pt idx="1929">
                  <c:v>2.75E-2</c:v>
                </c:pt>
                <c:pt idx="1930">
                  <c:v>2.75E-2</c:v>
                </c:pt>
                <c:pt idx="1931">
                  <c:v>2.75E-2</c:v>
                </c:pt>
                <c:pt idx="1932">
                  <c:v>2.75E-2</c:v>
                </c:pt>
                <c:pt idx="1933">
                  <c:v>2.75E-2</c:v>
                </c:pt>
                <c:pt idx="1934">
                  <c:v>2.75E-2</c:v>
                </c:pt>
                <c:pt idx="1935">
                  <c:v>2.75E-2</c:v>
                </c:pt>
                <c:pt idx="1936">
                  <c:v>2.75E-2</c:v>
                </c:pt>
                <c:pt idx="1937">
                  <c:v>2.75E-2</c:v>
                </c:pt>
                <c:pt idx="1938">
                  <c:v>2.75E-2</c:v>
                </c:pt>
                <c:pt idx="1939">
                  <c:v>2.75E-2</c:v>
                </c:pt>
                <c:pt idx="1940">
                  <c:v>2.75E-2</c:v>
                </c:pt>
                <c:pt idx="1941">
                  <c:v>2.75E-2</c:v>
                </c:pt>
                <c:pt idx="1942">
                  <c:v>2.75E-2</c:v>
                </c:pt>
                <c:pt idx="1943">
                  <c:v>2.75E-2</c:v>
                </c:pt>
                <c:pt idx="1944">
                  <c:v>2.75E-2</c:v>
                </c:pt>
                <c:pt idx="1945">
                  <c:v>2.75E-2</c:v>
                </c:pt>
                <c:pt idx="1946">
                  <c:v>2.75E-2</c:v>
                </c:pt>
                <c:pt idx="1947">
                  <c:v>2.75E-2</c:v>
                </c:pt>
                <c:pt idx="1948">
                  <c:v>2.75E-2</c:v>
                </c:pt>
                <c:pt idx="1949">
                  <c:v>0.03</c:v>
                </c:pt>
                <c:pt idx="1950">
                  <c:v>0.03</c:v>
                </c:pt>
                <c:pt idx="1951">
                  <c:v>0.03</c:v>
                </c:pt>
                <c:pt idx="1952">
                  <c:v>0.03</c:v>
                </c:pt>
                <c:pt idx="1953">
                  <c:v>0.03</c:v>
                </c:pt>
                <c:pt idx="1954">
                  <c:v>0.03</c:v>
                </c:pt>
                <c:pt idx="1955">
                  <c:v>0.03</c:v>
                </c:pt>
                <c:pt idx="1956">
                  <c:v>0.03</c:v>
                </c:pt>
                <c:pt idx="1957">
                  <c:v>0.03</c:v>
                </c:pt>
                <c:pt idx="1958">
                  <c:v>0.03</c:v>
                </c:pt>
                <c:pt idx="1959">
                  <c:v>0.03</c:v>
                </c:pt>
                <c:pt idx="1960">
                  <c:v>0.03</c:v>
                </c:pt>
                <c:pt idx="1961">
                  <c:v>0.03</c:v>
                </c:pt>
                <c:pt idx="1962">
                  <c:v>0.03</c:v>
                </c:pt>
                <c:pt idx="1963">
                  <c:v>0.03</c:v>
                </c:pt>
                <c:pt idx="1964">
                  <c:v>0.03</c:v>
                </c:pt>
                <c:pt idx="1965">
                  <c:v>0.03</c:v>
                </c:pt>
                <c:pt idx="1966">
                  <c:v>0.03</c:v>
                </c:pt>
                <c:pt idx="1967">
                  <c:v>0.03</c:v>
                </c:pt>
                <c:pt idx="1968">
                  <c:v>0.03</c:v>
                </c:pt>
                <c:pt idx="1969">
                  <c:v>0.03</c:v>
                </c:pt>
                <c:pt idx="1970">
                  <c:v>0.03</c:v>
                </c:pt>
                <c:pt idx="1971">
                  <c:v>0.03</c:v>
                </c:pt>
                <c:pt idx="1972">
                  <c:v>0.03</c:v>
                </c:pt>
                <c:pt idx="1973">
                  <c:v>0.03</c:v>
                </c:pt>
                <c:pt idx="1974">
                  <c:v>0.03</c:v>
                </c:pt>
                <c:pt idx="1975">
                  <c:v>0.03</c:v>
                </c:pt>
                <c:pt idx="1976">
                  <c:v>0.03</c:v>
                </c:pt>
                <c:pt idx="1977">
                  <c:v>0.03</c:v>
                </c:pt>
                <c:pt idx="1978">
                  <c:v>0.03</c:v>
                </c:pt>
                <c:pt idx="1979">
                  <c:v>0.03</c:v>
                </c:pt>
                <c:pt idx="1980">
                  <c:v>0.03</c:v>
                </c:pt>
                <c:pt idx="1981">
                  <c:v>0.03</c:v>
                </c:pt>
                <c:pt idx="1982">
                  <c:v>0.03</c:v>
                </c:pt>
                <c:pt idx="1983">
                  <c:v>0.03</c:v>
                </c:pt>
                <c:pt idx="1984">
                  <c:v>0.03</c:v>
                </c:pt>
                <c:pt idx="1985">
                  <c:v>0.03</c:v>
                </c:pt>
                <c:pt idx="1986">
                  <c:v>0.03</c:v>
                </c:pt>
                <c:pt idx="1987">
                  <c:v>0.03</c:v>
                </c:pt>
                <c:pt idx="1988">
                  <c:v>0.03</c:v>
                </c:pt>
                <c:pt idx="1989">
                  <c:v>0.03</c:v>
                </c:pt>
                <c:pt idx="1990">
                  <c:v>0.03</c:v>
                </c:pt>
                <c:pt idx="1991">
                  <c:v>0.03</c:v>
                </c:pt>
                <c:pt idx="1992">
                  <c:v>0.03</c:v>
                </c:pt>
                <c:pt idx="1993">
                  <c:v>0.03</c:v>
                </c:pt>
                <c:pt idx="1994">
                  <c:v>0.03</c:v>
                </c:pt>
                <c:pt idx="1995">
                  <c:v>0.03</c:v>
                </c:pt>
                <c:pt idx="1996">
                  <c:v>0.03</c:v>
                </c:pt>
                <c:pt idx="1997">
                  <c:v>0.03</c:v>
                </c:pt>
                <c:pt idx="1998">
                  <c:v>0.03</c:v>
                </c:pt>
                <c:pt idx="1999">
                  <c:v>0.03</c:v>
                </c:pt>
                <c:pt idx="2000">
                  <c:v>0.03</c:v>
                </c:pt>
                <c:pt idx="2001">
                  <c:v>0.03</c:v>
                </c:pt>
                <c:pt idx="2002">
                  <c:v>0.03</c:v>
                </c:pt>
                <c:pt idx="2003">
                  <c:v>0.03</c:v>
                </c:pt>
                <c:pt idx="2004">
                  <c:v>0.03</c:v>
                </c:pt>
                <c:pt idx="2005">
                  <c:v>0.03</c:v>
                </c:pt>
                <c:pt idx="2006">
                  <c:v>0.03</c:v>
                </c:pt>
                <c:pt idx="2007">
                  <c:v>3.2500000000000001E-2</c:v>
                </c:pt>
                <c:pt idx="2008">
                  <c:v>3.2500000000000001E-2</c:v>
                </c:pt>
                <c:pt idx="2009">
                  <c:v>3.2500000000000001E-2</c:v>
                </c:pt>
                <c:pt idx="2010">
                  <c:v>3.2500000000000001E-2</c:v>
                </c:pt>
                <c:pt idx="2011">
                  <c:v>3.2500000000000001E-2</c:v>
                </c:pt>
                <c:pt idx="2012">
                  <c:v>3.2500000000000001E-2</c:v>
                </c:pt>
                <c:pt idx="2013">
                  <c:v>3.2500000000000001E-2</c:v>
                </c:pt>
                <c:pt idx="2014">
                  <c:v>3.2500000000000001E-2</c:v>
                </c:pt>
                <c:pt idx="2015">
                  <c:v>3.2500000000000001E-2</c:v>
                </c:pt>
                <c:pt idx="2016">
                  <c:v>3.2500000000000001E-2</c:v>
                </c:pt>
                <c:pt idx="2017">
                  <c:v>3.2500000000000001E-2</c:v>
                </c:pt>
                <c:pt idx="2018">
                  <c:v>3.2500000000000001E-2</c:v>
                </c:pt>
                <c:pt idx="2019">
                  <c:v>3.2500000000000001E-2</c:v>
                </c:pt>
                <c:pt idx="2020">
                  <c:v>3.2500000000000001E-2</c:v>
                </c:pt>
                <c:pt idx="2021">
                  <c:v>3.2500000000000001E-2</c:v>
                </c:pt>
                <c:pt idx="2022">
                  <c:v>3.2500000000000001E-2</c:v>
                </c:pt>
                <c:pt idx="2023">
                  <c:v>3.2500000000000001E-2</c:v>
                </c:pt>
                <c:pt idx="2024">
                  <c:v>3.2500000000000001E-2</c:v>
                </c:pt>
                <c:pt idx="2025">
                  <c:v>3.2500000000000001E-2</c:v>
                </c:pt>
                <c:pt idx="2026">
                  <c:v>3.2500000000000001E-2</c:v>
                </c:pt>
                <c:pt idx="2027">
                  <c:v>3.2500000000000001E-2</c:v>
                </c:pt>
                <c:pt idx="2028">
                  <c:v>3.2500000000000001E-2</c:v>
                </c:pt>
                <c:pt idx="2029">
                  <c:v>3.2500000000000001E-2</c:v>
                </c:pt>
                <c:pt idx="2030">
                  <c:v>3.2500000000000001E-2</c:v>
                </c:pt>
                <c:pt idx="2031">
                  <c:v>3.2500000000000001E-2</c:v>
                </c:pt>
                <c:pt idx="2032">
                  <c:v>3.2500000000000001E-2</c:v>
                </c:pt>
                <c:pt idx="2033">
                  <c:v>3.2500000000000001E-2</c:v>
                </c:pt>
                <c:pt idx="2034">
                  <c:v>3.2500000000000001E-2</c:v>
                </c:pt>
                <c:pt idx="2035">
                  <c:v>3.2500000000000001E-2</c:v>
                </c:pt>
                <c:pt idx="2036">
                  <c:v>3.2500000000000001E-2</c:v>
                </c:pt>
                <c:pt idx="2037">
                  <c:v>3.2500000000000001E-2</c:v>
                </c:pt>
                <c:pt idx="2038">
                  <c:v>3.2500000000000001E-2</c:v>
                </c:pt>
                <c:pt idx="2039">
                  <c:v>3.2500000000000001E-2</c:v>
                </c:pt>
                <c:pt idx="2040">
                  <c:v>3.2500000000000001E-2</c:v>
                </c:pt>
                <c:pt idx="2041">
                  <c:v>3.2500000000000001E-2</c:v>
                </c:pt>
                <c:pt idx="2042">
                  <c:v>3.2500000000000001E-2</c:v>
                </c:pt>
                <c:pt idx="2043">
                  <c:v>3.2500000000000001E-2</c:v>
                </c:pt>
                <c:pt idx="2044">
                  <c:v>3.2500000000000001E-2</c:v>
                </c:pt>
                <c:pt idx="2045">
                  <c:v>3.2500000000000001E-2</c:v>
                </c:pt>
                <c:pt idx="2046">
                  <c:v>3.2500000000000001E-2</c:v>
                </c:pt>
                <c:pt idx="2047">
                  <c:v>3.5000000000000003E-2</c:v>
                </c:pt>
                <c:pt idx="2048">
                  <c:v>3.5000000000000003E-2</c:v>
                </c:pt>
                <c:pt idx="2049">
                  <c:v>3.5000000000000003E-2</c:v>
                </c:pt>
                <c:pt idx="2050">
                  <c:v>3.5000000000000003E-2</c:v>
                </c:pt>
                <c:pt idx="2051">
                  <c:v>3.5000000000000003E-2</c:v>
                </c:pt>
                <c:pt idx="2052">
                  <c:v>3.5000000000000003E-2</c:v>
                </c:pt>
                <c:pt idx="2053">
                  <c:v>3.5000000000000003E-2</c:v>
                </c:pt>
                <c:pt idx="2054">
                  <c:v>3.5000000000000003E-2</c:v>
                </c:pt>
                <c:pt idx="2055">
                  <c:v>3.5000000000000003E-2</c:v>
                </c:pt>
                <c:pt idx="2056">
                  <c:v>3.5000000000000003E-2</c:v>
                </c:pt>
                <c:pt idx="2057">
                  <c:v>3.5000000000000003E-2</c:v>
                </c:pt>
                <c:pt idx="2058">
                  <c:v>3.5000000000000003E-2</c:v>
                </c:pt>
                <c:pt idx="2059">
                  <c:v>3.5000000000000003E-2</c:v>
                </c:pt>
                <c:pt idx="2060">
                  <c:v>3.5000000000000003E-2</c:v>
                </c:pt>
                <c:pt idx="2061">
                  <c:v>3.5000000000000003E-2</c:v>
                </c:pt>
                <c:pt idx="2062">
                  <c:v>3.5000000000000003E-2</c:v>
                </c:pt>
                <c:pt idx="2063">
                  <c:v>3.5000000000000003E-2</c:v>
                </c:pt>
                <c:pt idx="2064">
                  <c:v>3.5000000000000003E-2</c:v>
                </c:pt>
                <c:pt idx="2065">
                  <c:v>3.5000000000000003E-2</c:v>
                </c:pt>
                <c:pt idx="2066">
                  <c:v>3.5000000000000003E-2</c:v>
                </c:pt>
                <c:pt idx="2067">
                  <c:v>3.5000000000000003E-2</c:v>
                </c:pt>
                <c:pt idx="2068">
                  <c:v>3.5000000000000003E-2</c:v>
                </c:pt>
                <c:pt idx="2069">
                  <c:v>3.5000000000000003E-2</c:v>
                </c:pt>
                <c:pt idx="2070">
                  <c:v>3.5000000000000003E-2</c:v>
                </c:pt>
                <c:pt idx="2071">
                  <c:v>3.5000000000000003E-2</c:v>
                </c:pt>
                <c:pt idx="2072">
                  <c:v>3.5000000000000003E-2</c:v>
                </c:pt>
                <c:pt idx="2073">
                  <c:v>3.5000000000000003E-2</c:v>
                </c:pt>
                <c:pt idx="2074">
                  <c:v>3.5000000000000003E-2</c:v>
                </c:pt>
                <c:pt idx="2075">
                  <c:v>3.5000000000000003E-2</c:v>
                </c:pt>
                <c:pt idx="2076">
                  <c:v>3.5000000000000003E-2</c:v>
                </c:pt>
                <c:pt idx="2077">
                  <c:v>3.5000000000000003E-2</c:v>
                </c:pt>
                <c:pt idx="2078">
                  <c:v>3.5000000000000003E-2</c:v>
                </c:pt>
                <c:pt idx="2079">
                  <c:v>3.5000000000000003E-2</c:v>
                </c:pt>
                <c:pt idx="2080">
                  <c:v>3.5000000000000003E-2</c:v>
                </c:pt>
                <c:pt idx="2081">
                  <c:v>3.5000000000000003E-2</c:v>
                </c:pt>
                <c:pt idx="2082">
                  <c:v>3.5000000000000003E-2</c:v>
                </c:pt>
                <c:pt idx="2083">
                  <c:v>3.5000000000000003E-2</c:v>
                </c:pt>
                <c:pt idx="2084">
                  <c:v>3.5000000000000003E-2</c:v>
                </c:pt>
                <c:pt idx="2085">
                  <c:v>3.5000000000000003E-2</c:v>
                </c:pt>
                <c:pt idx="2086">
                  <c:v>3.5000000000000003E-2</c:v>
                </c:pt>
                <c:pt idx="2087">
                  <c:v>3.5000000000000003E-2</c:v>
                </c:pt>
                <c:pt idx="2088">
                  <c:v>3.5000000000000003E-2</c:v>
                </c:pt>
                <c:pt idx="2089">
                  <c:v>3.7499999999999999E-2</c:v>
                </c:pt>
                <c:pt idx="2090">
                  <c:v>3.7499999999999999E-2</c:v>
                </c:pt>
                <c:pt idx="2091">
                  <c:v>3.7499999999999999E-2</c:v>
                </c:pt>
                <c:pt idx="2092">
                  <c:v>3.7499999999999999E-2</c:v>
                </c:pt>
                <c:pt idx="2093">
                  <c:v>3.7499999999999999E-2</c:v>
                </c:pt>
                <c:pt idx="2094">
                  <c:v>3.7499999999999999E-2</c:v>
                </c:pt>
                <c:pt idx="2095">
                  <c:v>3.7499999999999999E-2</c:v>
                </c:pt>
                <c:pt idx="2096">
                  <c:v>3.7499999999999999E-2</c:v>
                </c:pt>
                <c:pt idx="2097">
                  <c:v>3.7499999999999999E-2</c:v>
                </c:pt>
                <c:pt idx="2098">
                  <c:v>3.7499999999999999E-2</c:v>
                </c:pt>
                <c:pt idx="2099">
                  <c:v>3.7499999999999999E-2</c:v>
                </c:pt>
                <c:pt idx="2100">
                  <c:v>3.7499999999999999E-2</c:v>
                </c:pt>
                <c:pt idx="2101">
                  <c:v>3.7499999999999999E-2</c:v>
                </c:pt>
                <c:pt idx="2102">
                  <c:v>3.7499999999999999E-2</c:v>
                </c:pt>
                <c:pt idx="2103">
                  <c:v>3.7499999999999999E-2</c:v>
                </c:pt>
                <c:pt idx="2104">
                  <c:v>3.7499999999999999E-2</c:v>
                </c:pt>
                <c:pt idx="2105">
                  <c:v>3.7499999999999999E-2</c:v>
                </c:pt>
                <c:pt idx="2106">
                  <c:v>3.7499999999999999E-2</c:v>
                </c:pt>
                <c:pt idx="2107">
                  <c:v>3.7499999999999999E-2</c:v>
                </c:pt>
                <c:pt idx="2108">
                  <c:v>3.7499999999999999E-2</c:v>
                </c:pt>
                <c:pt idx="2109">
                  <c:v>3.7499999999999999E-2</c:v>
                </c:pt>
                <c:pt idx="2110">
                  <c:v>3.7499999999999999E-2</c:v>
                </c:pt>
                <c:pt idx="2111">
                  <c:v>3.7499999999999999E-2</c:v>
                </c:pt>
                <c:pt idx="2112">
                  <c:v>3.7499999999999999E-2</c:v>
                </c:pt>
                <c:pt idx="2113">
                  <c:v>3.7499999999999999E-2</c:v>
                </c:pt>
                <c:pt idx="2114">
                  <c:v>3.7499999999999999E-2</c:v>
                </c:pt>
                <c:pt idx="2115">
                  <c:v>3.7499999999999999E-2</c:v>
                </c:pt>
                <c:pt idx="2116">
                  <c:v>3.7499999999999999E-2</c:v>
                </c:pt>
                <c:pt idx="2117">
                  <c:v>3.7499999999999999E-2</c:v>
                </c:pt>
                <c:pt idx="2118">
                  <c:v>3.7499999999999999E-2</c:v>
                </c:pt>
                <c:pt idx="2119">
                  <c:v>3.7499999999999999E-2</c:v>
                </c:pt>
                <c:pt idx="2120">
                  <c:v>3.7499999999999999E-2</c:v>
                </c:pt>
                <c:pt idx="2121">
                  <c:v>3.7499999999999999E-2</c:v>
                </c:pt>
                <c:pt idx="2122">
                  <c:v>3.7499999999999999E-2</c:v>
                </c:pt>
                <c:pt idx="2123">
                  <c:v>3.7499999999999999E-2</c:v>
                </c:pt>
                <c:pt idx="2124">
                  <c:v>3.7499999999999999E-2</c:v>
                </c:pt>
                <c:pt idx="2125">
                  <c:v>3.7499999999999999E-2</c:v>
                </c:pt>
                <c:pt idx="2126">
                  <c:v>3.7499999999999999E-2</c:v>
                </c:pt>
                <c:pt idx="2127">
                  <c:v>3.7499999999999999E-2</c:v>
                </c:pt>
                <c:pt idx="2128">
                  <c:v>3.7499999999999999E-2</c:v>
                </c:pt>
                <c:pt idx="2129">
                  <c:v>3.7499999999999999E-2</c:v>
                </c:pt>
                <c:pt idx="2130">
                  <c:v>3.7499999999999999E-2</c:v>
                </c:pt>
                <c:pt idx="2131">
                  <c:v>0.04</c:v>
                </c:pt>
                <c:pt idx="2132">
                  <c:v>0.04</c:v>
                </c:pt>
                <c:pt idx="2133">
                  <c:v>0.04</c:v>
                </c:pt>
                <c:pt idx="2134">
                  <c:v>0.04</c:v>
                </c:pt>
                <c:pt idx="2135">
                  <c:v>0.04</c:v>
                </c:pt>
                <c:pt idx="2136">
                  <c:v>0.04</c:v>
                </c:pt>
                <c:pt idx="2137">
                  <c:v>0.04</c:v>
                </c:pt>
                <c:pt idx="2138">
                  <c:v>0.04</c:v>
                </c:pt>
                <c:pt idx="2139">
                  <c:v>0.04</c:v>
                </c:pt>
                <c:pt idx="2140">
                  <c:v>0.04</c:v>
                </c:pt>
                <c:pt idx="2141">
                  <c:v>0.04</c:v>
                </c:pt>
                <c:pt idx="2142">
                  <c:v>0.04</c:v>
                </c:pt>
                <c:pt idx="2143">
                  <c:v>0.04</c:v>
                </c:pt>
                <c:pt idx="2144">
                  <c:v>0.04</c:v>
                </c:pt>
                <c:pt idx="2145">
                  <c:v>0.04</c:v>
                </c:pt>
                <c:pt idx="2146">
                  <c:v>0.04</c:v>
                </c:pt>
                <c:pt idx="2147">
                  <c:v>0.04</c:v>
                </c:pt>
                <c:pt idx="2148">
                  <c:v>0.04</c:v>
                </c:pt>
                <c:pt idx="2149">
                  <c:v>0.04</c:v>
                </c:pt>
                <c:pt idx="2150">
                  <c:v>0.04</c:v>
                </c:pt>
                <c:pt idx="2151">
                  <c:v>0.04</c:v>
                </c:pt>
                <c:pt idx="2152">
                  <c:v>0.04</c:v>
                </c:pt>
                <c:pt idx="2153">
                  <c:v>0.04</c:v>
                </c:pt>
                <c:pt idx="2154">
                  <c:v>0.04</c:v>
                </c:pt>
                <c:pt idx="2155">
                  <c:v>0.04</c:v>
                </c:pt>
                <c:pt idx="2156">
                  <c:v>0.04</c:v>
                </c:pt>
                <c:pt idx="2157">
                  <c:v>0.04</c:v>
                </c:pt>
                <c:pt idx="2158">
                  <c:v>0.04</c:v>
                </c:pt>
                <c:pt idx="2159">
                  <c:v>0.04</c:v>
                </c:pt>
                <c:pt idx="2160">
                  <c:v>0.04</c:v>
                </c:pt>
                <c:pt idx="2161">
                  <c:v>0.04</c:v>
                </c:pt>
                <c:pt idx="2162">
                  <c:v>0.04</c:v>
                </c:pt>
                <c:pt idx="2163">
                  <c:v>0.04</c:v>
                </c:pt>
                <c:pt idx="2164">
                  <c:v>0.04</c:v>
                </c:pt>
                <c:pt idx="2165">
                  <c:v>0.04</c:v>
                </c:pt>
                <c:pt idx="2166">
                  <c:v>0.04</c:v>
                </c:pt>
                <c:pt idx="2167">
                  <c:v>0.04</c:v>
                </c:pt>
                <c:pt idx="2168">
                  <c:v>0.04</c:v>
                </c:pt>
                <c:pt idx="2169">
                  <c:v>0.04</c:v>
                </c:pt>
                <c:pt idx="2170">
                  <c:v>0.04</c:v>
                </c:pt>
                <c:pt idx="2171">
                  <c:v>0.04</c:v>
                </c:pt>
                <c:pt idx="2172">
                  <c:v>0.04</c:v>
                </c:pt>
                <c:pt idx="2173">
                  <c:v>4.2500000000000003E-2</c:v>
                </c:pt>
                <c:pt idx="2174">
                  <c:v>4.2500000000000003E-2</c:v>
                </c:pt>
                <c:pt idx="2175">
                  <c:v>4.2500000000000003E-2</c:v>
                </c:pt>
                <c:pt idx="2176">
                  <c:v>4.2500000000000003E-2</c:v>
                </c:pt>
                <c:pt idx="2177">
                  <c:v>4.2500000000000003E-2</c:v>
                </c:pt>
                <c:pt idx="2178">
                  <c:v>4.2500000000000003E-2</c:v>
                </c:pt>
                <c:pt idx="2179">
                  <c:v>4.2500000000000003E-2</c:v>
                </c:pt>
                <c:pt idx="2180">
                  <c:v>4.2500000000000003E-2</c:v>
                </c:pt>
                <c:pt idx="2181">
                  <c:v>4.2500000000000003E-2</c:v>
                </c:pt>
                <c:pt idx="2182">
                  <c:v>4.2500000000000003E-2</c:v>
                </c:pt>
                <c:pt idx="2183">
                  <c:v>4.2500000000000003E-2</c:v>
                </c:pt>
                <c:pt idx="2184">
                  <c:v>4.2500000000000003E-2</c:v>
                </c:pt>
                <c:pt idx="2185">
                  <c:v>4.2500000000000003E-2</c:v>
                </c:pt>
                <c:pt idx="2186">
                  <c:v>4.2500000000000003E-2</c:v>
                </c:pt>
                <c:pt idx="2187">
                  <c:v>4.2500000000000003E-2</c:v>
                </c:pt>
                <c:pt idx="2188">
                  <c:v>4.2500000000000003E-2</c:v>
                </c:pt>
                <c:pt idx="2189">
                  <c:v>4.2500000000000003E-2</c:v>
                </c:pt>
                <c:pt idx="2190">
                  <c:v>4.2500000000000003E-2</c:v>
                </c:pt>
                <c:pt idx="2191">
                  <c:v>4.2500000000000003E-2</c:v>
                </c:pt>
                <c:pt idx="2192">
                  <c:v>4.2500000000000003E-2</c:v>
                </c:pt>
                <c:pt idx="2193">
                  <c:v>4.2500000000000003E-2</c:v>
                </c:pt>
                <c:pt idx="2194">
                  <c:v>4.2500000000000003E-2</c:v>
                </c:pt>
                <c:pt idx="2195">
                  <c:v>4.2500000000000003E-2</c:v>
                </c:pt>
                <c:pt idx="2196">
                  <c:v>4.2500000000000003E-2</c:v>
                </c:pt>
                <c:pt idx="2197">
                  <c:v>4.2500000000000003E-2</c:v>
                </c:pt>
                <c:pt idx="2198">
                  <c:v>4.2500000000000003E-2</c:v>
                </c:pt>
                <c:pt idx="2199">
                  <c:v>4.2500000000000003E-2</c:v>
                </c:pt>
                <c:pt idx="2200">
                  <c:v>4.2500000000000003E-2</c:v>
                </c:pt>
                <c:pt idx="2201">
                  <c:v>4.2500000000000003E-2</c:v>
                </c:pt>
                <c:pt idx="2202">
                  <c:v>4.2500000000000003E-2</c:v>
                </c:pt>
                <c:pt idx="2203">
                  <c:v>4.2500000000000003E-2</c:v>
                </c:pt>
                <c:pt idx="2204">
                  <c:v>4.2500000000000003E-2</c:v>
                </c:pt>
                <c:pt idx="2205">
                  <c:v>4.2500000000000003E-2</c:v>
                </c:pt>
                <c:pt idx="2206">
                  <c:v>4.2500000000000003E-2</c:v>
                </c:pt>
                <c:pt idx="2207">
                  <c:v>4.2500000000000003E-2</c:v>
                </c:pt>
                <c:pt idx="2208">
                  <c:v>4.2500000000000003E-2</c:v>
                </c:pt>
                <c:pt idx="2209">
                  <c:v>4.2500000000000003E-2</c:v>
                </c:pt>
                <c:pt idx="2210">
                  <c:v>4.2500000000000003E-2</c:v>
                </c:pt>
                <c:pt idx="2211">
                  <c:v>4.2500000000000003E-2</c:v>
                </c:pt>
                <c:pt idx="2212">
                  <c:v>4.2500000000000003E-2</c:v>
                </c:pt>
                <c:pt idx="2213">
                  <c:v>4.2500000000000003E-2</c:v>
                </c:pt>
                <c:pt idx="2214">
                  <c:v>4.2500000000000003E-2</c:v>
                </c:pt>
                <c:pt idx="2215">
                  <c:v>4.2500000000000003E-2</c:v>
                </c:pt>
                <c:pt idx="2216">
                  <c:v>4.2500000000000003E-2</c:v>
                </c:pt>
                <c:pt idx="2217">
                  <c:v>4.2500000000000003E-2</c:v>
                </c:pt>
                <c:pt idx="2218">
                  <c:v>4.2500000000000003E-2</c:v>
                </c:pt>
                <c:pt idx="2219">
                  <c:v>4.2500000000000003E-2</c:v>
                </c:pt>
                <c:pt idx="2220">
                  <c:v>4.2500000000000003E-2</c:v>
                </c:pt>
                <c:pt idx="2221">
                  <c:v>4.2500000000000003E-2</c:v>
                </c:pt>
                <c:pt idx="2222">
                  <c:v>4.4999999999999998E-2</c:v>
                </c:pt>
                <c:pt idx="2223">
                  <c:v>4.4999999999999998E-2</c:v>
                </c:pt>
                <c:pt idx="2224">
                  <c:v>4.4999999999999998E-2</c:v>
                </c:pt>
                <c:pt idx="2225">
                  <c:v>4.4999999999999998E-2</c:v>
                </c:pt>
                <c:pt idx="2226">
                  <c:v>4.4999999999999998E-2</c:v>
                </c:pt>
                <c:pt idx="2227">
                  <c:v>4.4999999999999998E-2</c:v>
                </c:pt>
                <c:pt idx="2228">
                  <c:v>4.4999999999999998E-2</c:v>
                </c:pt>
                <c:pt idx="2229">
                  <c:v>4.4999999999999998E-2</c:v>
                </c:pt>
                <c:pt idx="2230">
                  <c:v>4.4999999999999998E-2</c:v>
                </c:pt>
                <c:pt idx="2231">
                  <c:v>4.4999999999999998E-2</c:v>
                </c:pt>
                <c:pt idx="2232">
                  <c:v>4.4999999999999998E-2</c:v>
                </c:pt>
                <c:pt idx="2233">
                  <c:v>4.4999999999999998E-2</c:v>
                </c:pt>
                <c:pt idx="2234">
                  <c:v>4.4999999999999998E-2</c:v>
                </c:pt>
                <c:pt idx="2235">
                  <c:v>4.4999999999999998E-2</c:v>
                </c:pt>
                <c:pt idx="2236">
                  <c:v>4.4999999999999998E-2</c:v>
                </c:pt>
                <c:pt idx="2237">
                  <c:v>4.4999999999999998E-2</c:v>
                </c:pt>
                <c:pt idx="2238">
                  <c:v>4.4999999999999998E-2</c:v>
                </c:pt>
                <c:pt idx="2239">
                  <c:v>4.4999999999999998E-2</c:v>
                </c:pt>
                <c:pt idx="2240">
                  <c:v>4.4999999999999998E-2</c:v>
                </c:pt>
                <c:pt idx="2241">
                  <c:v>4.4999999999999998E-2</c:v>
                </c:pt>
                <c:pt idx="2242">
                  <c:v>4.4999999999999998E-2</c:v>
                </c:pt>
                <c:pt idx="2243">
                  <c:v>4.4999999999999998E-2</c:v>
                </c:pt>
                <c:pt idx="2244">
                  <c:v>4.4999999999999998E-2</c:v>
                </c:pt>
                <c:pt idx="2245">
                  <c:v>4.4999999999999998E-2</c:v>
                </c:pt>
                <c:pt idx="2246">
                  <c:v>4.4999999999999998E-2</c:v>
                </c:pt>
                <c:pt idx="2247">
                  <c:v>4.4999999999999998E-2</c:v>
                </c:pt>
                <c:pt idx="2248">
                  <c:v>4.4999999999999998E-2</c:v>
                </c:pt>
                <c:pt idx="2249">
                  <c:v>4.4999999999999998E-2</c:v>
                </c:pt>
                <c:pt idx="2250">
                  <c:v>4.4999999999999998E-2</c:v>
                </c:pt>
                <c:pt idx="2251">
                  <c:v>4.4999999999999998E-2</c:v>
                </c:pt>
                <c:pt idx="2252">
                  <c:v>4.4999999999999998E-2</c:v>
                </c:pt>
                <c:pt idx="2253">
                  <c:v>4.4999999999999998E-2</c:v>
                </c:pt>
                <c:pt idx="2254">
                  <c:v>4.4999999999999998E-2</c:v>
                </c:pt>
                <c:pt idx="2255">
                  <c:v>4.4999999999999998E-2</c:v>
                </c:pt>
                <c:pt idx="2256">
                  <c:v>4.4999999999999998E-2</c:v>
                </c:pt>
                <c:pt idx="2257">
                  <c:v>4.4999999999999998E-2</c:v>
                </c:pt>
                <c:pt idx="2258">
                  <c:v>4.4999999999999998E-2</c:v>
                </c:pt>
                <c:pt idx="2259">
                  <c:v>4.4999999999999998E-2</c:v>
                </c:pt>
                <c:pt idx="2260">
                  <c:v>4.4999999999999998E-2</c:v>
                </c:pt>
                <c:pt idx="2261">
                  <c:v>4.4999999999999998E-2</c:v>
                </c:pt>
                <c:pt idx="2262">
                  <c:v>4.4999999999999998E-2</c:v>
                </c:pt>
                <c:pt idx="2263">
                  <c:v>4.4999999999999998E-2</c:v>
                </c:pt>
                <c:pt idx="2264">
                  <c:v>4.4999999999999998E-2</c:v>
                </c:pt>
                <c:pt idx="2265">
                  <c:v>4.4999999999999998E-2</c:v>
                </c:pt>
                <c:pt idx="2266">
                  <c:v>4.4999999999999998E-2</c:v>
                </c:pt>
                <c:pt idx="2267">
                  <c:v>4.4999999999999998E-2</c:v>
                </c:pt>
                <c:pt idx="2268">
                  <c:v>4.4999999999999998E-2</c:v>
                </c:pt>
                <c:pt idx="2269">
                  <c:v>4.4999999999999998E-2</c:v>
                </c:pt>
                <c:pt idx="2270">
                  <c:v>4.4999999999999998E-2</c:v>
                </c:pt>
                <c:pt idx="2271">
                  <c:v>4.4999999999999998E-2</c:v>
                </c:pt>
                <c:pt idx="2272">
                  <c:v>4.4999999999999998E-2</c:v>
                </c:pt>
                <c:pt idx="2273">
                  <c:v>4.4999999999999998E-2</c:v>
                </c:pt>
                <c:pt idx="2274">
                  <c:v>4.4999999999999998E-2</c:v>
                </c:pt>
                <c:pt idx="2275">
                  <c:v>4.4999999999999998E-2</c:v>
                </c:pt>
                <c:pt idx="2276">
                  <c:v>4.4999999999999998E-2</c:v>
                </c:pt>
                <c:pt idx="2277">
                  <c:v>4.4999999999999998E-2</c:v>
                </c:pt>
                <c:pt idx="2278">
                  <c:v>4.7500000000000001E-2</c:v>
                </c:pt>
                <c:pt idx="2279">
                  <c:v>4.7500000000000001E-2</c:v>
                </c:pt>
                <c:pt idx="2280">
                  <c:v>4.7500000000000001E-2</c:v>
                </c:pt>
                <c:pt idx="2281">
                  <c:v>4.7500000000000001E-2</c:v>
                </c:pt>
                <c:pt idx="2282">
                  <c:v>4.7500000000000001E-2</c:v>
                </c:pt>
                <c:pt idx="2283">
                  <c:v>4.7500000000000001E-2</c:v>
                </c:pt>
                <c:pt idx="2284">
                  <c:v>4.7500000000000001E-2</c:v>
                </c:pt>
                <c:pt idx="2285">
                  <c:v>4.7500000000000001E-2</c:v>
                </c:pt>
                <c:pt idx="2286">
                  <c:v>4.7500000000000001E-2</c:v>
                </c:pt>
                <c:pt idx="2287">
                  <c:v>4.7500000000000001E-2</c:v>
                </c:pt>
                <c:pt idx="2288">
                  <c:v>4.7500000000000001E-2</c:v>
                </c:pt>
                <c:pt idx="2289">
                  <c:v>4.7500000000000001E-2</c:v>
                </c:pt>
                <c:pt idx="2290">
                  <c:v>4.7500000000000001E-2</c:v>
                </c:pt>
                <c:pt idx="2291">
                  <c:v>4.7500000000000001E-2</c:v>
                </c:pt>
                <c:pt idx="2292">
                  <c:v>4.7500000000000001E-2</c:v>
                </c:pt>
                <c:pt idx="2293">
                  <c:v>4.7500000000000001E-2</c:v>
                </c:pt>
                <c:pt idx="2294">
                  <c:v>4.7500000000000001E-2</c:v>
                </c:pt>
                <c:pt idx="2295">
                  <c:v>4.7500000000000001E-2</c:v>
                </c:pt>
                <c:pt idx="2296">
                  <c:v>4.7500000000000001E-2</c:v>
                </c:pt>
                <c:pt idx="2297">
                  <c:v>4.7500000000000001E-2</c:v>
                </c:pt>
                <c:pt idx="2298">
                  <c:v>4.7500000000000001E-2</c:v>
                </c:pt>
                <c:pt idx="2299">
                  <c:v>4.7500000000000001E-2</c:v>
                </c:pt>
                <c:pt idx="2300">
                  <c:v>4.7500000000000001E-2</c:v>
                </c:pt>
                <c:pt idx="2301">
                  <c:v>4.7500000000000001E-2</c:v>
                </c:pt>
                <c:pt idx="2302">
                  <c:v>4.7500000000000001E-2</c:v>
                </c:pt>
                <c:pt idx="2303">
                  <c:v>4.7500000000000001E-2</c:v>
                </c:pt>
                <c:pt idx="2304">
                  <c:v>4.7500000000000001E-2</c:v>
                </c:pt>
                <c:pt idx="2305">
                  <c:v>4.7500000000000001E-2</c:v>
                </c:pt>
                <c:pt idx="2306">
                  <c:v>4.7500000000000001E-2</c:v>
                </c:pt>
                <c:pt idx="2307">
                  <c:v>4.7500000000000001E-2</c:v>
                </c:pt>
                <c:pt idx="2308">
                  <c:v>4.7500000000000001E-2</c:v>
                </c:pt>
                <c:pt idx="2309">
                  <c:v>4.7500000000000001E-2</c:v>
                </c:pt>
                <c:pt idx="2310">
                  <c:v>4.7500000000000001E-2</c:v>
                </c:pt>
                <c:pt idx="2311">
                  <c:v>4.7500000000000001E-2</c:v>
                </c:pt>
                <c:pt idx="2312">
                  <c:v>4.7500000000000001E-2</c:v>
                </c:pt>
                <c:pt idx="2313">
                  <c:v>4.7500000000000001E-2</c:v>
                </c:pt>
                <c:pt idx="2314">
                  <c:v>4.7500000000000001E-2</c:v>
                </c:pt>
                <c:pt idx="2315">
                  <c:v>4.7500000000000001E-2</c:v>
                </c:pt>
                <c:pt idx="2316">
                  <c:v>4.7500000000000001E-2</c:v>
                </c:pt>
                <c:pt idx="2317">
                  <c:v>4.7500000000000001E-2</c:v>
                </c:pt>
                <c:pt idx="2318">
                  <c:v>4.7500000000000001E-2</c:v>
                </c:pt>
                <c:pt idx="2319">
                  <c:v>4.7500000000000001E-2</c:v>
                </c:pt>
                <c:pt idx="2320">
                  <c:v>4.7500000000000001E-2</c:v>
                </c:pt>
                <c:pt idx="2321">
                  <c:v>0.05</c:v>
                </c:pt>
                <c:pt idx="2322">
                  <c:v>0.05</c:v>
                </c:pt>
                <c:pt idx="2323">
                  <c:v>0.05</c:v>
                </c:pt>
                <c:pt idx="2324">
                  <c:v>0.05</c:v>
                </c:pt>
                <c:pt idx="2325">
                  <c:v>0.05</c:v>
                </c:pt>
                <c:pt idx="2326">
                  <c:v>0.05</c:v>
                </c:pt>
                <c:pt idx="2327">
                  <c:v>0.05</c:v>
                </c:pt>
                <c:pt idx="2328">
                  <c:v>0.05</c:v>
                </c:pt>
                <c:pt idx="2329">
                  <c:v>0.05</c:v>
                </c:pt>
                <c:pt idx="2330">
                  <c:v>0.05</c:v>
                </c:pt>
                <c:pt idx="2331">
                  <c:v>0.05</c:v>
                </c:pt>
                <c:pt idx="2332">
                  <c:v>0.05</c:v>
                </c:pt>
                <c:pt idx="2333">
                  <c:v>0.05</c:v>
                </c:pt>
                <c:pt idx="2334">
                  <c:v>0.05</c:v>
                </c:pt>
                <c:pt idx="2335">
                  <c:v>0.05</c:v>
                </c:pt>
                <c:pt idx="2336">
                  <c:v>0.05</c:v>
                </c:pt>
                <c:pt idx="2337">
                  <c:v>0.05</c:v>
                </c:pt>
                <c:pt idx="2338">
                  <c:v>0.05</c:v>
                </c:pt>
                <c:pt idx="2339">
                  <c:v>0.05</c:v>
                </c:pt>
                <c:pt idx="2340">
                  <c:v>0.05</c:v>
                </c:pt>
                <c:pt idx="2341">
                  <c:v>0.05</c:v>
                </c:pt>
                <c:pt idx="2342">
                  <c:v>0.05</c:v>
                </c:pt>
                <c:pt idx="2343">
                  <c:v>0.05</c:v>
                </c:pt>
                <c:pt idx="2344">
                  <c:v>0.05</c:v>
                </c:pt>
                <c:pt idx="2345">
                  <c:v>0.05</c:v>
                </c:pt>
                <c:pt idx="2346">
                  <c:v>0.05</c:v>
                </c:pt>
                <c:pt idx="2347">
                  <c:v>0.05</c:v>
                </c:pt>
                <c:pt idx="2348">
                  <c:v>0.05</c:v>
                </c:pt>
                <c:pt idx="2349">
                  <c:v>0.05</c:v>
                </c:pt>
                <c:pt idx="2350">
                  <c:v>0.05</c:v>
                </c:pt>
                <c:pt idx="2351">
                  <c:v>0.05</c:v>
                </c:pt>
                <c:pt idx="2352">
                  <c:v>0.05</c:v>
                </c:pt>
                <c:pt idx="2353">
                  <c:v>0.05</c:v>
                </c:pt>
                <c:pt idx="2354">
                  <c:v>0.05</c:v>
                </c:pt>
                <c:pt idx="2355">
                  <c:v>0.05</c:v>
                </c:pt>
                <c:pt idx="2356">
                  <c:v>0.05</c:v>
                </c:pt>
                <c:pt idx="2357">
                  <c:v>0.05</c:v>
                </c:pt>
                <c:pt idx="2358">
                  <c:v>0.05</c:v>
                </c:pt>
                <c:pt idx="2359">
                  <c:v>0.05</c:v>
                </c:pt>
                <c:pt idx="2360">
                  <c:v>0.05</c:v>
                </c:pt>
                <c:pt idx="2361">
                  <c:v>0.05</c:v>
                </c:pt>
                <c:pt idx="2362">
                  <c:v>0.05</c:v>
                </c:pt>
                <c:pt idx="2363">
                  <c:v>0.05</c:v>
                </c:pt>
                <c:pt idx="2364">
                  <c:v>0.05</c:v>
                </c:pt>
                <c:pt idx="2365">
                  <c:v>0.05</c:v>
                </c:pt>
                <c:pt idx="2366">
                  <c:v>0.05</c:v>
                </c:pt>
                <c:pt idx="2367">
                  <c:v>0.05</c:v>
                </c:pt>
                <c:pt idx="2368">
                  <c:v>0.05</c:v>
                </c:pt>
                <c:pt idx="2369">
                  <c:v>0.05</c:v>
                </c:pt>
                <c:pt idx="2370">
                  <c:v>0.05</c:v>
                </c:pt>
                <c:pt idx="2371">
                  <c:v>5.2499999999999998E-2</c:v>
                </c:pt>
                <c:pt idx="2372">
                  <c:v>5.2499999999999998E-2</c:v>
                </c:pt>
                <c:pt idx="2373">
                  <c:v>5.2499999999999998E-2</c:v>
                </c:pt>
                <c:pt idx="2374">
                  <c:v>5.2499999999999998E-2</c:v>
                </c:pt>
                <c:pt idx="2375">
                  <c:v>5.2499999999999998E-2</c:v>
                </c:pt>
                <c:pt idx="2376">
                  <c:v>5.2499999999999998E-2</c:v>
                </c:pt>
                <c:pt idx="2377">
                  <c:v>5.2499999999999998E-2</c:v>
                </c:pt>
                <c:pt idx="2378">
                  <c:v>5.2499999999999998E-2</c:v>
                </c:pt>
                <c:pt idx="2379">
                  <c:v>5.2499999999999998E-2</c:v>
                </c:pt>
                <c:pt idx="2380">
                  <c:v>5.2499999999999998E-2</c:v>
                </c:pt>
                <c:pt idx="2381">
                  <c:v>5.2499999999999998E-2</c:v>
                </c:pt>
                <c:pt idx="2382">
                  <c:v>5.2499999999999998E-2</c:v>
                </c:pt>
                <c:pt idx="2383">
                  <c:v>5.2499999999999998E-2</c:v>
                </c:pt>
                <c:pt idx="2384">
                  <c:v>5.2499999999999998E-2</c:v>
                </c:pt>
                <c:pt idx="2385">
                  <c:v>5.2499999999999998E-2</c:v>
                </c:pt>
                <c:pt idx="2386">
                  <c:v>5.2499999999999998E-2</c:v>
                </c:pt>
                <c:pt idx="2387">
                  <c:v>5.2499999999999998E-2</c:v>
                </c:pt>
                <c:pt idx="2388">
                  <c:v>5.2499999999999998E-2</c:v>
                </c:pt>
                <c:pt idx="2389">
                  <c:v>5.2499999999999998E-2</c:v>
                </c:pt>
                <c:pt idx="2390">
                  <c:v>5.2499999999999998E-2</c:v>
                </c:pt>
                <c:pt idx="2391">
                  <c:v>5.2499999999999998E-2</c:v>
                </c:pt>
                <c:pt idx="2392">
                  <c:v>5.2499999999999998E-2</c:v>
                </c:pt>
                <c:pt idx="2393">
                  <c:v>5.2499999999999998E-2</c:v>
                </c:pt>
                <c:pt idx="2394">
                  <c:v>5.2499999999999998E-2</c:v>
                </c:pt>
                <c:pt idx="2395">
                  <c:v>5.2499999999999998E-2</c:v>
                </c:pt>
                <c:pt idx="2396">
                  <c:v>5.2499999999999998E-2</c:v>
                </c:pt>
                <c:pt idx="2397">
                  <c:v>5.2499999999999998E-2</c:v>
                </c:pt>
                <c:pt idx="2398">
                  <c:v>5.2499999999999998E-2</c:v>
                </c:pt>
                <c:pt idx="2399">
                  <c:v>5.2499999999999998E-2</c:v>
                </c:pt>
                <c:pt idx="2400">
                  <c:v>5.2499999999999998E-2</c:v>
                </c:pt>
                <c:pt idx="2401">
                  <c:v>5.2499999999999998E-2</c:v>
                </c:pt>
                <c:pt idx="2402">
                  <c:v>5.2499999999999998E-2</c:v>
                </c:pt>
                <c:pt idx="2403">
                  <c:v>5.2499999999999998E-2</c:v>
                </c:pt>
                <c:pt idx="2404">
                  <c:v>5.2499999999999998E-2</c:v>
                </c:pt>
                <c:pt idx="2405">
                  <c:v>5.2499999999999998E-2</c:v>
                </c:pt>
                <c:pt idx="2406">
                  <c:v>5.2499999999999998E-2</c:v>
                </c:pt>
                <c:pt idx="2407">
                  <c:v>5.2499999999999998E-2</c:v>
                </c:pt>
                <c:pt idx="2408">
                  <c:v>5.2499999999999998E-2</c:v>
                </c:pt>
                <c:pt idx="2409">
                  <c:v>5.2499999999999998E-2</c:v>
                </c:pt>
                <c:pt idx="2410">
                  <c:v>5.2499999999999998E-2</c:v>
                </c:pt>
                <c:pt idx="2411">
                  <c:v>5.2499999999999998E-2</c:v>
                </c:pt>
                <c:pt idx="2412">
                  <c:v>5.2499999999999998E-2</c:v>
                </c:pt>
                <c:pt idx="2413">
                  <c:v>5.2499999999999998E-2</c:v>
                </c:pt>
                <c:pt idx="2414">
                  <c:v>5.2499999999999998E-2</c:v>
                </c:pt>
                <c:pt idx="2415">
                  <c:v>5.2499999999999998E-2</c:v>
                </c:pt>
                <c:pt idx="2416">
                  <c:v>5.2499999999999998E-2</c:v>
                </c:pt>
                <c:pt idx="2417">
                  <c:v>5.2499999999999998E-2</c:v>
                </c:pt>
                <c:pt idx="2418">
                  <c:v>5.2499999999999998E-2</c:v>
                </c:pt>
                <c:pt idx="2419">
                  <c:v>5.2499999999999998E-2</c:v>
                </c:pt>
                <c:pt idx="2420">
                  <c:v>5.2499999999999998E-2</c:v>
                </c:pt>
                <c:pt idx="2421">
                  <c:v>5.2499999999999998E-2</c:v>
                </c:pt>
                <c:pt idx="2422">
                  <c:v>5.2499999999999998E-2</c:v>
                </c:pt>
                <c:pt idx="2423">
                  <c:v>5.2499999999999998E-2</c:v>
                </c:pt>
                <c:pt idx="2424">
                  <c:v>5.2499999999999998E-2</c:v>
                </c:pt>
                <c:pt idx="2425">
                  <c:v>5.2499999999999998E-2</c:v>
                </c:pt>
                <c:pt idx="2426">
                  <c:v>5.2499999999999998E-2</c:v>
                </c:pt>
                <c:pt idx="2427">
                  <c:v>5.2499999999999998E-2</c:v>
                </c:pt>
                <c:pt idx="2428">
                  <c:v>5.2499999999999998E-2</c:v>
                </c:pt>
                <c:pt idx="2429">
                  <c:v>5.2499999999999998E-2</c:v>
                </c:pt>
                <c:pt idx="2430">
                  <c:v>5.2499999999999998E-2</c:v>
                </c:pt>
                <c:pt idx="2431">
                  <c:v>5.2499999999999998E-2</c:v>
                </c:pt>
                <c:pt idx="2432">
                  <c:v>5.2499999999999998E-2</c:v>
                </c:pt>
                <c:pt idx="2433">
                  <c:v>5.2499999999999998E-2</c:v>
                </c:pt>
                <c:pt idx="2434">
                  <c:v>5.2499999999999998E-2</c:v>
                </c:pt>
                <c:pt idx="2435">
                  <c:v>5.2499999999999998E-2</c:v>
                </c:pt>
                <c:pt idx="2436">
                  <c:v>5.2499999999999998E-2</c:v>
                </c:pt>
                <c:pt idx="2437">
                  <c:v>5.2499999999999998E-2</c:v>
                </c:pt>
                <c:pt idx="2438">
                  <c:v>5.2499999999999998E-2</c:v>
                </c:pt>
                <c:pt idx="2439">
                  <c:v>5.2499999999999998E-2</c:v>
                </c:pt>
                <c:pt idx="2440">
                  <c:v>5.2499999999999998E-2</c:v>
                </c:pt>
                <c:pt idx="2441">
                  <c:v>5.2499999999999998E-2</c:v>
                </c:pt>
                <c:pt idx="2442">
                  <c:v>5.2499999999999998E-2</c:v>
                </c:pt>
                <c:pt idx="2443">
                  <c:v>5.2499999999999998E-2</c:v>
                </c:pt>
                <c:pt idx="2444">
                  <c:v>5.2499999999999998E-2</c:v>
                </c:pt>
                <c:pt idx="2445">
                  <c:v>5.2499999999999998E-2</c:v>
                </c:pt>
                <c:pt idx="2446">
                  <c:v>5.2499999999999998E-2</c:v>
                </c:pt>
                <c:pt idx="2447">
                  <c:v>5.2499999999999998E-2</c:v>
                </c:pt>
                <c:pt idx="2448">
                  <c:v>5.2499999999999998E-2</c:v>
                </c:pt>
                <c:pt idx="2449">
                  <c:v>5.2499999999999998E-2</c:v>
                </c:pt>
                <c:pt idx="2450">
                  <c:v>5.2499999999999998E-2</c:v>
                </c:pt>
                <c:pt idx="2451">
                  <c:v>5.2499999999999998E-2</c:v>
                </c:pt>
                <c:pt idx="2452">
                  <c:v>5.2499999999999998E-2</c:v>
                </c:pt>
                <c:pt idx="2453">
                  <c:v>5.2499999999999998E-2</c:v>
                </c:pt>
                <c:pt idx="2454">
                  <c:v>5.2499999999999998E-2</c:v>
                </c:pt>
                <c:pt idx="2455">
                  <c:v>5.2499999999999998E-2</c:v>
                </c:pt>
                <c:pt idx="2456">
                  <c:v>5.2499999999999998E-2</c:v>
                </c:pt>
                <c:pt idx="2457">
                  <c:v>5.2499999999999998E-2</c:v>
                </c:pt>
                <c:pt idx="2458">
                  <c:v>5.2499999999999998E-2</c:v>
                </c:pt>
                <c:pt idx="2459">
                  <c:v>5.2499999999999998E-2</c:v>
                </c:pt>
                <c:pt idx="2460">
                  <c:v>5.2499999999999998E-2</c:v>
                </c:pt>
                <c:pt idx="2461">
                  <c:v>5.2499999999999998E-2</c:v>
                </c:pt>
                <c:pt idx="2462">
                  <c:v>5.2499999999999998E-2</c:v>
                </c:pt>
                <c:pt idx="2463">
                  <c:v>5.2499999999999998E-2</c:v>
                </c:pt>
                <c:pt idx="2464">
                  <c:v>5.2499999999999998E-2</c:v>
                </c:pt>
                <c:pt idx="2465">
                  <c:v>5.2499999999999998E-2</c:v>
                </c:pt>
                <c:pt idx="2466">
                  <c:v>5.2499999999999998E-2</c:v>
                </c:pt>
                <c:pt idx="2467">
                  <c:v>5.2499999999999998E-2</c:v>
                </c:pt>
                <c:pt idx="2468">
                  <c:v>5.2499999999999998E-2</c:v>
                </c:pt>
                <c:pt idx="2469">
                  <c:v>5.2499999999999998E-2</c:v>
                </c:pt>
                <c:pt idx="2470">
                  <c:v>5.2499999999999998E-2</c:v>
                </c:pt>
                <c:pt idx="2471">
                  <c:v>5.2499999999999998E-2</c:v>
                </c:pt>
                <c:pt idx="2472">
                  <c:v>5.2499999999999998E-2</c:v>
                </c:pt>
                <c:pt idx="2473">
                  <c:v>5.2499999999999998E-2</c:v>
                </c:pt>
                <c:pt idx="2474">
                  <c:v>5.2499999999999998E-2</c:v>
                </c:pt>
                <c:pt idx="2475">
                  <c:v>5.2499999999999998E-2</c:v>
                </c:pt>
                <c:pt idx="2476">
                  <c:v>5.2499999999999998E-2</c:v>
                </c:pt>
                <c:pt idx="2477">
                  <c:v>5.2499999999999998E-2</c:v>
                </c:pt>
                <c:pt idx="2478">
                  <c:v>5.2499999999999998E-2</c:v>
                </c:pt>
                <c:pt idx="2479">
                  <c:v>5.2499999999999998E-2</c:v>
                </c:pt>
                <c:pt idx="2480">
                  <c:v>5.2499999999999998E-2</c:v>
                </c:pt>
                <c:pt idx="2481">
                  <c:v>5.2499999999999998E-2</c:v>
                </c:pt>
                <c:pt idx="2482">
                  <c:v>5.2499999999999998E-2</c:v>
                </c:pt>
                <c:pt idx="2483">
                  <c:v>5.2499999999999998E-2</c:v>
                </c:pt>
                <c:pt idx="2484">
                  <c:v>5.2499999999999998E-2</c:v>
                </c:pt>
                <c:pt idx="2485">
                  <c:v>5.2499999999999998E-2</c:v>
                </c:pt>
                <c:pt idx="2486">
                  <c:v>5.2499999999999998E-2</c:v>
                </c:pt>
                <c:pt idx="2487">
                  <c:v>5.2499999999999998E-2</c:v>
                </c:pt>
                <c:pt idx="2488">
                  <c:v>5.2499999999999998E-2</c:v>
                </c:pt>
                <c:pt idx="2489">
                  <c:v>5.2499999999999998E-2</c:v>
                </c:pt>
                <c:pt idx="2490">
                  <c:v>5.2499999999999998E-2</c:v>
                </c:pt>
                <c:pt idx="2491">
                  <c:v>5.2499999999999998E-2</c:v>
                </c:pt>
                <c:pt idx="2492">
                  <c:v>5.2499999999999998E-2</c:v>
                </c:pt>
                <c:pt idx="2493">
                  <c:v>5.2499999999999998E-2</c:v>
                </c:pt>
                <c:pt idx="2494">
                  <c:v>5.2499999999999998E-2</c:v>
                </c:pt>
                <c:pt idx="2495">
                  <c:v>5.2499999999999998E-2</c:v>
                </c:pt>
                <c:pt idx="2496">
                  <c:v>5.2499999999999998E-2</c:v>
                </c:pt>
                <c:pt idx="2497">
                  <c:v>5.2499999999999998E-2</c:v>
                </c:pt>
                <c:pt idx="2498">
                  <c:v>5.2499999999999998E-2</c:v>
                </c:pt>
                <c:pt idx="2499">
                  <c:v>5.2499999999999998E-2</c:v>
                </c:pt>
                <c:pt idx="2500">
                  <c:v>5.2499999999999998E-2</c:v>
                </c:pt>
                <c:pt idx="2501">
                  <c:v>5.2499999999999998E-2</c:v>
                </c:pt>
                <c:pt idx="2502">
                  <c:v>5.2499999999999998E-2</c:v>
                </c:pt>
                <c:pt idx="2503">
                  <c:v>5.2499999999999998E-2</c:v>
                </c:pt>
                <c:pt idx="2504">
                  <c:v>5.2499999999999998E-2</c:v>
                </c:pt>
                <c:pt idx="2505">
                  <c:v>5.2499999999999998E-2</c:v>
                </c:pt>
                <c:pt idx="2506">
                  <c:v>5.2499999999999998E-2</c:v>
                </c:pt>
                <c:pt idx="2507">
                  <c:v>5.2499999999999998E-2</c:v>
                </c:pt>
                <c:pt idx="2508">
                  <c:v>5.2499999999999998E-2</c:v>
                </c:pt>
                <c:pt idx="2509">
                  <c:v>5.2499999999999998E-2</c:v>
                </c:pt>
                <c:pt idx="2510">
                  <c:v>5.2499999999999998E-2</c:v>
                </c:pt>
                <c:pt idx="2511">
                  <c:v>5.2499999999999998E-2</c:v>
                </c:pt>
                <c:pt idx="2512">
                  <c:v>5.2499999999999998E-2</c:v>
                </c:pt>
                <c:pt idx="2513">
                  <c:v>5.2499999999999998E-2</c:v>
                </c:pt>
                <c:pt idx="2514">
                  <c:v>5.2499999999999998E-2</c:v>
                </c:pt>
                <c:pt idx="2515">
                  <c:v>5.2499999999999998E-2</c:v>
                </c:pt>
                <c:pt idx="2516">
                  <c:v>5.2499999999999998E-2</c:v>
                </c:pt>
                <c:pt idx="2517">
                  <c:v>5.2499999999999998E-2</c:v>
                </c:pt>
                <c:pt idx="2518">
                  <c:v>5.2499999999999998E-2</c:v>
                </c:pt>
                <c:pt idx="2519">
                  <c:v>5.2499999999999998E-2</c:v>
                </c:pt>
                <c:pt idx="2520">
                  <c:v>5.2499999999999998E-2</c:v>
                </c:pt>
                <c:pt idx="2521">
                  <c:v>5.2499999999999998E-2</c:v>
                </c:pt>
                <c:pt idx="2522">
                  <c:v>5.2499999999999998E-2</c:v>
                </c:pt>
                <c:pt idx="2523">
                  <c:v>5.2499999999999998E-2</c:v>
                </c:pt>
                <c:pt idx="2524">
                  <c:v>5.2499999999999998E-2</c:v>
                </c:pt>
                <c:pt idx="2525">
                  <c:v>5.2499999999999998E-2</c:v>
                </c:pt>
                <c:pt idx="2526">
                  <c:v>5.2499999999999998E-2</c:v>
                </c:pt>
                <c:pt idx="2527">
                  <c:v>5.2499999999999998E-2</c:v>
                </c:pt>
                <c:pt idx="2528">
                  <c:v>5.2499999999999998E-2</c:v>
                </c:pt>
                <c:pt idx="2529">
                  <c:v>5.2499999999999998E-2</c:v>
                </c:pt>
                <c:pt idx="2530">
                  <c:v>5.2499999999999998E-2</c:v>
                </c:pt>
                <c:pt idx="2531">
                  <c:v>5.2499999999999998E-2</c:v>
                </c:pt>
                <c:pt idx="2532">
                  <c:v>5.2499999999999998E-2</c:v>
                </c:pt>
                <c:pt idx="2533">
                  <c:v>5.2499999999999998E-2</c:v>
                </c:pt>
                <c:pt idx="2534">
                  <c:v>5.2499999999999998E-2</c:v>
                </c:pt>
                <c:pt idx="2535">
                  <c:v>5.2499999999999998E-2</c:v>
                </c:pt>
                <c:pt idx="2536">
                  <c:v>5.2499999999999998E-2</c:v>
                </c:pt>
                <c:pt idx="2537">
                  <c:v>5.2499999999999998E-2</c:v>
                </c:pt>
                <c:pt idx="2538">
                  <c:v>5.2499999999999998E-2</c:v>
                </c:pt>
                <c:pt idx="2539">
                  <c:v>5.2499999999999998E-2</c:v>
                </c:pt>
                <c:pt idx="2540">
                  <c:v>5.2499999999999998E-2</c:v>
                </c:pt>
                <c:pt idx="2541">
                  <c:v>5.2499999999999998E-2</c:v>
                </c:pt>
                <c:pt idx="2542">
                  <c:v>5.2499999999999998E-2</c:v>
                </c:pt>
                <c:pt idx="2543">
                  <c:v>5.2499999999999998E-2</c:v>
                </c:pt>
                <c:pt idx="2544">
                  <c:v>5.2499999999999998E-2</c:v>
                </c:pt>
                <c:pt idx="2545">
                  <c:v>5.2499999999999998E-2</c:v>
                </c:pt>
                <c:pt idx="2546">
                  <c:v>5.2499999999999998E-2</c:v>
                </c:pt>
                <c:pt idx="2547">
                  <c:v>5.2499999999999998E-2</c:v>
                </c:pt>
                <c:pt idx="2548">
                  <c:v>5.2499999999999998E-2</c:v>
                </c:pt>
                <c:pt idx="2549">
                  <c:v>5.2499999999999998E-2</c:v>
                </c:pt>
                <c:pt idx="2550">
                  <c:v>5.2499999999999998E-2</c:v>
                </c:pt>
                <c:pt idx="2551">
                  <c:v>5.2499999999999998E-2</c:v>
                </c:pt>
                <c:pt idx="2552">
                  <c:v>5.2499999999999998E-2</c:v>
                </c:pt>
                <c:pt idx="2553">
                  <c:v>5.2499999999999998E-2</c:v>
                </c:pt>
                <c:pt idx="2554">
                  <c:v>5.2499999999999998E-2</c:v>
                </c:pt>
                <c:pt idx="2555">
                  <c:v>5.2499999999999998E-2</c:v>
                </c:pt>
                <c:pt idx="2556">
                  <c:v>5.2499999999999998E-2</c:v>
                </c:pt>
                <c:pt idx="2557">
                  <c:v>5.2499999999999998E-2</c:v>
                </c:pt>
                <c:pt idx="2558">
                  <c:v>5.2499999999999998E-2</c:v>
                </c:pt>
                <c:pt idx="2559">
                  <c:v>5.2499999999999998E-2</c:v>
                </c:pt>
                <c:pt idx="2560">
                  <c:v>5.2499999999999998E-2</c:v>
                </c:pt>
                <c:pt idx="2561">
                  <c:v>5.2499999999999998E-2</c:v>
                </c:pt>
                <c:pt idx="2562">
                  <c:v>5.2499999999999998E-2</c:v>
                </c:pt>
                <c:pt idx="2563">
                  <c:v>5.2499999999999998E-2</c:v>
                </c:pt>
                <c:pt idx="2564">
                  <c:v>5.2499999999999998E-2</c:v>
                </c:pt>
                <c:pt idx="2565">
                  <c:v>5.2499999999999998E-2</c:v>
                </c:pt>
                <c:pt idx="2566">
                  <c:v>5.2499999999999998E-2</c:v>
                </c:pt>
                <c:pt idx="2567">
                  <c:v>5.2499999999999998E-2</c:v>
                </c:pt>
                <c:pt idx="2568">
                  <c:v>5.2499999999999998E-2</c:v>
                </c:pt>
                <c:pt idx="2569">
                  <c:v>5.2499999999999998E-2</c:v>
                </c:pt>
                <c:pt idx="2570">
                  <c:v>5.2499999999999998E-2</c:v>
                </c:pt>
                <c:pt idx="2571">
                  <c:v>5.2499999999999998E-2</c:v>
                </c:pt>
                <c:pt idx="2572">
                  <c:v>5.2499999999999998E-2</c:v>
                </c:pt>
                <c:pt idx="2573">
                  <c:v>5.2499999999999998E-2</c:v>
                </c:pt>
                <c:pt idx="2574">
                  <c:v>5.2499999999999998E-2</c:v>
                </c:pt>
                <c:pt idx="2575">
                  <c:v>5.2499999999999998E-2</c:v>
                </c:pt>
                <c:pt idx="2576">
                  <c:v>5.2499999999999998E-2</c:v>
                </c:pt>
                <c:pt idx="2577">
                  <c:v>5.2499999999999998E-2</c:v>
                </c:pt>
                <c:pt idx="2578">
                  <c:v>5.2499999999999998E-2</c:v>
                </c:pt>
                <c:pt idx="2579">
                  <c:v>5.2499999999999998E-2</c:v>
                </c:pt>
                <c:pt idx="2580">
                  <c:v>5.2499999999999998E-2</c:v>
                </c:pt>
                <c:pt idx="2581">
                  <c:v>5.2499999999999998E-2</c:v>
                </c:pt>
                <c:pt idx="2582">
                  <c:v>5.2499999999999998E-2</c:v>
                </c:pt>
                <c:pt idx="2583">
                  <c:v>5.2499999999999998E-2</c:v>
                </c:pt>
                <c:pt idx="2584">
                  <c:v>5.2499999999999998E-2</c:v>
                </c:pt>
                <c:pt idx="2585">
                  <c:v>5.2499999999999998E-2</c:v>
                </c:pt>
                <c:pt idx="2586">
                  <c:v>5.2499999999999998E-2</c:v>
                </c:pt>
                <c:pt idx="2587">
                  <c:v>5.2499999999999998E-2</c:v>
                </c:pt>
                <c:pt idx="2588">
                  <c:v>5.2499999999999998E-2</c:v>
                </c:pt>
                <c:pt idx="2589">
                  <c:v>5.2499999999999998E-2</c:v>
                </c:pt>
                <c:pt idx="2590">
                  <c:v>5.2499999999999998E-2</c:v>
                </c:pt>
                <c:pt idx="2591">
                  <c:v>5.2499999999999998E-2</c:v>
                </c:pt>
                <c:pt idx="2592">
                  <c:v>5.2499999999999998E-2</c:v>
                </c:pt>
                <c:pt idx="2593">
                  <c:v>5.2499999999999998E-2</c:v>
                </c:pt>
                <c:pt idx="2594">
                  <c:v>5.2499999999999998E-2</c:v>
                </c:pt>
                <c:pt idx="2595">
                  <c:v>5.2499999999999998E-2</c:v>
                </c:pt>
                <c:pt idx="2596">
                  <c:v>5.2499999999999998E-2</c:v>
                </c:pt>
                <c:pt idx="2597">
                  <c:v>5.2499999999999998E-2</c:v>
                </c:pt>
                <c:pt idx="2598">
                  <c:v>5.2499999999999998E-2</c:v>
                </c:pt>
                <c:pt idx="2599">
                  <c:v>5.2499999999999998E-2</c:v>
                </c:pt>
                <c:pt idx="2600">
                  <c:v>5.2499999999999998E-2</c:v>
                </c:pt>
                <c:pt idx="2601">
                  <c:v>5.2499999999999998E-2</c:v>
                </c:pt>
                <c:pt idx="2602">
                  <c:v>5.2499999999999998E-2</c:v>
                </c:pt>
                <c:pt idx="2603">
                  <c:v>5.2499999999999998E-2</c:v>
                </c:pt>
                <c:pt idx="2604">
                  <c:v>5.2499999999999998E-2</c:v>
                </c:pt>
                <c:pt idx="2605">
                  <c:v>5.2499999999999998E-2</c:v>
                </c:pt>
                <c:pt idx="2606">
                  <c:v>5.2499999999999998E-2</c:v>
                </c:pt>
                <c:pt idx="2607">
                  <c:v>5.2499999999999998E-2</c:v>
                </c:pt>
                <c:pt idx="2608">
                  <c:v>5.2499999999999998E-2</c:v>
                </c:pt>
                <c:pt idx="2609">
                  <c:v>5.2499999999999998E-2</c:v>
                </c:pt>
                <c:pt idx="2610">
                  <c:v>5.2499999999999998E-2</c:v>
                </c:pt>
                <c:pt idx="2611">
                  <c:v>5.2499999999999998E-2</c:v>
                </c:pt>
                <c:pt idx="2612">
                  <c:v>5.2499999999999998E-2</c:v>
                </c:pt>
                <c:pt idx="2613">
                  <c:v>5.2499999999999998E-2</c:v>
                </c:pt>
                <c:pt idx="2614">
                  <c:v>5.2499999999999998E-2</c:v>
                </c:pt>
                <c:pt idx="2615">
                  <c:v>5.2499999999999998E-2</c:v>
                </c:pt>
                <c:pt idx="2616">
                  <c:v>5.2499999999999998E-2</c:v>
                </c:pt>
                <c:pt idx="2617">
                  <c:v>5.2499999999999998E-2</c:v>
                </c:pt>
                <c:pt idx="2618">
                  <c:v>5.2499999999999998E-2</c:v>
                </c:pt>
                <c:pt idx="2619">
                  <c:v>5.2499999999999998E-2</c:v>
                </c:pt>
                <c:pt idx="2620">
                  <c:v>5.2499999999999998E-2</c:v>
                </c:pt>
                <c:pt idx="2621">
                  <c:v>5.2499999999999998E-2</c:v>
                </c:pt>
                <c:pt idx="2622">
                  <c:v>5.2499999999999998E-2</c:v>
                </c:pt>
                <c:pt idx="2623">
                  <c:v>5.2499999999999998E-2</c:v>
                </c:pt>
                <c:pt idx="2624">
                  <c:v>5.2499999999999998E-2</c:v>
                </c:pt>
                <c:pt idx="2625">
                  <c:v>5.2499999999999998E-2</c:v>
                </c:pt>
                <c:pt idx="2626">
                  <c:v>5.2499999999999998E-2</c:v>
                </c:pt>
                <c:pt idx="2627">
                  <c:v>5.2499999999999998E-2</c:v>
                </c:pt>
                <c:pt idx="2628">
                  <c:v>5.2499999999999998E-2</c:v>
                </c:pt>
                <c:pt idx="2629">
                  <c:v>5.2499999999999998E-2</c:v>
                </c:pt>
                <c:pt idx="2630">
                  <c:v>5.2499999999999998E-2</c:v>
                </c:pt>
                <c:pt idx="2631">
                  <c:v>5.2499999999999998E-2</c:v>
                </c:pt>
                <c:pt idx="2632">
                  <c:v>5.2499999999999998E-2</c:v>
                </c:pt>
                <c:pt idx="2633">
                  <c:v>5.2499999999999998E-2</c:v>
                </c:pt>
                <c:pt idx="2634">
                  <c:v>5.2499999999999998E-2</c:v>
                </c:pt>
                <c:pt idx="2635">
                  <c:v>5.2499999999999998E-2</c:v>
                </c:pt>
                <c:pt idx="2636">
                  <c:v>5.2499999999999998E-2</c:v>
                </c:pt>
                <c:pt idx="2637">
                  <c:v>5.2499999999999998E-2</c:v>
                </c:pt>
                <c:pt idx="2638">
                  <c:v>5.2499999999999998E-2</c:v>
                </c:pt>
                <c:pt idx="2639">
                  <c:v>5.2499999999999998E-2</c:v>
                </c:pt>
                <c:pt idx="2640">
                  <c:v>5.2499999999999998E-2</c:v>
                </c:pt>
                <c:pt idx="2641">
                  <c:v>5.2499999999999998E-2</c:v>
                </c:pt>
                <c:pt idx="2642">
                  <c:v>5.2499999999999998E-2</c:v>
                </c:pt>
                <c:pt idx="2643">
                  <c:v>5.2499999999999998E-2</c:v>
                </c:pt>
                <c:pt idx="2644">
                  <c:v>5.2499999999999998E-2</c:v>
                </c:pt>
                <c:pt idx="2645">
                  <c:v>5.2499999999999998E-2</c:v>
                </c:pt>
                <c:pt idx="2646">
                  <c:v>5.2499999999999998E-2</c:v>
                </c:pt>
                <c:pt idx="2647">
                  <c:v>5.2499999999999998E-2</c:v>
                </c:pt>
                <c:pt idx="2648">
                  <c:v>5.2499999999999998E-2</c:v>
                </c:pt>
                <c:pt idx="2649">
                  <c:v>5.2499999999999998E-2</c:v>
                </c:pt>
                <c:pt idx="2650">
                  <c:v>5.2499999999999998E-2</c:v>
                </c:pt>
                <c:pt idx="2651">
                  <c:v>5.2499999999999998E-2</c:v>
                </c:pt>
                <c:pt idx="2652">
                  <c:v>5.2499999999999998E-2</c:v>
                </c:pt>
                <c:pt idx="2653">
                  <c:v>5.2499999999999998E-2</c:v>
                </c:pt>
                <c:pt idx="2654">
                  <c:v>5.2499999999999998E-2</c:v>
                </c:pt>
                <c:pt idx="2655">
                  <c:v>5.2499999999999998E-2</c:v>
                </c:pt>
                <c:pt idx="2656">
                  <c:v>5.2499999999999998E-2</c:v>
                </c:pt>
                <c:pt idx="2657">
                  <c:v>5.2499999999999998E-2</c:v>
                </c:pt>
                <c:pt idx="2658">
                  <c:v>5.2499999999999998E-2</c:v>
                </c:pt>
                <c:pt idx="2659">
                  <c:v>5.2499999999999998E-2</c:v>
                </c:pt>
                <c:pt idx="2660">
                  <c:v>5.2499999999999998E-2</c:v>
                </c:pt>
                <c:pt idx="2661">
                  <c:v>5.2499999999999998E-2</c:v>
                </c:pt>
                <c:pt idx="2662">
                  <c:v>5.2499999999999998E-2</c:v>
                </c:pt>
                <c:pt idx="2663">
                  <c:v>5.2499999999999998E-2</c:v>
                </c:pt>
                <c:pt idx="2664">
                  <c:v>5.2499999999999998E-2</c:v>
                </c:pt>
                <c:pt idx="2665">
                  <c:v>5.2499999999999998E-2</c:v>
                </c:pt>
                <c:pt idx="2666">
                  <c:v>5.2499999999999998E-2</c:v>
                </c:pt>
                <c:pt idx="2667">
                  <c:v>5.2499999999999998E-2</c:v>
                </c:pt>
                <c:pt idx="2668">
                  <c:v>5.2499999999999998E-2</c:v>
                </c:pt>
                <c:pt idx="2669">
                  <c:v>5.2499999999999998E-2</c:v>
                </c:pt>
                <c:pt idx="2670">
                  <c:v>5.2499999999999998E-2</c:v>
                </c:pt>
                <c:pt idx="2671">
                  <c:v>5.2499999999999998E-2</c:v>
                </c:pt>
                <c:pt idx="2672">
                  <c:v>5.2499999999999998E-2</c:v>
                </c:pt>
                <c:pt idx="2673">
                  <c:v>5.2499999999999998E-2</c:v>
                </c:pt>
                <c:pt idx="2674">
                  <c:v>5.2499999999999998E-2</c:v>
                </c:pt>
                <c:pt idx="2675">
                  <c:v>5.2499999999999998E-2</c:v>
                </c:pt>
                <c:pt idx="2676">
                  <c:v>5.2499999999999998E-2</c:v>
                </c:pt>
                <c:pt idx="2677">
                  <c:v>5.2499999999999998E-2</c:v>
                </c:pt>
                <c:pt idx="2678">
                  <c:v>5.2499999999999998E-2</c:v>
                </c:pt>
                <c:pt idx="2679">
                  <c:v>5.2499999999999998E-2</c:v>
                </c:pt>
                <c:pt idx="2680">
                  <c:v>5.2499999999999998E-2</c:v>
                </c:pt>
                <c:pt idx="2681">
                  <c:v>5.2499999999999998E-2</c:v>
                </c:pt>
                <c:pt idx="2682">
                  <c:v>5.2499999999999998E-2</c:v>
                </c:pt>
                <c:pt idx="2683">
                  <c:v>5.2499999999999998E-2</c:v>
                </c:pt>
                <c:pt idx="2684">
                  <c:v>5.2499999999999998E-2</c:v>
                </c:pt>
                <c:pt idx="2685">
                  <c:v>5.2499999999999998E-2</c:v>
                </c:pt>
                <c:pt idx="2686">
                  <c:v>5.2499999999999998E-2</c:v>
                </c:pt>
                <c:pt idx="2687">
                  <c:v>5.2499999999999998E-2</c:v>
                </c:pt>
                <c:pt idx="2688">
                  <c:v>5.2499999999999998E-2</c:v>
                </c:pt>
                <c:pt idx="2689">
                  <c:v>5.2499999999999998E-2</c:v>
                </c:pt>
                <c:pt idx="2690">
                  <c:v>5.2499999999999998E-2</c:v>
                </c:pt>
                <c:pt idx="2691">
                  <c:v>5.2499999999999998E-2</c:v>
                </c:pt>
                <c:pt idx="2692">
                  <c:v>5.2499999999999998E-2</c:v>
                </c:pt>
                <c:pt idx="2693">
                  <c:v>5.2499999999999998E-2</c:v>
                </c:pt>
                <c:pt idx="2694">
                  <c:v>5.2499999999999998E-2</c:v>
                </c:pt>
                <c:pt idx="2695">
                  <c:v>5.2499999999999998E-2</c:v>
                </c:pt>
                <c:pt idx="2696">
                  <c:v>5.2499999999999998E-2</c:v>
                </c:pt>
                <c:pt idx="2697">
                  <c:v>5.2499999999999998E-2</c:v>
                </c:pt>
                <c:pt idx="2698">
                  <c:v>5.2499999999999998E-2</c:v>
                </c:pt>
                <c:pt idx="2699">
                  <c:v>5.2499999999999998E-2</c:v>
                </c:pt>
                <c:pt idx="2700">
                  <c:v>5.2499999999999998E-2</c:v>
                </c:pt>
                <c:pt idx="2701">
                  <c:v>5.2499999999999998E-2</c:v>
                </c:pt>
                <c:pt idx="2702">
                  <c:v>5.2499999999999998E-2</c:v>
                </c:pt>
                <c:pt idx="2703">
                  <c:v>5.2499999999999998E-2</c:v>
                </c:pt>
                <c:pt idx="2704">
                  <c:v>5.2499999999999998E-2</c:v>
                </c:pt>
                <c:pt idx="2705">
                  <c:v>5.2499999999999998E-2</c:v>
                </c:pt>
                <c:pt idx="2706">
                  <c:v>5.2499999999999998E-2</c:v>
                </c:pt>
                <c:pt idx="2707">
                  <c:v>5.2499999999999998E-2</c:v>
                </c:pt>
                <c:pt idx="2708">
                  <c:v>5.2499999999999998E-2</c:v>
                </c:pt>
                <c:pt idx="2709">
                  <c:v>5.2499999999999998E-2</c:v>
                </c:pt>
                <c:pt idx="2710">
                  <c:v>5.2499999999999998E-2</c:v>
                </c:pt>
                <c:pt idx="2711">
                  <c:v>5.2499999999999998E-2</c:v>
                </c:pt>
                <c:pt idx="2712">
                  <c:v>5.2499999999999998E-2</c:v>
                </c:pt>
                <c:pt idx="2713">
                  <c:v>5.2499999999999998E-2</c:v>
                </c:pt>
                <c:pt idx="2714">
                  <c:v>5.2499999999999998E-2</c:v>
                </c:pt>
                <c:pt idx="2715">
                  <c:v>5.2499999999999998E-2</c:v>
                </c:pt>
                <c:pt idx="2716">
                  <c:v>5.2499999999999998E-2</c:v>
                </c:pt>
                <c:pt idx="2717">
                  <c:v>5.2499999999999998E-2</c:v>
                </c:pt>
                <c:pt idx="2718">
                  <c:v>5.2499999999999998E-2</c:v>
                </c:pt>
                <c:pt idx="2719">
                  <c:v>5.2499999999999998E-2</c:v>
                </c:pt>
                <c:pt idx="2720">
                  <c:v>5.2499999999999998E-2</c:v>
                </c:pt>
                <c:pt idx="2721">
                  <c:v>5.2499999999999998E-2</c:v>
                </c:pt>
                <c:pt idx="2722">
                  <c:v>5.2499999999999998E-2</c:v>
                </c:pt>
                <c:pt idx="2723">
                  <c:v>5.2499999999999998E-2</c:v>
                </c:pt>
                <c:pt idx="2724">
                  <c:v>5.2499999999999998E-2</c:v>
                </c:pt>
                <c:pt idx="2725">
                  <c:v>5.2499999999999998E-2</c:v>
                </c:pt>
                <c:pt idx="2726">
                  <c:v>5.2499999999999998E-2</c:v>
                </c:pt>
                <c:pt idx="2727">
                  <c:v>5.2499999999999998E-2</c:v>
                </c:pt>
                <c:pt idx="2728">
                  <c:v>5.2499999999999998E-2</c:v>
                </c:pt>
                <c:pt idx="2729">
                  <c:v>5.2499999999999998E-2</c:v>
                </c:pt>
                <c:pt idx="2730">
                  <c:v>5.2499999999999998E-2</c:v>
                </c:pt>
                <c:pt idx="2731">
                  <c:v>5.2499999999999998E-2</c:v>
                </c:pt>
                <c:pt idx="2732">
                  <c:v>5.2499999999999998E-2</c:v>
                </c:pt>
                <c:pt idx="2733">
                  <c:v>5.2499999999999998E-2</c:v>
                </c:pt>
                <c:pt idx="2734">
                  <c:v>5.2499999999999998E-2</c:v>
                </c:pt>
                <c:pt idx="2735">
                  <c:v>5.2499999999999998E-2</c:v>
                </c:pt>
                <c:pt idx="2736">
                  <c:v>5.2499999999999998E-2</c:v>
                </c:pt>
                <c:pt idx="2737">
                  <c:v>5.2499999999999998E-2</c:v>
                </c:pt>
                <c:pt idx="2738">
                  <c:v>5.2499999999999998E-2</c:v>
                </c:pt>
                <c:pt idx="2739">
                  <c:v>5.2499999999999998E-2</c:v>
                </c:pt>
                <c:pt idx="2740">
                  <c:v>5.2499999999999998E-2</c:v>
                </c:pt>
                <c:pt idx="2741">
                  <c:v>5.2499999999999998E-2</c:v>
                </c:pt>
                <c:pt idx="2742">
                  <c:v>5.2499999999999998E-2</c:v>
                </c:pt>
                <c:pt idx="2743">
                  <c:v>5.2499999999999998E-2</c:v>
                </c:pt>
                <c:pt idx="2744">
                  <c:v>5.2499999999999998E-2</c:v>
                </c:pt>
                <c:pt idx="2745">
                  <c:v>5.2499999999999998E-2</c:v>
                </c:pt>
                <c:pt idx="2746">
                  <c:v>5.2499999999999998E-2</c:v>
                </c:pt>
                <c:pt idx="2747">
                  <c:v>5.2499999999999998E-2</c:v>
                </c:pt>
                <c:pt idx="2748">
                  <c:v>5.2499999999999998E-2</c:v>
                </c:pt>
                <c:pt idx="2749">
                  <c:v>5.2499999999999998E-2</c:v>
                </c:pt>
                <c:pt idx="2750">
                  <c:v>5.2499999999999998E-2</c:v>
                </c:pt>
                <c:pt idx="2751">
                  <c:v>5.2499999999999998E-2</c:v>
                </c:pt>
                <c:pt idx="2752">
                  <c:v>5.2499999999999998E-2</c:v>
                </c:pt>
                <c:pt idx="2753">
                  <c:v>5.2499999999999998E-2</c:v>
                </c:pt>
                <c:pt idx="2754">
                  <c:v>5.2499999999999998E-2</c:v>
                </c:pt>
                <c:pt idx="2755">
                  <c:v>5.2499999999999998E-2</c:v>
                </c:pt>
                <c:pt idx="2756">
                  <c:v>5.2499999999999998E-2</c:v>
                </c:pt>
                <c:pt idx="2757">
                  <c:v>5.2499999999999998E-2</c:v>
                </c:pt>
                <c:pt idx="2758">
                  <c:v>5.2499999999999998E-2</c:v>
                </c:pt>
                <c:pt idx="2759">
                  <c:v>5.2499999999999998E-2</c:v>
                </c:pt>
                <c:pt idx="2760">
                  <c:v>5.2499999999999998E-2</c:v>
                </c:pt>
                <c:pt idx="2761">
                  <c:v>5.2499999999999998E-2</c:v>
                </c:pt>
                <c:pt idx="2762">
                  <c:v>5.2499999999999998E-2</c:v>
                </c:pt>
                <c:pt idx="2763">
                  <c:v>5.2499999999999998E-2</c:v>
                </c:pt>
                <c:pt idx="2764">
                  <c:v>5.2499999999999998E-2</c:v>
                </c:pt>
                <c:pt idx="2765">
                  <c:v>5.2499999999999998E-2</c:v>
                </c:pt>
                <c:pt idx="2766">
                  <c:v>5.2499999999999998E-2</c:v>
                </c:pt>
                <c:pt idx="2767">
                  <c:v>5.2499999999999998E-2</c:v>
                </c:pt>
                <c:pt idx="2768">
                  <c:v>5.2499999999999998E-2</c:v>
                </c:pt>
                <c:pt idx="2769">
                  <c:v>5.2499999999999998E-2</c:v>
                </c:pt>
                <c:pt idx="2770">
                  <c:v>5.2499999999999998E-2</c:v>
                </c:pt>
                <c:pt idx="2771">
                  <c:v>5.2499999999999998E-2</c:v>
                </c:pt>
                <c:pt idx="2772">
                  <c:v>5.2499999999999998E-2</c:v>
                </c:pt>
                <c:pt idx="2773">
                  <c:v>5.2499999999999998E-2</c:v>
                </c:pt>
                <c:pt idx="2774">
                  <c:v>5.2499999999999998E-2</c:v>
                </c:pt>
                <c:pt idx="2775">
                  <c:v>5.2499999999999998E-2</c:v>
                </c:pt>
                <c:pt idx="2776">
                  <c:v>5.2499999999999998E-2</c:v>
                </c:pt>
                <c:pt idx="2777">
                  <c:v>5.2499999999999998E-2</c:v>
                </c:pt>
                <c:pt idx="2778">
                  <c:v>5.2499999999999998E-2</c:v>
                </c:pt>
                <c:pt idx="2779">
                  <c:v>5.2499999999999998E-2</c:v>
                </c:pt>
                <c:pt idx="2780">
                  <c:v>5.2499999999999998E-2</c:v>
                </c:pt>
                <c:pt idx="2781">
                  <c:v>5.2499999999999998E-2</c:v>
                </c:pt>
                <c:pt idx="2782">
                  <c:v>5.2499999999999998E-2</c:v>
                </c:pt>
                <c:pt idx="2783">
                  <c:v>5.2499999999999998E-2</c:v>
                </c:pt>
                <c:pt idx="2784">
                  <c:v>5.2499999999999998E-2</c:v>
                </c:pt>
                <c:pt idx="2785">
                  <c:v>5.2499999999999998E-2</c:v>
                </c:pt>
                <c:pt idx="2786">
                  <c:v>5.2499999999999998E-2</c:v>
                </c:pt>
                <c:pt idx="2787">
                  <c:v>5.2499999999999998E-2</c:v>
                </c:pt>
                <c:pt idx="2788">
                  <c:v>5.2499999999999998E-2</c:v>
                </c:pt>
                <c:pt idx="2789">
                  <c:v>5.2499999999999998E-2</c:v>
                </c:pt>
                <c:pt idx="2790">
                  <c:v>5.2499999999999998E-2</c:v>
                </c:pt>
                <c:pt idx="2791">
                  <c:v>5.2499999999999998E-2</c:v>
                </c:pt>
                <c:pt idx="2792">
                  <c:v>5.2499999999999998E-2</c:v>
                </c:pt>
                <c:pt idx="2793">
                  <c:v>5.2499999999999998E-2</c:v>
                </c:pt>
                <c:pt idx="2794">
                  <c:v>5.2499999999999998E-2</c:v>
                </c:pt>
                <c:pt idx="2795">
                  <c:v>5.2499999999999998E-2</c:v>
                </c:pt>
                <c:pt idx="2796">
                  <c:v>5.2499999999999998E-2</c:v>
                </c:pt>
                <c:pt idx="2797">
                  <c:v>5.2499999999999998E-2</c:v>
                </c:pt>
                <c:pt idx="2798">
                  <c:v>5.2499999999999998E-2</c:v>
                </c:pt>
                <c:pt idx="2799">
                  <c:v>5.2499999999999998E-2</c:v>
                </c:pt>
                <c:pt idx="2800">
                  <c:v>5.2499999999999998E-2</c:v>
                </c:pt>
                <c:pt idx="2801">
                  <c:v>5.2499999999999998E-2</c:v>
                </c:pt>
                <c:pt idx="2802">
                  <c:v>5.2499999999999998E-2</c:v>
                </c:pt>
                <c:pt idx="2803">
                  <c:v>5.2499999999999998E-2</c:v>
                </c:pt>
                <c:pt idx="2804">
                  <c:v>5.2499999999999998E-2</c:v>
                </c:pt>
                <c:pt idx="2805">
                  <c:v>5.2499999999999998E-2</c:v>
                </c:pt>
                <c:pt idx="2806">
                  <c:v>5.2499999999999998E-2</c:v>
                </c:pt>
                <c:pt idx="2807">
                  <c:v>5.2499999999999998E-2</c:v>
                </c:pt>
                <c:pt idx="2808">
                  <c:v>5.2499999999999998E-2</c:v>
                </c:pt>
                <c:pt idx="2809">
                  <c:v>5.2499999999999998E-2</c:v>
                </c:pt>
                <c:pt idx="2810">
                  <c:v>5.2499999999999998E-2</c:v>
                </c:pt>
                <c:pt idx="2811">
                  <c:v>5.2499999999999998E-2</c:v>
                </c:pt>
                <c:pt idx="2812">
                  <c:v>5.2499999999999998E-2</c:v>
                </c:pt>
                <c:pt idx="2813">
                  <c:v>5.2499999999999998E-2</c:v>
                </c:pt>
                <c:pt idx="2814">
                  <c:v>5.2499999999999998E-2</c:v>
                </c:pt>
                <c:pt idx="2815">
                  <c:v>5.2499999999999998E-2</c:v>
                </c:pt>
                <c:pt idx="2816">
                  <c:v>5.2499999999999998E-2</c:v>
                </c:pt>
                <c:pt idx="2817">
                  <c:v>4.7500000000000001E-2</c:v>
                </c:pt>
                <c:pt idx="2818">
                  <c:v>4.7500000000000001E-2</c:v>
                </c:pt>
                <c:pt idx="2819">
                  <c:v>4.7500000000000001E-2</c:v>
                </c:pt>
                <c:pt idx="2820">
                  <c:v>4.7500000000000001E-2</c:v>
                </c:pt>
                <c:pt idx="2821">
                  <c:v>4.7500000000000001E-2</c:v>
                </c:pt>
                <c:pt idx="2822">
                  <c:v>4.7500000000000001E-2</c:v>
                </c:pt>
                <c:pt idx="2823">
                  <c:v>4.7500000000000001E-2</c:v>
                </c:pt>
                <c:pt idx="2824">
                  <c:v>4.7500000000000001E-2</c:v>
                </c:pt>
                <c:pt idx="2825">
                  <c:v>4.7500000000000001E-2</c:v>
                </c:pt>
                <c:pt idx="2826">
                  <c:v>4.7500000000000001E-2</c:v>
                </c:pt>
                <c:pt idx="2827">
                  <c:v>4.7500000000000001E-2</c:v>
                </c:pt>
                <c:pt idx="2828">
                  <c:v>4.7500000000000001E-2</c:v>
                </c:pt>
                <c:pt idx="2829">
                  <c:v>4.7500000000000001E-2</c:v>
                </c:pt>
                <c:pt idx="2830">
                  <c:v>4.7500000000000001E-2</c:v>
                </c:pt>
                <c:pt idx="2831">
                  <c:v>4.7500000000000001E-2</c:v>
                </c:pt>
                <c:pt idx="2832">
                  <c:v>4.7500000000000001E-2</c:v>
                </c:pt>
                <c:pt idx="2833">
                  <c:v>4.7500000000000001E-2</c:v>
                </c:pt>
                <c:pt idx="2834">
                  <c:v>4.7500000000000001E-2</c:v>
                </c:pt>
                <c:pt idx="2835">
                  <c:v>4.7500000000000001E-2</c:v>
                </c:pt>
                <c:pt idx="2836">
                  <c:v>4.7500000000000001E-2</c:v>
                </c:pt>
                <c:pt idx="2837">
                  <c:v>4.7500000000000001E-2</c:v>
                </c:pt>
                <c:pt idx="2838">
                  <c:v>4.7500000000000001E-2</c:v>
                </c:pt>
                <c:pt idx="2839">
                  <c:v>4.7500000000000001E-2</c:v>
                </c:pt>
                <c:pt idx="2840">
                  <c:v>4.7500000000000001E-2</c:v>
                </c:pt>
                <c:pt idx="2841">
                  <c:v>4.7500000000000001E-2</c:v>
                </c:pt>
                <c:pt idx="2842">
                  <c:v>4.7500000000000001E-2</c:v>
                </c:pt>
                <c:pt idx="2843">
                  <c:v>4.7500000000000001E-2</c:v>
                </c:pt>
                <c:pt idx="2844">
                  <c:v>4.7500000000000001E-2</c:v>
                </c:pt>
                <c:pt idx="2845">
                  <c:v>4.7500000000000001E-2</c:v>
                </c:pt>
                <c:pt idx="2846">
                  <c:v>4.7500000000000001E-2</c:v>
                </c:pt>
                <c:pt idx="2847">
                  <c:v>4.7500000000000001E-2</c:v>
                </c:pt>
                <c:pt idx="2848">
                  <c:v>4.7500000000000001E-2</c:v>
                </c:pt>
                <c:pt idx="2849">
                  <c:v>4.7500000000000001E-2</c:v>
                </c:pt>
                <c:pt idx="2850">
                  <c:v>4.7500000000000001E-2</c:v>
                </c:pt>
                <c:pt idx="2851">
                  <c:v>4.7500000000000001E-2</c:v>
                </c:pt>
                <c:pt idx="2852">
                  <c:v>4.7500000000000001E-2</c:v>
                </c:pt>
                <c:pt idx="2853">
                  <c:v>4.7500000000000001E-2</c:v>
                </c:pt>
                <c:pt idx="2854">
                  <c:v>4.7500000000000001E-2</c:v>
                </c:pt>
                <c:pt idx="2855">
                  <c:v>4.7500000000000001E-2</c:v>
                </c:pt>
                <c:pt idx="2856">
                  <c:v>4.7500000000000001E-2</c:v>
                </c:pt>
                <c:pt idx="2857">
                  <c:v>4.7500000000000001E-2</c:v>
                </c:pt>
                <c:pt idx="2858">
                  <c:v>4.7500000000000001E-2</c:v>
                </c:pt>
                <c:pt idx="2859">
                  <c:v>4.7500000000000001E-2</c:v>
                </c:pt>
                <c:pt idx="2860">
                  <c:v>4.4999999999999998E-2</c:v>
                </c:pt>
                <c:pt idx="2861">
                  <c:v>4.4999999999999998E-2</c:v>
                </c:pt>
                <c:pt idx="2862">
                  <c:v>4.4999999999999998E-2</c:v>
                </c:pt>
                <c:pt idx="2863">
                  <c:v>4.4999999999999998E-2</c:v>
                </c:pt>
                <c:pt idx="2864">
                  <c:v>4.4999999999999998E-2</c:v>
                </c:pt>
                <c:pt idx="2865">
                  <c:v>4.4999999999999998E-2</c:v>
                </c:pt>
                <c:pt idx="2866">
                  <c:v>4.4999999999999998E-2</c:v>
                </c:pt>
                <c:pt idx="2867">
                  <c:v>4.4999999999999998E-2</c:v>
                </c:pt>
                <c:pt idx="2868">
                  <c:v>4.4999999999999998E-2</c:v>
                </c:pt>
                <c:pt idx="2869">
                  <c:v>4.4999999999999998E-2</c:v>
                </c:pt>
                <c:pt idx="2870">
                  <c:v>4.4999999999999998E-2</c:v>
                </c:pt>
                <c:pt idx="2871">
                  <c:v>4.4999999999999998E-2</c:v>
                </c:pt>
                <c:pt idx="2872">
                  <c:v>4.4999999999999998E-2</c:v>
                </c:pt>
                <c:pt idx="2873">
                  <c:v>4.4999999999999998E-2</c:v>
                </c:pt>
                <c:pt idx="2874">
                  <c:v>4.4999999999999998E-2</c:v>
                </c:pt>
                <c:pt idx="2875">
                  <c:v>4.4999999999999998E-2</c:v>
                </c:pt>
                <c:pt idx="2876">
                  <c:v>4.4999999999999998E-2</c:v>
                </c:pt>
                <c:pt idx="2877">
                  <c:v>4.4999999999999998E-2</c:v>
                </c:pt>
                <c:pt idx="2878">
                  <c:v>4.4999999999999998E-2</c:v>
                </c:pt>
                <c:pt idx="2879">
                  <c:v>4.4999999999999998E-2</c:v>
                </c:pt>
                <c:pt idx="2880">
                  <c:v>4.4999999999999998E-2</c:v>
                </c:pt>
                <c:pt idx="2881">
                  <c:v>4.4999999999999998E-2</c:v>
                </c:pt>
                <c:pt idx="2882">
                  <c:v>4.4999999999999998E-2</c:v>
                </c:pt>
                <c:pt idx="2883">
                  <c:v>4.4999999999999998E-2</c:v>
                </c:pt>
                <c:pt idx="2884">
                  <c:v>4.4999999999999998E-2</c:v>
                </c:pt>
                <c:pt idx="2885">
                  <c:v>4.4999999999999998E-2</c:v>
                </c:pt>
                <c:pt idx="2886">
                  <c:v>4.4999999999999998E-2</c:v>
                </c:pt>
                <c:pt idx="2887">
                  <c:v>4.4999999999999998E-2</c:v>
                </c:pt>
                <c:pt idx="2888">
                  <c:v>4.4999999999999998E-2</c:v>
                </c:pt>
                <c:pt idx="2889">
                  <c:v>4.4999999999999998E-2</c:v>
                </c:pt>
                <c:pt idx="2890">
                  <c:v>4.4999999999999998E-2</c:v>
                </c:pt>
                <c:pt idx="2891">
                  <c:v>4.4999999999999998E-2</c:v>
                </c:pt>
                <c:pt idx="2892">
                  <c:v>4.4999999999999998E-2</c:v>
                </c:pt>
                <c:pt idx="2893">
                  <c:v>4.4999999999999998E-2</c:v>
                </c:pt>
                <c:pt idx="2894">
                  <c:v>4.4999999999999998E-2</c:v>
                </c:pt>
                <c:pt idx="2895">
                  <c:v>4.4999999999999998E-2</c:v>
                </c:pt>
                <c:pt idx="2896">
                  <c:v>4.4999999999999998E-2</c:v>
                </c:pt>
                <c:pt idx="2897">
                  <c:v>4.4999999999999998E-2</c:v>
                </c:pt>
                <c:pt idx="2898">
                  <c:v>4.4999999999999998E-2</c:v>
                </c:pt>
                <c:pt idx="2899">
                  <c:v>4.4999999999999998E-2</c:v>
                </c:pt>
                <c:pt idx="2900">
                  <c:v>4.4999999999999998E-2</c:v>
                </c:pt>
                <c:pt idx="2901">
                  <c:v>4.2500000000000003E-2</c:v>
                </c:pt>
                <c:pt idx="2902">
                  <c:v>4.2500000000000003E-2</c:v>
                </c:pt>
                <c:pt idx="2903">
                  <c:v>4.2500000000000003E-2</c:v>
                </c:pt>
                <c:pt idx="2904">
                  <c:v>4.2500000000000003E-2</c:v>
                </c:pt>
                <c:pt idx="2905">
                  <c:v>4.2500000000000003E-2</c:v>
                </c:pt>
                <c:pt idx="2906">
                  <c:v>4.2500000000000003E-2</c:v>
                </c:pt>
                <c:pt idx="2907">
                  <c:v>4.2500000000000003E-2</c:v>
                </c:pt>
                <c:pt idx="2908">
                  <c:v>4.2500000000000003E-2</c:v>
                </c:pt>
                <c:pt idx="2909">
                  <c:v>4.2500000000000003E-2</c:v>
                </c:pt>
                <c:pt idx="2910">
                  <c:v>4.2500000000000003E-2</c:v>
                </c:pt>
                <c:pt idx="2911">
                  <c:v>4.2500000000000003E-2</c:v>
                </c:pt>
                <c:pt idx="2912">
                  <c:v>4.2500000000000003E-2</c:v>
                </c:pt>
                <c:pt idx="2913">
                  <c:v>4.2500000000000003E-2</c:v>
                </c:pt>
                <c:pt idx="2914">
                  <c:v>4.2500000000000003E-2</c:v>
                </c:pt>
                <c:pt idx="2915">
                  <c:v>4.2500000000000003E-2</c:v>
                </c:pt>
                <c:pt idx="2916">
                  <c:v>4.2500000000000003E-2</c:v>
                </c:pt>
                <c:pt idx="2917">
                  <c:v>4.2500000000000003E-2</c:v>
                </c:pt>
                <c:pt idx="2918">
                  <c:v>4.2500000000000003E-2</c:v>
                </c:pt>
                <c:pt idx="2919">
                  <c:v>4.2500000000000003E-2</c:v>
                </c:pt>
                <c:pt idx="2920">
                  <c:v>4.2500000000000003E-2</c:v>
                </c:pt>
                <c:pt idx="2921">
                  <c:v>4.2500000000000003E-2</c:v>
                </c:pt>
                <c:pt idx="2922">
                  <c:v>4.2500000000000003E-2</c:v>
                </c:pt>
                <c:pt idx="2923">
                  <c:v>4.2500000000000003E-2</c:v>
                </c:pt>
                <c:pt idx="2924">
                  <c:v>4.2500000000000003E-2</c:v>
                </c:pt>
                <c:pt idx="2925">
                  <c:v>4.2500000000000003E-2</c:v>
                </c:pt>
                <c:pt idx="2926">
                  <c:v>4.2500000000000003E-2</c:v>
                </c:pt>
                <c:pt idx="2927">
                  <c:v>4.2500000000000003E-2</c:v>
                </c:pt>
                <c:pt idx="2928">
                  <c:v>4.2500000000000003E-2</c:v>
                </c:pt>
                <c:pt idx="2929">
                  <c:v>4.2500000000000003E-2</c:v>
                </c:pt>
                <c:pt idx="2930">
                  <c:v>4.2500000000000003E-2</c:v>
                </c:pt>
                <c:pt idx="2931">
                  <c:v>4.2500000000000003E-2</c:v>
                </c:pt>
                <c:pt idx="2932">
                  <c:v>4.2500000000000003E-2</c:v>
                </c:pt>
                <c:pt idx="2933">
                  <c:v>4.2500000000000003E-2</c:v>
                </c:pt>
                <c:pt idx="2934">
                  <c:v>4.2500000000000003E-2</c:v>
                </c:pt>
                <c:pt idx="2935">
                  <c:v>4.2500000000000003E-2</c:v>
                </c:pt>
                <c:pt idx="2936">
                  <c:v>4.2500000000000003E-2</c:v>
                </c:pt>
                <c:pt idx="2937">
                  <c:v>4.2500000000000003E-2</c:v>
                </c:pt>
                <c:pt idx="2938">
                  <c:v>4.2500000000000003E-2</c:v>
                </c:pt>
                <c:pt idx="2939">
                  <c:v>4.2500000000000003E-2</c:v>
                </c:pt>
                <c:pt idx="2940">
                  <c:v>4.2500000000000003E-2</c:v>
                </c:pt>
                <c:pt idx="2941">
                  <c:v>4.2500000000000003E-2</c:v>
                </c:pt>
                <c:pt idx="2942">
                  <c:v>4.2500000000000003E-2</c:v>
                </c:pt>
                <c:pt idx="2943">
                  <c:v>3.5000000000000003E-2</c:v>
                </c:pt>
                <c:pt idx="2944">
                  <c:v>3.5000000000000003E-2</c:v>
                </c:pt>
                <c:pt idx="2945">
                  <c:v>3.5000000000000003E-2</c:v>
                </c:pt>
                <c:pt idx="2946">
                  <c:v>3.5000000000000003E-2</c:v>
                </c:pt>
                <c:pt idx="2947">
                  <c:v>3.5000000000000003E-2</c:v>
                </c:pt>
                <c:pt idx="2948">
                  <c:v>3.5000000000000003E-2</c:v>
                </c:pt>
                <c:pt idx="2949">
                  <c:v>3.5000000000000003E-2</c:v>
                </c:pt>
                <c:pt idx="2950">
                  <c:v>3.5000000000000003E-2</c:v>
                </c:pt>
                <c:pt idx="2951">
                  <c:v>0.03</c:v>
                </c:pt>
                <c:pt idx="2952">
                  <c:v>0.03</c:v>
                </c:pt>
                <c:pt idx="2953">
                  <c:v>0.03</c:v>
                </c:pt>
                <c:pt idx="2954">
                  <c:v>0.03</c:v>
                </c:pt>
                <c:pt idx="2955">
                  <c:v>0.03</c:v>
                </c:pt>
                <c:pt idx="2956">
                  <c:v>0.03</c:v>
                </c:pt>
                <c:pt idx="2957">
                  <c:v>0.03</c:v>
                </c:pt>
                <c:pt idx="2958">
                  <c:v>0.03</c:v>
                </c:pt>
                <c:pt idx="2959">
                  <c:v>0.03</c:v>
                </c:pt>
                <c:pt idx="2960">
                  <c:v>0.03</c:v>
                </c:pt>
                <c:pt idx="2961">
                  <c:v>0.03</c:v>
                </c:pt>
                <c:pt idx="2962">
                  <c:v>0.03</c:v>
                </c:pt>
                <c:pt idx="2963">
                  <c:v>0.03</c:v>
                </c:pt>
                <c:pt idx="2964">
                  <c:v>0.03</c:v>
                </c:pt>
                <c:pt idx="2965">
                  <c:v>0.03</c:v>
                </c:pt>
                <c:pt idx="2966">
                  <c:v>0.03</c:v>
                </c:pt>
                <c:pt idx="2967">
                  <c:v>0.03</c:v>
                </c:pt>
                <c:pt idx="2968">
                  <c:v>0.03</c:v>
                </c:pt>
                <c:pt idx="2969">
                  <c:v>0.03</c:v>
                </c:pt>
                <c:pt idx="2970">
                  <c:v>0.03</c:v>
                </c:pt>
                <c:pt idx="2971">
                  <c:v>0.03</c:v>
                </c:pt>
                <c:pt idx="2972">
                  <c:v>0.03</c:v>
                </c:pt>
                <c:pt idx="2973">
                  <c:v>0.03</c:v>
                </c:pt>
                <c:pt idx="2974">
                  <c:v>0.03</c:v>
                </c:pt>
                <c:pt idx="2975">
                  <c:v>0.03</c:v>
                </c:pt>
                <c:pt idx="2976">
                  <c:v>0.03</c:v>
                </c:pt>
                <c:pt idx="2977">
                  <c:v>0.03</c:v>
                </c:pt>
                <c:pt idx="2978">
                  <c:v>0.03</c:v>
                </c:pt>
                <c:pt idx="2979">
                  <c:v>0.03</c:v>
                </c:pt>
                <c:pt idx="2980">
                  <c:v>0.03</c:v>
                </c:pt>
                <c:pt idx="2981">
                  <c:v>0.03</c:v>
                </c:pt>
                <c:pt idx="2982">
                  <c:v>0.03</c:v>
                </c:pt>
                <c:pt idx="2983">
                  <c:v>0.03</c:v>
                </c:pt>
                <c:pt idx="2984">
                  <c:v>0.03</c:v>
                </c:pt>
                <c:pt idx="2985">
                  <c:v>0.03</c:v>
                </c:pt>
                <c:pt idx="2986">
                  <c:v>0.03</c:v>
                </c:pt>
                <c:pt idx="2987">
                  <c:v>0.03</c:v>
                </c:pt>
                <c:pt idx="2988">
                  <c:v>0.03</c:v>
                </c:pt>
                <c:pt idx="2989">
                  <c:v>0.03</c:v>
                </c:pt>
                <c:pt idx="2990">
                  <c:v>0.03</c:v>
                </c:pt>
                <c:pt idx="2991">
                  <c:v>0.03</c:v>
                </c:pt>
                <c:pt idx="2992">
                  <c:v>0.03</c:v>
                </c:pt>
                <c:pt idx="2993">
                  <c:v>0.03</c:v>
                </c:pt>
                <c:pt idx="2994">
                  <c:v>0.03</c:v>
                </c:pt>
                <c:pt idx="2995">
                  <c:v>0.03</c:v>
                </c:pt>
                <c:pt idx="2996">
                  <c:v>0.03</c:v>
                </c:pt>
                <c:pt idx="2997">
                  <c:v>0.03</c:v>
                </c:pt>
                <c:pt idx="2998">
                  <c:v>0.03</c:v>
                </c:pt>
                <c:pt idx="2999">
                  <c:v>2.2499999999999999E-2</c:v>
                </c:pt>
                <c:pt idx="3000">
                  <c:v>2.2499999999999999E-2</c:v>
                </c:pt>
                <c:pt idx="3001">
                  <c:v>2.2499999999999999E-2</c:v>
                </c:pt>
                <c:pt idx="3002">
                  <c:v>2.2499999999999999E-2</c:v>
                </c:pt>
                <c:pt idx="3003">
                  <c:v>2.2499999999999999E-2</c:v>
                </c:pt>
                <c:pt idx="3004">
                  <c:v>2.2499999999999999E-2</c:v>
                </c:pt>
                <c:pt idx="3005">
                  <c:v>2.2499999999999999E-2</c:v>
                </c:pt>
                <c:pt idx="3006">
                  <c:v>2.2499999999999999E-2</c:v>
                </c:pt>
                <c:pt idx="3007">
                  <c:v>2.2499999999999999E-2</c:v>
                </c:pt>
                <c:pt idx="3008">
                  <c:v>2.2499999999999999E-2</c:v>
                </c:pt>
                <c:pt idx="3009">
                  <c:v>2.2499999999999999E-2</c:v>
                </c:pt>
                <c:pt idx="3010">
                  <c:v>2.2499999999999999E-2</c:v>
                </c:pt>
                <c:pt idx="3011">
                  <c:v>2.2499999999999999E-2</c:v>
                </c:pt>
                <c:pt idx="3012">
                  <c:v>2.2499999999999999E-2</c:v>
                </c:pt>
                <c:pt idx="3013">
                  <c:v>2.2499999999999999E-2</c:v>
                </c:pt>
                <c:pt idx="3014">
                  <c:v>2.2499999999999999E-2</c:v>
                </c:pt>
                <c:pt idx="3015">
                  <c:v>2.2499999999999999E-2</c:v>
                </c:pt>
                <c:pt idx="3016">
                  <c:v>2.2499999999999999E-2</c:v>
                </c:pt>
                <c:pt idx="3017">
                  <c:v>2.2499999999999999E-2</c:v>
                </c:pt>
                <c:pt idx="3018">
                  <c:v>2.2499999999999999E-2</c:v>
                </c:pt>
                <c:pt idx="3019">
                  <c:v>2.2499999999999999E-2</c:v>
                </c:pt>
                <c:pt idx="3020">
                  <c:v>2.2499999999999999E-2</c:v>
                </c:pt>
                <c:pt idx="3021">
                  <c:v>2.2499999999999999E-2</c:v>
                </c:pt>
                <c:pt idx="3022">
                  <c:v>2.2499999999999999E-2</c:v>
                </c:pt>
                <c:pt idx="3023">
                  <c:v>2.2499999999999999E-2</c:v>
                </c:pt>
                <c:pt idx="3024">
                  <c:v>2.2499999999999999E-2</c:v>
                </c:pt>
                <c:pt idx="3025">
                  <c:v>2.2499999999999999E-2</c:v>
                </c:pt>
                <c:pt idx="3026">
                  <c:v>2.2499999999999999E-2</c:v>
                </c:pt>
                <c:pt idx="3027">
                  <c:v>2.2499999999999999E-2</c:v>
                </c:pt>
                <c:pt idx="3028">
                  <c:v>2.2499999999999999E-2</c:v>
                </c:pt>
                <c:pt idx="3029">
                  <c:v>2.2499999999999999E-2</c:v>
                </c:pt>
                <c:pt idx="3030">
                  <c:v>2.2499999999999999E-2</c:v>
                </c:pt>
                <c:pt idx="3031">
                  <c:v>2.2499999999999999E-2</c:v>
                </c:pt>
                <c:pt idx="3032">
                  <c:v>2.2499999999999999E-2</c:v>
                </c:pt>
                <c:pt idx="3033">
                  <c:v>2.2499999999999999E-2</c:v>
                </c:pt>
                <c:pt idx="3034">
                  <c:v>2.2499999999999999E-2</c:v>
                </c:pt>
                <c:pt idx="3035">
                  <c:v>2.2499999999999999E-2</c:v>
                </c:pt>
                <c:pt idx="3036">
                  <c:v>2.2499999999999999E-2</c:v>
                </c:pt>
                <c:pt idx="3037">
                  <c:v>2.2499999999999999E-2</c:v>
                </c:pt>
                <c:pt idx="3038">
                  <c:v>2.2499999999999999E-2</c:v>
                </c:pt>
                <c:pt idx="3039">
                  <c:v>2.2499999999999999E-2</c:v>
                </c:pt>
                <c:pt idx="3040">
                  <c:v>2.2499999999999999E-2</c:v>
                </c:pt>
                <c:pt idx="3041">
                  <c:v>2.2499999999999999E-2</c:v>
                </c:pt>
                <c:pt idx="3042">
                  <c:v>0.02</c:v>
                </c:pt>
                <c:pt idx="3043">
                  <c:v>0.02</c:v>
                </c:pt>
                <c:pt idx="3044">
                  <c:v>0.02</c:v>
                </c:pt>
                <c:pt idx="3045">
                  <c:v>0.02</c:v>
                </c:pt>
                <c:pt idx="3046">
                  <c:v>0.02</c:v>
                </c:pt>
                <c:pt idx="3047">
                  <c:v>0.02</c:v>
                </c:pt>
                <c:pt idx="3048">
                  <c:v>0.02</c:v>
                </c:pt>
                <c:pt idx="3049">
                  <c:v>0.02</c:v>
                </c:pt>
                <c:pt idx="3050">
                  <c:v>0.02</c:v>
                </c:pt>
                <c:pt idx="3051">
                  <c:v>0.02</c:v>
                </c:pt>
                <c:pt idx="3052">
                  <c:v>0.02</c:v>
                </c:pt>
                <c:pt idx="3053">
                  <c:v>0.02</c:v>
                </c:pt>
                <c:pt idx="3054">
                  <c:v>0.02</c:v>
                </c:pt>
                <c:pt idx="3055">
                  <c:v>0.02</c:v>
                </c:pt>
                <c:pt idx="3056">
                  <c:v>0.02</c:v>
                </c:pt>
                <c:pt idx="3057">
                  <c:v>0.02</c:v>
                </c:pt>
                <c:pt idx="3058">
                  <c:v>0.02</c:v>
                </c:pt>
                <c:pt idx="3059">
                  <c:v>0.02</c:v>
                </c:pt>
                <c:pt idx="3060">
                  <c:v>0.02</c:v>
                </c:pt>
                <c:pt idx="3061">
                  <c:v>0.02</c:v>
                </c:pt>
                <c:pt idx="3062">
                  <c:v>0.02</c:v>
                </c:pt>
                <c:pt idx="3063">
                  <c:v>0.02</c:v>
                </c:pt>
                <c:pt idx="3064">
                  <c:v>0.02</c:v>
                </c:pt>
                <c:pt idx="3065">
                  <c:v>0.02</c:v>
                </c:pt>
                <c:pt idx="3066">
                  <c:v>0.02</c:v>
                </c:pt>
                <c:pt idx="3067">
                  <c:v>0.02</c:v>
                </c:pt>
                <c:pt idx="3068">
                  <c:v>0.02</c:v>
                </c:pt>
                <c:pt idx="3069">
                  <c:v>0.02</c:v>
                </c:pt>
                <c:pt idx="3070">
                  <c:v>0.02</c:v>
                </c:pt>
                <c:pt idx="3071">
                  <c:v>0.02</c:v>
                </c:pt>
                <c:pt idx="3072">
                  <c:v>0.02</c:v>
                </c:pt>
                <c:pt idx="3073">
                  <c:v>0.02</c:v>
                </c:pt>
                <c:pt idx="3074">
                  <c:v>0.02</c:v>
                </c:pt>
                <c:pt idx="3075">
                  <c:v>0.02</c:v>
                </c:pt>
                <c:pt idx="3076">
                  <c:v>0.02</c:v>
                </c:pt>
                <c:pt idx="3077">
                  <c:v>0.02</c:v>
                </c:pt>
                <c:pt idx="3078">
                  <c:v>0.02</c:v>
                </c:pt>
                <c:pt idx="3079">
                  <c:v>0.02</c:v>
                </c:pt>
                <c:pt idx="3080">
                  <c:v>0.02</c:v>
                </c:pt>
                <c:pt idx="3081">
                  <c:v>0.02</c:v>
                </c:pt>
                <c:pt idx="3082">
                  <c:v>0.02</c:v>
                </c:pt>
                <c:pt idx="3083">
                  <c:v>0.02</c:v>
                </c:pt>
                <c:pt idx="3084">
                  <c:v>0.02</c:v>
                </c:pt>
                <c:pt idx="3085">
                  <c:v>0.02</c:v>
                </c:pt>
                <c:pt idx="3086">
                  <c:v>0.02</c:v>
                </c:pt>
                <c:pt idx="3087">
                  <c:v>0.02</c:v>
                </c:pt>
                <c:pt idx="3088">
                  <c:v>0.02</c:v>
                </c:pt>
                <c:pt idx="3089">
                  <c:v>0.02</c:v>
                </c:pt>
                <c:pt idx="3090">
                  <c:v>0.02</c:v>
                </c:pt>
                <c:pt idx="3091">
                  <c:v>0.02</c:v>
                </c:pt>
                <c:pt idx="3092">
                  <c:v>0.02</c:v>
                </c:pt>
                <c:pt idx="3093">
                  <c:v>0.02</c:v>
                </c:pt>
                <c:pt idx="3094">
                  <c:v>0.02</c:v>
                </c:pt>
                <c:pt idx="3095">
                  <c:v>0.02</c:v>
                </c:pt>
                <c:pt idx="3096">
                  <c:v>0.02</c:v>
                </c:pt>
                <c:pt idx="3097">
                  <c:v>0.02</c:v>
                </c:pt>
                <c:pt idx="3098">
                  <c:v>0.02</c:v>
                </c:pt>
                <c:pt idx="3099">
                  <c:v>0.02</c:v>
                </c:pt>
                <c:pt idx="3100">
                  <c:v>0.02</c:v>
                </c:pt>
                <c:pt idx="3101">
                  <c:v>0.02</c:v>
                </c:pt>
                <c:pt idx="3102">
                  <c:v>0.02</c:v>
                </c:pt>
                <c:pt idx="3103">
                  <c:v>0.02</c:v>
                </c:pt>
                <c:pt idx="3104">
                  <c:v>0.02</c:v>
                </c:pt>
                <c:pt idx="3105">
                  <c:v>0.02</c:v>
                </c:pt>
                <c:pt idx="3106">
                  <c:v>0.02</c:v>
                </c:pt>
                <c:pt idx="3107">
                  <c:v>0.02</c:v>
                </c:pt>
                <c:pt idx="3108">
                  <c:v>0.02</c:v>
                </c:pt>
                <c:pt idx="3109">
                  <c:v>0.02</c:v>
                </c:pt>
                <c:pt idx="3110">
                  <c:v>0.02</c:v>
                </c:pt>
                <c:pt idx="3111">
                  <c:v>0.02</c:v>
                </c:pt>
                <c:pt idx="3112">
                  <c:v>0.02</c:v>
                </c:pt>
                <c:pt idx="3113">
                  <c:v>0.02</c:v>
                </c:pt>
                <c:pt idx="3114">
                  <c:v>0.02</c:v>
                </c:pt>
                <c:pt idx="3115">
                  <c:v>0.02</c:v>
                </c:pt>
                <c:pt idx="3116">
                  <c:v>0.02</c:v>
                </c:pt>
                <c:pt idx="3117">
                  <c:v>0.02</c:v>
                </c:pt>
                <c:pt idx="3118">
                  <c:v>0.02</c:v>
                </c:pt>
                <c:pt idx="3119">
                  <c:v>0.02</c:v>
                </c:pt>
                <c:pt idx="3120">
                  <c:v>0.02</c:v>
                </c:pt>
                <c:pt idx="3121">
                  <c:v>0.02</c:v>
                </c:pt>
                <c:pt idx="3122">
                  <c:v>0.02</c:v>
                </c:pt>
                <c:pt idx="3123">
                  <c:v>0.02</c:v>
                </c:pt>
                <c:pt idx="3124">
                  <c:v>0.02</c:v>
                </c:pt>
                <c:pt idx="3125">
                  <c:v>0.02</c:v>
                </c:pt>
                <c:pt idx="3126">
                  <c:v>0.02</c:v>
                </c:pt>
                <c:pt idx="3127">
                  <c:v>0.02</c:v>
                </c:pt>
                <c:pt idx="3128">
                  <c:v>0.02</c:v>
                </c:pt>
                <c:pt idx="3129">
                  <c:v>0.02</c:v>
                </c:pt>
                <c:pt idx="3130">
                  <c:v>0.02</c:v>
                </c:pt>
                <c:pt idx="3131">
                  <c:v>0.02</c:v>
                </c:pt>
                <c:pt idx="3132">
                  <c:v>0.02</c:v>
                </c:pt>
                <c:pt idx="3133">
                  <c:v>0.02</c:v>
                </c:pt>
                <c:pt idx="3134">
                  <c:v>0.02</c:v>
                </c:pt>
                <c:pt idx="3135">
                  <c:v>0.02</c:v>
                </c:pt>
                <c:pt idx="3136">
                  <c:v>0.02</c:v>
                </c:pt>
                <c:pt idx="3137">
                  <c:v>0.02</c:v>
                </c:pt>
                <c:pt idx="3138">
                  <c:v>0.02</c:v>
                </c:pt>
                <c:pt idx="3139">
                  <c:v>0.02</c:v>
                </c:pt>
                <c:pt idx="3140">
                  <c:v>0.02</c:v>
                </c:pt>
                <c:pt idx="3141">
                  <c:v>0.02</c:v>
                </c:pt>
                <c:pt idx="3142">
                  <c:v>0.02</c:v>
                </c:pt>
                <c:pt idx="3143">
                  <c:v>0.02</c:v>
                </c:pt>
                <c:pt idx="3144">
                  <c:v>0.02</c:v>
                </c:pt>
                <c:pt idx="3145">
                  <c:v>0.02</c:v>
                </c:pt>
                <c:pt idx="3146">
                  <c:v>0.02</c:v>
                </c:pt>
                <c:pt idx="3147">
                  <c:v>0.02</c:v>
                </c:pt>
                <c:pt idx="3148">
                  <c:v>0.02</c:v>
                </c:pt>
                <c:pt idx="3149">
                  <c:v>0.02</c:v>
                </c:pt>
                <c:pt idx="3150">
                  <c:v>0.02</c:v>
                </c:pt>
                <c:pt idx="3151">
                  <c:v>0.02</c:v>
                </c:pt>
                <c:pt idx="3152">
                  <c:v>0.02</c:v>
                </c:pt>
                <c:pt idx="3153">
                  <c:v>0.02</c:v>
                </c:pt>
                <c:pt idx="3154">
                  <c:v>0.02</c:v>
                </c:pt>
                <c:pt idx="3155">
                  <c:v>0.02</c:v>
                </c:pt>
                <c:pt idx="3156">
                  <c:v>0.02</c:v>
                </c:pt>
                <c:pt idx="3157">
                  <c:v>0.02</c:v>
                </c:pt>
                <c:pt idx="3158">
                  <c:v>0.02</c:v>
                </c:pt>
                <c:pt idx="3159">
                  <c:v>0.02</c:v>
                </c:pt>
                <c:pt idx="3160">
                  <c:v>0.02</c:v>
                </c:pt>
                <c:pt idx="3161">
                  <c:v>0.02</c:v>
                </c:pt>
                <c:pt idx="3162">
                  <c:v>0.02</c:v>
                </c:pt>
                <c:pt idx="3163">
                  <c:v>0.02</c:v>
                </c:pt>
                <c:pt idx="3164">
                  <c:v>0.02</c:v>
                </c:pt>
                <c:pt idx="3165">
                  <c:v>0.02</c:v>
                </c:pt>
                <c:pt idx="3166">
                  <c:v>0.02</c:v>
                </c:pt>
                <c:pt idx="3167">
                  <c:v>0.02</c:v>
                </c:pt>
                <c:pt idx="3168">
                  <c:v>0.02</c:v>
                </c:pt>
                <c:pt idx="3169">
                  <c:v>0.02</c:v>
                </c:pt>
                <c:pt idx="3170">
                  <c:v>0.02</c:v>
                </c:pt>
                <c:pt idx="3171">
                  <c:v>0.02</c:v>
                </c:pt>
                <c:pt idx="3172">
                  <c:v>0.02</c:v>
                </c:pt>
                <c:pt idx="3173">
                  <c:v>0.02</c:v>
                </c:pt>
                <c:pt idx="3174">
                  <c:v>0.02</c:v>
                </c:pt>
                <c:pt idx="3175">
                  <c:v>0.02</c:v>
                </c:pt>
                <c:pt idx="3176">
                  <c:v>0.02</c:v>
                </c:pt>
                <c:pt idx="3177">
                  <c:v>0.02</c:v>
                </c:pt>
                <c:pt idx="3178">
                  <c:v>0.02</c:v>
                </c:pt>
                <c:pt idx="3179">
                  <c:v>0.02</c:v>
                </c:pt>
                <c:pt idx="3180">
                  <c:v>0.02</c:v>
                </c:pt>
                <c:pt idx="3181">
                  <c:v>0.02</c:v>
                </c:pt>
                <c:pt idx="3182">
                  <c:v>0.02</c:v>
                </c:pt>
                <c:pt idx="3183">
                  <c:v>0.02</c:v>
                </c:pt>
                <c:pt idx="3184">
                  <c:v>0.02</c:v>
                </c:pt>
                <c:pt idx="3185">
                  <c:v>0.02</c:v>
                </c:pt>
                <c:pt idx="3186">
                  <c:v>0.02</c:v>
                </c:pt>
                <c:pt idx="3187">
                  <c:v>0.02</c:v>
                </c:pt>
                <c:pt idx="3188">
                  <c:v>0.02</c:v>
                </c:pt>
                <c:pt idx="3189">
                  <c:v>0.02</c:v>
                </c:pt>
                <c:pt idx="3190">
                  <c:v>0.02</c:v>
                </c:pt>
                <c:pt idx="3191">
                  <c:v>0.02</c:v>
                </c:pt>
                <c:pt idx="3192">
                  <c:v>0.02</c:v>
                </c:pt>
                <c:pt idx="3193">
                  <c:v>0.02</c:v>
                </c:pt>
                <c:pt idx="3194">
                  <c:v>0.02</c:v>
                </c:pt>
                <c:pt idx="3195">
                  <c:v>0.02</c:v>
                </c:pt>
                <c:pt idx="3196">
                  <c:v>0.02</c:v>
                </c:pt>
                <c:pt idx="3197">
                  <c:v>0.02</c:v>
                </c:pt>
                <c:pt idx="3198">
                  <c:v>0.02</c:v>
                </c:pt>
                <c:pt idx="3199">
                  <c:v>0.02</c:v>
                </c:pt>
                <c:pt idx="3200">
                  <c:v>0.02</c:v>
                </c:pt>
                <c:pt idx="3201">
                  <c:v>0.02</c:v>
                </c:pt>
                <c:pt idx="3202">
                  <c:v>0.02</c:v>
                </c:pt>
                <c:pt idx="3203">
                  <c:v>1.4999999999999999E-2</c:v>
                </c:pt>
                <c:pt idx="3204">
                  <c:v>1.4999999999999999E-2</c:v>
                </c:pt>
                <c:pt idx="3205">
                  <c:v>1.4999999999999999E-2</c:v>
                </c:pt>
                <c:pt idx="3206">
                  <c:v>1.4999999999999999E-2</c:v>
                </c:pt>
                <c:pt idx="3207">
                  <c:v>1.4999999999999999E-2</c:v>
                </c:pt>
                <c:pt idx="3208">
                  <c:v>1.4999999999999999E-2</c:v>
                </c:pt>
                <c:pt idx="3209">
                  <c:v>1.4999999999999999E-2</c:v>
                </c:pt>
                <c:pt idx="3210">
                  <c:v>1.4999999999999999E-2</c:v>
                </c:pt>
                <c:pt idx="3211">
                  <c:v>1.4999999999999999E-2</c:v>
                </c:pt>
                <c:pt idx="3212">
                  <c:v>1.4999999999999999E-2</c:v>
                </c:pt>
                <c:pt idx="3213">
                  <c:v>1.4999999999999999E-2</c:v>
                </c:pt>
                <c:pt idx="3214">
                  <c:v>1.4999999999999999E-2</c:v>
                </c:pt>
                <c:pt idx="3215">
                  <c:v>1.4999999999999999E-2</c:v>
                </c:pt>
                <c:pt idx="3216">
                  <c:v>1.4999999999999999E-2</c:v>
                </c:pt>
                <c:pt idx="3217">
                  <c:v>1.4999999999999999E-2</c:v>
                </c:pt>
                <c:pt idx="3218">
                  <c:v>1.4999999999999999E-2</c:v>
                </c:pt>
                <c:pt idx="3219">
                  <c:v>1.4999999999999999E-2</c:v>
                </c:pt>
                <c:pt idx="3220">
                  <c:v>1.4999999999999999E-2</c:v>
                </c:pt>
                <c:pt idx="3221">
                  <c:v>1.4999999999999999E-2</c:v>
                </c:pt>
                <c:pt idx="3222">
                  <c:v>1.4999999999999999E-2</c:v>
                </c:pt>
                <c:pt idx="3223">
                  <c:v>1.4999999999999999E-2</c:v>
                </c:pt>
                <c:pt idx="3224">
                  <c:v>0.01</c:v>
                </c:pt>
                <c:pt idx="3225">
                  <c:v>0.01</c:v>
                </c:pt>
                <c:pt idx="3226">
                  <c:v>0.01</c:v>
                </c:pt>
                <c:pt idx="3227">
                  <c:v>0.01</c:v>
                </c:pt>
                <c:pt idx="3228">
                  <c:v>0.01</c:v>
                </c:pt>
                <c:pt idx="3229">
                  <c:v>0.01</c:v>
                </c:pt>
                <c:pt idx="3230">
                  <c:v>0.01</c:v>
                </c:pt>
                <c:pt idx="3231">
                  <c:v>0.01</c:v>
                </c:pt>
                <c:pt idx="3232">
                  <c:v>0.01</c:v>
                </c:pt>
                <c:pt idx="3233">
                  <c:v>0.01</c:v>
                </c:pt>
                <c:pt idx="3234">
                  <c:v>0.01</c:v>
                </c:pt>
                <c:pt idx="3235">
                  <c:v>0.01</c:v>
                </c:pt>
                <c:pt idx="3236">
                  <c:v>0.01</c:v>
                </c:pt>
                <c:pt idx="3237">
                  <c:v>0.01</c:v>
                </c:pt>
                <c:pt idx="3238">
                  <c:v>0.01</c:v>
                </c:pt>
                <c:pt idx="3239">
                  <c:v>0.01</c:v>
                </c:pt>
                <c:pt idx="3240">
                  <c:v>0.01</c:v>
                </c:pt>
                <c:pt idx="3241">
                  <c:v>0.01</c:v>
                </c:pt>
                <c:pt idx="3242">
                  <c:v>0.01</c:v>
                </c:pt>
                <c:pt idx="3243">
                  <c:v>0.01</c:v>
                </c:pt>
                <c:pt idx="3244">
                  <c:v>0.01</c:v>
                </c:pt>
                <c:pt idx="3245">
                  <c:v>0.01</c:v>
                </c:pt>
                <c:pt idx="3246">
                  <c:v>0.01</c:v>
                </c:pt>
                <c:pt idx="3247">
                  <c:v>0.01</c:v>
                </c:pt>
                <c:pt idx="3248">
                  <c:v>0.01</c:v>
                </c:pt>
                <c:pt idx="3249">
                  <c:v>0.01</c:v>
                </c:pt>
                <c:pt idx="3250">
                  <c:v>0.01</c:v>
                </c:pt>
                <c:pt idx="3251">
                  <c:v>0.01</c:v>
                </c:pt>
                <c:pt idx="3252">
                  <c:v>0.01</c:v>
                </c:pt>
                <c:pt idx="3253">
                  <c:v>0.01</c:v>
                </c:pt>
                <c:pt idx="3254">
                  <c:v>0.01</c:v>
                </c:pt>
                <c:pt idx="3255">
                  <c:v>0.01</c:v>
                </c:pt>
                <c:pt idx="3256">
                  <c:v>0.01</c:v>
                </c:pt>
                <c:pt idx="3257">
                  <c:v>0.01</c:v>
                </c:pt>
                <c:pt idx="3258">
                  <c:v>0.01</c:v>
                </c:pt>
                <c:pt idx="3259">
                  <c:v>0.01</c:v>
                </c:pt>
                <c:pt idx="3260">
                  <c:v>0.01</c:v>
                </c:pt>
                <c:pt idx="3261">
                  <c:v>0.01</c:v>
                </c:pt>
                <c:pt idx="3262">
                  <c:v>0.01</c:v>
                </c:pt>
                <c:pt idx="3263">
                  <c:v>0.01</c:v>
                </c:pt>
                <c:pt idx="3264">
                  <c:v>0.01</c:v>
                </c:pt>
                <c:pt idx="3265">
                  <c:v>0.01</c:v>
                </c:pt>
                <c:pt idx="3266">
                  <c:v>0.01</c:v>
                </c:pt>
                <c:pt idx="3267">
                  <c:v>0.01</c:v>
                </c:pt>
                <c:pt idx="3268">
                  <c:v>0.01</c:v>
                </c:pt>
                <c:pt idx="3269">
                  <c:v>0.01</c:v>
                </c:pt>
                <c:pt idx="3270">
                  <c:v>0.01</c:v>
                </c:pt>
                <c:pt idx="3271">
                  <c:v>0.01</c:v>
                </c:pt>
                <c:pt idx="3272">
                  <c:v>2.5000000000000001E-3</c:v>
                </c:pt>
                <c:pt idx="3273">
                  <c:v>2.5000000000000001E-3</c:v>
                </c:pt>
                <c:pt idx="3274">
                  <c:v>2.5000000000000001E-3</c:v>
                </c:pt>
                <c:pt idx="3275">
                  <c:v>2.5000000000000001E-3</c:v>
                </c:pt>
                <c:pt idx="3276">
                  <c:v>2.5000000000000001E-3</c:v>
                </c:pt>
                <c:pt idx="3277">
                  <c:v>2.5000000000000001E-3</c:v>
                </c:pt>
                <c:pt idx="3278">
                  <c:v>2.5000000000000001E-3</c:v>
                </c:pt>
                <c:pt idx="3279">
                  <c:v>2.5000000000000001E-3</c:v>
                </c:pt>
                <c:pt idx="3280">
                  <c:v>2.5000000000000001E-3</c:v>
                </c:pt>
                <c:pt idx="3281">
                  <c:v>2.5000000000000001E-3</c:v>
                </c:pt>
                <c:pt idx="3282">
                  <c:v>2.5000000000000001E-3</c:v>
                </c:pt>
                <c:pt idx="3283">
                  <c:v>2.5000000000000001E-3</c:v>
                </c:pt>
                <c:pt idx="3284">
                  <c:v>2.5000000000000001E-3</c:v>
                </c:pt>
                <c:pt idx="3285">
                  <c:v>2.5000000000000001E-3</c:v>
                </c:pt>
                <c:pt idx="3286">
                  <c:v>2.5000000000000001E-3</c:v>
                </c:pt>
                <c:pt idx="3287">
                  <c:v>2.5000000000000001E-3</c:v>
                </c:pt>
                <c:pt idx="3288">
                  <c:v>2.5000000000000001E-3</c:v>
                </c:pt>
                <c:pt idx="3289">
                  <c:v>2.5000000000000001E-3</c:v>
                </c:pt>
                <c:pt idx="3290">
                  <c:v>2.5000000000000001E-3</c:v>
                </c:pt>
                <c:pt idx="3291">
                  <c:v>2.5000000000000001E-3</c:v>
                </c:pt>
                <c:pt idx="3292">
                  <c:v>2.5000000000000001E-3</c:v>
                </c:pt>
                <c:pt idx="3293">
                  <c:v>2.5000000000000001E-3</c:v>
                </c:pt>
                <c:pt idx="3294">
                  <c:v>2.5000000000000001E-3</c:v>
                </c:pt>
                <c:pt idx="3295">
                  <c:v>2.5000000000000001E-3</c:v>
                </c:pt>
                <c:pt idx="3296">
                  <c:v>2.5000000000000001E-3</c:v>
                </c:pt>
                <c:pt idx="3297">
                  <c:v>2.5000000000000001E-3</c:v>
                </c:pt>
                <c:pt idx="3298">
                  <c:v>2.5000000000000001E-3</c:v>
                </c:pt>
                <c:pt idx="3299">
                  <c:v>2.5000000000000001E-3</c:v>
                </c:pt>
                <c:pt idx="3300">
                  <c:v>2.5000000000000001E-3</c:v>
                </c:pt>
                <c:pt idx="3301">
                  <c:v>2.5000000000000001E-3</c:v>
                </c:pt>
                <c:pt idx="3302">
                  <c:v>2.5000000000000001E-3</c:v>
                </c:pt>
                <c:pt idx="3303">
                  <c:v>2.5000000000000001E-3</c:v>
                </c:pt>
                <c:pt idx="3304">
                  <c:v>2.5000000000000001E-3</c:v>
                </c:pt>
                <c:pt idx="3305">
                  <c:v>2.5000000000000001E-3</c:v>
                </c:pt>
                <c:pt idx="3306">
                  <c:v>2.5000000000000001E-3</c:v>
                </c:pt>
                <c:pt idx="3307">
                  <c:v>2.5000000000000001E-3</c:v>
                </c:pt>
                <c:pt idx="3308">
                  <c:v>2.5000000000000001E-3</c:v>
                </c:pt>
                <c:pt idx="3309">
                  <c:v>2.5000000000000001E-3</c:v>
                </c:pt>
                <c:pt idx="3310">
                  <c:v>2.5000000000000001E-3</c:v>
                </c:pt>
                <c:pt idx="3311">
                  <c:v>2.5000000000000001E-3</c:v>
                </c:pt>
                <c:pt idx="3312">
                  <c:v>2.5000000000000001E-3</c:v>
                </c:pt>
                <c:pt idx="3313">
                  <c:v>2.5000000000000001E-3</c:v>
                </c:pt>
                <c:pt idx="3314">
                  <c:v>2.5000000000000001E-3</c:v>
                </c:pt>
                <c:pt idx="3315">
                  <c:v>2.5000000000000001E-3</c:v>
                </c:pt>
                <c:pt idx="3316">
                  <c:v>2.5000000000000001E-3</c:v>
                </c:pt>
                <c:pt idx="3317">
                  <c:v>2.5000000000000001E-3</c:v>
                </c:pt>
                <c:pt idx="3318">
                  <c:v>2.5000000000000001E-3</c:v>
                </c:pt>
                <c:pt idx="3319">
                  <c:v>2.5000000000000001E-3</c:v>
                </c:pt>
                <c:pt idx="3320">
                  <c:v>2.5000000000000001E-3</c:v>
                </c:pt>
                <c:pt idx="3321">
                  <c:v>2.5000000000000001E-3</c:v>
                </c:pt>
                <c:pt idx="3322">
                  <c:v>2.5000000000000001E-3</c:v>
                </c:pt>
                <c:pt idx="3323">
                  <c:v>2.5000000000000001E-3</c:v>
                </c:pt>
                <c:pt idx="3324">
                  <c:v>2.5000000000000001E-3</c:v>
                </c:pt>
                <c:pt idx="3325">
                  <c:v>2.5000000000000001E-3</c:v>
                </c:pt>
                <c:pt idx="3326">
                  <c:v>2.5000000000000001E-3</c:v>
                </c:pt>
                <c:pt idx="3327">
                  <c:v>2.5000000000000001E-3</c:v>
                </c:pt>
                <c:pt idx="3328">
                  <c:v>2.5000000000000001E-3</c:v>
                </c:pt>
                <c:pt idx="3329">
                  <c:v>2.5000000000000001E-3</c:v>
                </c:pt>
                <c:pt idx="3330">
                  <c:v>2.5000000000000001E-3</c:v>
                </c:pt>
                <c:pt idx="3331">
                  <c:v>2.5000000000000001E-3</c:v>
                </c:pt>
                <c:pt idx="3332">
                  <c:v>2.5000000000000001E-3</c:v>
                </c:pt>
                <c:pt idx="3333">
                  <c:v>2.5000000000000001E-3</c:v>
                </c:pt>
                <c:pt idx="3334">
                  <c:v>2.5000000000000001E-3</c:v>
                </c:pt>
                <c:pt idx="3335">
                  <c:v>2.5000000000000001E-3</c:v>
                </c:pt>
                <c:pt idx="3336">
                  <c:v>2.5000000000000001E-3</c:v>
                </c:pt>
                <c:pt idx="3337">
                  <c:v>2.5000000000000001E-3</c:v>
                </c:pt>
                <c:pt idx="3338">
                  <c:v>2.5000000000000001E-3</c:v>
                </c:pt>
                <c:pt idx="3339">
                  <c:v>2.5000000000000001E-3</c:v>
                </c:pt>
                <c:pt idx="3340">
                  <c:v>2.5000000000000001E-3</c:v>
                </c:pt>
                <c:pt idx="3341">
                  <c:v>2.5000000000000001E-3</c:v>
                </c:pt>
                <c:pt idx="3342">
                  <c:v>2.5000000000000001E-3</c:v>
                </c:pt>
                <c:pt idx="3343">
                  <c:v>2.5000000000000001E-3</c:v>
                </c:pt>
                <c:pt idx="3344">
                  <c:v>2.5000000000000001E-3</c:v>
                </c:pt>
                <c:pt idx="3345">
                  <c:v>2.5000000000000001E-3</c:v>
                </c:pt>
                <c:pt idx="3346">
                  <c:v>2.5000000000000001E-3</c:v>
                </c:pt>
                <c:pt idx="3347">
                  <c:v>2.5000000000000001E-3</c:v>
                </c:pt>
                <c:pt idx="3348">
                  <c:v>2.5000000000000001E-3</c:v>
                </c:pt>
                <c:pt idx="3349">
                  <c:v>2.5000000000000001E-3</c:v>
                </c:pt>
                <c:pt idx="3350">
                  <c:v>2.5000000000000001E-3</c:v>
                </c:pt>
                <c:pt idx="3351">
                  <c:v>2.5000000000000001E-3</c:v>
                </c:pt>
                <c:pt idx="3352">
                  <c:v>2.5000000000000001E-3</c:v>
                </c:pt>
                <c:pt idx="3353">
                  <c:v>2.5000000000000001E-3</c:v>
                </c:pt>
                <c:pt idx="3354">
                  <c:v>2.5000000000000001E-3</c:v>
                </c:pt>
                <c:pt idx="3355">
                  <c:v>2.5000000000000001E-3</c:v>
                </c:pt>
                <c:pt idx="3356">
                  <c:v>2.5000000000000001E-3</c:v>
                </c:pt>
                <c:pt idx="3357">
                  <c:v>2.5000000000000001E-3</c:v>
                </c:pt>
                <c:pt idx="3358">
                  <c:v>2.5000000000000001E-3</c:v>
                </c:pt>
                <c:pt idx="3359">
                  <c:v>2.5000000000000001E-3</c:v>
                </c:pt>
                <c:pt idx="3360">
                  <c:v>2.5000000000000001E-3</c:v>
                </c:pt>
                <c:pt idx="3361">
                  <c:v>2.5000000000000001E-3</c:v>
                </c:pt>
                <c:pt idx="3362">
                  <c:v>2.5000000000000001E-3</c:v>
                </c:pt>
                <c:pt idx="3363">
                  <c:v>2.5000000000000001E-3</c:v>
                </c:pt>
                <c:pt idx="3364">
                  <c:v>2.5000000000000001E-3</c:v>
                </c:pt>
                <c:pt idx="3365">
                  <c:v>2.5000000000000001E-3</c:v>
                </c:pt>
                <c:pt idx="3366">
                  <c:v>2.5000000000000001E-3</c:v>
                </c:pt>
                <c:pt idx="3367">
                  <c:v>2.5000000000000001E-3</c:v>
                </c:pt>
                <c:pt idx="3368">
                  <c:v>2.5000000000000001E-3</c:v>
                </c:pt>
                <c:pt idx="3369">
                  <c:v>2.5000000000000001E-3</c:v>
                </c:pt>
                <c:pt idx="3370">
                  <c:v>2.5000000000000001E-3</c:v>
                </c:pt>
                <c:pt idx="3371">
                  <c:v>2.5000000000000001E-3</c:v>
                </c:pt>
                <c:pt idx="3372">
                  <c:v>2.5000000000000001E-3</c:v>
                </c:pt>
                <c:pt idx="3373">
                  <c:v>2.5000000000000001E-3</c:v>
                </c:pt>
                <c:pt idx="3374">
                  <c:v>2.5000000000000001E-3</c:v>
                </c:pt>
                <c:pt idx="3375">
                  <c:v>2.5000000000000001E-3</c:v>
                </c:pt>
                <c:pt idx="3376">
                  <c:v>2.5000000000000001E-3</c:v>
                </c:pt>
                <c:pt idx="3377">
                  <c:v>2.5000000000000001E-3</c:v>
                </c:pt>
                <c:pt idx="3378">
                  <c:v>2.5000000000000001E-3</c:v>
                </c:pt>
                <c:pt idx="3379">
                  <c:v>2.5000000000000001E-3</c:v>
                </c:pt>
                <c:pt idx="3380">
                  <c:v>2.5000000000000001E-3</c:v>
                </c:pt>
                <c:pt idx="3381">
                  <c:v>2.5000000000000001E-3</c:v>
                </c:pt>
                <c:pt idx="3382">
                  <c:v>2.5000000000000001E-3</c:v>
                </c:pt>
                <c:pt idx="3383">
                  <c:v>2.5000000000000001E-3</c:v>
                </c:pt>
                <c:pt idx="3384">
                  <c:v>2.5000000000000001E-3</c:v>
                </c:pt>
                <c:pt idx="3385">
                  <c:v>2.5000000000000001E-3</c:v>
                </c:pt>
                <c:pt idx="3386">
                  <c:v>2.5000000000000001E-3</c:v>
                </c:pt>
                <c:pt idx="3387">
                  <c:v>2.5000000000000001E-3</c:v>
                </c:pt>
                <c:pt idx="3388">
                  <c:v>2.5000000000000001E-3</c:v>
                </c:pt>
                <c:pt idx="3389">
                  <c:v>2.5000000000000001E-3</c:v>
                </c:pt>
                <c:pt idx="3390">
                  <c:v>2.5000000000000001E-3</c:v>
                </c:pt>
                <c:pt idx="3391">
                  <c:v>2.5000000000000001E-3</c:v>
                </c:pt>
                <c:pt idx="3392">
                  <c:v>2.5000000000000001E-3</c:v>
                </c:pt>
                <c:pt idx="3393">
                  <c:v>2.5000000000000001E-3</c:v>
                </c:pt>
                <c:pt idx="3394">
                  <c:v>2.5000000000000001E-3</c:v>
                </c:pt>
                <c:pt idx="3395">
                  <c:v>2.5000000000000001E-3</c:v>
                </c:pt>
                <c:pt idx="3396">
                  <c:v>2.5000000000000001E-3</c:v>
                </c:pt>
                <c:pt idx="3397">
                  <c:v>2.5000000000000001E-3</c:v>
                </c:pt>
                <c:pt idx="3398">
                  <c:v>2.5000000000000001E-3</c:v>
                </c:pt>
                <c:pt idx="3399">
                  <c:v>2.5000000000000001E-3</c:v>
                </c:pt>
                <c:pt idx="3400">
                  <c:v>2.5000000000000001E-3</c:v>
                </c:pt>
                <c:pt idx="3401">
                  <c:v>2.5000000000000001E-3</c:v>
                </c:pt>
                <c:pt idx="3402">
                  <c:v>2.5000000000000001E-3</c:v>
                </c:pt>
                <c:pt idx="3403">
                  <c:v>2.5000000000000001E-3</c:v>
                </c:pt>
                <c:pt idx="3404">
                  <c:v>2.5000000000000001E-3</c:v>
                </c:pt>
                <c:pt idx="3405">
                  <c:v>2.5000000000000001E-3</c:v>
                </c:pt>
                <c:pt idx="3406">
                  <c:v>2.5000000000000001E-3</c:v>
                </c:pt>
                <c:pt idx="3407">
                  <c:v>2.5000000000000001E-3</c:v>
                </c:pt>
                <c:pt idx="3408">
                  <c:v>2.5000000000000001E-3</c:v>
                </c:pt>
                <c:pt idx="3409">
                  <c:v>2.5000000000000001E-3</c:v>
                </c:pt>
                <c:pt idx="3410">
                  <c:v>2.5000000000000001E-3</c:v>
                </c:pt>
                <c:pt idx="3411">
                  <c:v>2.5000000000000001E-3</c:v>
                </c:pt>
                <c:pt idx="3412">
                  <c:v>2.5000000000000001E-3</c:v>
                </c:pt>
                <c:pt idx="3413">
                  <c:v>2.5000000000000001E-3</c:v>
                </c:pt>
                <c:pt idx="3414">
                  <c:v>2.5000000000000001E-3</c:v>
                </c:pt>
                <c:pt idx="3415">
                  <c:v>2.5000000000000001E-3</c:v>
                </c:pt>
                <c:pt idx="3416">
                  <c:v>2.5000000000000001E-3</c:v>
                </c:pt>
                <c:pt idx="3417">
                  <c:v>2.5000000000000001E-3</c:v>
                </c:pt>
                <c:pt idx="3418">
                  <c:v>2.5000000000000001E-3</c:v>
                </c:pt>
                <c:pt idx="3419">
                  <c:v>2.5000000000000001E-3</c:v>
                </c:pt>
                <c:pt idx="3420">
                  <c:v>2.5000000000000001E-3</c:v>
                </c:pt>
                <c:pt idx="3421">
                  <c:v>2.5000000000000001E-3</c:v>
                </c:pt>
                <c:pt idx="3422">
                  <c:v>2.5000000000000001E-3</c:v>
                </c:pt>
                <c:pt idx="3423">
                  <c:v>2.5000000000000001E-3</c:v>
                </c:pt>
                <c:pt idx="3424">
                  <c:v>2.5000000000000001E-3</c:v>
                </c:pt>
                <c:pt idx="3425">
                  <c:v>2.5000000000000001E-3</c:v>
                </c:pt>
                <c:pt idx="3426">
                  <c:v>2.5000000000000001E-3</c:v>
                </c:pt>
                <c:pt idx="3427">
                  <c:v>2.5000000000000001E-3</c:v>
                </c:pt>
                <c:pt idx="3428">
                  <c:v>2.5000000000000001E-3</c:v>
                </c:pt>
                <c:pt idx="3429">
                  <c:v>2.5000000000000001E-3</c:v>
                </c:pt>
                <c:pt idx="3430">
                  <c:v>2.5000000000000001E-3</c:v>
                </c:pt>
                <c:pt idx="3431">
                  <c:v>2.5000000000000001E-3</c:v>
                </c:pt>
                <c:pt idx="3432">
                  <c:v>2.5000000000000001E-3</c:v>
                </c:pt>
                <c:pt idx="3433">
                  <c:v>2.5000000000000001E-3</c:v>
                </c:pt>
                <c:pt idx="3434">
                  <c:v>2.5000000000000001E-3</c:v>
                </c:pt>
                <c:pt idx="3435">
                  <c:v>2.5000000000000001E-3</c:v>
                </c:pt>
                <c:pt idx="3436">
                  <c:v>2.5000000000000001E-3</c:v>
                </c:pt>
                <c:pt idx="3437">
                  <c:v>2.5000000000000001E-3</c:v>
                </c:pt>
                <c:pt idx="3438">
                  <c:v>2.5000000000000001E-3</c:v>
                </c:pt>
                <c:pt idx="3439">
                  <c:v>2.5000000000000001E-3</c:v>
                </c:pt>
                <c:pt idx="3440">
                  <c:v>2.5000000000000001E-3</c:v>
                </c:pt>
                <c:pt idx="3441">
                  <c:v>2.5000000000000001E-3</c:v>
                </c:pt>
                <c:pt idx="3442">
                  <c:v>2.5000000000000001E-3</c:v>
                </c:pt>
                <c:pt idx="3443">
                  <c:v>2.5000000000000001E-3</c:v>
                </c:pt>
                <c:pt idx="3444">
                  <c:v>2.5000000000000001E-3</c:v>
                </c:pt>
                <c:pt idx="3445">
                  <c:v>2.5000000000000001E-3</c:v>
                </c:pt>
                <c:pt idx="3446">
                  <c:v>2.5000000000000001E-3</c:v>
                </c:pt>
                <c:pt idx="3447">
                  <c:v>2.5000000000000001E-3</c:v>
                </c:pt>
                <c:pt idx="3448">
                  <c:v>2.5000000000000001E-3</c:v>
                </c:pt>
                <c:pt idx="3449">
                  <c:v>2.5000000000000001E-3</c:v>
                </c:pt>
                <c:pt idx="3450">
                  <c:v>2.5000000000000001E-3</c:v>
                </c:pt>
                <c:pt idx="3451">
                  <c:v>2.5000000000000001E-3</c:v>
                </c:pt>
                <c:pt idx="3452">
                  <c:v>2.5000000000000001E-3</c:v>
                </c:pt>
                <c:pt idx="3453">
                  <c:v>2.5000000000000001E-3</c:v>
                </c:pt>
                <c:pt idx="3454">
                  <c:v>2.5000000000000001E-3</c:v>
                </c:pt>
                <c:pt idx="3455">
                  <c:v>2.5000000000000001E-3</c:v>
                </c:pt>
                <c:pt idx="3456">
                  <c:v>2.5000000000000001E-3</c:v>
                </c:pt>
                <c:pt idx="3457">
                  <c:v>2.5000000000000001E-3</c:v>
                </c:pt>
                <c:pt idx="3458">
                  <c:v>2.5000000000000001E-3</c:v>
                </c:pt>
                <c:pt idx="3459">
                  <c:v>2.5000000000000001E-3</c:v>
                </c:pt>
                <c:pt idx="3460">
                  <c:v>2.5000000000000001E-3</c:v>
                </c:pt>
                <c:pt idx="3461">
                  <c:v>2.5000000000000001E-3</c:v>
                </c:pt>
                <c:pt idx="3462">
                  <c:v>2.5000000000000001E-3</c:v>
                </c:pt>
                <c:pt idx="3463">
                  <c:v>2.5000000000000001E-3</c:v>
                </c:pt>
                <c:pt idx="3464">
                  <c:v>2.5000000000000001E-3</c:v>
                </c:pt>
                <c:pt idx="3465">
                  <c:v>2.5000000000000001E-3</c:v>
                </c:pt>
                <c:pt idx="3466">
                  <c:v>2.5000000000000001E-3</c:v>
                </c:pt>
                <c:pt idx="3467">
                  <c:v>2.5000000000000001E-3</c:v>
                </c:pt>
                <c:pt idx="3468">
                  <c:v>2.5000000000000001E-3</c:v>
                </c:pt>
                <c:pt idx="3469">
                  <c:v>2.5000000000000001E-3</c:v>
                </c:pt>
                <c:pt idx="3470">
                  <c:v>2.5000000000000001E-3</c:v>
                </c:pt>
                <c:pt idx="3471">
                  <c:v>2.5000000000000001E-3</c:v>
                </c:pt>
                <c:pt idx="3472">
                  <c:v>2.5000000000000001E-3</c:v>
                </c:pt>
                <c:pt idx="3473">
                  <c:v>2.5000000000000001E-3</c:v>
                </c:pt>
                <c:pt idx="3474">
                  <c:v>2.5000000000000001E-3</c:v>
                </c:pt>
                <c:pt idx="3475">
                  <c:v>2.5000000000000001E-3</c:v>
                </c:pt>
                <c:pt idx="3476">
                  <c:v>2.5000000000000001E-3</c:v>
                </c:pt>
                <c:pt idx="3477">
                  <c:v>2.5000000000000001E-3</c:v>
                </c:pt>
                <c:pt idx="3478">
                  <c:v>2.5000000000000001E-3</c:v>
                </c:pt>
                <c:pt idx="3479">
                  <c:v>2.5000000000000001E-3</c:v>
                </c:pt>
                <c:pt idx="3480">
                  <c:v>2.5000000000000001E-3</c:v>
                </c:pt>
                <c:pt idx="3481">
                  <c:v>2.5000000000000001E-3</c:v>
                </c:pt>
                <c:pt idx="3482">
                  <c:v>2.5000000000000001E-3</c:v>
                </c:pt>
                <c:pt idx="3483">
                  <c:v>2.5000000000000001E-3</c:v>
                </c:pt>
                <c:pt idx="3484">
                  <c:v>2.5000000000000001E-3</c:v>
                </c:pt>
                <c:pt idx="3485">
                  <c:v>2.5000000000000001E-3</c:v>
                </c:pt>
                <c:pt idx="3486">
                  <c:v>2.5000000000000001E-3</c:v>
                </c:pt>
                <c:pt idx="3487">
                  <c:v>2.5000000000000001E-3</c:v>
                </c:pt>
                <c:pt idx="3488">
                  <c:v>2.5000000000000001E-3</c:v>
                </c:pt>
                <c:pt idx="3489">
                  <c:v>2.5000000000000001E-3</c:v>
                </c:pt>
                <c:pt idx="3490">
                  <c:v>2.5000000000000001E-3</c:v>
                </c:pt>
                <c:pt idx="3491">
                  <c:v>2.5000000000000001E-3</c:v>
                </c:pt>
                <c:pt idx="3492">
                  <c:v>2.5000000000000001E-3</c:v>
                </c:pt>
                <c:pt idx="3493">
                  <c:v>2.5000000000000001E-3</c:v>
                </c:pt>
                <c:pt idx="3494">
                  <c:v>2.5000000000000001E-3</c:v>
                </c:pt>
                <c:pt idx="3495">
                  <c:v>2.5000000000000001E-3</c:v>
                </c:pt>
                <c:pt idx="3496">
                  <c:v>2.5000000000000001E-3</c:v>
                </c:pt>
                <c:pt idx="3497">
                  <c:v>2.5000000000000001E-3</c:v>
                </c:pt>
                <c:pt idx="3498">
                  <c:v>2.5000000000000001E-3</c:v>
                </c:pt>
                <c:pt idx="3499">
                  <c:v>2.5000000000000001E-3</c:v>
                </c:pt>
                <c:pt idx="3500">
                  <c:v>2.5000000000000001E-3</c:v>
                </c:pt>
                <c:pt idx="3501">
                  <c:v>2.5000000000000001E-3</c:v>
                </c:pt>
                <c:pt idx="3502">
                  <c:v>2.5000000000000001E-3</c:v>
                </c:pt>
                <c:pt idx="3503">
                  <c:v>2.5000000000000001E-3</c:v>
                </c:pt>
                <c:pt idx="3504">
                  <c:v>2.5000000000000001E-3</c:v>
                </c:pt>
                <c:pt idx="3505">
                  <c:v>2.5000000000000001E-3</c:v>
                </c:pt>
                <c:pt idx="3506">
                  <c:v>2.5000000000000001E-3</c:v>
                </c:pt>
                <c:pt idx="3507">
                  <c:v>2.5000000000000001E-3</c:v>
                </c:pt>
                <c:pt idx="3508">
                  <c:v>2.5000000000000001E-3</c:v>
                </c:pt>
                <c:pt idx="3509">
                  <c:v>2.5000000000000001E-3</c:v>
                </c:pt>
                <c:pt idx="3510">
                  <c:v>2.5000000000000001E-3</c:v>
                </c:pt>
                <c:pt idx="3511">
                  <c:v>2.5000000000000001E-3</c:v>
                </c:pt>
                <c:pt idx="3512">
                  <c:v>2.5000000000000001E-3</c:v>
                </c:pt>
                <c:pt idx="3513">
                  <c:v>2.5000000000000001E-3</c:v>
                </c:pt>
                <c:pt idx="3514">
                  <c:v>2.5000000000000001E-3</c:v>
                </c:pt>
                <c:pt idx="3515">
                  <c:v>2.5000000000000001E-3</c:v>
                </c:pt>
                <c:pt idx="3516">
                  <c:v>2.5000000000000001E-3</c:v>
                </c:pt>
                <c:pt idx="3517">
                  <c:v>2.5000000000000001E-3</c:v>
                </c:pt>
                <c:pt idx="3518">
                  <c:v>2.5000000000000001E-3</c:v>
                </c:pt>
                <c:pt idx="3519">
                  <c:v>2.5000000000000001E-3</c:v>
                </c:pt>
                <c:pt idx="3520">
                  <c:v>2.5000000000000001E-3</c:v>
                </c:pt>
                <c:pt idx="3521">
                  <c:v>2.5000000000000001E-3</c:v>
                </c:pt>
                <c:pt idx="3522">
                  <c:v>2.5000000000000001E-3</c:v>
                </c:pt>
                <c:pt idx="3523">
                  <c:v>2.5000000000000001E-3</c:v>
                </c:pt>
                <c:pt idx="3524">
                  <c:v>2.5000000000000001E-3</c:v>
                </c:pt>
                <c:pt idx="3525">
                  <c:v>2.5000000000000001E-3</c:v>
                </c:pt>
                <c:pt idx="3526">
                  <c:v>2.5000000000000001E-3</c:v>
                </c:pt>
                <c:pt idx="3527">
                  <c:v>2.5000000000000001E-3</c:v>
                </c:pt>
                <c:pt idx="3528">
                  <c:v>2.5000000000000001E-3</c:v>
                </c:pt>
                <c:pt idx="3529">
                  <c:v>2.5000000000000001E-3</c:v>
                </c:pt>
                <c:pt idx="3530">
                  <c:v>2.5000000000000001E-3</c:v>
                </c:pt>
                <c:pt idx="3531">
                  <c:v>2.5000000000000001E-3</c:v>
                </c:pt>
                <c:pt idx="3532">
                  <c:v>2.5000000000000001E-3</c:v>
                </c:pt>
                <c:pt idx="3533">
                  <c:v>2.5000000000000001E-3</c:v>
                </c:pt>
                <c:pt idx="3534">
                  <c:v>2.5000000000000001E-3</c:v>
                </c:pt>
                <c:pt idx="3535">
                  <c:v>2.5000000000000001E-3</c:v>
                </c:pt>
                <c:pt idx="3536">
                  <c:v>2.5000000000000001E-3</c:v>
                </c:pt>
                <c:pt idx="3537">
                  <c:v>2.5000000000000001E-3</c:v>
                </c:pt>
                <c:pt idx="3538">
                  <c:v>2.5000000000000001E-3</c:v>
                </c:pt>
                <c:pt idx="3539">
                  <c:v>2.5000000000000001E-3</c:v>
                </c:pt>
                <c:pt idx="3540">
                  <c:v>2.5000000000000001E-3</c:v>
                </c:pt>
                <c:pt idx="3541">
                  <c:v>2.5000000000000001E-3</c:v>
                </c:pt>
                <c:pt idx="3542">
                  <c:v>2.5000000000000001E-3</c:v>
                </c:pt>
                <c:pt idx="3543">
                  <c:v>2.5000000000000001E-3</c:v>
                </c:pt>
                <c:pt idx="3544">
                  <c:v>2.5000000000000001E-3</c:v>
                </c:pt>
                <c:pt idx="3545">
                  <c:v>2.5000000000000001E-3</c:v>
                </c:pt>
                <c:pt idx="3546">
                  <c:v>2.5000000000000001E-3</c:v>
                </c:pt>
                <c:pt idx="3547">
                  <c:v>2.5000000000000001E-3</c:v>
                </c:pt>
                <c:pt idx="3548">
                  <c:v>2.5000000000000001E-3</c:v>
                </c:pt>
                <c:pt idx="3549">
                  <c:v>2.5000000000000001E-3</c:v>
                </c:pt>
                <c:pt idx="3550">
                  <c:v>2.5000000000000001E-3</c:v>
                </c:pt>
                <c:pt idx="3551">
                  <c:v>2.5000000000000001E-3</c:v>
                </c:pt>
                <c:pt idx="3552">
                  <c:v>2.5000000000000001E-3</c:v>
                </c:pt>
                <c:pt idx="3553">
                  <c:v>2.5000000000000001E-3</c:v>
                </c:pt>
                <c:pt idx="3554">
                  <c:v>2.5000000000000001E-3</c:v>
                </c:pt>
                <c:pt idx="3555">
                  <c:v>2.5000000000000001E-3</c:v>
                </c:pt>
                <c:pt idx="3556">
                  <c:v>2.5000000000000001E-3</c:v>
                </c:pt>
                <c:pt idx="3557">
                  <c:v>2.5000000000000001E-3</c:v>
                </c:pt>
                <c:pt idx="3558">
                  <c:v>2.5000000000000001E-3</c:v>
                </c:pt>
                <c:pt idx="3559">
                  <c:v>2.5000000000000001E-3</c:v>
                </c:pt>
                <c:pt idx="3560">
                  <c:v>2.5000000000000001E-3</c:v>
                </c:pt>
                <c:pt idx="3561">
                  <c:v>2.5000000000000001E-3</c:v>
                </c:pt>
                <c:pt idx="3562">
                  <c:v>2.5000000000000001E-3</c:v>
                </c:pt>
                <c:pt idx="3563">
                  <c:v>2.5000000000000001E-3</c:v>
                </c:pt>
                <c:pt idx="3564">
                  <c:v>2.5000000000000001E-3</c:v>
                </c:pt>
                <c:pt idx="3565">
                  <c:v>2.5000000000000001E-3</c:v>
                </c:pt>
                <c:pt idx="3566">
                  <c:v>2.5000000000000001E-3</c:v>
                </c:pt>
                <c:pt idx="3567">
                  <c:v>2.5000000000000001E-3</c:v>
                </c:pt>
                <c:pt idx="3568">
                  <c:v>2.5000000000000001E-3</c:v>
                </c:pt>
                <c:pt idx="3569">
                  <c:v>2.5000000000000001E-3</c:v>
                </c:pt>
                <c:pt idx="3570">
                  <c:v>2.5000000000000001E-3</c:v>
                </c:pt>
                <c:pt idx="3571">
                  <c:v>2.5000000000000001E-3</c:v>
                </c:pt>
                <c:pt idx="3572">
                  <c:v>2.5000000000000001E-3</c:v>
                </c:pt>
                <c:pt idx="3573">
                  <c:v>2.5000000000000001E-3</c:v>
                </c:pt>
                <c:pt idx="3574">
                  <c:v>2.5000000000000001E-3</c:v>
                </c:pt>
                <c:pt idx="3575">
                  <c:v>2.5000000000000001E-3</c:v>
                </c:pt>
                <c:pt idx="3576">
                  <c:v>2.5000000000000001E-3</c:v>
                </c:pt>
                <c:pt idx="3577">
                  <c:v>2.5000000000000001E-3</c:v>
                </c:pt>
                <c:pt idx="3578">
                  <c:v>2.5000000000000001E-3</c:v>
                </c:pt>
                <c:pt idx="3579">
                  <c:v>2.5000000000000001E-3</c:v>
                </c:pt>
                <c:pt idx="3580">
                  <c:v>2.5000000000000001E-3</c:v>
                </c:pt>
                <c:pt idx="3581">
                  <c:v>2.5000000000000001E-3</c:v>
                </c:pt>
                <c:pt idx="3582">
                  <c:v>2.5000000000000001E-3</c:v>
                </c:pt>
                <c:pt idx="3583">
                  <c:v>2.5000000000000001E-3</c:v>
                </c:pt>
                <c:pt idx="3584">
                  <c:v>2.5000000000000001E-3</c:v>
                </c:pt>
                <c:pt idx="3585">
                  <c:v>2.5000000000000001E-3</c:v>
                </c:pt>
                <c:pt idx="3586">
                  <c:v>2.5000000000000001E-3</c:v>
                </c:pt>
                <c:pt idx="3587">
                  <c:v>2.5000000000000001E-3</c:v>
                </c:pt>
                <c:pt idx="3588">
                  <c:v>2.5000000000000001E-3</c:v>
                </c:pt>
                <c:pt idx="3589">
                  <c:v>2.5000000000000001E-3</c:v>
                </c:pt>
                <c:pt idx="3590">
                  <c:v>2.5000000000000001E-3</c:v>
                </c:pt>
                <c:pt idx="3591">
                  <c:v>2.5000000000000001E-3</c:v>
                </c:pt>
                <c:pt idx="3592">
                  <c:v>2.5000000000000001E-3</c:v>
                </c:pt>
                <c:pt idx="3593">
                  <c:v>2.5000000000000001E-3</c:v>
                </c:pt>
                <c:pt idx="3594">
                  <c:v>2.5000000000000001E-3</c:v>
                </c:pt>
                <c:pt idx="3595">
                  <c:v>2.5000000000000001E-3</c:v>
                </c:pt>
                <c:pt idx="3596">
                  <c:v>2.5000000000000001E-3</c:v>
                </c:pt>
                <c:pt idx="3597">
                  <c:v>2.5000000000000001E-3</c:v>
                </c:pt>
                <c:pt idx="3598">
                  <c:v>2.5000000000000001E-3</c:v>
                </c:pt>
                <c:pt idx="3599">
                  <c:v>2.5000000000000001E-3</c:v>
                </c:pt>
                <c:pt idx="3600">
                  <c:v>2.5000000000000001E-3</c:v>
                </c:pt>
                <c:pt idx="3601">
                  <c:v>2.5000000000000001E-3</c:v>
                </c:pt>
                <c:pt idx="3602">
                  <c:v>2.5000000000000001E-3</c:v>
                </c:pt>
                <c:pt idx="3603">
                  <c:v>2.5000000000000001E-3</c:v>
                </c:pt>
                <c:pt idx="3604">
                  <c:v>2.5000000000000001E-3</c:v>
                </c:pt>
                <c:pt idx="3605">
                  <c:v>2.5000000000000001E-3</c:v>
                </c:pt>
                <c:pt idx="3606">
                  <c:v>2.5000000000000001E-3</c:v>
                </c:pt>
                <c:pt idx="3607">
                  <c:v>2.5000000000000001E-3</c:v>
                </c:pt>
                <c:pt idx="3608">
                  <c:v>2.5000000000000001E-3</c:v>
                </c:pt>
                <c:pt idx="3609">
                  <c:v>2.5000000000000001E-3</c:v>
                </c:pt>
                <c:pt idx="3610">
                  <c:v>2.5000000000000001E-3</c:v>
                </c:pt>
                <c:pt idx="3611">
                  <c:v>2.5000000000000001E-3</c:v>
                </c:pt>
                <c:pt idx="3612">
                  <c:v>2.5000000000000001E-3</c:v>
                </c:pt>
                <c:pt idx="3613">
                  <c:v>2.5000000000000001E-3</c:v>
                </c:pt>
                <c:pt idx="3614">
                  <c:v>2.5000000000000001E-3</c:v>
                </c:pt>
                <c:pt idx="3615">
                  <c:v>2.5000000000000001E-3</c:v>
                </c:pt>
                <c:pt idx="3616">
                  <c:v>2.5000000000000001E-3</c:v>
                </c:pt>
                <c:pt idx="3617">
                  <c:v>2.5000000000000001E-3</c:v>
                </c:pt>
                <c:pt idx="3618">
                  <c:v>2.5000000000000001E-3</c:v>
                </c:pt>
                <c:pt idx="3619">
                  <c:v>2.5000000000000001E-3</c:v>
                </c:pt>
                <c:pt idx="3620">
                  <c:v>2.5000000000000001E-3</c:v>
                </c:pt>
                <c:pt idx="3621">
                  <c:v>2.5000000000000001E-3</c:v>
                </c:pt>
                <c:pt idx="3622">
                  <c:v>2.5000000000000001E-3</c:v>
                </c:pt>
                <c:pt idx="3623">
                  <c:v>2.5000000000000001E-3</c:v>
                </c:pt>
                <c:pt idx="3624">
                  <c:v>2.5000000000000001E-3</c:v>
                </c:pt>
                <c:pt idx="3625">
                  <c:v>2.5000000000000001E-3</c:v>
                </c:pt>
                <c:pt idx="3626">
                  <c:v>2.5000000000000001E-3</c:v>
                </c:pt>
                <c:pt idx="3627">
                  <c:v>2.5000000000000001E-3</c:v>
                </c:pt>
                <c:pt idx="3628">
                  <c:v>2.5000000000000001E-3</c:v>
                </c:pt>
                <c:pt idx="3629">
                  <c:v>2.5000000000000001E-3</c:v>
                </c:pt>
                <c:pt idx="3630">
                  <c:v>2.5000000000000001E-3</c:v>
                </c:pt>
                <c:pt idx="3631">
                  <c:v>2.5000000000000001E-3</c:v>
                </c:pt>
                <c:pt idx="3632">
                  <c:v>2.5000000000000001E-3</c:v>
                </c:pt>
                <c:pt idx="3633">
                  <c:v>2.5000000000000001E-3</c:v>
                </c:pt>
                <c:pt idx="3634">
                  <c:v>2.5000000000000001E-3</c:v>
                </c:pt>
                <c:pt idx="3635">
                  <c:v>2.5000000000000001E-3</c:v>
                </c:pt>
                <c:pt idx="3636">
                  <c:v>2.5000000000000001E-3</c:v>
                </c:pt>
                <c:pt idx="3637">
                  <c:v>2.5000000000000001E-3</c:v>
                </c:pt>
                <c:pt idx="3638">
                  <c:v>2.5000000000000001E-3</c:v>
                </c:pt>
                <c:pt idx="3639">
                  <c:v>2.5000000000000001E-3</c:v>
                </c:pt>
                <c:pt idx="3640">
                  <c:v>2.5000000000000001E-3</c:v>
                </c:pt>
                <c:pt idx="3641">
                  <c:v>2.5000000000000001E-3</c:v>
                </c:pt>
                <c:pt idx="3642">
                  <c:v>2.5000000000000001E-3</c:v>
                </c:pt>
                <c:pt idx="3643">
                  <c:v>2.5000000000000001E-3</c:v>
                </c:pt>
                <c:pt idx="3644">
                  <c:v>2.5000000000000001E-3</c:v>
                </c:pt>
                <c:pt idx="3645">
                  <c:v>2.5000000000000001E-3</c:v>
                </c:pt>
                <c:pt idx="3646">
                  <c:v>2.5000000000000001E-3</c:v>
                </c:pt>
                <c:pt idx="3647">
                  <c:v>2.5000000000000001E-3</c:v>
                </c:pt>
                <c:pt idx="3648">
                  <c:v>2.5000000000000001E-3</c:v>
                </c:pt>
                <c:pt idx="3649">
                  <c:v>2.5000000000000001E-3</c:v>
                </c:pt>
                <c:pt idx="3650">
                  <c:v>2.5000000000000001E-3</c:v>
                </c:pt>
                <c:pt idx="3651">
                  <c:v>2.5000000000000001E-3</c:v>
                </c:pt>
                <c:pt idx="3652">
                  <c:v>2.5000000000000001E-3</c:v>
                </c:pt>
                <c:pt idx="3653">
                  <c:v>2.5000000000000001E-3</c:v>
                </c:pt>
                <c:pt idx="3654">
                  <c:v>2.5000000000000001E-3</c:v>
                </c:pt>
                <c:pt idx="3655">
                  <c:v>2.5000000000000001E-3</c:v>
                </c:pt>
                <c:pt idx="3656">
                  <c:v>2.5000000000000001E-3</c:v>
                </c:pt>
                <c:pt idx="3657">
                  <c:v>2.5000000000000001E-3</c:v>
                </c:pt>
                <c:pt idx="3658">
                  <c:v>2.5000000000000001E-3</c:v>
                </c:pt>
                <c:pt idx="3659">
                  <c:v>2.5000000000000001E-3</c:v>
                </c:pt>
                <c:pt idx="3660">
                  <c:v>2.5000000000000001E-3</c:v>
                </c:pt>
                <c:pt idx="3661">
                  <c:v>2.5000000000000001E-3</c:v>
                </c:pt>
                <c:pt idx="3662">
                  <c:v>2.5000000000000001E-3</c:v>
                </c:pt>
                <c:pt idx="3663">
                  <c:v>2.5000000000000001E-3</c:v>
                </c:pt>
                <c:pt idx="3664">
                  <c:v>2.5000000000000001E-3</c:v>
                </c:pt>
                <c:pt idx="3665">
                  <c:v>2.5000000000000001E-3</c:v>
                </c:pt>
                <c:pt idx="3666">
                  <c:v>2.5000000000000001E-3</c:v>
                </c:pt>
                <c:pt idx="3667">
                  <c:v>2.5000000000000001E-3</c:v>
                </c:pt>
                <c:pt idx="3668">
                  <c:v>2.5000000000000001E-3</c:v>
                </c:pt>
                <c:pt idx="3669">
                  <c:v>2.5000000000000001E-3</c:v>
                </c:pt>
                <c:pt idx="3670">
                  <c:v>2.5000000000000001E-3</c:v>
                </c:pt>
                <c:pt idx="3671">
                  <c:v>2.5000000000000001E-3</c:v>
                </c:pt>
                <c:pt idx="3672">
                  <c:v>2.5000000000000001E-3</c:v>
                </c:pt>
                <c:pt idx="3673">
                  <c:v>2.5000000000000001E-3</c:v>
                </c:pt>
                <c:pt idx="3674">
                  <c:v>2.5000000000000001E-3</c:v>
                </c:pt>
                <c:pt idx="3675">
                  <c:v>2.5000000000000001E-3</c:v>
                </c:pt>
                <c:pt idx="3676">
                  <c:v>2.5000000000000001E-3</c:v>
                </c:pt>
                <c:pt idx="3677">
                  <c:v>2.5000000000000001E-3</c:v>
                </c:pt>
                <c:pt idx="3678">
                  <c:v>2.5000000000000001E-3</c:v>
                </c:pt>
                <c:pt idx="3679">
                  <c:v>2.5000000000000001E-3</c:v>
                </c:pt>
                <c:pt idx="3680">
                  <c:v>2.5000000000000001E-3</c:v>
                </c:pt>
                <c:pt idx="3681">
                  <c:v>2.5000000000000001E-3</c:v>
                </c:pt>
                <c:pt idx="3682">
                  <c:v>2.5000000000000001E-3</c:v>
                </c:pt>
                <c:pt idx="3683">
                  <c:v>2.5000000000000001E-3</c:v>
                </c:pt>
                <c:pt idx="3684">
                  <c:v>2.5000000000000001E-3</c:v>
                </c:pt>
                <c:pt idx="3685">
                  <c:v>2.5000000000000001E-3</c:v>
                </c:pt>
                <c:pt idx="3686">
                  <c:v>2.5000000000000001E-3</c:v>
                </c:pt>
                <c:pt idx="3687">
                  <c:v>2.5000000000000001E-3</c:v>
                </c:pt>
                <c:pt idx="3688">
                  <c:v>2.5000000000000001E-3</c:v>
                </c:pt>
                <c:pt idx="3689">
                  <c:v>2.5000000000000001E-3</c:v>
                </c:pt>
                <c:pt idx="3690">
                  <c:v>2.5000000000000001E-3</c:v>
                </c:pt>
                <c:pt idx="3691">
                  <c:v>2.5000000000000001E-3</c:v>
                </c:pt>
                <c:pt idx="3692">
                  <c:v>2.5000000000000001E-3</c:v>
                </c:pt>
                <c:pt idx="3693">
                  <c:v>2.5000000000000001E-3</c:v>
                </c:pt>
                <c:pt idx="3694">
                  <c:v>2.5000000000000001E-3</c:v>
                </c:pt>
                <c:pt idx="3695">
                  <c:v>2.5000000000000001E-3</c:v>
                </c:pt>
                <c:pt idx="3696">
                  <c:v>2.5000000000000001E-3</c:v>
                </c:pt>
                <c:pt idx="3697">
                  <c:v>2.5000000000000001E-3</c:v>
                </c:pt>
                <c:pt idx="3698">
                  <c:v>2.5000000000000001E-3</c:v>
                </c:pt>
                <c:pt idx="3699">
                  <c:v>2.5000000000000001E-3</c:v>
                </c:pt>
                <c:pt idx="3700">
                  <c:v>2.5000000000000001E-3</c:v>
                </c:pt>
                <c:pt idx="3701">
                  <c:v>2.5000000000000001E-3</c:v>
                </c:pt>
                <c:pt idx="3702">
                  <c:v>2.5000000000000001E-3</c:v>
                </c:pt>
                <c:pt idx="3703">
                  <c:v>2.5000000000000001E-3</c:v>
                </c:pt>
                <c:pt idx="3704">
                  <c:v>2.5000000000000001E-3</c:v>
                </c:pt>
                <c:pt idx="3705">
                  <c:v>2.5000000000000001E-3</c:v>
                </c:pt>
                <c:pt idx="3706">
                  <c:v>2.5000000000000001E-3</c:v>
                </c:pt>
                <c:pt idx="3707">
                  <c:v>2.5000000000000001E-3</c:v>
                </c:pt>
                <c:pt idx="3708">
                  <c:v>2.5000000000000001E-3</c:v>
                </c:pt>
                <c:pt idx="3709">
                  <c:v>2.5000000000000001E-3</c:v>
                </c:pt>
                <c:pt idx="3710">
                  <c:v>2.5000000000000001E-3</c:v>
                </c:pt>
                <c:pt idx="3711">
                  <c:v>2.5000000000000001E-3</c:v>
                </c:pt>
                <c:pt idx="3712">
                  <c:v>2.5000000000000001E-3</c:v>
                </c:pt>
                <c:pt idx="3713">
                  <c:v>2.5000000000000001E-3</c:v>
                </c:pt>
                <c:pt idx="3714">
                  <c:v>2.5000000000000001E-3</c:v>
                </c:pt>
                <c:pt idx="3715">
                  <c:v>2.5000000000000001E-3</c:v>
                </c:pt>
                <c:pt idx="3716">
                  <c:v>2.5000000000000001E-3</c:v>
                </c:pt>
                <c:pt idx="3717">
                  <c:v>2.5000000000000001E-3</c:v>
                </c:pt>
                <c:pt idx="3718">
                  <c:v>2.5000000000000001E-3</c:v>
                </c:pt>
                <c:pt idx="3719">
                  <c:v>2.5000000000000001E-3</c:v>
                </c:pt>
                <c:pt idx="3720">
                  <c:v>2.5000000000000001E-3</c:v>
                </c:pt>
                <c:pt idx="3721">
                  <c:v>2.5000000000000001E-3</c:v>
                </c:pt>
                <c:pt idx="3722">
                  <c:v>2.5000000000000001E-3</c:v>
                </c:pt>
                <c:pt idx="3723">
                  <c:v>2.5000000000000001E-3</c:v>
                </c:pt>
                <c:pt idx="3724">
                  <c:v>2.5000000000000001E-3</c:v>
                </c:pt>
                <c:pt idx="3725">
                  <c:v>2.5000000000000001E-3</c:v>
                </c:pt>
                <c:pt idx="3726">
                  <c:v>2.5000000000000001E-3</c:v>
                </c:pt>
                <c:pt idx="3727">
                  <c:v>2.5000000000000001E-3</c:v>
                </c:pt>
                <c:pt idx="3728">
                  <c:v>2.5000000000000001E-3</c:v>
                </c:pt>
                <c:pt idx="3729">
                  <c:v>2.5000000000000001E-3</c:v>
                </c:pt>
                <c:pt idx="3730">
                  <c:v>2.5000000000000001E-3</c:v>
                </c:pt>
                <c:pt idx="3731">
                  <c:v>2.5000000000000001E-3</c:v>
                </c:pt>
                <c:pt idx="3732">
                  <c:v>2.5000000000000001E-3</c:v>
                </c:pt>
                <c:pt idx="3733">
                  <c:v>2.5000000000000001E-3</c:v>
                </c:pt>
                <c:pt idx="3734">
                  <c:v>2.5000000000000001E-3</c:v>
                </c:pt>
                <c:pt idx="3735">
                  <c:v>2.5000000000000001E-3</c:v>
                </c:pt>
                <c:pt idx="3736">
                  <c:v>2.5000000000000001E-3</c:v>
                </c:pt>
                <c:pt idx="3737">
                  <c:v>2.5000000000000001E-3</c:v>
                </c:pt>
                <c:pt idx="3738">
                  <c:v>2.5000000000000001E-3</c:v>
                </c:pt>
                <c:pt idx="3739">
                  <c:v>2.5000000000000001E-3</c:v>
                </c:pt>
                <c:pt idx="3740">
                  <c:v>2.5000000000000001E-3</c:v>
                </c:pt>
                <c:pt idx="3741">
                  <c:v>2.5000000000000001E-3</c:v>
                </c:pt>
                <c:pt idx="3742">
                  <c:v>2.5000000000000001E-3</c:v>
                </c:pt>
                <c:pt idx="3743">
                  <c:v>2.5000000000000001E-3</c:v>
                </c:pt>
                <c:pt idx="3744">
                  <c:v>2.5000000000000001E-3</c:v>
                </c:pt>
                <c:pt idx="3745">
                  <c:v>2.5000000000000001E-3</c:v>
                </c:pt>
                <c:pt idx="3746">
                  <c:v>2.5000000000000001E-3</c:v>
                </c:pt>
                <c:pt idx="3747">
                  <c:v>2.5000000000000001E-3</c:v>
                </c:pt>
                <c:pt idx="3748">
                  <c:v>2.5000000000000001E-3</c:v>
                </c:pt>
                <c:pt idx="3749">
                  <c:v>2.5000000000000001E-3</c:v>
                </c:pt>
                <c:pt idx="3750">
                  <c:v>2.5000000000000001E-3</c:v>
                </c:pt>
                <c:pt idx="3751">
                  <c:v>2.5000000000000001E-3</c:v>
                </c:pt>
                <c:pt idx="3752">
                  <c:v>2.5000000000000001E-3</c:v>
                </c:pt>
                <c:pt idx="3753">
                  <c:v>2.5000000000000001E-3</c:v>
                </c:pt>
                <c:pt idx="3754">
                  <c:v>2.5000000000000001E-3</c:v>
                </c:pt>
                <c:pt idx="3755">
                  <c:v>2.5000000000000001E-3</c:v>
                </c:pt>
                <c:pt idx="3756">
                  <c:v>2.5000000000000001E-3</c:v>
                </c:pt>
                <c:pt idx="3757">
                  <c:v>2.5000000000000001E-3</c:v>
                </c:pt>
                <c:pt idx="3758">
                  <c:v>2.5000000000000001E-3</c:v>
                </c:pt>
                <c:pt idx="3759">
                  <c:v>2.5000000000000001E-3</c:v>
                </c:pt>
                <c:pt idx="3760">
                  <c:v>2.5000000000000001E-3</c:v>
                </c:pt>
                <c:pt idx="3761">
                  <c:v>2.5000000000000001E-3</c:v>
                </c:pt>
                <c:pt idx="3762">
                  <c:v>2.5000000000000001E-3</c:v>
                </c:pt>
                <c:pt idx="3763">
                  <c:v>2.5000000000000001E-3</c:v>
                </c:pt>
                <c:pt idx="3764">
                  <c:v>2.5000000000000001E-3</c:v>
                </c:pt>
                <c:pt idx="3765">
                  <c:v>2.5000000000000001E-3</c:v>
                </c:pt>
                <c:pt idx="3766">
                  <c:v>2.5000000000000001E-3</c:v>
                </c:pt>
                <c:pt idx="3767">
                  <c:v>2.5000000000000001E-3</c:v>
                </c:pt>
                <c:pt idx="3768">
                  <c:v>2.5000000000000001E-3</c:v>
                </c:pt>
                <c:pt idx="3769">
                  <c:v>2.5000000000000001E-3</c:v>
                </c:pt>
                <c:pt idx="3770">
                  <c:v>2.5000000000000001E-3</c:v>
                </c:pt>
                <c:pt idx="3771">
                  <c:v>2.5000000000000001E-3</c:v>
                </c:pt>
                <c:pt idx="3772">
                  <c:v>2.5000000000000001E-3</c:v>
                </c:pt>
                <c:pt idx="3773">
                  <c:v>2.5000000000000001E-3</c:v>
                </c:pt>
                <c:pt idx="3774">
                  <c:v>2.5000000000000001E-3</c:v>
                </c:pt>
                <c:pt idx="3775">
                  <c:v>2.5000000000000001E-3</c:v>
                </c:pt>
                <c:pt idx="3776">
                  <c:v>2.5000000000000001E-3</c:v>
                </c:pt>
                <c:pt idx="3777">
                  <c:v>2.5000000000000001E-3</c:v>
                </c:pt>
                <c:pt idx="3778">
                  <c:v>2.5000000000000001E-3</c:v>
                </c:pt>
                <c:pt idx="3779">
                  <c:v>2.5000000000000001E-3</c:v>
                </c:pt>
                <c:pt idx="3780">
                  <c:v>2.5000000000000001E-3</c:v>
                </c:pt>
                <c:pt idx="3781">
                  <c:v>2.5000000000000001E-3</c:v>
                </c:pt>
                <c:pt idx="3782">
                  <c:v>2.5000000000000001E-3</c:v>
                </c:pt>
                <c:pt idx="3783">
                  <c:v>2.5000000000000001E-3</c:v>
                </c:pt>
                <c:pt idx="3784">
                  <c:v>2.5000000000000001E-3</c:v>
                </c:pt>
                <c:pt idx="3785">
                  <c:v>2.5000000000000001E-3</c:v>
                </c:pt>
                <c:pt idx="3786">
                  <c:v>2.5000000000000001E-3</c:v>
                </c:pt>
                <c:pt idx="3787">
                  <c:v>2.5000000000000001E-3</c:v>
                </c:pt>
                <c:pt idx="3788">
                  <c:v>2.5000000000000001E-3</c:v>
                </c:pt>
                <c:pt idx="3789">
                  <c:v>2.5000000000000001E-3</c:v>
                </c:pt>
                <c:pt idx="3790">
                  <c:v>2.5000000000000001E-3</c:v>
                </c:pt>
                <c:pt idx="3791">
                  <c:v>2.5000000000000001E-3</c:v>
                </c:pt>
                <c:pt idx="3792">
                  <c:v>2.5000000000000001E-3</c:v>
                </c:pt>
                <c:pt idx="3793">
                  <c:v>2.5000000000000001E-3</c:v>
                </c:pt>
                <c:pt idx="3794">
                  <c:v>2.5000000000000001E-3</c:v>
                </c:pt>
                <c:pt idx="3795">
                  <c:v>2.5000000000000001E-3</c:v>
                </c:pt>
                <c:pt idx="3796">
                  <c:v>2.5000000000000001E-3</c:v>
                </c:pt>
                <c:pt idx="3797">
                  <c:v>2.5000000000000001E-3</c:v>
                </c:pt>
                <c:pt idx="3798">
                  <c:v>2.5000000000000001E-3</c:v>
                </c:pt>
                <c:pt idx="3799">
                  <c:v>2.5000000000000001E-3</c:v>
                </c:pt>
                <c:pt idx="3800">
                  <c:v>2.5000000000000001E-3</c:v>
                </c:pt>
                <c:pt idx="3801">
                  <c:v>2.5000000000000001E-3</c:v>
                </c:pt>
                <c:pt idx="3802">
                  <c:v>2.5000000000000001E-3</c:v>
                </c:pt>
                <c:pt idx="3803">
                  <c:v>2.5000000000000001E-3</c:v>
                </c:pt>
                <c:pt idx="3804">
                  <c:v>2.5000000000000001E-3</c:v>
                </c:pt>
                <c:pt idx="3805">
                  <c:v>2.5000000000000001E-3</c:v>
                </c:pt>
                <c:pt idx="3806">
                  <c:v>2.5000000000000001E-3</c:v>
                </c:pt>
                <c:pt idx="3807">
                  <c:v>2.5000000000000001E-3</c:v>
                </c:pt>
                <c:pt idx="3808">
                  <c:v>2.5000000000000001E-3</c:v>
                </c:pt>
                <c:pt idx="3809">
                  <c:v>2.5000000000000001E-3</c:v>
                </c:pt>
                <c:pt idx="3810">
                  <c:v>2.5000000000000001E-3</c:v>
                </c:pt>
                <c:pt idx="3811">
                  <c:v>2.5000000000000001E-3</c:v>
                </c:pt>
                <c:pt idx="3812">
                  <c:v>2.5000000000000001E-3</c:v>
                </c:pt>
                <c:pt idx="3813">
                  <c:v>2.5000000000000001E-3</c:v>
                </c:pt>
                <c:pt idx="3814">
                  <c:v>2.5000000000000001E-3</c:v>
                </c:pt>
                <c:pt idx="3815">
                  <c:v>2.5000000000000001E-3</c:v>
                </c:pt>
                <c:pt idx="3816">
                  <c:v>2.5000000000000001E-3</c:v>
                </c:pt>
                <c:pt idx="3817">
                  <c:v>2.5000000000000001E-3</c:v>
                </c:pt>
                <c:pt idx="3818">
                  <c:v>2.5000000000000001E-3</c:v>
                </c:pt>
                <c:pt idx="3819">
                  <c:v>2.5000000000000001E-3</c:v>
                </c:pt>
                <c:pt idx="3820">
                  <c:v>2.5000000000000001E-3</c:v>
                </c:pt>
                <c:pt idx="3821">
                  <c:v>2.5000000000000001E-3</c:v>
                </c:pt>
                <c:pt idx="3822">
                  <c:v>2.5000000000000001E-3</c:v>
                </c:pt>
                <c:pt idx="3823">
                  <c:v>2.5000000000000001E-3</c:v>
                </c:pt>
                <c:pt idx="3824">
                  <c:v>2.5000000000000001E-3</c:v>
                </c:pt>
                <c:pt idx="3825">
                  <c:v>2.5000000000000001E-3</c:v>
                </c:pt>
                <c:pt idx="3826">
                  <c:v>2.5000000000000001E-3</c:v>
                </c:pt>
                <c:pt idx="3827">
                  <c:v>2.5000000000000001E-3</c:v>
                </c:pt>
                <c:pt idx="3828">
                  <c:v>2.5000000000000001E-3</c:v>
                </c:pt>
                <c:pt idx="3829">
                  <c:v>2.5000000000000001E-3</c:v>
                </c:pt>
                <c:pt idx="3830">
                  <c:v>2.5000000000000001E-3</c:v>
                </c:pt>
                <c:pt idx="3831">
                  <c:v>2.5000000000000001E-3</c:v>
                </c:pt>
                <c:pt idx="3832">
                  <c:v>2.5000000000000001E-3</c:v>
                </c:pt>
                <c:pt idx="3833">
                  <c:v>2.5000000000000001E-3</c:v>
                </c:pt>
                <c:pt idx="3834">
                  <c:v>2.5000000000000001E-3</c:v>
                </c:pt>
                <c:pt idx="3835">
                  <c:v>2.5000000000000001E-3</c:v>
                </c:pt>
                <c:pt idx="3836">
                  <c:v>2.5000000000000001E-3</c:v>
                </c:pt>
                <c:pt idx="3837">
                  <c:v>2.5000000000000001E-3</c:v>
                </c:pt>
                <c:pt idx="3838">
                  <c:v>2.5000000000000001E-3</c:v>
                </c:pt>
                <c:pt idx="3839">
                  <c:v>2.5000000000000001E-3</c:v>
                </c:pt>
                <c:pt idx="3840">
                  <c:v>2.5000000000000001E-3</c:v>
                </c:pt>
                <c:pt idx="3841">
                  <c:v>2.5000000000000001E-3</c:v>
                </c:pt>
                <c:pt idx="3842">
                  <c:v>2.5000000000000001E-3</c:v>
                </c:pt>
                <c:pt idx="3843">
                  <c:v>2.5000000000000001E-3</c:v>
                </c:pt>
                <c:pt idx="3844">
                  <c:v>2.5000000000000001E-3</c:v>
                </c:pt>
                <c:pt idx="3845">
                  <c:v>2.5000000000000001E-3</c:v>
                </c:pt>
                <c:pt idx="3846">
                  <c:v>2.5000000000000001E-3</c:v>
                </c:pt>
                <c:pt idx="3847">
                  <c:v>2.5000000000000001E-3</c:v>
                </c:pt>
                <c:pt idx="3848">
                  <c:v>2.5000000000000001E-3</c:v>
                </c:pt>
                <c:pt idx="3849">
                  <c:v>2.5000000000000001E-3</c:v>
                </c:pt>
                <c:pt idx="3850">
                  <c:v>2.5000000000000001E-3</c:v>
                </c:pt>
                <c:pt idx="3851">
                  <c:v>2.5000000000000001E-3</c:v>
                </c:pt>
                <c:pt idx="3852">
                  <c:v>2.5000000000000001E-3</c:v>
                </c:pt>
                <c:pt idx="3853">
                  <c:v>2.5000000000000001E-3</c:v>
                </c:pt>
                <c:pt idx="3854">
                  <c:v>2.5000000000000001E-3</c:v>
                </c:pt>
                <c:pt idx="3855">
                  <c:v>2.5000000000000001E-3</c:v>
                </c:pt>
                <c:pt idx="3856">
                  <c:v>2.5000000000000001E-3</c:v>
                </c:pt>
                <c:pt idx="3857">
                  <c:v>2.5000000000000001E-3</c:v>
                </c:pt>
                <c:pt idx="3858">
                  <c:v>2.5000000000000001E-3</c:v>
                </c:pt>
                <c:pt idx="3859">
                  <c:v>2.5000000000000001E-3</c:v>
                </c:pt>
                <c:pt idx="3860">
                  <c:v>2.5000000000000001E-3</c:v>
                </c:pt>
                <c:pt idx="3861">
                  <c:v>2.5000000000000001E-3</c:v>
                </c:pt>
                <c:pt idx="3862">
                  <c:v>2.5000000000000001E-3</c:v>
                </c:pt>
                <c:pt idx="3863">
                  <c:v>2.5000000000000001E-3</c:v>
                </c:pt>
                <c:pt idx="3864">
                  <c:v>2.5000000000000001E-3</c:v>
                </c:pt>
                <c:pt idx="3865">
                  <c:v>2.5000000000000001E-3</c:v>
                </c:pt>
                <c:pt idx="3866">
                  <c:v>2.5000000000000001E-3</c:v>
                </c:pt>
                <c:pt idx="3867">
                  <c:v>2.5000000000000001E-3</c:v>
                </c:pt>
                <c:pt idx="3868">
                  <c:v>2.5000000000000001E-3</c:v>
                </c:pt>
                <c:pt idx="3869">
                  <c:v>2.5000000000000001E-3</c:v>
                </c:pt>
                <c:pt idx="3870">
                  <c:v>2.5000000000000001E-3</c:v>
                </c:pt>
                <c:pt idx="3871">
                  <c:v>2.5000000000000001E-3</c:v>
                </c:pt>
                <c:pt idx="3872">
                  <c:v>2.5000000000000001E-3</c:v>
                </c:pt>
                <c:pt idx="3873">
                  <c:v>2.5000000000000001E-3</c:v>
                </c:pt>
                <c:pt idx="3874">
                  <c:v>2.5000000000000001E-3</c:v>
                </c:pt>
                <c:pt idx="3875">
                  <c:v>2.5000000000000001E-3</c:v>
                </c:pt>
                <c:pt idx="3876">
                  <c:v>2.5000000000000001E-3</c:v>
                </c:pt>
                <c:pt idx="3877">
                  <c:v>2.5000000000000001E-3</c:v>
                </c:pt>
                <c:pt idx="3878">
                  <c:v>2.5000000000000001E-3</c:v>
                </c:pt>
                <c:pt idx="3879">
                  <c:v>2.5000000000000001E-3</c:v>
                </c:pt>
                <c:pt idx="3880">
                  <c:v>2.5000000000000001E-3</c:v>
                </c:pt>
                <c:pt idx="3881">
                  <c:v>2.5000000000000001E-3</c:v>
                </c:pt>
                <c:pt idx="3882">
                  <c:v>2.5000000000000001E-3</c:v>
                </c:pt>
                <c:pt idx="3883">
                  <c:v>2.5000000000000001E-3</c:v>
                </c:pt>
                <c:pt idx="3884">
                  <c:v>2.5000000000000001E-3</c:v>
                </c:pt>
                <c:pt idx="3885">
                  <c:v>2.5000000000000001E-3</c:v>
                </c:pt>
                <c:pt idx="3886">
                  <c:v>2.5000000000000001E-3</c:v>
                </c:pt>
                <c:pt idx="3887">
                  <c:v>2.5000000000000001E-3</c:v>
                </c:pt>
                <c:pt idx="3888">
                  <c:v>2.5000000000000001E-3</c:v>
                </c:pt>
                <c:pt idx="3889">
                  <c:v>2.5000000000000001E-3</c:v>
                </c:pt>
                <c:pt idx="3890">
                  <c:v>2.5000000000000001E-3</c:v>
                </c:pt>
                <c:pt idx="3891">
                  <c:v>2.5000000000000001E-3</c:v>
                </c:pt>
                <c:pt idx="3892">
                  <c:v>2.5000000000000001E-3</c:v>
                </c:pt>
                <c:pt idx="3893">
                  <c:v>2.5000000000000001E-3</c:v>
                </c:pt>
                <c:pt idx="3894">
                  <c:v>2.5000000000000001E-3</c:v>
                </c:pt>
                <c:pt idx="3895">
                  <c:v>2.5000000000000001E-3</c:v>
                </c:pt>
                <c:pt idx="3896">
                  <c:v>2.5000000000000001E-3</c:v>
                </c:pt>
                <c:pt idx="3897">
                  <c:v>2.5000000000000001E-3</c:v>
                </c:pt>
                <c:pt idx="3898">
                  <c:v>2.5000000000000001E-3</c:v>
                </c:pt>
                <c:pt idx="3899">
                  <c:v>2.5000000000000001E-3</c:v>
                </c:pt>
                <c:pt idx="3900">
                  <c:v>2.5000000000000001E-3</c:v>
                </c:pt>
                <c:pt idx="3901">
                  <c:v>2.5000000000000001E-3</c:v>
                </c:pt>
                <c:pt idx="3902">
                  <c:v>2.5000000000000001E-3</c:v>
                </c:pt>
                <c:pt idx="3903">
                  <c:v>2.5000000000000001E-3</c:v>
                </c:pt>
                <c:pt idx="3904">
                  <c:v>2.5000000000000001E-3</c:v>
                </c:pt>
                <c:pt idx="3905">
                  <c:v>2.5000000000000001E-3</c:v>
                </c:pt>
                <c:pt idx="3906">
                  <c:v>2.5000000000000001E-3</c:v>
                </c:pt>
                <c:pt idx="3907">
                  <c:v>2.5000000000000001E-3</c:v>
                </c:pt>
                <c:pt idx="3908">
                  <c:v>2.5000000000000001E-3</c:v>
                </c:pt>
                <c:pt idx="3909">
                  <c:v>2.5000000000000001E-3</c:v>
                </c:pt>
                <c:pt idx="3910">
                  <c:v>2.5000000000000001E-3</c:v>
                </c:pt>
                <c:pt idx="3911">
                  <c:v>2.5000000000000001E-3</c:v>
                </c:pt>
                <c:pt idx="3912">
                  <c:v>2.5000000000000001E-3</c:v>
                </c:pt>
                <c:pt idx="3913">
                  <c:v>2.5000000000000001E-3</c:v>
                </c:pt>
                <c:pt idx="3914">
                  <c:v>2.5000000000000001E-3</c:v>
                </c:pt>
                <c:pt idx="3915">
                  <c:v>2.5000000000000001E-3</c:v>
                </c:pt>
                <c:pt idx="3916">
                  <c:v>2.5000000000000001E-3</c:v>
                </c:pt>
                <c:pt idx="3917">
                  <c:v>2.5000000000000001E-3</c:v>
                </c:pt>
                <c:pt idx="3918">
                  <c:v>2.5000000000000001E-3</c:v>
                </c:pt>
                <c:pt idx="3919">
                  <c:v>2.5000000000000001E-3</c:v>
                </c:pt>
                <c:pt idx="3920">
                  <c:v>2.5000000000000001E-3</c:v>
                </c:pt>
                <c:pt idx="3921">
                  <c:v>2.5000000000000001E-3</c:v>
                </c:pt>
                <c:pt idx="3922">
                  <c:v>2.5000000000000001E-3</c:v>
                </c:pt>
                <c:pt idx="3923">
                  <c:v>2.5000000000000001E-3</c:v>
                </c:pt>
                <c:pt idx="3924">
                  <c:v>2.5000000000000001E-3</c:v>
                </c:pt>
                <c:pt idx="3925">
                  <c:v>2.5000000000000001E-3</c:v>
                </c:pt>
                <c:pt idx="3926">
                  <c:v>2.5000000000000001E-3</c:v>
                </c:pt>
                <c:pt idx="3927">
                  <c:v>2.5000000000000001E-3</c:v>
                </c:pt>
                <c:pt idx="3928">
                  <c:v>2.5000000000000001E-3</c:v>
                </c:pt>
                <c:pt idx="3929">
                  <c:v>2.5000000000000001E-3</c:v>
                </c:pt>
                <c:pt idx="3930">
                  <c:v>2.5000000000000001E-3</c:v>
                </c:pt>
                <c:pt idx="3931">
                  <c:v>2.5000000000000001E-3</c:v>
                </c:pt>
                <c:pt idx="3932">
                  <c:v>2.5000000000000001E-3</c:v>
                </c:pt>
                <c:pt idx="3933">
                  <c:v>2.5000000000000001E-3</c:v>
                </c:pt>
                <c:pt idx="3934">
                  <c:v>2.5000000000000001E-3</c:v>
                </c:pt>
                <c:pt idx="3935">
                  <c:v>2.5000000000000001E-3</c:v>
                </c:pt>
                <c:pt idx="3936">
                  <c:v>2.5000000000000001E-3</c:v>
                </c:pt>
                <c:pt idx="3937">
                  <c:v>2.5000000000000001E-3</c:v>
                </c:pt>
                <c:pt idx="3938">
                  <c:v>2.5000000000000001E-3</c:v>
                </c:pt>
                <c:pt idx="3939">
                  <c:v>2.5000000000000001E-3</c:v>
                </c:pt>
                <c:pt idx="3940">
                  <c:v>2.5000000000000001E-3</c:v>
                </c:pt>
                <c:pt idx="3941">
                  <c:v>2.5000000000000001E-3</c:v>
                </c:pt>
                <c:pt idx="3942">
                  <c:v>2.5000000000000001E-3</c:v>
                </c:pt>
                <c:pt idx="3943">
                  <c:v>2.5000000000000001E-3</c:v>
                </c:pt>
                <c:pt idx="3944">
                  <c:v>2.5000000000000001E-3</c:v>
                </c:pt>
                <c:pt idx="3945">
                  <c:v>2.5000000000000001E-3</c:v>
                </c:pt>
                <c:pt idx="3946">
                  <c:v>2.5000000000000001E-3</c:v>
                </c:pt>
                <c:pt idx="3947">
                  <c:v>2.5000000000000001E-3</c:v>
                </c:pt>
                <c:pt idx="3948">
                  <c:v>2.5000000000000001E-3</c:v>
                </c:pt>
                <c:pt idx="3949">
                  <c:v>2.5000000000000001E-3</c:v>
                </c:pt>
                <c:pt idx="3950">
                  <c:v>2.5000000000000001E-3</c:v>
                </c:pt>
                <c:pt idx="3951">
                  <c:v>2.5000000000000001E-3</c:v>
                </c:pt>
                <c:pt idx="3952">
                  <c:v>2.5000000000000001E-3</c:v>
                </c:pt>
                <c:pt idx="3953">
                  <c:v>2.5000000000000001E-3</c:v>
                </c:pt>
                <c:pt idx="3954">
                  <c:v>2.5000000000000001E-3</c:v>
                </c:pt>
                <c:pt idx="3955">
                  <c:v>2.5000000000000001E-3</c:v>
                </c:pt>
                <c:pt idx="3956">
                  <c:v>2.5000000000000001E-3</c:v>
                </c:pt>
                <c:pt idx="3957">
                  <c:v>2.5000000000000001E-3</c:v>
                </c:pt>
                <c:pt idx="3958">
                  <c:v>2.5000000000000001E-3</c:v>
                </c:pt>
                <c:pt idx="3959">
                  <c:v>2.5000000000000001E-3</c:v>
                </c:pt>
                <c:pt idx="3960">
                  <c:v>2.5000000000000001E-3</c:v>
                </c:pt>
                <c:pt idx="3961">
                  <c:v>2.5000000000000001E-3</c:v>
                </c:pt>
                <c:pt idx="3962">
                  <c:v>2.5000000000000001E-3</c:v>
                </c:pt>
                <c:pt idx="3963">
                  <c:v>2.5000000000000001E-3</c:v>
                </c:pt>
                <c:pt idx="3964">
                  <c:v>2.5000000000000001E-3</c:v>
                </c:pt>
                <c:pt idx="3965">
                  <c:v>2.5000000000000001E-3</c:v>
                </c:pt>
                <c:pt idx="3966">
                  <c:v>2.5000000000000001E-3</c:v>
                </c:pt>
                <c:pt idx="3967">
                  <c:v>2.5000000000000001E-3</c:v>
                </c:pt>
                <c:pt idx="3968">
                  <c:v>2.5000000000000001E-3</c:v>
                </c:pt>
                <c:pt idx="3969">
                  <c:v>2.5000000000000001E-3</c:v>
                </c:pt>
                <c:pt idx="3970">
                  <c:v>2.5000000000000001E-3</c:v>
                </c:pt>
                <c:pt idx="3971">
                  <c:v>2.5000000000000001E-3</c:v>
                </c:pt>
                <c:pt idx="3972">
                  <c:v>2.5000000000000001E-3</c:v>
                </c:pt>
                <c:pt idx="3973">
                  <c:v>2.5000000000000001E-3</c:v>
                </c:pt>
                <c:pt idx="3974">
                  <c:v>2.5000000000000001E-3</c:v>
                </c:pt>
                <c:pt idx="3975">
                  <c:v>2.5000000000000001E-3</c:v>
                </c:pt>
                <c:pt idx="3976">
                  <c:v>2.5000000000000001E-3</c:v>
                </c:pt>
                <c:pt idx="3977">
                  <c:v>2.5000000000000001E-3</c:v>
                </c:pt>
                <c:pt idx="3978">
                  <c:v>2.5000000000000001E-3</c:v>
                </c:pt>
                <c:pt idx="3979">
                  <c:v>2.5000000000000001E-3</c:v>
                </c:pt>
                <c:pt idx="3980">
                  <c:v>2.5000000000000001E-3</c:v>
                </c:pt>
                <c:pt idx="3981">
                  <c:v>2.5000000000000001E-3</c:v>
                </c:pt>
                <c:pt idx="3982">
                  <c:v>2.5000000000000001E-3</c:v>
                </c:pt>
                <c:pt idx="3983">
                  <c:v>2.5000000000000001E-3</c:v>
                </c:pt>
                <c:pt idx="3984">
                  <c:v>2.5000000000000001E-3</c:v>
                </c:pt>
                <c:pt idx="3985">
                  <c:v>2.5000000000000001E-3</c:v>
                </c:pt>
                <c:pt idx="3986">
                  <c:v>2.5000000000000001E-3</c:v>
                </c:pt>
                <c:pt idx="3987">
                  <c:v>2.5000000000000001E-3</c:v>
                </c:pt>
                <c:pt idx="3988">
                  <c:v>2.5000000000000001E-3</c:v>
                </c:pt>
                <c:pt idx="3989">
                  <c:v>2.5000000000000001E-3</c:v>
                </c:pt>
                <c:pt idx="3990">
                  <c:v>2.5000000000000001E-3</c:v>
                </c:pt>
                <c:pt idx="3991">
                  <c:v>2.5000000000000001E-3</c:v>
                </c:pt>
                <c:pt idx="3992">
                  <c:v>2.5000000000000001E-3</c:v>
                </c:pt>
                <c:pt idx="3993">
                  <c:v>2.5000000000000001E-3</c:v>
                </c:pt>
                <c:pt idx="3994">
                  <c:v>2.5000000000000001E-3</c:v>
                </c:pt>
                <c:pt idx="3995">
                  <c:v>2.5000000000000001E-3</c:v>
                </c:pt>
                <c:pt idx="3996">
                  <c:v>2.5000000000000001E-3</c:v>
                </c:pt>
                <c:pt idx="3997">
                  <c:v>2.5000000000000001E-3</c:v>
                </c:pt>
                <c:pt idx="3998">
                  <c:v>2.5000000000000001E-3</c:v>
                </c:pt>
                <c:pt idx="3999">
                  <c:v>2.5000000000000001E-3</c:v>
                </c:pt>
                <c:pt idx="4000">
                  <c:v>2.5000000000000001E-3</c:v>
                </c:pt>
                <c:pt idx="4001">
                  <c:v>2.5000000000000001E-3</c:v>
                </c:pt>
                <c:pt idx="4002">
                  <c:v>2.5000000000000001E-3</c:v>
                </c:pt>
                <c:pt idx="4003">
                  <c:v>2.5000000000000001E-3</c:v>
                </c:pt>
                <c:pt idx="4004">
                  <c:v>2.5000000000000001E-3</c:v>
                </c:pt>
                <c:pt idx="4005">
                  <c:v>2.5000000000000001E-3</c:v>
                </c:pt>
                <c:pt idx="4006">
                  <c:v>2.5000000000000001E-3</c:v>
                </c:pt>
                <c:pt idx="4007">
                  <c:v>2.5000000000000001E-3</c:v>
                </c:pt>
                <c:pt idx="4008">
                  <c:v>2.5000000000000001E-3</c:v>
                </c:pt>
                <c:pt idx="4009">
                  <c:v>2.5000000000000001E-3</c:v>
                </c:pt>
                <c:pt idx="4010">
                  <c:v>2.5000000000000001E-3</c:v>
                </c:pt>
                <c:pt idx="4011">
                  <c:v>2.5000000000000001E-3</c:v>
                </c:pt>
                <c:pt idx="4012">
                  <c:v>2.5000000000000001E-3</c:v>
                </c:pt>
                <c:pt idx="4013">
                  <c:v>2.5000000000000001E-3</c:v>
                </c:pt>
                <c:pt idx="4014">
                  <c:v>2.5000000000000001E-3</c:v>
                </c:pt>
                <c:pt idx="4015">
                  <c:v>2.5000000000000001E-3</c:v>
                </c:pt>
                <c:pt idx="4016">
                  <c:v>2.5000000000000001E-3</c:v>
                </c:pt>
                <c:pt idx="4017">
                  <c:v>2.5000000000000001E-3</c:v>
                </c:pt>
                <c:pt idx="4018">
                  <c:v>2.5000000000000001E-3</c:v>
                </c:pt>
                <c:pt idx="4019">
                  <c:v>2.5000000000000001E-3</c:v>
                </c:pt>
                <c:pt idx="4020">
                  <c:v>2.5000000000000001E-3</c:v>
                </c:pt>
                <c:pt idx="4021">
                  <c:v>2.5000000000000001E-3</c:v>
                </c:pt>
                <c:pt idx="4022">
                  <c:v>2.5000000000000001E-3</c:v>
                </c:pt>
                <c:pt idx="4023">
                  <c:v>2.5000000000000001E-3</c:v>
                </c:pt>
                <c:pt idx="4024">
                  <c:v>2.5000000000000001E-3</c:v>
                </c:pt>
                <c:pt idx="4025">
                  <c:v>2.5000000000000001E-3</c:v>
                </c:pt>
                <c:pt idx="4026">
                  <c:v>2.5000000000000001E-3</c:v>
                </c:pt>
                <c:pt idx="4027">
                  <c:v>2.5000000000000001E-3</c:v>
                </c:pt>
                <c:pt idx="4028">
                  <c:v>2.5000000000000001E-3</c:v>
                </c:pt>
                <c:pt idx="4029">
                  <c:v>2.5000000000000001E-3</c:v>
                </c:pt>
                <c:pt idx="4030">
                  <c:v>2.5000000000000001E-3</c:v>
                </c:pt>
                <c:pt idx="4031">
                  <c:v>2.5000000000000001E-3</c:v>
                </c:pt>
                <c:pt idx="4032">
                  <c:v>2.5000000000000001E-3</c:v>
                </c:pt>
                <c:pt idx="4033">
                  <c:v>2.5000000000000001E-3</c:v>
                </c:pt>
                <c:pt idx="4034">
                  <c:v>2.5000000000000001E-3</c:v>
                </c:pt>
                <c:pt idx="4035">
                  <c:v>2.5000000000000001E-3</c:v>
                </c:pt>
                <c:pt idx="4036">
                  <c:v>2.5000000000000001E-3</c:v>
                </c:pt>
                <c:pt idx="4037">
                  <c:v>2.5000000000000001E-3</c:v>
                </c:pt>
                <c:pt idx="4038">
                  <c:v>2.5000000000000001E-3</c:v>
                </c:pt>
                <c:pt idx="4039">
                  <c:v>2.5000000000000001E-3</c:v>
                </c:pt>
                <c:pt idx="4040">
                  <c:v>2.5000000000000001E-3</c:v>
                </c:pt>
                <c:pt idx="4041">
                  <c:v>2.5000000000000001E-3</c:v>
                </c:pt>
                <c:pt idx="4042">
                  <c:v>2.5000000000000001E-3</c:v>
                </c:pt>
                <c:pt idx="4043">
                  <c:v>2.5000000000000001E-3</c:v>
                </c:pt>
                <c:pt idx="4044">
                  <c:v>2.5000000000000001E-3</c:v>
                </c:pt>
                <c:pt idx="4045">
                  <c:v>2.5000000000000001E-3</c:v>
                </c:pt>
                <c:pt idx="4046">
                  <c:v>2.5000000000000001E-3</c:v>
                </c:pt>
                <c:pt idx="4047">
                  <c:v>2.5000000000000001E-3</c:v>
                </c:pt>
                <c:pt idx="4048">
                  <c:v>2.5000000000000001E-3</c:v>
                </c:pt>
                <c:pt idx="4049">
                  <c:v>2.5000000000000001E-3</c:v>
                </c:pt>
                <c:pt idx="4050">
                  <c:v>2.5000000000000001E-3</c:v>
                </c:pt>
                <c:pt idx="4051">
                  <c:v>2.5000000000000001E-3</c:v>
                </c:pt>
                <c:pt idx="4052">
                  <c:v>2.5000000000000001E-3</c:v>
                </c:pt>
                <c:pt idx="4053">
                  <c:v>2.5000000000000001E-3</c:v>
                </c:pt>
                <c:pt idx="4054">
                  <c:v>2.5000000000000001E-3</c:v>
                </c:pt>
                <c:pt idx="4055">
                  <c:v>2.5000000000000001E-3</c:v>
                </c:pt>
                <c:pt idx="4056">
                  <c:v>2.5000000000000001E-3</c:v>
                </c:pt>
                <c:pt idx="4057">
                  <c:v>2.5000000000000001E-3</c:v>
                </c:pt>
                <c:pt idx="4058">
                  <c:v>2.5000000000000001E-3</c:v>
                </c:pt>
                <c:pt idx="4059">
                  <c:v>2.5000000000000001E-3</c:v>
                </c:pt>
                <c:pt idx="4060">
                  <c:v>2.5000000000000001E-3</c:v>
                </c:pt>
                <c:pt idx="4061">
                  <c:v>2.5000000000000001E-3</c:v>
                </c:pt>
                <c:pt idx="4062">
                  <c:v>2.5000000000000001E-3</c:v>
                </c:pt>
                <c:pt idx="4063">
                  <c:v>2.5000000000000001E-3</c:v>
                </c:pt>
                <c:pt idx="4064">
                  <c:v>2.5000000000000001E-3</c:v>
                </c:pt>
                <c:pt idx="4065">
                  <c:v>2.5000000000000001E-3</c:v>
                </c:pt>
                <c:pt idx="4066">
                  <c:v>2.5000000000000001E-3</c:v>
                </c:pt>
                <c:pt idx="4067">
                  <c:v>2.5000000000000001E-3</c:v>
                </c:pt>
                <c:pt idx="4068">
                  <c:v>2.5000000000000001E-3</c:v>
                </c:pt>
                <c:pt idx="4069">
                  <c:v>2.5000000000000001E-3</c:v>
                </c:pt>
                <c:pt idx="4070">
                  <c:v>2.5000000000000001E-3</c:v>
                </c:pt>
                <c:pt idx="4071">
                  <c:v>2.5000000000000001E-3</c:v>
                </c:pt>
                <c:pt idx="4072">
                  <c:v>2.5000000000000001E-3</c:v>
                </c:pt>
                <c:pt idx="4073">
                  <c:v>2.5000000000000001E-3</c:v>
                </c:pt>
                <c:pt idx="4074">
                  <c:v>2.5000000000000001E-3</c:v>
                </c:pt>
                <c:pt idx="4075">
                  <c:v>2.5000000000000001E-3</c:v>
                </c:pt>
                <c:pt idx="4076">
                  <c:v>2.5000000000000001E-3</c:v>
                </c:pt>
                <c:pt idx="4077">
                  <c:v>2.5000000000000001E-3</c:v>
                </c:pt>
                <c:pt idx="4078">
                  <c:v>2.5000000000000001E-3</c:v>
                </c:pt>
                <c:pt idx="4079">
                  <c:v>2.5000000000000001E-3</c:v>
                </c:pt>
                <c:pt idx="4080">
                  <c:v>2.5000000000000001E-3</c:v>
                </c:pt>
                <c:pt idx="4081">
                  <c:v>2.5000000000000001E-3</c:v>
                </c:pt>
                <c:pt idx="4082">
                  <c:v>2.5000000000000001E-3</c:v>
                </c:pt>
                <c:pt idx="4083">
                  <c:v>2.5000000000000001E-3</c:v>
                </c:pt>
                <c:pt idx="4084">
                  <c:v>2.5000000000000001E-3</c:v>
                </c:pt>
                <c:pt idx="4085">
                  <c:v>2.5000000000000001E-3</c:v>
                </c:pt>
                <c:pt idx="4086">
                  <c:v>2.5000000000000001E-3</c:v>
                </c:pt>
                <c:pt idx="4087">
                  <c:v>2.5000000000000001E-3</c:v>
                </c:pt>
                <c:pt idx="4088">
                  <c:v>2.5000000000000001E-3</c:v>
                </c:pt>
                <c:pt idx="4089">
                  <c:v>2.5000000000000001E-3</c:v>
                </c:pt>
                <c:pt idx="4090">
                  <c:v>2.5000000000000001E-3</c:v>
                </c:pt>
                <c:pt idx="4091">
                  <c:v>2.5000000000000001E-3</c:v>
                </c:pt>
                <c:pt idx="4092">
                  <c:v>2.5000000000000001E-3</c:v>
                </c:pt>
                <c:pt idx="4093">
                  <c:v>2.5000000000000001E-3</c:v>
                </c:pt>
                <c:pt idx="4094">
                  <c:v>2.5000000000000001E-3</c:v>
                </c:pt>
                <c:pt idx="4095">
                  <c:v>2.5000000000000001E-3</c:v>
                </c:pt>
                <c:pt idx="4096">
                  <c:v>2.5000000000000001E-3</c:v>
                </c:pt>
                <c:pt idx="4097">
                  <c:v>2.5000000000000001E-3</c:v>
                </c:pt>
                <c:pt idx="4098">
                  <c:v>2.5000000000000001E-3</c:v>
                </c:pt>
                <c:pt idx="4099">
                  <c:v>2.5000000000000001E-3</c:v>
                </c:pt>
                <c:pt idx="4100">
                  <c:v>2.5000000000000001E-3</c:v>
                </c:pt>
                <c:pt idx="4101">
                  <c:v>2.5000000000000001E-3</c:v>
                </c:pt>
                <c:pt idx="4102">
                  <c:v>2.5000000000000001E-3</c:v>
                </c:pt>
                <c:pt idx="4103">
                  <c:v>2.5000000000000001E-3</c:v>
                </c:pt>
                <c:pt idx="4104">
                  <c:v>2.5000000000000001E-3</c:v>
                </c:pt>
                <c:pt idx="4105">
                  <c:v>2.5000000000000001E-3</c:v>
                </c:pt>
                <c:pt idx="4106">
                  <c:v>2.5000000000000001E-3</c:v>
                </c:pt>
                <c:pt idx="4107">
                  <c:v>2.5000000000000001E-3</c:v>
                </c:pt>
                <c:pt idx="4108">
                  <c:v>2.5000000000000001E-3</c:v>
                </c:pt>
                <c:pt idx="4109">
                  <c:v>2.5000000000000001E-3</c:v>
                </c:pt>
                <c:pt idx="4110">
                  <c:v>2.5000000000000001E-3</c:v>
                </c:pt>
                <c:pt idx="4111">
                  <c:v>2.5000000000000001E-3</c:v>
                </c:pt>
                <c:pt idx="4112">
                  <c:v>2.5000000000000001E-3</c:v>
                </c:pt>
                <c:pt idx="4113">
                  <c:v>2.5000000000000001E-3</c:v>
                </c:pt>
                <c:pt idx="4114">
                  <c:v>2.5000000000000001E-3</c:v>
                </c:pt>
                <c:pt idx="4115">
                  <c:v>2.5000000000000001E-3</c:v>
                </c:pt>
                <c:pt idx="4116">
                  <c:v>2.5000000000000001E-3</c:v>
                </c:pt>
                <c:pt idx="4117">
                  <c:v>2.5000000000000001E-3</c:v>
                </c:pt>
                <c:pt idx="4118">
                  <c:v>2.5000000000000001E-3</c:v>
                </c:pt>
                <c:pt idx="4119">
                  <c:v>2.5000000000000001E-3</c:v>
                </c:pt>
                <c:pt idx="4120">
                  <c:v>2.5000000000000001E-3</c:v>
                </c:pt>
                <c:pt idx="4121">
                  <c:v>2.5000000000000001E-3</c:v>
                </c:pt>
                <c:pt idx="4122">
                  <c:v>2.5000000000000001E-3</c:v>
                </c:pt>
                <c:pt idx="4123">
                  <c:v>2.5000000000000001E-3</c:v>
                </c:pt>
                <c:pt idx="4124">
                  <c:v>2.5000000000000001E-3</c:v>
                </c:pt>
                <c:pt idx="4125">
                  <c:v>2.5000000000000001E-3</c:v>
                </c:pt>
                <c:pt idx="4126">
                  <c:v>2.5000000000000001E-3</c:v>
                </c:pt>
                <c:pt idx="4127">
                  <c:v>2.5000000000000001E-3</c:v>
                </c:pt>
                <c:pt idx="4128">
                  <c:v>2.5000000000000001E-3</c:v>
                </c:pt>
                <c:pt idx="4129">
                  <c:v>2.5000000000000001E-3</c:v>
                </c:pt>
                <c:pt idx="4130">
                  <c:v>2.5000000000000001E-3</c:v>
                </c:pt>
                <c:pt idx="4131">
                  <c:v>2.5000000000000001E-3</c:v>
                </c:pt>
                <c:pt idx="4132">
                  <c:v>2.5000000000000001E-3</c:v>
                </c:pt>
                <c:pt idx="4133">
                  <c:v>2.5000000000000001E-3</c:v>
                </c:pt>
                <c:pt idx="4134">
                  <c:v>2.5000000000000001E-3</c:v>
                </c:pt>
                <c:pt idx="4135">
                  <c:v>2.5000000000000001E-3</c:v>
                </c:pt>
                <c:pt idx="4136">
                  <c:v>2.5000000000000001E-3</c:v>
                </c:pt>
                <c:pt idx="4137">
                  <c:v>2.5000000000000001E-3</c:v>
                </c:pt>
                <c:pt idx="4138">
                  <c:v>2.5000000000000001E-3</c:v>
                </c:pt>
                <c:pt idx="4139">
                  <c:v>2.5000000000000001E-3</c:v>
                </c:pt>
                <c:pt idx="4140">
                  <c:v>2.5000000000000001E-3</c:v>
                </c:pt>
                <c:pt idx="4141">
                  <c:v>2.5000000000000001E-3</c:v>
                </c:pt>
                <c:pt idx="4142">
                  <c:v>2.5000000000000001E-3</c:v>
                </c:pt>
                <c:pt idx="4143">
                  <c:v>2.5000000000000001E-3</c:v>
                </c:pt>
                <c:pt idx="4144">
                  <c:v>2.5000000000000001E-3</c:v>
                </c:pt>
                <c:pt idx="4145">
                  <c:v>2.5000000000000001E-3</c:v>
                </c:pt>
                <c:pt idx="4146">
                  <c:v>2.5000000000000001E-3</c:v>
                </c:pt>
                <c:pt idx="4147">
                  <c:v>2.5000000000000001E-3</c:v>
                </c:pt>
                <c:pt idx="4148">
                  <c:v>2.5000000000000001E-3</c:v>
                </c:pt>
                <c:pt idx="4149">
                  <c:v>2.5000000000000001E-3</c:v>
                </c:pt>
                <c:pt idx="4150">
                  <c:v>2.5000000000000001E-3</c:v>
                </c:pt>
                <c:pt idx="4151">
                  <c:v>2.5000000000000001E-3</c:v>
                </c:pt>
                <c:pt idx="4152">
                  <c:v>2.5000000000000001E-3</c:v>
                </c:pt>
                <c:pt idx="4153">
                  <c:v>2.5000000000000001E-3</c:v>
                </c:pt>
                <c:pt idx="4154">
                  <c:v>2.5000000000000001E-3</c:v>
                </c:pt>
                <c:pt idx="4155">
                  <c:v>2.5000000000000001E-3</c:v>
                </c:pt>
                <c:pt idx="4156">
                  <c:v>2.5000000000000001E-3</c:v>
                </c:pt>
                <c:pt idx="4157">
                  <c:v>2.5000000000000001E-3</c:v>
                </c:pt>
                <c:pt idx="4158">
                  <c:v>2.5000000000000001E-3</c:v>
                </c:pt>
                <c:pt idx="4159">
                  <c:v>2.5000000000000001E-3</c:v>
                </c:pt>
                <c:pt idx="4160">
                  <c:v>2.5000000000000001E-3</c:v>
                </c:pt>
                <c:pt idx="4161">
                  <c:v>2.5000000000000001E-3</c:v>
                </c:pt>
                <c:pt idx="4162">
                  <c:v>2.5000000000000001E-3</c:v>
                </c:pt>
                <c:pt idx="4163">
                  <c:v>2.5000000000000001E-3</c:v>
                </c:pt>
                <c:pt idx="4164">
                  <c:v>2.5000000000000001E-3</c:v>
                </c:pt>
                <c:pt idx="4165">
                  <c:v>2.5000000000000001E-3</c:v>
                </c:pt>
                <c:pt idx="4166">
                  <c:v>2.5000000000000001E-3</c:v>
                </c:pt>
                <c:pt idx="4167">
                  <c:v>2.5000000000000001E-3</c:v>
                </c:pt>
                <c:pt idx="4168">
                  <c:v>2.5000000000000001E-3</c:v>
                </c:pt>
                <c:pt idx="4169">
                  <c:v>2.5000000000000001E-3</c:v>
                </c:pt>
                <c:pt idx="4170">
                  <c:v>2.5000000000000001E-3</c:v>
                </c:pt>
                <c:pt idx="4171">
                  <c:v>2.5000000000000001E-3</c:v>
                </c:pt>
                <c:pt idx="4172">
                  <c:v>2.5000000000000001E-3</c:v>
                </c:pt>
                <c:pt idx="4173">
                  <c:v>2.5000000000000001E-3</c:v>
                </c:pt>
                <c:pt idx="4174">
                  <c:v>2.5000000000000001E-3</c:v>
                </c:pt>
                <c:pt idx="4175">
                  <c:v>2.5000000000000001E-3</c:v>
                </c:pt>
                <c:pt idx="4176">
                  <c:v>2.5000000000000001E-3</c:v>
                </c:pt>
                <c:pt idx="4177">
                  <c:v>2.5000000000000001E-3</c:v>
                </c:pt>
                <c:pt idx="4178">
                  <c:v>2.5000000000000001E-3</c:v>
                </c:pt>
                <c:pt idx="4179">
                  <c:v>2.5000000000000001E-3</c:v>
                </c:pt>
                <c:pt idx="4180">
                  <c:v>2.5000000000000001E-3</c:v>
                </c:pt>
                <c:pt idx="4181">
                  <c:v>2.5000000000000001E-3</c:v>
                </c:pt>
                <c:pt idx="4182">
                  <c:v>2.5000000000000001E-3</c:v>
                </c:pt>
                <c:pt idx="4183">
                  <c:v>2.5000000000000001E-3</c:v>
                </c:pt>
                <c:pt idx="4184">
                  <c:v>2.5000000000000001E-3</c:v>
                </c:pt>
                <c:pt idx="4185">
                  <c:v>2.5000000000000001E-3</c:v>
                </c:pt>
                <c:pt idx="4186">
                  <c:v>2.5000000000000001E-3</c:v>
                </c:pt>
                <c:pt idx="4187">
                  <c:v>2.5000000000000001E-3</c:v>
                </c:pt>
                <c:pt idx="4188">
                  <c:v>2.5000000000000001E-3</c:v>
                </c:pt>
                <c:pt idx="4189">
                  <c:v>2.5000000000000001E-3</c:v>
                </c:pt>
                <c:pt idx="4190">
                  <c:v>2.5000000000000001E-3</c:v>
                </c:pt>
                <c:pt idx="4191">
                  <c:v>2.5000000000000001E-3</c:v>
                </c:pt>
                <c:pt idx="4192">
                  <c:v>2.5000000000000001E-3</c:v>
                </c:pt>
                <c:pt idx="4193">
                  <c:v>2.5000000000000001E-3</c:v>
                </c:pt>
                <c:pt idx="4194">
                  <c:v>2.5000000000000001E-3</c:v>
                </c:pt>
                <c:pt idx="4195">
                  <c:v>2.5000000000000001E-3</c:v>
                </c:pt>
                <c:pt idx="4196">
                  <c:v>2.5000000000000001E-3</c:v>
                </c:pt>
                <c:pt idx="4197">
                  <c:v>2.5000000000000001E-3</c:v>
                </c:pt>
                <c:pt idx="4198">
                  <c:v>2.5000000000000001E-3</c:v>
                </c:pt>
                <c:pt idx="4199">
                  <c:v>2.5000000000000001E-3</c:v>
                </c:pt>
                <c:pt idx="4200">
                  <c:v>2.5000000000000001E-3</c:v>
                </c:pt>
                <c:pt idx="4201">
                  <c:v>2.5000000000000001E-3</c:v>
                </c:pt>
                <c:pt idx="4202">
                  <c:v>2.5000000000000001E-3</c:v>
                </c:pt>
                <c:pt idx="4203">
                  <c:v>2.5000000000000001E-3</c:v>
                </c:pt>
                <c:pt idx="4204">
                  <c:v>2.5000000000000001E-3</c:v>
                </c:pt>
                <c:pt idx="4205">
                  <c:v>2.5000000000000001E-3</c:v>
                </c:pt>
                <c:pt idx="4206">
                  <c:v>2.5000000000000001E-3</c:v>
                </c:pt>
                <c:pt idx="4207">
                  <c:v>2.5000000000000001E-3</c:v>
                </c:pt>
                <c:pt idx="4208">
                  <c:v>2.5000000000000001E-3</c:v>
                </c:pt>
                <c:pt idx="4209">
                  <c:v>2.5000000000000001E-3</c:v>
                </c:pt>
                <c:pt idx="4210">
                  <c:v>2.5000000000000001E-3</c:v>
                </c:pt>
                <c:pt idx="4211">
                  <c:v>2.5000000000000001E-3</c:v>
                </c:pt>
                <c:pt idx="4212">
                  <c:v>2.5000000000000001E-3</c:v>
                </c:pt>
                <c:pt idx="4213">
                  <c:v>2.5000000000000001E-3</c:v>
                </c:pt>
                <c:pt idx="4214">
                  <c:v>2.5000000000000001E-3</c:v>
                </c:pt>
                <c:pt idx="4215">
                  <c:v>2.5000000000000001E-3</c:v>
                </c:pt>
                <c:pt idx="4216">
                  <c:v>2.5000000000000001E-3</c:v>
                </c:pt>
                <c:pt idx="4217">
                  <c:v>2.5000000000000001E-3</c:v>
                </c:pt>
                <c:pt idx="4218">
                  <c:v>2.5000000000000001E-3</c:v>
                </c:pt>
                <c:pt idx="4219">
                  <c:v>2.5000000000000001E-3</c:v>
                </c:pt>
                <c:pt idx="4220">
                  <c:v>2.5000000000000001E-3</c:v>
                </c:pt>
                <c:pt idx="4221">
                  <c:v>2.5000000000000001E-3</c:v>
                </c:pt>
                <c:pt idx="4222">
                  <c:v>2.5000000000000001E-3</c:v>
                </c:pt>
                <c:pt idx="4223">
                  <c:v>2.5000000000000001E-3</c:v>
                </c:pt>
                <c:pt idx="4224">
                  <c:v>2.5000000000000001E-3</c:v>
                </c:pt>
                <c:pt idx="4225">
                  <c:v>2.5000000000000001E-3</c:v>
                </c:pt>
                <c:pt idx="4226">
                  <c:v>2.5000000000000001E-3</c:v>
                </c:pt>
                <c:pt idx="4227">
                  <c:v>2.5000000000000001E-3</c:v>
                </c:pt>
                <c:pt idx="4228">
                  <c:v>2.5000000000000001E-3</c:v>
                </c:pt>
                <c:pt idx="4229">
                  <c:v>2.5000000000000001E-3</c:v>
                </c:pt>
                <c:pt idx="4230">
                  <c:v>2.5000000000000001E-3</c:v>
                </c:pt>
                <c:pt idx="4231">
                  <c:v>2.5000000000000001E-3</c:v>
                </c:pt>
                <c:pt idx="4232">
                  <c:v>2.5000000000000001E-3</c:v>
                </c:pt>
                <c:pt idx="4233">
                  <c:v>2.5000000000000001E-3</c:v>
                </c:pt>
                <c:pt idx="4234">
                  <c:v>2.5000000000000001E-3</c:v>
                </c:pt>
                <c:pt idx="4235">
                  <c:v>2.5000000000000001E-3</c:v>
                </c:pt>
                <c:pt idx="4236">
                  <c:v>2.5000000000000001E-3</c:v>
                </c:pt>
                <c:pt idx="4237">
                  <c:v>2.5000000000000001E-3</c:v>
                </c:pt>
                <c:pt idx="4238">
                  <c:v>2.5000000000000001E-3</c:v>
                </c:pt>
                <c:pt idx="4239">
                  <c:v>2.5000000000000001E-3</c:v>
                </c:pt>
                <c:pt idx="4240">
                  <c:v>2.5000000000000001E-3</c:v>
                </c:pt>
                <c:pt idx="4241">
                  <c:v>2.5000000000000001E-3</c:v>
                </c:pt>
                <c:pt idx="4242">
                  <c:v>2.5000000000000001E-3</c:v>
                </c:pt>
                <c:pt idx="4243">
                  <c:v>2.5000000000000001E-3</c:v>
                </c:pt>
                <c:pt idx="4244">
                  <c:v>2.5000000000000001E-3</c:v>
                </c:pt>
                <c:pt idx="4245">
                  <c:v>2.5000000000000001E-3</c:v>
                </c:pt>
                <c:pt idx="4246">
                  <c:v>2.5000000000000001E-3</c:v>
                </c:pt>
                <c:pt idx="4247">
                  <c:v>2.5000000000000001E-3</c:v>
                </c:pt>
                <c:pt idx="4248">
                  <c:v>2.5000000000000001E-3</c:v>
                </c:pt>
                <c:pt idx="4249">
                  <c:v>2.5000000000000001E-3</c:v>
                </c:pt>
                <c:pt idx="4250">
                  <c:v>2.5000000000000001E-3</c:v>
                </c:pt>
                <c:pt idx="4251">
                  <c:v>2.5000000000000001E-3</c:v>
                </c:pt>
                <c:pt idx="4252">
                  <c:v>2.5000000000000001E-3</c:v>
                </c:pt>
                <c:pt idx="4253">
                  <c:v>2.5000000000000001E-3</c:v>
                </c:pt>
                <c:pt idx="4254">
                  <c:v>2.5000000000000001E-3</c:v>
                </c:pt>
                <c:pt idx="4255">
                  <c:v>2.5000000000000001E-3</c:v>
                </c:pt>
                <c:pt idx="4256">
                  <c:v>2.5000000000000001E-3</c:v>
                </c:pt>
                <c:pt idx="4257">
                  <c:v>2.5000000000000001E-3</c:v>
                </c:pt>
                <c:pt idx="4258">
                  <c:v>2.5000000000000001E-3</c:v>
                </c:pt>
                <c:pt idx="4259">
                  <c:v>2.5000000000000001E-3</c:v>
                </c:pt>
                <c:pt idx="4260">
                  <c:v>2.5000000000000001E-3</c:v>
                </c:pt>
                <c:pt idx="4261">
                  <c:v>2.5000000000000001E-3</c:v>
                </c:pt>
                <c:pt idx="4262">
                  <c:v>2.5000000000000001E-3</c:v>
                </c:pt>
                <c:pt idx="4263">
                  <c:v>2.5000000000000001E-3</c:v>
                </c:pt>
                <c:pt idx="4264">
                  <c:v>2.5000000000000001E-3</c:v>
                </c:pt>
                <c:pt idx="4265">
                  <c:v>2.5000000000000001E-3</c:v>
                </c:pt>
                <c:pt idx="4266">
                  <c:v>2.5000000000000001E-3</c:v>
                </c:pt>
                <c:pt idx="4267">
                  <c:v>2.5000000000000001E-3</c:v>
                </c:pt>
                <c:pt idx="4268">
                  <c:v>2.5000000000000001E-3</c:v>
                </c:pt>
                <c:pt idx="4269">
                  <c:v>2.5000000000000001E-3</c:v>
                </c:pt>
                <c:pt idx="4270">
                  <c:v>2.5000000000000001E-3</c:v>
                </c:pt>
                <c:pt idx="4271">
                  <c:v>2.5000000000000001E-3</c:v>
                </c:pt>
                <c:pt idx="4272">
                  <c:v>2.5000000000000001E-3</c:v>
                </c:pt>
                <c:pt idx="4273">
                  <c:v>2.5000000000000001E-3</c:v>
                </c:pt>
                <c:pt idx="4274">
                  <c:v>2.5000000000000001E-3</c:v>
                </c:pt>
                <c:pt idx="4275">
                  <c:v>2.5000000000000001E-3</c:v>
                </c:pt>
                <c:pt idx="4276">
                  <c:v>2.5000000000000001E-3</c:v>
                </c:pt>
                <c:pt idx="4277">
                  <c:v>2.5000000000000001E-3</c:v>
                </c:pt>
                <c:pt idx="4278">
                  <c:v>2.5000000000000001E-3</c:v>
                </c:pt>
                <c:pt idx="4279">
                  <c:v>2.5000000000000001E-3</c:v>
                </c:pt>
                <c:pt idx="4280">
                  <c:v>2.5000000000000001E-3</c:v>
                </c:pt>
                <c:pt idx="4281">
                  <c:v>2.5000000000000001E-3</c:v>
                </c:pt>
                <c:pt idx="4282">
                  <c:v>2.5000000000000001E-3</c:v>
                </c:pt>
                <c:pt idx="4283">
                  <c:v>2.5000000000000001E-3</c:v>
                </c:pt>
                <c:pt idx="4284">
                  <c:v>2.5000000000000001E-3</c:v>
                </c:pt>
                <c:pt idx="4285">
                  <c:v>2.5000000000000001E-3</c:v>
                </c:pt>
                <c:pt idx="4286">
                  <c:v>2.5000000000000001E-3</c:v>
                </c:pt>
                <c:pt idx="4287">
                  <c:v>2.5000000000000001E-3</c:v>
                </c:pt>
                <c:pt idx="4288">
                  <c:v>2.5000000000000001E-3</c:v>
                </c:pt>
                <c:pt idx="4289">
                  <c:v>2.5000000000000001E-3</c:v>
                </c:pt>
                <c:pt idx="4290">
                  <c:v>2.5000000000000001E-3</c:v>
                </c:pt>
                <c:pt idx="4291">
                  <c:v>2.5000000000000001E-3</c:v>
                </c:pt>
                <c:pt idx="4292">
                  <c:v>2.5000000000000001E-3</c:v>
                </c:pt>
                <c:pt idx="4293">
                  <c:v>2.5000000000000001E-3</c:v>
                </c:pt>
                <c:pt idx="4294">
                  <c:v>2.5000000000000001E-3</c:v>
                </c:pt>
                <c:pt idx="4295">
                  <c:v>2.5000000000000001E-3</c:v>
                </c:pt>
                <c:pt idx="4296">
                  <c:v>2.5000000000000001E-3</c:v>
                </c:pt>
                <c:pt idx="4297">
                  <c:v>2.5000000000000001E-3</c:v>
                </c:pt>
                <c:pt idx="4298">
                  <c:v>2.5000000000000001E-3</c:v>
                </c:pt>
                <c:pt idx="4299">
                  <c:v>2.5000000000000001E-3</c:v>
                </c:pt>
                <c:pt idx="4300">
                  <c:v>2.5000000000000001E-3</c:v>
                </c:pt>
                <c:pt idx="4301">
                  <c:v>2.5000000000000001E-3</c:v>
                </c:pt>
                <c:pt idx="4302">
                  <c:v>2.5000000000000001E-3</c:v>
                </c:pt>
                <c:pt idx="4303">
                  <c:v>2.5000000000000001E-3</c:v>
                </c:pt>
                <c:pt idx="4304">
                  <c:v>2.5000000000000001E-3</c:v>
                </c:pt>
                <c:pt idx="4305">
                  <c:v>2.5000000000000001E-3</c:v>
                </c:pt>
                <c:pt idx="4306">
                  <c:v>2.5000000000000001E-3</c:v>
                </c:pt>
                <c:pt idx="4307">
                  <c:v>2.5000000000000001E-3</c:v>
                </c:pt>
                <c:pt idx="4308">
                  <c:v>2.5000000000000001E-3</c:v>
                </c:pt>
                <c:pt idx="4309">
                  <c:v>2.5000000000000001E-3</c:v>
                </c:pt>
                <c:pt idx="4310">
                  <c:v>2.5000000000000001E-3</c:v>
                </c:pt>
                <c:pt idx="4311">
                  <c:v>2.5000000000000001E-3</c:v>
                </c:pt>
                <c:pt idx="4312">
                  <c:v>2.5000000000000001E-3</c:v>
                </c:pt>
                <c:pt idx="4313">
                  <c:v>2.5000000000000001E-3</c:v>
                </c:pt>
                <c:pt idx="4314">
                  <c:v>2.5000000000000001E-3</c:v>
                </c:pt>
                <c:pt idx="4315">
                  <c:v>2.5000000000000001E-3</c:v>
                </c:pt>
                <c:pt idx="4316">
                  <c:v>2.5000000000000001E-3</c:v>
                </c:pt>
                <c:pt idx="4317">
                  <c:v>2.5000000000000001E-3</c:v>
                </c:pt>
                <c:pt idx="4318">
                  <c:v>2.5000000000000001E-3</c:v>
                </c:pt>
                <c:pt idx="4319">
                  <c:v>2.5000000000000001E-3</c:v>
                </c:pt>
                <c:pt idx="4320">
                  <c:v>2.5000000000000001E-3</c:v>
                </c:pt>
                <c:pt idx="4321">
                  <c:v>2.5000000000000001E-3</c:v>
                </c:pt>
                <c:pt idx="4322">
                  <c:v>2.5000000000000001E-3</c:v>
                </c:pt>
                <c:pt idx="4323">
                  <c:v>2.5000000000000001E-3</c:v>
                </c:pt>
                <c:pt idx="4324">
                  <c:v>2.5000000000000001E-3</c:v>
                </c:pt>
                <c:pt idx="4325">
                  <c:v>2.5000000000000001E-3</c:v>
                </c:pt>
                <c:pt idx="4326">
                  <c:v>2.5000000000000001E-3</c:v>
                </c:pt>
                <c:pt idx="4327">
                  <c:v>2.5000000000000001E-3</c:v>
                </c:pt>
                <c:pt idx="4328">
                  <c:v>2.5000000000000001E-3</c:v>
                </c:pt>
                <c:pt idx="4329">
                  <c:v>2.5000000000000001E-3</c:v>
                </c:pt>
                <c:pt idx="4330">
                  <c:v>2.5000000000000001E-3</c:v>
                </c:pt>
                <c:pt idx="4331">
                  <c:v>2.5000000000000001E-3</c:v>
                </c:pt>
                <c:pt idx="4332">
                  <c:v>2.5000000000000001E-3</c:v>
                </c:pt>
                <c:pt idx="4333">
                  <c:v>2.5000000000000001E-3</c:v>
                </c:pt>
                <c:pt idx="4334">
                  <c:v>2.5000000000000001E-3</c:v>
                </c:pt>
                <c:pt idx="4335">
                  <c:v>2.5000000000000001E-3</c:v>
                </c:pt>
                <c:pt idx="4336">
                  <c:v>2.5000000000000001E-3</c:v>
                </c:pt>
                <c:pt idx="4337">
                  <c:v>2.5000000000000001E-3</c:v>
                </c:pt>
                <c:pt idx="4338">
                  <c:v>2.5000000000000001E-3</c:v>
                </c:pt>
                <c:pt idx="4339">
                  <c:v>2.5000000000000001E-3</c:v>
                </c:pt>
                <c:pt idx="4340">
                  <c:v>2.5000000000000001E-3</c:v>
                </c:pt>
                <c:pt idx="4341">
                  <c:v>2.5000000000000001E-3</c:v>
                </c:pt>
                <c:pt idx="4342">
                  <c:v>2.5000000000000001E-3</c:v>
                </c:pt>
                <c:pt idx="4343">
                  <c:v>2.5000000000000001E-3</c:v>
                </c:pt>
                <c:pt idx="4344">
                  <c:v>2.5000000000000001E-3</c:v>
                </c:pt>
                <c:pt idx="4345">
                  <c:v>2.5000000000000001E-3</c:v>
                </c:pt>
                <c:pt idx="4346">
                  <c:v>2.5000000000000001E-3</c:v>
                </c:pt>
                <c:pt idx="4347">
                  <c:v>2.5000000000000001E-3</c:v>
                </c:pt>
                <c:pt idx="4348">
                  <c:v>2.5000000000000001E-3</c:v>
                </c:pt>
                <c:pt idx="4349">
                  <c:v>2.5000000000000001E-3</c:v>
                </c:pt>
                <c:pt idx="4350">
                  <c:v>2.5000000000000001E-3</c:v>
                </c:pt>
                <c:pt idx="4351">
                  <c:v>2.5000000000000001E-3</c:v>
                </c:pt>
                <c:pt idx="4352">
                  <c:v>2.5000000000000001E-3</c:v>
                </c:pt>
                <c:pt idx="4353">
                  <c:v>2.5000000000000001E-3</c:v>
                </c:pt>
                <c:pt idx="4354">
                  <c:v>2.5000000000000001E-3</c:v>
                </c:pt>
                <c:pt idx="4355">
                  <c:v>2.5000000000000001E-3</c:v>
                </c:pt>
                <c:pt idx="4356">
                  <c:v>2.5000000000000001E-3</c:v>
                </c:pt>
                <c:pt idx="4357">
                  <c:v>2.5000000000000001E-3</c:v>
                </c:pt>
                <c:pt idx="4358">
                  <c:v>2.5000000000000001E-3</c:v>
                </c:pt>
                <c:pt idx="4359">
                  <c:v>2.5000000000000001E-3</c:v>
                </c:pt>
                <c:pt idx="4360">
                  <c:v>2.5000000000000001E-3</c:v>
                </c:pt>
                <c:pt idx="4361">
                  <c:v>2.5000000000000001E-3</c:v>
                </c:pt>
                <c:pt idx="4362">
                  <c:v>2.5000000000000001E-3</c:v>
                </c:pt>
                <c:pt idx="4363">
                  <c:v>2.5000000000000001E-3</c:v>
                </c:pt>
                <c:pt idx="4364">
                  <c:v>2.5000000000000001E-3</c:v>
                </c:pt>
                <c:pt idx="4365">
                  <c:v>2.5000000000000001E-3</c:v>
                </c:pt>
                <c:pt idx="4366">
                  <c:v>2.5000000000000001E-3</c:v>
                </c:pt>
                <c:pt idx="4367">
                  <c:v>2.5000000000000001E-3</c:v>
                </c:pt>
                <c:pt idx="4368">
                  <c:v>2.5000000000000001E-3</c:v>
                </c:pt>
                <c:pt idx="4369">
                  <c:v>2.5000000000000001E-3</c:v>
                </c:pt>
                <c:pt idx="4370">
                  <c:v>2.5000000000000001E-3</c:v>
                </c:pt>
                <c:pt idx="4371">
                  <c:v>2.5000000000000001E-3</c:v>
                </c:pt>
                <c:pt idx="4372">
                  <c:v>2.5000000000000001E-3</c:v>
                </c:pt>
                <c:pt idx="4373">
                  <c:v>2.5000000000000001E-3</c:v>
                </c:pt>
                <c:pt idx="4374">
                  <c:v>2.5000000000000001E-3</c:v>
                </c:pt>
                <c:pt idx="4375">
                  <c:v>2.5000000000000001E-3</c:v>
                </c:pt>
                <c:pt idx="4376">
                  <c:v>2.5000000000000001E-3</c:v>
                </c:pt>
                <c:pt idx="4377">
                  <c:v>2.5000000000000001E-3</c:v>
                </c:pt>
                <c:pt idx="4378">
                  <c:v>2.5000000000000001E-3</c:v>
                </c:pt>
                <c:pt idx="4379">
                  <c:v>2.5000000000000001E-3</c:v>
                </c:pt>
                <c:pt idx="4380">
                  <c:v>2.5000000000000001E-3</c:v>
                </c:pt>
                <c:pt idx="4381">
                  <c:v>2.5000000000000001E-3</c:v>
                </c:pt>
                <c:pt idx="4382">
                  <c:v>2.5000000000000001E-3</c:v>
                </c:pt>
                <c:pt idx="4383">
                  <c:v>2.5000000000000001E-3</c:v>
                </c:pt>
                <c:pt idx="4384">
                  <c:v>2.5000000000000001E-3</c:v>
                </c:pt>
                <c:pt idx="4385">
                  <c:v>2.5000000000000001E-3</c:v>
                </c:pt>
                <c:pt idx="4386">
                  <c:v>2.5000000000000001E-3</c:v>
                </c:pt>
                <c:pt idx="4387">
                  <c:v>2.5000000000000001E-3</c:v>
                </c:pt>
                <c:pt idx="4388">
                  <c:v>2.5000000000000001E-3</c:v>
                </c:pt>
                <c:pt idx="4389">
                  <c:v>2.5000000000000001E-3</c:v>
                </c:pt>
                <c:pt idx="4390">
                  <c:v>2.5000000000000001E-3</c:v>
                </c:pt>
                <c:pt idx="4391">
                  <c:v>2.5000000000000001E-3</c:v>
                </c:pt>
                <c:pt idx="4392">
                  <c:v>2.5000000000000001E-3</c:v>
                </c:pt>
                <c:pt idx="4393">
                  <c:v>2.5000000000000001E-3</c:v>
                </c:pt>
                <c:pt idx="4394">
                  <c:v>2.5000000000000001E-3</c:v>
                </c:pt>
                <c:pt idx="4395">
                  <c:v>2.5000000000000001E-3</c:v>
                </c:pt>
                <c:pt idx="4396">
                  <c:v>2.5000000000000001E-3</c:v>
                </c:pt>
                <c:pt idx="4397">
                  <c:v>2.5000000000000001E-3</c:v>
                </c:pt>
                <c:pt idx="4398">
                  <c:v>2.5000000000000001E-3</c:v>
                </c:pt>
                <c:pt idx="4399">
                  <c:v>2.5000000000000001E-3</c:v>
                </c:pt>
                <c:pt idx="4400">
                  <c:v>2.5000000000000001E-3</c:v>
                </c:pt>
                <c:pt idx="4401">
                  <c:v>2.5000000000000001E-3</c:v>
                </c:pt>
                <c:pt idx="4402">
                  <c:v>2.5000000000000001E-3</c:v>
                </c:pt>
                <c:pt idx="4403">
                  <c:v>2.5000000000000001E-3</c:v>
                </c:pt>
                <c:pt idx="4404">
                  <c:v>2.5000000000000001E-3</c:v>
                </c:pt>
                <c:pt idx="4405">
                  <c:v>2.5000000000000001E-3</c:v>
                </c:pt>
                <c:pt idx="4406">
                  <c:v>2.5000000000000001E-3</c:v>
                </c:pt>
                <c:pt idx="4407">
                  <c:v>2.5000000000000001E-3</c:v>
                </c:pt>
                <c:pt idx="4408">
                  <c:v>2.5000000000000001E-3</c:v>
                </c:pt>
                <c:pt idx="4409">
                  <c:v>2.5000000000000001E-3</c:v>
                </c:pt>
                <c:pt idx="4410">
                  <c:v>2.5000000000000001E-3</c:v>
                </c:pt>
                <c:pt idx="4411">
                  <c:v>2.5000000000000001E-3</c:v>
                </c:pt>
                <c:pt idx="4412">
                  <c:v>2.5000000000000001E-3</c:v>
                </c:pt>
                <c:pt idx="4413">
                  <c:v>2.5000000000000001E-3</c:v>
                </c:pt>
                <c:pt idx="4414">
                  <c:v>2.5000000000000001E-3</c:v>
                </c:pt>
                <c:pt idx="4415">
                  <c:v>2.5000000000000001E-3</c:v>
                </c:pt>
                <c:pt idx="4416">
                  <c:v>2.5000000000000001E-3</c:v>
                </c:pt>
                <c:pt idx="4417">
                  <c:v>2.5000000000000001E-3</c:v>
                </c:pt>
                <c:pt idx="4418">
                  <c:v>2.5000000000000001E-3</c:v>
                </c:pt>
                <c:pt idx="4419">
                  <c:v>2.5000000000000001E-3</c:v>
                </c:pt>
                <c:pt idx="4420">
                  <c:v>2.5000000000000001E-3</c:v>
                </c:pt>
                <c:pt idx="4421">
                  <c:v>2.5000000000000001E-3</c:v>
                </c:pt>
                <c:pt idx="4422">
                  <c:v>2.5000000000000001E-3</c:v>
                </c:pt>
                <c:pt idx="4423">
                  <c:v>2.5000000000000001E-3</c:v>
                </c:pt>
                <c:pt idx="4424">
                  <c:v>2.5000000000000001E-3</c:v>
                </c:pt>
                <c:pt idx="4425">
                  <c:v>2.5000000000000001E-3</c:v>
                </c:pt>
                <c:pt idx="4426">
                  <c:v>2.5000000000000001E-3</c:v>
                </c:pt>
                <c:pt idx="4427">
                  <c:v>2.5000000000000001E-3</c:v>
                </c:pt>
                <c:pt idx="4428">
                  <c:v>2.5000000000000001E-3</c:v>
                </c:pt>
                <c:pt idx="4429">
                  <c:v>2.5000000000000001E-3</c:v>
                </c:pt>
                <c:pt idx="4430">
                  <c:v>2.5000000000000001E-3</c:v>
                </c:pt>
                <c:pt idx="4431">
                  <c:v>2.5000000000000001E-3</c:v>
                </c:pt>
                <c:pt idx="4432">
                  <c:v>2.5000000000000001E-3</c:v>
                </c:pt>
                <c:pt idx="4433">
                  <c:v>2.5000000000000001E-3</c:v>
                </c:pt>
                <c:pt idx="4434">
                  <c:v>2.5000000000000001E-3</c:v>
                </c:pt>
                <c:pt idx="4435">
                  <c:v>2.5000000000000001E-3</c:v>
                </c:pt>
                <c:pt idx="4436">
                  <c:v>2.5000000000000001E-3</c:v>
                </c:pt>
                <c:pt idx="4437">
                  <c:v>2.5000000000000001E-3</c:v>
                </c:pt>
                <c:pt idx="4438">
                  <c:v>2.5000000000000001E-3</c:v>
                </c:pt>
                <c:pt idx="4439">
                  <c:v>2.5000000000000001E-3</c:v>
                </c:pt>
                <c:pt idx="4440">
                  <c:v>2.5000000000000001E-3</c:v>
                </c:pt>
                <c:pt idx="4441">
                  <c:v>2.5000000000000001E-3</c:v>
                </c:pt>
                <c:pt idx="4442">
                  <c:v>2.5000000000000001E-3</c:v>
                </c:pt>
                <c:pt idx="4443">
                  <c:v>2.5000000000000001E-3</c:v>
                </c:pt>
                <c:pt idx="4444">
                  <c:v>2.5000000000000001E-3</c:v>
                </c:pt>
                <c:pt idx="4445">
                  <c:v>2.5000000000000001E-3</c:v>
                </c:pt>
                <c:pt idx="4446">
                  <c:v>2.5000000000000001E-3</c:v>
                </c:pt>
                <c:pt idx="4447">
                  <c:v>2.5000000000000001E-3</c:v>
                </c:pt>
                <c:pt idx="4448">
                  <c:v>2.5000000000000001E-3</c:v>
                </c:pt>
                <c:pt idx="4449">
                  <c:v>2.5000000000000001E-3</c:v>
                </c:pt>
                <c:pt idx="4450">
                  <c:v>2.5000000000000001E-3</c:v>
                </c:pt>
                <c:pt idx="4451">
                  <c:v>2.5000000000000001E-3</c:v>
                </c:pt>
                <c:pt idx="4452">
                  <c:v>2.5000000000000001E-3</c:v>
                </c:pt>
                <c:pt idx="4453">
                  <c:v>2.5000000000000001E-3</c:v>
                </c:pt>
                <c:pt idx="4454">
                  <c:v>2.5000000000000001E-3</c:v>
                </c:pt>
                <c:pt idx="4455">
                  <c:v>2.5000000000000001E-3</c:v>
                </c:pt>
                <c:pt idx="4456">
                  <c:v>2.5000000000000001E-3</c:v>
                </c:pt>
                <c:pt idx="4457">
                  <c:v>2.5000000000000001E-3</c:v>
                </c:pt>
                <c:pt idx="4458">
                  <c:v>2.5000000000000001E-3</c:v>
                </c:pt>
                <c:pt idx="4459">
                  <c:v>2.5000000000000001E-3</c:v>
                </c:pt>
                <c:pt idx="4460">
                  <c:v>2.5000000000000001E-3</c:v>
                </c:pt>
                <c:pt idx="4461">
                  <c:v>2.5000000000000001E-3</c:v>
                </c:pt>
                <c:pt idx="4462">
                  <c:v>2.5000000000000001E-3</c:v>
                </c:pt>
                <c:pt idx="4463">
                  <c:v>2.5000000000000001E-3</c:v>
                </c:pt>
                <c:pt idx="4464">
                  <c:v>2.5000000000000001E-3</c:v>
                </c:pt>
                <c:pt idx="4465">
                  <c:v>2.5000000000000001E-3</c:v>
                </c:pt>
                <c:pt idx="4466">
                  <c:v>2.5000000000000001E-3</c:v>
                </c:pt>
                <c:pt idx="4467">
                  <c:v>2.5000000000000001E-3</c:v>
                </c:pt>
                <c:pt idx="4468">
                  <c:v>2.5000000000000001E-3</c:v>
                </c:pt>
                <c:pt idx="4469">
                  <c:v>2.5000000000000001E-3</c:v>
                </c:pt>
                <c:pt idx="4470">
                  <c:v>2.5000000000000001E-3</c:v>
                </c:pt>
                <c:pt idx="4471">
                  <c:v>2.5000000000000001E-3</c:v>
                </c:pt>
                <c:pt idx="4472">
                  <c:v>2.5000000000000001E-3</c:v>
                </c:pt>
                <c:pt idx="4473">
                  <c:v>2.5000000000000001E-3</c:v>
                </c:pt>
                <c:pt idx="4474">
                  <c:v>2.5000000000000001E-3</c:v>
                </c:pt>
                <c:pt idx="4475">
                  <c:v>2.5000000000000001E-3</c:v>
                </c:pt>
                <c:pt idx="4476">
                  <c:v>2.5000000000000001E-3</c:v>
                </c:pt>
                <c:pt idx="4477">
                  <c:v>2.5000000000000001E-3</c:v>
                </c:pt>
                <c:pt idx="4478">
                  <c:v>2.5000000000000001E-3</c:v>
                </c:pt>
                <c:pt idx="4479">
                  <c:v>2.5000000000000001E-3</c:v>
                </c:pt>
                <c:pt idx="4480">
                  <c:v>2.5000000000000001E-3</c:v>
                </c:pt>
                <c:pt idx="4481">
                  <c:v>2.5000000000000001E-3</c:v>
                </c:pt>
                <c:pt idx="4482">
                  <c:v>2.5000000000000001E-3</c:v>
                </c:pt>
                <c:pt idx="4483">
                  <c:v>2.5000000000000001E-3</c:v>
                </c:pt>
                <c:pt idx="4484">
                  <c:v>2.5000000000000001E-3</c:v>
                </c:pt>
                <c:pt idx="4485">
                  <c:v>2.5000000000000001E-3</c:v>
                </c:pt>
                <c:pt idx="4486">
                  <c:v>2.5000000000000001E-3</c:v>
                </c:pt>
                <c:pt idx="4487">
                  <c:v>2.5000000000000001E-3</c:v>
                </c:pt>
                <c:pt idx="4488">
                  <c:v>2.5000000000000001E-3</c:v>
                </c:pt>
                <c:pt idx="4489">
                  <c:v>2.5000000000000001E-3</c:v>
                </c:pt>
                <c:pt idx="4490">
                  <c:v>2.5000000000000001E-3</c:v>
                </c:pt>
                <c:pt idx="4491">
                  <c:v>2.5000000000000001E-3</c:v>
                </c:pt>
                <c:pt idx="4492">
                  <c:v>2.5000000000000001E-3</c:v>
                </c:pt>
                <c:pt idx="4493">
                  <c:v>2.5000000000000001E-3</c:v>
                </c:pt>
                <c:pt idx="4494">
                  <c:v>2.5000000000000001E-3</c:v>
                </c:pt>
                <c:pt idx="4495">
                  <c:v>2.5000000000000001E-3</c:v>
                </c:pt>
                <c:pt idx="4496">
                  <c:v>2.5000000000000001E-3</c:v>
                </c:pt>
                <c:pt idx="4497">
                  <c:v>2.5000000000000001E-3</c:v>
                </c:pt>
                <c:pt idx="4498">
                  <c:v>2.5000000000000001E-3</c:v>
                </c:pt>
                <c:pt idx="4499">
                  <c:v>2.5000000000000001E-3</c:v>
                </c:pt>
                <c:pt idx="4500">
                  <c:v>2.5000000000000001E-3</c:v>
                </c:pt>
                <c:pt idx="4501">
                  <c:v>2.5000000000000001E-3</c:v>
                </c:pt>
                <c:pt idx="4502">
                  <c:v>2.5000000000000001E-3</c:v>
                </c:pt>
                <c:pt idx="4503">
                  <c:v>2.5000000000000001E-3</c:v>
                </c:pt>
                <c:pt idx="4504">
                  <c:v>2.5000000000000001E-3</c:v>
                </c:pt>
                <c:pt idx="4505">
                  <c:v>2.5000000000000001E-3</c:v>
                </c:pt>
                <c:pt idx="4506">
                  <c:v>2.5000000000000001E-3</c:v>
                </c:pt>
                <c:pt idx="4507">
                  <c:v>2.5000000000000001E-3</c:v>
                </c:pt>
                <c:pt idx="4508">
                  <c:v>2.5000000000000001E-3</c:v>
                </c:pt>
                <c:pt idx="4509">
                  <c:v>2.5000000000000001E-3</c:v>
                </c:pt>
                <c:pt idx="4510">
                  <c:v>2.5000000000000001E-3</c:v>
                </c:pt>
                <c:pt idx="4511">
                  <c:v>2.5000000000000001E-3</c:v>
                </c:pt>
                <c:pt idx="4512">
                  <c:v>2.5000000000000001E-3</c:v>
                </c:pt>
                <c:pt idx="4513">
                  <c:v>2.5000000000000001E-3</c:v>
                </c:pt>
                <c:pt idx="4514">
                  <c:v>2.5000000000000001E-3</c:v>
                </c:pt>
                <c:pt idx="4515">
                  <c:v>2.5000000000000001E-3</c:v>
                </c:pt>
                <c:pt idx="4516">
                  <c:v>2.5000000000000001E-3</c:v>
                </c:pt>
                <c:pt idx="4517">
                  <c:v>2.5000000000000001E-3</c:v>
                </c:pt>
                <c:pt idx="4518">
                  <c:v>2.5000000000000001E-3</c:v>
                </c:pt>
                <c:pt idx="4519">
                  <c:v>2.5000000000000001E-3</c:v>
                </c:pt>
                <c:pt idx="4520">
                  <c:v>2.5000000000000001E-3</c:v>
                </c:pt>
                <c:pt idx="4521">
                  <c:v>2.5000000000000001E-3</c:v>
                </c:pt>
                <c:pt idx="4522">
                  <c:v>2.5000000000000001E-3</c:v>
                </c:pt>
                <c:pt idx="4523">
                  <c:v>2.5000000000000001E-3</c:v>
                </c:pt>
                <c:pt idx="4524">
                  <c:v>2.5000000000000001E-3</c:v>
                </c:pt>
                <c:pt idx="4525">
                  <c:v>2.5000000000000001E-3</c:v>
                </c:pt>
                <c:pt idx="4526">
                  <c:v>2.5000000000000001E-3</c:v>
                </c:pt>
                <c:pt idx="4527">
                  <c:v>2.5000000000000001E-3</c:v>
                </c:pt>
                <c:pt idx="4528">
                  <c:v>2.5000000000000001E-3</c:v>
                </c:pt>
                <c:pt idx="4529">
                  <c:v>2.5000000000000001E-3</c:v>
                </c:pt>
                <c:pt idx="4530">
                  <c:v>2.5000000000000001E-3</c:v>
                </c:pt>
                <c:pt idx="4531">
                  <c:v>2.5000000000000001E-3</c:v>
                </c:pt>
                <c:pt idx="4532">
                  <c:v>2.5000000000000001E-3</c:v>
                </c:pt>
                <c:pt idx="4533">
                  <c:v>2.5000000000000001E-3</c:v>
                </c:pt>
                <c:pt idx="4534">
                  <c:v>2.5000000000000001E-3</c:v>
                </c:pt>
                <c:pt idx="4535">
                  <c:v>2.5000000000000001E-3</c:v>
                </c:pt>
                <c:pt idx="4536">
                  <c:v>2.5000000000000001E-3</c:v>
                </c:pt>
                <c:pt idx="4537">
                  <c:v>2.5000000000000001E-3</c:v>
                </c:pt>
                <c:pt idx="4538">
                  <c:v>2.5000000000000001E-3</c:v>
                </c:pt>
                <c:pt idx="4539">
                  <c:v>2.5000000000000001E-3</c:v>
                </c:pt>
                <c:pt idx="4540">
                  <c:v>2.5000000000000001E-3</c:v>
                </c:pt>
                <c:pt idx="4541">
                  <c:v>2.5000000000000001E-3</c:v>
                </c:pt>
                <c:pt idx="4542">
                  <c:v>2.5000000000000001E-3</c:v>
                </c:pt>
                <c:pt idx="4543">
                  <c:v>2.5000000000000001E-3</c:v>
                </c:pt>
                <c:pt idx="4544">
                  <c:v>2.5000000000000001E-3</c:v>
                </c:pt>
                <c:pt idx="4545">
                  <c:v>2.5000000000000001E-3</c:v>
                </c:pt>
                <c:pt idx="4546">
                  <c:v>2.5000000000000001E-3</c:v>
                </c:pt>
                <c:pt idx="4547">
                  <c:v>2.5000000000000001E-3</c:v>
                </c:pt>
                <c:pt idx="4548">
                  <c:v>2.5000000000000001E-3</c:v>
                </c:pt>
                <c:pt idx="4549">
                  <c:v>2.5000000000000001E-3</c:v>
                </c:pt>
                <c:pt idx="4550">
                  <c:v>2.5000000000000001E-3</c:v>
                </c:pt>
                <c:pt idx="4551">
                  <c:v>2.5000000000000001E-3</c:v>
                </c:pt>
                <c:pt idx="4552">
                  <c:v>2.5000000000000001E-3</c:v>
                </c:pt>
                <c:pt idx="4553">
                  <c:v>2.5000000000000001E-3</c:v>
                </c:pt>
                <c:pt idx="4554">
                  <c:v>2.5000000000000001E-3</c:v>
                </c:pt>
                <c:pt idx="4555">
                  <c:v>2.5000000000000001E-3</c:v>
                </c:pt>
                <c:pt idx="4556">
                  <c:v>2.5000000000000001E-3</c:v>
                </c:pt>
                <c:pt idx="4557">
                  <c:v>2.5000000000000001E-3</c:v>
                </c:pt>
                <c:pt idx="4558">
                  <c:v>2.5000000000000001E-3</c:v>
                </c:pt>
                <c:pt idx="4559">
                  <c:v>2.5000000000000001E-3</c:v>
                </c:pt>
                <c:pt idx="4560">
                  <c:v>2.5000000000000001E-3</c:v>
                </c:pt>
                <c:pt idx="4561">
                  <c:v>2.5000000000000001E-3</c:v>
                </c:pt>
                <c:pt idx="4562">
                  <c:v>2.5000000000000001E-3</c:v>
                </c:pt>
                <c:pt idx="4563">
                  <c:v>2.5000000000000001E-3</c:v>
                </c:pt>
                <c:pt idx="4564">
                  <c:v>2.5000000000000001E-3</c:v>
                </c:pt>
                <c:pt idx="4565">
                  <c:v>2.5000000000000001E-3</c:v>
                </c:pt>
                <c:pt idx="4566">
                  <c:v>2.5000000000000001E-3</c:v>
                </c:pt>
                <c:pt idx="4567">
                  <c:v>2.5000000000000001E-3</c:v>
                </c:pt>
                <c:pt idx="4568">
                  <c:v>2.5000000000000001E-3</c:v>
                </c:pt>
                <c:pt idx="4569">
                  <c:v>2.5000000000000001E-3</c:v>
                </c:pt>
                <c:pt idx="4570">
                  <c:v>2.5000000000000001E-3</c:v>
                </c:pt>
                <c:pt idx="4571">
                  <c:v>2.5000000000000001E-3</c:v>
                </c:pt>
                <c:pt idx="4572">
                  <c:v>2.5000000000000001E-3</c:v>
                </c:pt>
                <c:pt idx="4573">
                  <c:v>2.5000000000000001E-3</c:v>
                </c:pt>
                <c:pt idx="4574">
                  <c:v>2.5000000000000001E-3</c:v>
                </c:pt>
                <c:pt idx="4575">
                  <c:v>2.5000000000000001E-3</c:v>
                </c:pt>
                <c:pt idx="4576">
                  <c:v>2.5000000000000001E-3</c:v>
                </c:pt>
                <c:pt idx="4577">
                  <c:v>2.5000000000000001E-3</c:v>
                </c:pt>
                <c:pt idx="4578">
                  <c:v>2.5000000000000001E-3</c:v>
                </c:pt>
                <c:pt idx="4579">
                  <c:v>2.5000000000000001E-3</c:v>
                </c:pt>
                <c:pt idx="4580">
                  <c:v>2.5000000000000001E-3</c:v>
                </c:pt>
                <c:pt idx="4581">
                  <c:v>2.5000000000000001E-3</c:v>
                </c:pt>
                <c:pt idx="4582">
                  <c:v>2.5000000000000001E-3</c:v>
                </c:pt>
                <c:pt idx="4583">
                  <c:v>2.5000000000000001E-3</c:v>
                </c:pt>
                <c:pt idx="4584">
                  <c:v>2.5000000000000001E-3</c:v>
                </c:pt>
                <c:pt idx="4585">
                  <c:v>2.5000000000000001E-3</c:v>
                </c:pt>
                <c:pt idx="4586">
                  <c:v>2.5000000000000001E-3</c:v>
                </c:pt>
                <c:pt idx="4587">
                  <c:v>2.5000000000000001E-3</c:v>
                </c:pt>
                <c:pt idx="4588">
                  <c:v>2.5000000000000001E-3</c:v>
                </c:pt>
                <c:pt idx="4589">
                  <c:v>2.5000000000000001E-3</c:v>
                </c:pt>
                <c:pt idx="4590">
                  <c:v>2.5000000000000001E-3</c:v>
                </c:pt>
                <c:pt idx="4591">
                  <c:v>2.5000000000000001E-3</c:v>
                </c:pt>
                <c:pt idx="4592">
                  <c:v>2.5000000000000001E-3</c:v>
                </c:pt>
                <c:pt idx="4593">
                  <c:v>2.5000000000000001E-3</c:v>
                </c:pt>
                <c:pt idx="4594">
                  <c:v>2.5000000000000001E-3</c:v>
                </c:pt>
                <c:pt idx="4595">
                  <c:v>2.5000000000000001E-3</c:v>
                </c:pt>
                <c:pt idx="4596">
                  <c:v>2.5000000000000001E-3</c:v>
                </c:pt>
                <c:pt idx="4597">
                  <c:v>2.5000000000000001E-3</c:v>
                </c:pt>
                <c:pt idx="4598">
                  <c:v>2.5000000000000001E-3</c:v>
                </c:pt>
                <c:pt idx="4599">
                  <c:v>2.5000000000000001E-3</c:v>
                </c:pt>
                <c:pt idx="4600">
                  <c:v>2.5000000000000001E-3</c:v>
                </c:pt>
                <c:pt idx="4601">
                  <c:v>2.5000000000000001E-3</c:v>
                </c:pt>
                <c:pt idx="4602">
                  <c:v>2.5000000000000001E-3</c:v>
                </c:pt>
                <c:pt idx="4603">
                  <c:v>2.5000000000000001E-3</c:v>
                </c:pt>
                <c:pt idx="4604">
                  <c:v>2.5000000000000001E-3</c:v>
                </c:pt>
                <c:pt idx="4605">
                  <c:v>2.5000000000000001E-3</c:v>
                </c:pt>
                <c:pt idx="4606">
                  <c:v>2.5000000000000001E-3</c:v>
                </c:pt>
                <c:pt idx="4607">
                  <c:v>2.5000000000000001E-3</c:v>
                </c:pt>
                <c:pt idx="4608">
                  <c:v>2.5000000000000001E-3</c:v>
                </c:pt>
                <c:pt idx="4609">
                  <c:v>2.5000000000000001E-3</c:v>
                </c:pt>
                <c:pt idx="4610">
                  <c:v>2.5000000000000001E-3</c:v>
                </c:pt>
                <c:pt idx="4611">
                  <c:v>2.5000000000000001E-3</c:v>
                </c:pt>
                <c:pt idx="4612">
                  <c:v>2.5000000000000001E-3</c:v>
                </c:pt>
                <c:pt idx="4613">
                  <c:v>2.5000000000000001E-3</c:v>
                </c:pt>
                <c:pt idx="4614">
                  <c:v>2.5000000000000001E-3</c:v>
                </c:pt>
                <c:pt idx="4615">
                  <c:v>2.5000000000000001E-3</c:v>
                </c:pt>
                <c:pt idx="4616">
                  <c:v>2.5000000000000001E-3</c:v>
                </c:pt>
                <c:pt idx="4617">
                  <c:v>2.5000000000000001E-3</c:v>
                </c:pt>
                <c:pt idx="4618">
                  <c:v>2.5000000000000001E-3</c:v>
                </c:pt>
                <c:pt idx="4619">
                  <c:v>2.5000000000000001E-3</c:v>
                </c:pt>
                <c:pt idx="4620">
                  <c:v>2.5000000000000001E-3</c:v>
                </c:pt>
                <c:pt idx="4621">
                  <c:v>2.5000000000000001E-3</c:v>
                </c:pt>
                <c:pt idx="4622">
                  <c:v>2.5000000000000001E-3</c:v>
                </c:pt>
                <c:pt idx="4623">
                  <c:v>2.5000000000000001E-3</c:v>
                </c:pt>
                <c:pt idx="4624">
                  <c:v>2.5000000000000001E-3</c:v>
                </c:pt>
                <c:pt idx="4625">
                  <c:v>2.5000000000000001E-3</c:v>
                </c:pt>
                <c:pt idx="4626">
                  <c:v>2.5000000000000001E-3</c:v>
                </c:pt>
                <c:pt idx="4627">
                  <c:v>2.5000000000000001E-3</c:v>
                </c:pt>
                <c:pt idx="4628">
                  <c:v>2.5000000000000001E-3</c:v>
                </c:pt>
                <c:pt idx="4629">
                  <c:v>2.5000000000000001E-3</c:v>
                </c:pt>
                <c:pt idx="4630">
                  <c:v>2.5000000000000001E-3</c:v>
                </c:pt>
                <c:pt idx="4631">
                  <c:v>2.5000000000000001E-3</c:v>
                </c:pt>
                <c:pt idx="4632">
                  <c:v>2.5000000000000001E-3</c:v>
                </c:pt>
                <c:pt idx="4633">
                  <c:v>2.5000000000000001E-3</c:v>
                </c:pt>
                <c:pt idx="4634">
                  <c:v>2.5000000000000001E-3</c:v>
                </c:pt>
                <c:pt idx="4635">
                  <c:v>2.5000000000000001E-3</c:v>
                </c:pt>
                <c:pt idx="4636">
                  <c:v>2.5000000000000001E-3</c:v>
                </c:pt>
                <c:pt idx="4637">
                  <c:v>2.5000000000000001E-3</c:v>
                </c:pt>
                <c:pt idx="4638">
                  <c:v>2.5000000000000001E-3</c:v>
                </c:pt>
                <c:pt idx="4639">
                  <c:v>2.5000000000000001E-3</c:v>
                </c:pt>
                <c:pt idx="4640">
                  <c:v>2.5000000000000001E-3</c:v>
                </c:pt>
                <c:pt idx="4641">
                  <c:v>2.5000000000000001E-3</c:v>
                </c:pt>
                <c:pt idx="4642">
                  <c:v>2.5000000000000001E-3</c:v>
                </c:pt>
                <c:pt idx="4643">
                  <c:v>2.5000000000000001E-3</c:v>
                </c:pt>
                <c:pt idx="4644">
                  <c:v>2.5000000000000001E-3</c:v>
                </c:pt>
                <c:pt idx="4645">
                  <c:v>2.5000000000000001E-3</c:v>
                </c:pt>
                <c:pt idx="4646">
                  <c:v>2.5000000000000001E-3</c:v>
                </c:pt>
                <c:pt idx="4647">
                  <c:v>2.5000000000000001E-3</c:v>
                </c:pt>
                <c:pt idx="4648">
                  <c:v>2.5000000000000001E-3</c:v>
                </c:pt>
                <c:pt idx="4649">
                  <c:v>2.5000000000000001E-3</c:v>
                </c:pt>
                <c:pt idx="4650">
                  <c:v>2.5000000000000001E-3</c:v>
                </c:pt>
                <c:pt idx="4651">
                  <c:v>2.5000000000000001E-3</c:v>
                </c:pt>
                <c:pt idx="4652">
                  <c:v>2.5000000000000001E-3</c:v>
                </c:pt>
                <c:pt idx="4653">
                  <c:v>2.5000000000000001E-3</c:v>
                </c:pt>
                <c:pt idx="4654">
                  <c:v>2.5000000000000001E-3</c:v>
                </c:pt>
                <c:pt idx="4655">
                  <c:v>2.5000000000000001E-3</c:v>
                </c:pt>
                <c:pt idx="4656">
                  <c:v>2.5000000000000001E-3</c:v>
                </c:pt>
                <c:pt idx="4657">
                  <c:v>2.5000000000000001E-3</c:v>
                </c:pt>
                <c:pt idx="4658">
                  <c:v>2.5000000000000001E-3</c:v>
                </c:pt>
                <c:pt idx="4659">
                  <c:v>2.5000000000000001E-3</c:v>
                </c:pt>
                <c:pt idx="4660">
                  <c:v>2.5000000000000001E-3</c:v>
                </c:pt>
                <c:pt idx="4661">
                  <c:v>2.5000000000000001E-3</c:v>
                </c:pt>
                <c:pt idx="4662">
                  <c:v>2.5000000000000001E-3</c:v>
                </c:pt>
                <c:pt idx="4663">
                  <c:v>2.5000000000000001E-3</c:v>
                </c:pt>
                <c:pt idx="4664">
                  <c:v>2.5000000000000001E-3</c:v>
                </c:pt>
                <c:pt idx="4665">
                  <c:v>2.5000000000000001E-3</c:v>
                </c:pt>
                <c:pt idx="4666">
                  <c:v>2.5000000000000001E-3</c:v>
                </c:pt>
                <c:pt idx="4667">
                  <c:v>2.5000000000000001E-3</c:v>
                </c:pt>
                <c:pt idx="4668">
                  <c:v>2.5000000000000001E-3</c:v>
                </c:pt>
                <c:pt idx="4669">
                  <c:v>2.5000000000000001E-3</c:v>
                </c:pt>
                <c:pt idx="4670">
                  <c:v>2.5000000000000001E-3</c:v>
                </c:pt>
                <c:pt idx="4671">
                  <c:v>2.5000000000000001E-3</c:v>
                </c:pt>
                <c:pt idx="4672">
                  <c:v>2.5000000000000001E-3</c:v>
                </c:pt>
                <c:pt idx="4673">
                  <c:v>2.5000000000000001E-3</c:v>
                </c:pt>
                <c:pt idx="4674">
                  <c:v>2.5000000000000001E-3</c:v>
                </c:pt>
                <c:pt idx="4675">
                  <c:v>2.5000000000000001E-3</c:v>
                </c:pt>
                <c:pt idx="4676">
                  <c:v>2.5000000000000001E-3</c:v>
                </c:pt>
                <c:pt idx="4677">
                  <c:v>2.5000000000000001E-3</c:v>
                </c:pt>
                <c:pt idx="4678">
                  <c:v>2.5000000000000001E-3</c:v>
                </c:pt>
                <c:pt idx="4679">
                  <c:v>2.5000000000000001E-3</c:v>
                </c:pt>
                <c:pt idx="4680">
                  <c:v>2.5000000000000001E-3</c:v>
                </c:pt>
                <c:pt idx="4681">
                  <c:v>2.5000000000000001E-3</c:v>
                </c:pt>
                <c:pt idx="4682">
                  <c:v>2.5000000000000001E-3</c:v>
                </c:pt>
                <c:pt idx="4683">
                  <c:v>2.5000000000000001E-3</c:v>
                </c:pt>
                <c:pt idx="4684">
                  <c:v>2.5000000000000001E-3</c:v>
                </c:pt>
                <c:pt idx="4685">
                  <c:v>2.5000000000000001E-3</c:v>
                </c:pt>
                <c:pt idx="4686">
                  <c:v>2.5000000000000001E-3</c:v>
                </c:pt>
                <c:pt idx="4687">
                  <c:v>2.5000000000000001E-3</c:v>
                </c:pt>
                <c:pt idx="4688">
                  <c:v>2.5000000000000001E-3</c:v>
                </c:pt>
                <c:pt idx="4689">
                  <c:v>2.5000000000000001E-3</c:v>
                </c:pt>
                <c:pt idx="4690">
                  <c:v>2.5000000000000001E-3</c:v>
                </c:pt>
                <c:pt idx="4691">
                  <c:v>2.5000000000000001E-3</c:v>
                </c:pt>
                <c:pt idx="4692">
                  <c:v>2.5000000000000001E-3</c:v>
                </c:pt>
                <c:pt idx="4693">
                  <c:v>2.5000000000000001E-3</c:v>
                </c:pt>
                <c:pt idx="4694">
                  <c:v>2.5000000000000001E-3</c:v>
                </c:pt>
                <c:pt idx="4695">
                  <c:v>2.5000000000000001E-3</c:v>
                </c:pt>
                <c:pt idx="4696">
                  <c:v>2.5000000000000001E-3</c:v>
                </c:pt>
                <c:pt idx="4697">
                  <c:v>2.5000000000000001E-3</c:v>
                </c:pt>
                <c:pt idx="4698">
                  <c:v>2.5000000000000001E-3</c:v>
                </c:pt>
                <c:pt idx="4699">
                  <c:v>2.5000000000000001E-3</c:v>
                </c:pt>
                <c:pt idx="4700">
                  <c:v>2.5000000000000001E-3</c:v>
                </c:pt>
                <c:pt idx="4701">
                  <c:v>2.5000000000000001E-3</c:v>
                </c:pt>
                <c:pt idx="4702">
                  <c:v>2.5000000000000001E-3</c:v>
                </c:pt>
                <c:pt idx="4703">
                  <c:v>2.5000000000000001E-3</c:v>
                </c:pt>
                <c:pt idx="4704">
                  <c:v>2.5000000000000001E-3</c:v>
                </c:pt>
                <c:pt idx="4705">
                  <c:v>2.5000000000000001E-3</c:v>
                </c:pt>
                <c:pt idx="4706">
                  <c:v>2.5000000000000001E-3</c:v>
                </c:pt>
                <c:pt idx="4707">
                  <c:v>2.5000000000000001E-3</c:v>
                </c:pt>
                <c:pt idx="4708">
                  <c:v>2.5000000000000001E-3</c:v>
                </c:pt>
                <c:pt idx="4709">
                  <c:v>2.5000000000000001E-3</c:v>
                </c:pt>
                <c:pt idx="4710">
                  <c:v>2.5000000000000001E-3</c:v>
                </c:pt>
                <c:pt idx="4711">
                  <c:v>2.5000000000000001E-3</c:v>
                </c:pt>
                <c:pt idx="4712">
                  <c:v>2.5000000000000001E-3</c:v>
                </c:pt>
                <c:pt idx="4713">
                  <c:v>2.5000000000000001E-3</c:v>
                </c:pt>
                <c:pt idx="4714">
                  <c:v>2.5000000000000001E-3</c:v>
                </c:pt>
                <c:pt idx="4715">
                  <c:v>2.5000000000000001E-3</c:v>
                </c:pt>
                <c:pt idx="4716">
                  <c:v>2.5000000000000001E-3</c:v>
                </c:pt>
                <c:pt idx="4717">
                  <c:v>2.5000000000000001E-3</c:v>
                </c:pt>
                <c:pt idx="4718">
                  <c:v>2.5000000000000001E-3</c:v>
                </c:pt>
                <c:pt idx="4719">
                  <c:v>2.5000000000000001E-3</c:v>
                </c:pt>
                <c:pt idx="4720">
                  <c:v>2.5000000000000001E-3</c:v>
                </c:pt>
                <c:pt idx="4721">
                  <c:v>2.5000000000000001E-3</c:v>
                </c:pt>
                <c:pt idx="4722">
                  <c:v>2.5000000000000001E-3</c:v>
                </c:pt>
                <c:pt idx="4723">
                  <c:v>2.5000000000000001E-3</c:v>
                </c:pt>
                <c:pt idx="4724">
                  <c:v>2.5000000000000001E-3</c:v>
                </c:pt>
                <c:pt idx="4725">
                  <c:v>2.5000000000000001E-3</c:v>
                </c:pt>
                <c:pt idx="4726">
                  <c:v>2.5000000000000001E-3</c:v>
                </c:pt>
                <c:pt idx="4727">
                  <c:v>2.5000000000000001E-3</c:v>
                </c:pt>
                <c:pt idx="4728">
                  <c:v>2.5000000000000001E-3</c:v>
                </c:pt>
                <c:pt idx="4729">
                  <c:v>2.5000000000000001E-3</c:v>
                </c:pt>
                <c:pt idx="4730">
                  <c:v>2.5000000000000001E-3</c:v>
                </c:pt>
                <c:pt idx="4731">
                  <c:v>2.5000000000000001E-3</c:v>
                </c:pt>
                <c:pt idx="4732">
                  <c:v>2.5000000000000001E-3</c:v>
                </c:pt>
                <c:pt idx="4733">
                  <c:v>2.5000000000000001E-3</c:v>
                </c:pt>
                <c:pt idx="4734">
                  <c:v>2.5000000000000001E-3</c:v>
                </c:pt>
                <c:pt idx="4735">
                  <c:v>2.5000000000000001E-3</c:v>
                </c:pt>
                <c:pt idx="4736">
                  <c:v>2.5000000000000001E-3</c:v>
                </c:pt>
                <c:pt idx="4737">
                  <c:v>2.5000000000000001E-3</c:v>
                </c:pt>
                <c:pt idx="4738">
                  <c:v>2.5000000000000001E-3</c:v>
                </c:pt>
                <c:pt idx="4739">
                  <c:v>2.5000000000000001E-3</c:v>
                </c:pt>
                <c:pt idx="4740">
                  <c:v>2.5000000000000001E-3</c:v>
                </c:pt>
                <c:pt idx="4741">
                  <c:v>2.5000000000000001E-3</c:v>
                </c:pt>
                <c:pt idx="4742">
                  <c:v>2.5000000000000001E-3</c:v>
                </c:pt>
                <c:pt idx="4743">
                  <c:v>2.5000000000000001E-3</c:v>
                </c:pt>
                <c:pt idx="4744">
                  <c:v>2.5000000000000001E-3</c:v>
                </c:pt>
                <c:pt idx="4745">
                  <c:v>2.5000000000000001E-3</c:v>
                </c:pt>
                <c:pt idx="4746">
                  <c:v>2.5000000000000001E-3</c:v>
                </c:pt>
                <c:pt idx="4747">
                  <c:v>2.5000000000000001E-3</c:v>
                </c:pt>
                <c:pt idx="4748">
                  <c:v>2.5000000000000001E-3</c:v>
                </c:pt>
                <c:pt idx="4749">
                  <c:v>2.5000000000000001E-3</c:v>
                </c:pt>
                <c:pt idx="4750">
                  <c:v>2.5000000000000001E-3</c:v>
                </c:pt>
                <c:pt idx="4751">
                  <c:v>2.5000000000000001E-3</c:v>
                </c:pt>
                <c:pt idx="4752">
                  <c:v>2.5000000000000001E-3</c:v>
                </c:pt>
                <c:pt idx="4753">
                  <c:v>2.5000000000000001E-3</c:v>
                </c:pt>
                <c:pt idx="4754">
                  <c:v>2.5000000000000001E-3</c:v>
                </c:pt>
                <c:pt idx="4755">
                  <c:v>2.5000000000000001E-3</c:v>
                </c:pt>
                <c:pt idx="4756">
                  <c:v>2.5000000000000001E-3</c:v>
                </c:pt>
                <c:pt idx="4757">
                  <c:v>2.5000000000000001E-3</c:v>
                </c:pt>
                <c:pt idx="4758">
                  <c:v>2.5000000000000001E-3</c:v>
                </c:pt>
                <c:pt idx="4759">
                  <c:v>2.5000000000000001E-3</c:v>
                </c:pt>
                <c:pt idx="4760">
                  <c:v>2.5000000000000001E-3</c:v>
                </c:pt>
                <c:pt idx="4761">
                  <c:v>2.5000000000000001E-3</c:v>
                </c:pt>
                <c:pt idx="4762">
                  <c:v>2.5000000000000001E-3</c:v>
                </c:pt>
                <c:pt idx="4763">
                  <c:v>2.5000000000000001E-3</c:v>
                </c:pt>
                <c:pt idx="4764">
                  <c:v>2.5000000000000001E-3</c:v>
                </c:pt>
                <c:pt idx="4765">
                  <c:v>2.5000000000000001E-3</c:v>
                </c:pt>
                <c:pt idx="4766">
                  <c:v>2.5000000000000001E-3</c:v>
                </c:pt>
                <c:pt idx="4767">
                  <c:v>2.5000000000000001E-3</c:v>
                </c:pt>
                <c:pt idx="4768">
                  <c:v>2.5000000000000001E-3</c:v>
                </c:pt>
                <c:pt idx="4769">
                  <c:v>2.5000000000000001E-3</c:v>
                </c:pt>
                <c:pt idx="4770">
                  <c:v>2.5000000000000001E-3</c:v>
                </c:pt>
                <c:pt idx="4771">
                  <c:v>2.5000000000000001E-3</c:v>
                </c:pt>
                <c:pt idx="4772">
                  <c:v>2.5000000000000001E-3</c:v>
                </c:pt>
                <c:pt idx="4773">
                  <c:v>2.5000000000000001E-3</c:v>
                </c:pt>
                <c:pt idx="4774">
                  <c:v>2.5000000000000001E-3</c:v>
                </c:pt>
                <c:pt idx="4775">
                  <c:v>2.5000000000000001E-3</c:v>
                </c:pt>
                <c:pt idx="4776">
                  <c:v>2.5000000000000001E-3</c:v>
                </c:pt>
                <c:pt idx="4777">
                  <c:v>2.5000000000000001E-3</c:v>
                </c:pt>
                <c:pt idx="4778">
                  <c:v>2.5000000000000001E-3</c:v>
                </c:pt>
                <c:pt idx="4779">
                  <c:v>2.5000000000000001E-3</c:v>
                </c:pt>
                <c:pt idx="4780">
                  <c:v>2.5000000000000001E-3</c:v>
                </c:pt>
                <c:pt idx="4781">
                  <c:v>2.5000000000000001E-3</c:v>
                </c:pt>
                <c:pt idx="4782">
                  <c:v>2.5000000000000001E-3</c:v>
                </c:pt>
                <c:pt idx="4783">
                  <c:v>2.5000000000000001E-3</c:v>
                </c:pt>
                <c:pt idx="4784">
                  <c:v>2.5000000000000001E-3</c:v>
                </c:pt>
                <c:pt idx="4785">
                  <c:v>2.5000000000000001E-3</c:v>
                </c:pt>
                <c:pt idx="4786">
                  <c:v>2.5000000000000001E-3</c:v>
                </c:pt>
                <c:pt idx="4787">
                  <c:v>2.5000000000000001E-3</c:v>
                </c:pt>
                <c:pt idx="4788">
                  <c:v>2.5000000000000001E-3</c:v>
                </c:pt>
                <c:pt idx="4789">
                  <c:v>2.5000000000000001E-3</c:v>
                </c:pt>
                <c:pt idx="4790">
                  <c:v>2.5000000000000001E-3</c:v>
                </c:pt>
                <c:pt idx="4791">
                  <c:v>2.5000000000000001E-3</c:v>
                </c:pt>
                <c:pt idx="4792">
                  <c:v>2.5000000000000001E-3</c:v>
                </c:pt>
                <c:pt idx="4793">
                  <c:v>2.5000000000000001E-3</c:v>
                </c:pt>
                <c:pt idx="4794">
                  <c:v>2.5000000000000001E-3</c:v>
                </c:pt>
                <c:pt idx="4795">
                  <c:v>2.5000000000000001E-3</c:v>
                </c:pt>
                <c:pt idx="4796">
                  <c:v>2.5000000000000001E-3</c:v>
                </c:pt>
                <c:pt idx="4797">
                  <c:v>2.5000000000000001E-3</c:v>
                </c:pt>
                <c:pt idx="4798">
                  <c:v>2.5000000000000001E-3</c:v>
                </c:pt>
                <c:pt idx="4799">
                  <c:v>2.5000000000000001E-3</c:v>
                </c:pt>
                <c:pt idx="4800">
                  <c:v>2.5000000000000001E-3</c:v>
                </c:pt>
                <c:pt idx="4801">
                  <c:v>2.5000000000000001E-3</c:v>
                </c:pt>
                <c:pt idx="4802">
                  <c:v>2.5000000000000001E-3</c:v>
                </c:pt>
                <c:pt idx="4803">
                  <c:v>2.5000000000000001E-3</c:v>
                </c:pt>
                <c:pt idx="4804">
                  <c:v>2.5000000000000001E-3</c:v>
                </c:pt>
                <c:pt idx="4805">
                  <c:v>2.5000000000000001E-3</c:v>
                </c:pt>
                <c:pt idx="4806">
                  <c:v>2.5000000000000001E-3</c:v>
                </c:pt>
                <c:pt idx="4807">
                  <c:v>2.5000000000000001E-3</c:v>
                </c:pt>
                <c:pt idx="4808">
                  <c:v>2.5000000000000001E-3</c:v>
                </c:pt>
                <c:pt idx="4809">
                  <c:v>2.5000000000000001E-3</c:v>
                </c:pt>
                <c:pt idx="4810">
                  <c:v>2.5000000000000001E-3</c:v>
                </c:pt>
                <c:pt idx="4811">
                  <c:v>2.5000000000000001E-3</c:v>
                </c:pt>
                <c:pt idx="4812">
                  <c:v>2.5000000000000001E-3</c:v>
                </c:pt>
                <c:pt idx="4813">
                  <c:v>2.5000000000000001E-3</c:v>
                </c:pt>
                <c:pt idx="4814">
                  <c:v>2.5000000000000001E-3</c:v>
                </c:pt>
                <c:pt idx="4815">
                  <c:v>2.5000000000000001E-3</c:v>
                </c:pt>
                <c:pt idx="4816">
                  <c:v>2.5000000000000001E-3</c:v>
                </c:pt>
                <c:pt idx="4817">
                  <c:v>2.5000000000000001E-3</c:v>
                </c:pt>
                <c:pt idx="4818">
                  <c:v>2.5000000000000001E-3</c:v>
                </c:pt>
                <c:pt idx="4819">
                  <c:v>2.5000000000000001E-3</c:v>
                </c:pt>
                <c:pt idx="4820">
                  <c:v>2.5000000000000001E-3</c:v>
                </c:pt>
                <c:pt idx="4821">
                  <c:v>2.5000000000000001E-3</c:v>
                </c:pt>
                <c:pt idx="4822">
                  <c:v>2.5000000000000001E-3</c:v>
                </c:pt>
                <c:pt idx="4823">
                  <c:v>2.5000000000000001E-3</c:v>
                </c:pt>
                <c:pt idx="4824">
                  <c:v>2.5000000000000001E-3</c:v>
                </c:pt>
                <c:pt idx="4825">
                  <c:v>2.5000000000000001E-3</c:v>
                </c:pt>
                <c:pt idx="4826">
                  <c:v>2.5000000000000001E-3</c:v>
                </c:pt>
                <c:pt idx="4827">
                  <c:v>2.5000000000000001E-3</c:v>
                </c:pt>
                <c:pt idx="4828">
                  <c:v>2.5000000000000001E-3</c:v>
                </c:pt>
                <c:pt idx="4829">
                  <c:v>2.5000000000000001E-3</c:v>
                </c:pt>
                <c:pt idx="4830">
                  <c:v>2.5000000000000001E-3</c:v>
                </c:pt>
                <c:pt idx="4831">
                  <c:v>2.5000000000000001E-3</c:v>
                </c:pt>
                <c:pt idx="4832">
                  <c:v>2.5000000000000001E-3</c:v>
                </c:pt>
                <c:pt idx="4833">
                  <c:v>2.5000000000000001E-3</c:v>
                </c:pt>
                <c:pt idx="4834">
                  <c:v>2.5000000000000001E-3</c:v>
                </c:pt>
                <c:pt idx="4835">
                  <c:v>2.5000000000000001E-3</c:v>
                </c:pt>
                <c:pt idx="4836">
                  <c:v>2.5000000000000001E-3</c:v>
                </c:pt>
                <c:pt idx="4837">
                  <c:v>2.5000000000000001E-3</c:v>
                </c:pt>
                <c:pt idx="4838">
                  <c:v>2.5000000000000001E-3</c:v>
                </c:pt>
                <c:pt idx="4839">
                  <c:v>2.5000000000000001E-3</c:v>
                </c:pt>
                <c:pt idx="4840">
                  <c:v>2.5000000000000001E-3</c:v>
                </c:pt>
                <c:pt idx="4841">
                  <c:v>2.5000000000000001E-3</c:v>
                </c:pt>
                <c:pt idx="4842">
                  <c:v>2.5000000000000001E-3</c:v>
                </c:pt>
                <c:pt idx="4843">
                  <c:v>2.5000000000000001E-3</c:v>
                </c:pt>
                <c:pt idx="4844">
                  <c:v>2.5000000000000001E-3</c:v>
                </c:pt>
                <c:pt idx="4845">
                  <c:v>2.5000000000000001E-3</c:v>
                </c:pt>
                <c:pt idx="4846">
                  <c:v>2.5000000000000001E-3</c:v>
                </c:pt>
                <c:pt idx="4847">
                  <c:v>2.5000000000000001E-3</c:v>
                </c:pt>
                <c:pt idx="4848">
                  <c:v>2.5000000000000001E-3</c:v>
                </c:pt>
                <c:pt idx="4849">
                  <c:v>2.5000000000000001E-3</c:v>
                </c:pt>
                <c:pt idx="4850">
                  <c:v>2.5000000000000001E-3</c:v>
                </c:pt>
                <c:pt idx="4851">
                  <c:v>2.5000000000000001E-3</c:v>
                </c:pt>
                <c:pt idx="4852">
                  <c:v>2.5000000000000001E-3</c:v>
                </c:pt>
                <c:pt idx="4853">
                  <c:v>2.5000000000000001E-3</c:v>
                </c:pt>
                <c:pt idx="4854">
                  <c:v>2.5000000000000001E-3</c:v>
                </c:pt>
                <c:pt idx="4855">
                  <c:v>2.5000000000000001E-3</c:v>
                </c:pt>
                <c:pt idx="4856">
                  <c:v>2.5000000000000001E-3</c:v>
                </c:pt>
                <c:pt idx="4857">
                  <c:v>2.5000000000000001E-3</c:v>
                </c:pt>
                <c:pt idx="4858">
                  <c:v>2.5000000000000001E-3</c:v>
                </c:pt>
                <c:pt idx="4859">
                  <c:v>2.5000000000000001E-3</c:v>
                </c:pt>
                <c:pt idx="4860">
                  <c:v>2.5000000000000001E-3</c:v>
                </c:pt>
                <c:pt idx="4861">
                  <c:v>2.5000000000000001E-3</c:v>
                </c:pt>
                <c:pt idx="4862">
                  <c:v>2.5000000000000001E-3</c:v>
                </c:pt>
                <c:pt idx="4863">
                  <c:v>2.5000000000000001E-3</c:v>
                </c:pt>
                <c:pt idx="4864">
                  <c:v>2.5000000000000001E-3</c:v>
                </c:pt>
                <c:pt idx="4865">
                  <c:v>2.5000000000000001E-3</c:v>
                </c:pt>
                <c:pt idx="4866">
                  <c:v>2.5000000000000001E-3</c:v>
                </c:pt>
                <c:pt idx="4867">
                  <c:v>2.5000000000000001E-3</c:v>
                </c:pt>
                <c:pt idx="4868">
                  <c:v>2.5000000000000001E-3</c:v>
                </c:pt>
                <c:pt idx="4869">
                  <c:v>2.5000000000000001E-3</c:v>
                </c:pt>
                <c:pt idx="4870">
                  <c:v>2.5000000000000001E-3</c:v>
                </c:pt>
                <c:pt idx="4871">
                  <c:v>2.5000000000000001E-3</c:v>
                </c:pt>
                <c:pt idx="4872">
                  <c:v>2.5000000000000001E-3</c:v>
                </c:pt>
                <c:pt idx="4873">
                  <c:v>2.5000000000000001E-3</c:v>
                </c:pt>
                <c:pt idx="4874">
                  <c:v>2.5000000000000001E-3</c:v>
                </c:pt>
                <c:pt idx="4875">
                  <c:v>2.5000000000000001E-3</c:v>
                </c:pt>
                <c:pt idx="4876">
                  <c:v>2.5000000000000001E-3</c:v>
                </c:pt>
                <c:pt idx="4877">
                  <c:v>2.5000000000000001E-3</c:v>
                </c:pt>
                <c:pt idx="4878">
                  <c:v>2.5000000000000001E-3</c:v>
                </c:pt>
                <c:pt idx="4879">
                  <c:v>2.5000000000000001E-3</c:v>
                </c:pt>
                <c:pt idx="4880">
                  <c:v>2.5000000000000001E-3</c:v>
                </c:pt>
                <c:pt idx="4881">
                  <c:v>2.5000000000000001E-3</c:v>
                </c:pt>
                <c:pt idx="4882">
                  <c:v>2.5000000000000001E-3</c:v>
                </c:pt>
                <c:pt idx="4883">
                  <c:v>2.5000000000000001E-3</c:v>
                </c:pt>
                <c:pt idx="4884">
                  <c:v>2.5000000000000001E-3</c:v>
                </c:pt>
                <c:pt idx="4885">
                  <c:v>2.5000000000000001E-3</c:v>
                </c:pt>
                <c:pt idx="4886">
                  <c:v>2.5000000000000001E-3</c:v>
                </c:pt>
                <c:pt idx="4887">
                  <c:v>2.5000000000000001E-3</c:v>
                </c:pt>
                <c:pt idx="4888">
                  <c:v>2.5000000000000001E-3</c:v>
                </c:pt>
                <c:pt idx="4889">
                  <c:v>2.5000000000000001E-3</c:v>
                </c:pt>
                <c:pt idx="4890">
                  <c:v>2.5000000000000001E-3</c:v>
                </c:pt>
                <c:pt idx="4891">
                  <c:v>2.5000000000000001E-3</c:v>
                </c:pt>
                <c:pt idx="4892">
                  <c:v>2.5000000000000001E-3</c:v>
                </c:pt>
                <c:pt idx="4893">
                  <c:v>2.5000000000000001E-3</c:v>
                </c:pt>
                <c:pt idx="4894">
                  <c:v>2.5000000000000001E-3</c:v>
                </c:pt>
                <c:pt idx="4895">
                  <c:v>2.5000000000000001E-3</c:v>
                </c:pt>
                <c:pt idx="4896">
                  <c:v>2.5000000000000001E-3</c:v>
                </c:pt>
                <c:pt idx="4897">
                  <c:v>2.5000000000000001E-3</c:v>
                </c:pt>
                <c:pt idx="4898">
                  <c:v>2.5000000000000001E-3</c:v>
                </c:pt>
                <c:pt idx="4899">
                  <c:v>2.5000000000000001E-3</c:v>
                </c:pt>
                <c:pt idx="4900">
                  <c:v>2.5000000000000001E-3</c:v>
                </c:pt>
                <c:pt idx="4901">
                  <c:v>2.5000000000000001E-3</c:v>
                </c:pt>
                <c:pt idx="4902">
                  <c:v>2.5000000000000001E-3</c:v>
                </c:pt>
                <c:pt idx="4903">
                  <c:v>2.5000000000000001E-3</c:v>
                </c:pt>
                <c:pt idx="4904">
                  <c:v>2.5000000000000001E-3</c:v>
                </c:pt>
                <c:pt idx="4905">
                  <c:v>2.5000000000000001E-3</c:v>
                </c:pt>
                <c:pt idx="4906">
                  <c:v>2.5000000000000001E-3</c:v>
                </c:pt>
                <c:pt idx="4907">
                  <c:v>2.5000000000000001E-3</c:v>
                </c:pt>
                <c:pt idx="4908">
                  <c:v>2.5000000000000001E-3</c:v>
                </c:pt>
                <c:pt idx="4909">
                  <c:v>2.5000000000000001E-3</c:v>
                </c:pt>
                <c:pt idx="4910">
                  <c:v>2.5000000000000001E-3</c:v>
                </c:pt>
                <c:pt idx="4911">
                  <c:v>2.5000000000000001E-3</c:v>
                </c:pt>
                <c:pt idx="4912">
                  <c:v>2.5000000000000001E-3</c:v>
                </c:pt>
                <c:pt idx="4913">
                  <c:v>2.5000000000000001E-3</c:v>
                </c:pt>
                <c:pt idx="4914">
                  <c:v>2.5000000000000001E-3</c:v>
                </c:pt>
                <c:pt idx="4915">
                  <c:v>2.5000000000000001E-3</c:v>
                </c:pt>
                <c:pt idx="4916">
                  <c:v>2.5000000000000001E-3</c:v>
                </c:pt>
                <c:pt idx="4917">
                  <c:v>2.5000000000000001E-3</c:v>
                </c:pt>
                <c:pt idx="4918">
                  <c:v>2.5000000000000001E-3</c:v>
                </c:pt>
                <c:pt idx="4919">
                  <c:v>2.5000000000000001E-3</c:v>
                </c:pt>
                <c:pt idx="4920">
                  <c:v>2.5000000000000001E-3</c:v>
                </c:pt>
                <c:pt idx="4921">
                  <c:v>2.5000000000000001E-3</c:v>
                </c:pt>
                <c:pt idx="4922">
                  <c:v>2.5000000000000001E-3</c:v>
                </c:pt>
                <c:pt idx="4923">
                  <c:v>2.5000000000000001E-3</c:v>
                </c:pt>
                <c:pt idx="4924">
                  <c:v>2.5000000000000001E-3</c:v>
                </c:pt>
                <c:pt idx="4925">
                  <c:v>2.5000000000000001E-3</c:v>
                </c:pt>
                <c:pt idx="4926">
                  <c:v>2.5000000000000001E-3</c:v>
                </c:pt>
                <c:pt idx="4927">
                  <c:v>2.5000000000000001E-3</c:v>
                </c:pt>
                <c:pt idx="4928">
                  <c:v>2.5000000000000001E-3</c:v>
                </c:pt>
                <c:pt idx="4929">
                  <c:v>2.5000000000000001E-3</c:v>
                </c:pt>
                <c:pt idx="4930">
                  <c:v>2.5000000000000001E-3</c:v>
                </c:pt>
                <c:pt idx="4931">
                  <c:v>2.5000000000000001E-3</c:v>
                </c:pt>
                <c:pt idx="4932">
                  <c:v>2.5000000000000001E-3</c:v>
                </c:pt>
                <c:pt idx="4933">
                  <c:v>2.5000000000000001E-3</c:v>
                </c:pt>
                <c:pt idx="4934">
                  <c:v>2.5000000000000001E-3</c:v>
                </c:pt>
                <c:pt idx="4935">
                  <c:v>2.5000000000000001E-3</c:v>
                </c:pt>
                <c:pt idx="4936">
                  <c:v>2.5000000000000001E-3</c:v>
                </c:pt>
                <c:pt idx="4937">
                  <c:v>2.5000000000000001E-3</c:v>
                </c:pt>
                <c:pt idx="4938">
                  <c:v>2.5000000000000001E-3</c:v>
                </c:pt>
                <c:pt idx="4939">
                  <c:v>2.5000000000000001E-3</c:v>
                </c:pt>
                <c:pt idx="4940">
                  <c:v>2.5000000000000001E-3</c:v>
                </c:pt>
                <c:pt idx="4941">
                  <c:v>2.5000000000000001E-3</c:v>
                </c:pt>
                <c:pt idx="4942">
                  <c:v>2.5000000000000001E-3</c:v>
                </c:pt>
                <c:pt idx="4943">
                  <c:v>2.5000000000000001E-3</c:v>
                </c:pt>
                <c:pt idx="4944">
                  <c:v>2.5000000000000001E-3</c:v>
                </c:pt>
                <c:pt idx="4945">
                  <c:v>2.5000000000000001E-3</c:v>
                </c:pt>
                <c:pt idx="4946">
                  <c:v>2.5000000000000001E-3</c:v>
                </c:pt>
                <c:pt idx="4947">
                  <c:v>2.5000000000000001E-3</c:v>
                </c:pt>
                <c:pt idx="4948">
                  <c:v>2.5000000000000001E-3</c:v>
                </c:pt>
                <c:pt idx="4949">
                  <c:v>2.5000000000000001E-3</c:v>
                </c:pt>
                <c:pt idx="4950">
                  <c:v>2.5000000000000001E-3</c:v>
                </c:pt>
                <c:pt idx="4951">
                  <c:v>2.5000000000000001E-3</c:v>
                </c:pt>
                <c:pt idx="4952">
                  <c:v>2.5000000000000001E-3</c:v>
                </c:pt>
                <c:pt idx="4953">
                  <c:v>2.5000000000000001E-3</c:v>
                </c:pt>
                <c:pt idx="4954">
                  <c:v>2.5000000000000001E-3</c:v>
                </c:pt>
                <c:pt idx="4955">
                  <c:v>2.5000000000000001E-3</c:v>
                </c:pt>
                <c:pt idx="4956">
                  <c:v>2.5000000000000001E-3</c:v>
                </c:pt>
                <c:pt idx="4957">
                  <c:v>2.5000000000000001E-3</c:v>
                </c:pt>
                <c:pt idx="4958">
                  <c:v>2.5000000000000001E-3</c:v>
                </c:pt>
                <c:pt idx="4959">
                  <c:v>2.5000000000000001E-3</c:v>
                </c:pt>
                <c:pt idx="4960">
                  <c:v>2.5000000000000001E-3</c:v>
                </c:pt>
                <c:pt idx="4961">
                  <c:v>2.5000000000000001E-3</c:v>
                </c:pt>
                <c:pt idx="4962">
                  <c:v>2.5000000000000001E-3</c:v>
                </c:pt>
                <c:pt idx="4963">
                  <c:v>2.5000000000000001E-3</c:v>
                </c:pt>
                <c:pt idx="4964">
                  <c:v>2.5000000000000001E-3</c:v>
                </c:pt>
                <c:pt idx="4965">
                  <c:v>2.5000000000000001E-3</c:v>
                </c:pt>
                <c:pt idx="4966">
                  <c:v>2.5000000000000001E-3</c:v>
                </c:pt>
                <c:pt idx="4967">
                  <c:v>2.5000000000000001E-3</c:v>
                </c:pt>
                <c:pt idx="4968">
                  <c:v>2.5000000000000001E-3</c:v>
                </c:pt>
                <c:pt idx="4969">
                  <c:v>2.5000000000000001E-3</c:v>
                </c:pt>
                <c:pt idx="4970">
                  <c:v>2.5000000000000001E-3</c:v>
                </c:pt>
                <c:pt idx="4971">
                  <c:v>2.5000000000000001E-3</c:v>
                </c:pt>
                <c:pt idx="4972">
                  <c:v>2.5000000000000001E-3</c:v>
                </c:pt>
                <c:pt idx="4973">
                  <c:v>2.5000000000000001E-3</c:v>
                </c:pt>
                <c:pt idx="4974">
                  <c:v>2.5000000000000001E-3</c:v>
                </c:pt>
                <c:pt idx="4975">
                  <c:v>2.5000000000000001E-3</c:v>
                </c:pt>
                <c:pt idx="4976">
                  <c:v>2.5000000000000001E-3</c:v>
                </c:pt>
                <c:pt idx="4977">
                  <c:v>2.5000000000000001E-3</c:v>
                </c:pt>
                <c:pt idx="4978">
                  <c:v>2.5000000000000001E-3</c:v>
                </c:pt>
                <c:pt idx="4979">
                  <c:v>2.5000000000000001E-3</c:v>
                </c:pt>
                <c:pt idx="4980">
                  <c:v>2.5000000000000001E-3</c:v>
                </c:pt>
                <c:pt idx="4981">
                  <c:v>2.5000000000000001E-3</c:v>
                </c:pt>
                <c:pt idx="4982">
                  <c:v>2.5000000000000001E-3</c:v>
                </c:pt>
                <c:pt idx="4983">
                  <c:v>2.5000000000000001E-3</c:v>
                </c:pt>
                <c:pt idx="4984">
                  <c:v>2.5000000000000001E-3</c:v>
                </c:pt>
                <c:pt idx="4985">
                  <c:v>2.5000000000000001E-3</c:v>
                </c:pt>
                <c:pt idx="4986">
                  <c:v>2.5000000000000001E-3</c:v>
                </c:pt>
                <c:pt idx="4987">
                  <c:v>2.5000000000000001E-3</c:v>
                </c:pt>
                <c:pt idx="4988">
                  <c:v>2.5000000000000001E-3</c:v>
                </c:pt>
                <c:pt idx="4989">
                  <c:v>2.5000000000000001E-3</c:v>
                </c:pt>
                <c:pt idx="4990">
                  <c:v>2.5000000000000001E-3</c:v>
                </c:pt>
                <c:pt idx="4991">
                  <c:v>2.5000000000000001E-3</c:v>
                </c:pt>
                <c:pt idx="4992">
                  <c:v>2.5000000000000001E-3</c:v>
                </c:pt>
                <c:pt idx="4993">
                  <c:v>2.5000000000000001E-3</c:v>
                </c:pt>
                <c:pt idx="4994">
                  <c:v>2.5000000000000001E-3</c:v>
                </c:pt>
                <c:pt idx="4995">
                  <c:v>2.5000000000000001E-3</c:v>
                </c:pt>
                <c:pt idx="4996">
                  <c:v>2.5000000000000001E-3</c:v>
                </c:pt>
                <c:pt idx="4997">
                  <c:v>2.5000000000000001E-3</c:v>
                </c:pt>
                <c:pt idx="4998">
                  <c:v>2.5000000000000001E-3</c:v>
                </c:pt>
                <c:pt idx="4999">
                  <c:v>2.5000000000000001E-3</c:v>
                </c:pt>
                <c:pt idx="5000">
                  <c:v>2.5000000000000001E-3</c:v>
                </c:pt>
                <c:pt idx="5001">
                  <c:v>2.5000000000000001E-3</c:v>
                </c:pt>
                <c:pt idx="5002">
                  <c:v>2.5000000000000001E-3</c:v>
                </c:pt>
                <c:pt idx="5003">
                  <c:v>2.5000000000000001E-3</c:v>
                </c:pt>
                <c:pt idx="5004">
                  <c:v>2.5000000000000001E-3</c:v>
                </c:pt>
                <c:pt idx="5005">
                  <c:v>2.5000000000000001E-3</c:v>
                </c:pt>
                <c:pt idx="5006">
                  <c:v>2.5000000000000001E-3</c:v>
                </c:pt>
                <c:pt idx="5007">
                  <c:v>2.5000000000000001E-3</c:v>
                </c:pt>
                <c:pt idx="5008">
                  <c:v>2.5000000000000001E-3</c:v>
                </c:pt>
                <c:pt idx="5009">
                  <c:v>2.5000000000000001E-3</c:v>
                </c:pt>
                <c:pt idx="5010">
                  <c:v>2.5000000000000001E-3</c:v>
                </c:pt>
                <c:pt idx="5011">
                  <c:v>2.5000000000000001E-3</c:v>
                </c:pt>
                <c:pt idx="5012">
                  <c:v>2.5000000000000001E-3</c:v>
                </c:pt>
                <c:pt idx="5013">
                  <c:v>2.5000000000000001E-3</c:v>
                </c:pt>
                <c:pt idx="5014">
                  <c:v>2.5000000000000001E-3</c:v>
                </c:pt>
                <c:pt idx="5015">
                  <c:v>2.5000000000000001E-3</c:v>
                </c:pt>
                <c:pt idx="5016">
                  <c:v>2.5000000000000001E-3</c:v>
                </c:pt>
                <c:pt idx="5017">
                  <c:v>2.5000000000000001E-3</c:v>
                </c:pt>
                <c:pt idx="5018">
                  <c:v>2.5000000000000001E-3</c:v>
                </c:pt>
                <c:pt idx="5019">
                  <c:v>2.5000000000000001E-3</c:v>
                </c:pt>
                <c:pt idx="5020">
                  <c:v>2.5000000000000001E-3</c:v>
                </c:pt>
                <c:pt idx="5021">
                  <c:v>2.5000000000000001E-3</c:v>
                </c:pt>
                <c:pt idx="5022">
                  <c:v>2.5000000000000001E-3</c:v>
                </c:pt>
                <c:pt idx="5023">
                  <c:v>2.5000000000000001E-3</c:v>
                </c:pt>
                <c:pt idx="5024">
                  <c:v>2.5000000000000001E-3</c:v>
                </c:pt>
                <c:pt idx="5025">
                  <c:v>2.5000000000000001E-3</c:v>
                </c:pt>
                <c:pt idx="5026">
                  <c:v>2.5000000000000001E-3</c:v>
                </c:pt>
                <c:pt idx="5027">
                  <c:v>2.5000000000000001E-3</c:v>
                </c:pt>
                <c:pt idx="5028">
                  <c:v>2.5000000000000001E-3</c:v>
                </c:pt>
                <c:pt idx="5029">
                  <c:v>2.5000000000000001E-3</c:v>
                </c:pt>
                <c:pt idx="5030">
                  <c:v>2.5000000000000001E-3</c:v>
                </c:pt>
                <c:pt idx="5031">
                  <c:v>2.5000000000000001E-3</c:v>
                </c:pt>
                <c:pt idx="5032">
                  <c:v>2.5000000000000001E-3</c:v>
                </c:pt>
                <c:pt idx="5033">
                  <c:v>2.5000000000000001E-3</c:v>
                </c:pt>
                <c:pt idx="5034">
                  <c:v>2.5000000000000001E-3</c:v>
                </c:pt>
                <c:pt idx="5035">
                  <c:v>2.5000000000000001E-3</c:v>
                </c:pt>
                <c:pt idx="5036">
                  <c:v>2.5000000000000001E-3</c:v>
                </c:pt>
                <c:pt idx="5037">
                  <c:v>2.5000000000000001E-3</c:v>
                </c:pt>
                <c:pt idx="5038">
                  <c:v>2.5000000000000001E-3</c:v>
                </c:pt>
                <c:pt idx="5039">
                  <c:v>2.5000000000000001E-3</c:v>
                </c:pt>
                <c:pt idx="5040">
                  <c:v>2.5000000000000001E-3</c:v>
                </c:pt>
                <c:pt idx="5041">
                  <c:v>2.5000000000000001E-3</c:v>
                </c:pt>
                <c:pt idx="5042">
                  <c:v>2.5000000000000001E-3</c:v>
                </c:pt>
                <c:pt idx="5043">
                  <c:v>2.5000000000000001E-3</c:v>
                </c:pt>
                <c:pt idx="5044">
                  <c:v>2.5000000000000001E-3</c:v>
                </c:pt>
                <c:pt idx="5045">
                  <c:v>2.5000000000000001E-3</c:v>
                </c:pt>
                <c:pt idx="5046">
                  <c:v>2.5000000000000001E-3</c:v>
                </c:pt>
                <c:pt idx="5047">
                  <c:v>2.5000000000000001E-3</c:v>
                </c:pt>
                <c:pt idx="5048">
                  <c:v>2.5000000000000001E-3</c:v>
                </c:pt>
                <c:pt idx="5049">
                  <c:v>2.5000000000000001E-3</c:v>
                </c:pt>
                <c:pt idx="5050">
                  <c:v>2.5000000000000001E-3</c:v>
                </c:pt>
                <c:pt idx="5051">
                  <c:v>2.5000000000000001E-3</c:v>
                </c:pt>
                <c:pt idx="5052">
                  <c:v>2.5000000000000001E-3</c:v>
                </c:pt>
                <c:pt idx="5053">
                  <c:v>2.5000000000000001E-3</c:v>
                </c:pt>
                <c:pt idx="5054">
                  <c:v>2.5000000000000001E-3</c:v>
                </c:pt>
                <c:pt idx="5055">
                  <c:v>2.5000000000000001E-3</c:v>
                </c:pt>
                <c:pt idx="5056">
                  <c:v>2.5000000000000001E-3</c:v>
                </c:pt>
                <c:pt idx="5057">
                  <c:v>2.5000000000000001E-3</c:v>
                </c:pt>
                <c:pt idx="5058">
                  <c:v>2.5000000000000001E-3</c:v>
                </c:pt>
                <c:pt idx="5059">
                  <c:v>2.5000000000000001E-3</c:v>
                </c:pt>
                <c:pt idx="5060">
                  <c:v>2.5000000000000001E-3</c:v>
                </c:pt>
                <c:pt idx="5061">
                  <c:v>2.5000000000000001E-3</c:v>
                </c:pt>
                <c:pt idx="5062">
                  <c:v>2.5000000000000001E-3</c:v>
                </c:pt>
                <c:pt idx="5063">
                  <c:v>2.5000000000000001E-3</c:v>
                </c:pt>
                <c:pt idx="5064">
                  <c:v>2.5000000000000001E-3</c:v>
                </c:pt>
                <c:pt idx="5065">
                  <c:v>2.5000000000000001E-3</c:v>
                </c:pt>
                <c:pt idx="5066">
                  <c:v>2.5000000000000001E-3</c:v>
                </c:pt>
                <c:pt idx="5067">
                  <c:v>2.5000000000000001E-3</c:v>
                </c:pt>
                <c:pt idx="5068">
                  <c:v>2.5000000000000001E-3</c:v>
                </c:pt>
                <c:pt idx="5069">
                  <c:v>2.5000000000000001E-3</c:v>
                </c:pt>
                <c:pt idx="5070">
                  <c:v>2.5000000000000001E-3</c:v>
                </c:pt>
                <c:pt idx="5071">
                  <c:v>2.5000000000000001E-3</c:v>
                </c:pt>
                <c:pt idx="5072">
                  <c:v>2.5000000000000001E-3</c:v>
                </c:pt>
                <c:pt idx="5073">
                  <c:v>2.5000000000000001E-3</c:v>
                </c:pt>
                <c:pt idx="5074">
                  <c:v>2.5000000000000001E-3</c:v>
                </c:pt>
                <c:pt idx="5075">
                  <c:v>2.5000000000000001E-3</c:v>
                </c:pt>
                <c:pt idx="5076">
                  <c:v>2.5000000000000001E-3</c:v>
                </c:pt>
                <c:pt idx="5077">
                  <c:v>2.5000000000000001E-3</c:v>
                </c:pt>
                <c:pt idx="5078">
                  <c:v>2.5000000000000001E-3</c:v>
                </c:pt>
                <c:pt idx="5079">
                  <c:v>2.5000000000000001E-3</c:v>
                </c:pt>
                <c:pt idx="5080">
                  <c:v>2.5000000000000001E-3</c:v>
                </c:pt>
                <c:pt idx="5081">
                  <c:v>2.5000000000000001E-3</c:v>
                </c:pt>
                <c:pt idx="5082">
                  <c:v>2.5000000000000001E-3</c:v>
                </c:pt>
                <c:pt idx="5083">
                  <c:v>2.5000000000000001E-3</c:v>
                </c:pt>
                <c:pt idx="5084">
                  <c:v>2.5000000000000001E-3</c:v>
                </c:pt>
                <c:pt idx="5085">
                  <c:v>2.5000000000000001E-3</c:v>
                </c:pt>
                <c:pt idx="5086">
                  <c:v>2.5000000000000001E-3</c:v>
                </c:pt>
                <c:pt idx="5087">
                  <c:v>2.5000000000000001E-3</c:v>
                </c:pt>
                <c:pt idx="5088">
                  <c:v>2.5000000000000001E-3</c:v>
                </c:pt>
                <c:pt idx="5089">
                  <c:v>2.5000000000000001E-3</c:v>
                </c:pt>
                <c:pt idx="5090">
                  <c:v>2.5000000000000001E-3</c:v>
                </c:pt>
                <c:pt idx="5091">
                  <c:v>2.5000000000000001E-3</c:v>
                </c:pt>
                <c:pt idx="5092">
                  <c:v>2.5000000000000001E-3</c:v>
                </c:pt>
                <c:pt idx="5093">
                  <c:v>2.5000000000000001E-3</c:v>
                </c:pt>
                <c:pt idx="5094">
                  <c:v>2.5000000000000001E-3</c:v>
                </c:pt>
                <c:pt idx="5095">
                  <c:v>2.5000000000000001E-3</c:v>
                </c:pt>
                <c:pt idx="5096">
                  <c:v>2.5000000000000001E-3</c:v>
                </c:pt>
                <c:pt idx="5097">
                  <c:v>2.5000000000000001E-3</c:v>
                </c:pt>
                <c:pt idx="5098">
                  <c:v>2.5000000000000001E-3</c:v>
                </c:pt>
                <c:pt idx="5099">
                  <c:v>2.5000000000000001E-3</c:v>
                </c:pt>
                <c:pt idx="5100">
                  <c:v>2.5000000000000001E-3</c:v>
                </c:pt>
                <c:pt idx="5101">
                  <c:v>2.5000000000000001E-3</c:v>
                </c:pt>
                <c:pt idx="5102">
                  <c:v>2.5000000000000001E-3</c:v>
                </c:pt>
                <c:pt idx="5103">
                  <c:v>2.5000000000000001E-3</c:v>
                </c:pt>
                <c:pt idx="5104">
                  <c:v>2.5000000000000001E-3</c:v>
                </c:pt>
                <c:pt idx="5105">
                  <c:v>2.5000000000000001E-3</c:v>
                </c:pt>
                <c:pt idx="5106">
                  <c:v>2.5000000000000001E-3</c:v>
                </c:pt>
                <c:pt idx="5107">
                  <c:v>2.5000000000000001E-3</c:v>
                </c:pt>
                <c:pt idx="5108">
                  <c:v>2.5000000000000001E-3</c:v>
                </c:pt>
                <c:pt idx="5109">
                  <c:v>2.5000000000000001E-3</c:v>
                </c:pt>
                <c:pt idx="5110">
                  <c:v>2.5000000000000001E-3</c:v>
                </c:pt>
                <c:pt idx="5111">
                  <c:v>2.5000000000000001E-3</c:v>
                </c:pt>
                <c:pt idx="5112">
                  <c:v>2.5000000000000001E-3</c:v>
                </c:pt>
                <c:pt idx="5113">
                  <c:v>2.5000000000000001E-3</c:v>
                </c:pt>
                <c:pt idx="5114">
                  <c:v>2.5000000000000001E-3</c:v>
                </c:pt>
                <c:pt idx="5115">
                  <c:v>2.5000000000000001E-3</c:v>
                </c:pt>
                <c:pt idx="5116">
                  <c:v>2.5000000000000001E-3</c:v>
                </c:pt>
                <c:pt idx="5117">
                  <c:v>2.5000000000000001E-3</c:v>
                </c:pt>
                <c:pt idx="5118">
                  <c:v>2.5000000000000001E-3</c:v>
                </c:pt>
                <c:pt idx="5119">
                  <c:v>2.5000000000000001E-3</c:v>
                </c:pt>
                <c:pt idx="5120">
                  <c:v>2.5000000000000001E-3</c:v>
                </c:pt>
                <c:pt idx="5121">
                  <c:v>2.5000000000000001E-3</c:v>
                </c:pt>
                <c:pt idx="5122">
                  <c:v>2.5000000000000001E-3</c:v>
                </c:pt>
                <c:pt idx="5123">
                  <c:v>2.5000000000000001E-3</c:v>
                </c:pt>
                <c:pt idx="5124">
                  <c:v>2.5000000000000001E-3</c:v>
                </c:pt>
                <c:pt idx="5125">
                  <c:v>2.5000000000000001E-3</c:v>
                </c:pt>
                <c:pt idx="5126">
                  <c:v>2.5000000000000001E-3</c:v>
                </c:pt>
                <c:pt idx="5127">
                  <c:v>2.5000000000000001E-3</c:v>
                </c:pt>
                <c:pt idx="5128">
                  <c:v>2.5000000000000001E-3</c:v>
                </c:pt>
                <c:pt idx="5129">
                  <c:v>2.5000000000000001E-3</c:v>
                </c:pt>
                <c:pt idx="5130">
                  <c:v>2.5000000000000001E-3</c:v>
                </c:pt>
                <c:pt idx="5131">
                  <c:v>2.5000000000000001E-3</c:v>
                </c:pt>
                <c:pt idx="5132">
                  <c:v>2.5000000000000001E-3</c:v>
                </c:pt>
                <c:pt idx="5133">
                  <c:v>2.5000000000000001E-3</c:v>
                </c:pt>
                <c:pt idx="5134">
                  <c:v>2.5000000000000001E-3</c:v>
                </c:pt>
                <c:pt idx="5135">
                  <c:v>2.5000000000000001E-3</c:v>
                </c:pt>
                <c:pt idx="5136">
                  <c:v>2.5000000000000001E-3</c:v>
                </c:pt>
                <c:pt idx="5137">
                  <c:v>2.5000000000000001E-3</c:v>
                </c:pt>
                <c:pt idx="5138">
                  <c:v>2.5000000000000001E-3</c:v>
                </c:pt>
                <c:pt idx="5139">
                  <c:v>2.5000000000000001E-3</c:v>
                </c:pt>
                <c:pt idx="5140">
                  <c:v>2.5000000000000001E-3</c:v>
                </c:pt>
                <c:pt idx="5141">
                  <c:v>2.5000000000000001E-3</c:v>
                </c:pt>
                <c:pt idx="5142">
                  <c:v>2.5000000000000001E-3</c:v>
                </c:pt>
                <c:pt idx="5143">
                  <c:v>2.5000000000000001E-3</c:v>
                </c:pt>
                <c:pt idx="5144">
                  <c:v>2.5000000000000001E-3</c:v>
                </c:pt>
                <c:pt idx="5145">
                  <c:v>2.5000000000000001E-3</c:v>
                </c:pt>
                <c:pt idx="5146">
                  <c:v>2.5000000000000001E-3</c:v>
                </c:pt>
                <c:pt idx="5147">
                  <c:v>2.5000000000000001E-3</c:v>
                </c:pt>
                <c:pt idx="5148">
                  <c:v>2.5000000000000001E-3</c:v>
                </c:pt>
                <c:pt idx="5149">
                  <c:v>2.5000000000000001E-3</c:v>
                </c:pt>
                <c:pt idx="5150">
                  <c:v>2.5000000000000001E-3</c:v>
                </c:pt>
                <c:pt idx="5151">
                  <c:v>2.5000000000000001E-3</c:v>
                </c:pt>
                <c:pt idx="5152">
                  <c:v>2.5000000000000001E-3</c:v>
                </c:pt>
                <c:pt idx="5153">
                  <c:v>2.5000000000000001E-3</c:v>
                </c:pt>
                <c:pt idx="5154">
                  <c:v>2.5000000000000001E-3</c:v>
                </c:pt>
                <c:pt idx="5155">
                  <c:v>2.5000000000000001E-3</c:v>
                </c:pt>
                <c:pt idx="5156">
                  <c:v>2.5000000000000001E-3</c:v>
                </c:pt>
                <c:pt idx="5157">
                  <c:v>2.5000000000000001E-3</c:v>
                </c:pt>
                <c:pt idx="5158">
                  <c:v>2.5000000000000001E-3</c:v>
                </c:pt>
                <c:pt idx="5159">
                  <c:v>2.5000000000000001E-3</c:v>
                </c:pt>
                <c:pt idx="5160">
                  <c:v>2.5000000000000001E-3</c:v>
                </c:pt>
                <c:pt idx="5161">
                  <c:v>2.5000000000000001E-3</c:v>
                </c:pt>
                <c:pt idx="5162">
                  <c:v>2.5000000000000001E-3</c:v>
                </c:pt>
                <c:pt idx="5163">
                  <c:v>2.5000000000000001E-3</c:v>
                </c:pt>
                <c:pt idx="5164">
                  <c:v>2.5000000000000001E-3</c:v>
                </c:pt>
                <c:pt idx="5165">
                  <c:v>2.5000000000000001E-3</c:v>
                </c:pt>
                <c:pt idx="5166">
                  <c:v>2.5000000000000001E-3</c:v>
                </c:pt>
                <c:pt idx="5167">
                  <c:v>2.5000000000000001E-3</c:v>
                </c:pt>
                <c:pt idx="5168">
                  <c:v>2.5000000000000001E-3</c:v>
                </c:pt>
                <c:pt idx="5169">
                  <c:v>2.5000000000000001E-3</c:v>
                </c:pt>
                <c:pt idx="5170">
                  <c:v>2.5000000000000001E-3</c:v>
                </c:pt>
                <c:pt idx="5171">
                  <c:v>2.5000000000000001E-3</c:v>
                </c:pt>
                <c:pt idx="5172">
                  <c:v>2.5000000000000001E-3</c:v>
                </c:pt>
                <c:pt idx="5173">
                  <c:v>2.5000000000000001E-3</c:v>
                </c:pt>
                <c:pt idx="5174">
                  <c:v>2.5000000000000001E-3</c:v>
                </c:pt>
                <c:pt idx="5175">
                  <c:v>2.5000000000000001E-3</c:v>
                </c:pt>
                <c:pt idx="5176">
                  <c:v>2.5000000000000001E-3</c:v>
                </c:pt>
                <c:pt idx="5177">
                  <c:v>2.5000000000000001E-3</c:v>
                </c:pt>
                <c:pt idx="5178">
                  <c:v>2.5000000000000001E-3</c:v>
                </c:pt>
                <c:pt idx="5179">
                  <c:v>2.5000000000000001E-3</c:v>
                </c:pt>
                <c:pt idx="5180">
                  <c:v>2.5000000000000001E-3</c:v>
                </c:pt>
                <c:pt idx="5181">
                  <c:v>2.5000000000000001E-3</c:v>
                </c:pt>
                <c:pt idx="5182">
                  <c:v>2.5000000000000001E-3</c:v>
                </c:pt>
                <c:pt idx="5183">
                  <c:v>2.5000000000000001E-3</c:v>
                </c:pt>
                <c:pt idx="5184">
                  <c:v>2.5000000000000001E-3</c:v>
                </c:pt>
                <c:pt idx="5185">
                  <c:v>2.5000000000000001E-3</c:v>
                </c:pt>
                <c:pt idx="5186">
                  <c:v>2.5000000000000001E-3</c:v>
                </c:pt>
                <c:pt idx="5187">
                  <c:v>2.5000000000000001E-3</c:v>
                </c:pt>
                <c:pt idx="5188">
                  <c:v>2.5000000000000001E-3</c:v>
                </c:pt>
                <c:pt idx="5189">
                  <c:v>2.5000000000000001E-3</c:v>
                </c:pt>
                <c:pt idx="5190">
                  <c:v>2.5000000000000001E-3</c:v>
                </c:pt>
                <c:pt idx="5191">
                  <c:v>2.5000000000000001E-3</c:v>
                </c:pt>
                <c:pt idx="5192">
                  <c:v>2.5000000000000001E-3</c:v>
                </c:pt>
                <c:pt idx="5193">
                  <c:v>2.5000000000000001E-3</c:v>
                </c:pt>
                <c:pt idx="5194">
                  <c:v>2.5000000000000001E-3</c:v>
                </c:pt>
                <c:pt idx="5195">
                  <c:v>2.5000000000000001E-3</c:v>
                </c:pt>
                <c:pt idx="5196">
                  <c:v>2.5000000000000001E-3</c:v>
                </c:pt>
                <c:pt idx="5197">
                  <c:v>2.5000000000000001E-3</c:v>
                </c:pt>
                <c:pt idx="5198">
                  <c:v>2.5000000000000001E-3</c:v>
                </c:pt>
                <c:pt idx="5199">
                  <c:v>2.5000000000000001E-3</c:v>
                </c:pt>
                <c:pt idx="5200">
                  <c:v>2.5000000000000001E-3</c:v>
                </c:pt>
                <c:pt idx="5201">
                  <c:v>2.5000000000000001E-3</c:v>
                </c:pt>
                <c:pt idx="5202">
                  <c:v>2.5000000000000001E-3</c:v>
                </c:pt>
                <c:pt idx="5203">
                  <c:v>2.5000000000000001E-3</c:v>
                </c:pt>
                <c:pt idx="5204">
                  <c:v>2.5000000000000001E-3</c:v>
                </c:pt>
                <c:pt idx="5205">
                  <c:v>2.5000000000000001E-3</c:v>
                </c:pt>
                <c:pt idx="5206">
                  <c:v>2.5000000000000001E-3</c:v>
                </c:pt>
                <c:pt idx="5207">
                  <c:v>2.5000000000000001E-3</c:v>
                </c:pt>
                <c:pt idx="5208">
                  <c:v>2.5000000000000001E-3</c:v>
                </c:pt>
                <c:pt idx="5209">
                  <c:v>2.5000000000000001E-3</c:v>
                </c:pt>
                <c:pt idx="5210">
                  <c:v>2.5000000000000001E-3</c:v>
                </c:pt>
                <c:pt idx="5211">
                  <c:v>2.5000000000000001E-3</c:v>
                </c:pt>
                <c:pt idx="5212">
                  <c:v>2.5000000000000001E-3</c:v>
                </c:pt>
                <c:pt idx="5213">
                  <c:v>2.5000000000000001E-3</c:v>
                </c:pt>
                <c:pt idx="5214">
                  <c:v>2.5000000000000001E-3</c:v>
                </c:pt>
                <c:pt idx="5215">
                  <c:v>2.5000000000000001E-3</c:v>
                </c:pt>
                <c:pt idx="5216">
                  <c:v>2.5000000000000001E-3</c:v>
                </c:pt>
                <c:pt idx="5217">
                  <c:v>2.5000000000000001E-3</c:v>
                </c:pt>
                <c:pt idx="5218">
                  <c:v>2.5000000000000001E-3</c:v>
                </c:pt>
                <c:pt idx="5219">
                  <c:v>2.5000000000000001E-3</c:v>
                </c:pt>
                <c:pt idx="5220">
                  <c:v>2.5000000000000001E-3</c:v>
                </c:pt>
                <c:pt idx="5221">
                  <c:v>2.5000000000000001E-3</c:v>
                </c:pt>
                <c:pt idx="5222">
                  <c:v>2.5000000000000001E-3</c:v>
                </c:pt>
                <c:pt idx="5223">
                  <c:v>2.5000000000000001E-3</c:v>
                </c:pt>
                <c:pt idx="5224">
                  <c:v>2.5000000000000001E-3</c:v>
                </c:pt>
                <c:pt idx="5225">
                  <c:v>2.5000000000000001E-3</c:v>
                </c:pt>
                <c:pt idx="5226">
                  <c:v>2.5000000000000001E-3</c:v>
                </c:pt>
                <c:pt idx="5227">
                  <c:v>2.5000000000000001E-3</c:v>
                </c:pt>
                <c:pt idx="5228">
                  <c:v>2.5000000000000001E-3</c:v>
                </c:pt>
                <c:pt idx="5229">
                  <c:v>2.5000000000000001E-3</c:v>
                </c:pt>
                <c:pt idx="5230">
                  <c:v>2.5000000000000001E-3</c:v>
                </c:pt>
                <c:pt idx="5231">
                  <c:v>2.5000000000000001E-3</c:v>
                </c:pt>
                <c:pt idx="5232">
                  <c:v>2.5000000000000001E-3</c:v>
                </c:pt>
                <c:pt idx="5233">
                  <c:v>2.5000000000000001E-3</c:v>
                </c:pt>
                <c:pt idx="5234">
                  <c:v>2.5000000000000001E-3</c:v>
                </c:pt>
                <c:pt idx="5235">
                  <c:v>2.5000000000000001E-3</c:v>
                </c:pt>
                <c:pt idx="5236">
                  <c:v>2.5000000000000001E-3</c:v>
                </c:pt>
                <c:pt idx="5237">
                  <c:v>2.5000000000000001E-3</c:v>
                </c:pt>
                <c:pt idx="5238">
                  <c:v>2.5000000000000001E-3</c:v>
                </c:pt>
                <c:pt idx="5239">
                  <c:v>2.5000000000000001E-3</c:v>
                </c:pt>
                <c:pt idx="5240">
                  <c:v>2.5000000000000001E-3</c:v>
                </c:pt>
                <c:pt idx="5241">
                  <c:v>2.5000000000000001E-3</c:v>
                </c:pt>
                <c:pt idx="5242">
                  <c:v>2.5000000000000001E-3</c:v>
                </c:pt>
                <c:pt idx="5243">
                  <c:v>2.5000000000000001E-3</c:v>
                </c:pt>
                <c:pt idx="5244">
                  <c:v>2.5000000000000001E-3</c:v>
                </c:pt>
                <c:pt idx="5245">
                  <c:v>2.5000000000000001E-3</c:v>
                </c:pt>
                <c:pt idx="5246">
                  <c:v>2.5000000000000001E-3</c:v>
                </c:pt>
                <c:pt idx="5247">
                  <c:v>2.5000000000000001E-3</c:v>
                </c:pt>
                <c:pt idx="5248">
                  <c:v>2.5000000000000001E-3</c:v>
                </c:pt>
                <c:pt idx="5249">
                  <c:v>2.5000000000000001E-3</c:v>
                </c:pt>
                <c:pt idx="5250">
                  <c:v>2.5000000000000001E-3</c:v>
                </c:pt>
                <c:pt idx="5251">
                  <c:v>2.5000000000000001E-3</c:v>
                </c:pt>
                <c:pt idx="5252">
                  <c:v>2.5000000000000001E-3</c:v>
                </c:pt>
                <c:pt idx="5253">
                  <c:v>2.5000000000000001E-3</c:v>
                </c:pt>
                <c:pt idx="5254">
                  <c:v>2.5000000000000001E-3</c:v>
                </c:pt>
                <c:pt idx="5255">
                  <c:v>2.5000000000000001E-3</c:v>
                </c:pt>
                <c:pt idx="5256">
                  <c:v>2.5000000000000001E-3</c:v>
                </c:pt>
                <c:pt idx="5257">
                  <c:v>2.5000000000000001E-3</c:v>
                </c:pt>
                <c:pt idx="5258">
                  <c:v>2.5000000000000001E-3</c:v>
                </c:pt>
                <c:pt idx="5259">
                  <c:v>2.5000000000000001E-3</c:v>
                </c:pt>
                <c:pt idx="5260">
                  <c:v>2.5000000000000001E-3</c:v>
                </c:pt>
                <c:pt idx="5261">
                  <c:v>2.5000000000000001E-3</c:v>
                </c:pt>
                <c:pt idx="5262">
                  <c:v>2.5000000000000001E-3</c:v>
                </c:pt>
                <c:pt idx="5263">
                  <c:v>2.5000000000000001E-3</c:v>
                </c:pt>
                <c:pt idx="5264">
                  <c:v>2.5000000000000001E-3</c:v>
                </c:pt>
                <c:pt idx="5265">
                  <c:v>2.5000000000000001E-3</c:v>
                </c:pt>
                <c:pt idx="5266">
                  <c:v>2.5000000000000001E-3</c:v>
                </c:pt>
                <c:pt idx="5267">
                  <c:v>2.5000000000000001E-3</c:v>
                </c:pt>
                <c:pt idx="5268">
                  <c:v>2.5000000000000001E-3</c:v>
                </c:pt>
                <c:pt idx="5269">
                  <c:v>2.5000000000000001E-3</c:v>
                </c:pt>
                <c:pt idx="5270">
                  <c:v>2.5000000000000001E-3</c:v>
                </c:pt>
                <c:pt idx="5271">
                  <c:v>2.5000000000000001E-3</c:v>
                </c:pt>
                <c:pt idx="5272">
                  <c:v>2.5000000000000001E-3</c:v>
                </c:pt>
                <c:pt idx="5273">
                  <c:v>2.5000000000000001E-3</c:v>
                </c:pt>
                <c:pt idx="5274">
                  <c:v>2.5000000000000001E-3</c:v>
                </c:pt>
                <c:pt idx="5275">
                  <c:v>2.5000000000000001E-3</c:v>
                </c:pt>
                <c:pt idx="5276">
                  <c:v>2.5000000000000001E-3</c:v>
                </c:pt>
                <c:pt idx="5277">
                  <c:v>2.5000000000000001E-3</c:v>
                </c:pt>
                <c:pt idx="5278">
                  <c:v>2.5000000000000001E-3</c:v>
                </c:pt>
                <c:pt idx="5279">
                  <c:v>2.5000000000000001E-3</c:v>
                </c:pt>
                <c:pt idx="5280">
                  <c:v>2.5000000000000001E-3</c:v>
                </c:pt>
                <c:pt idx="5281">
                  <c:v>2.5000000000000001E-3</c:v>
                </c:pt>
                <c:pt idx="5282">
                  <c:v>2.5000000000000001E-3</c:v>
                </c:pt>
                <c:pt idx="5283">
                  <c:v>2.5000000000000001E-3</c:v>
                </c:pt>
                <c:pt idx="5284">
                  <c:v>2.5000000000000001E-3</c:v>
                </c:pt>
                <c:pt idx="5285">
                  <c:v>2.5000000000000001E-3</c:v>
                </c:pt>
                <c:pt idx="5286">
                  <c:v>2.5000000000000001E-3</c:v>
                </c:pt>
                <c:pt idx="5287">
                  <c:v>2.5000000000000001E-3</c:v>
                </c:pt>
                <c:pt idx="5288">
                  <c:v>2.5000000000000001E-3</c:v>
                </c:pt>
                <c:pt idx="5289">
                  <c:v>2.5000000000000001E-3</c:v>
                </c:pt>
                <c:pt idx="5290">
                  <c:v>2.5000000000000001E-3</c:v>
                </c:pt>
                <c:pt idx="5291">
                  <c:v>2.5000000000000001E-3</c:v>
                </c:pt>
                <c:pt idx="5292">
                  <c:v>2.5000000000000001E-3</c:v>
                </c:pt>
                <c:pt idx="5293">
                  <c:v>2.5000000000000001E-3</c:v>
                </c:pt>
                <c:pt idx="5294">
                  <c:v>2.5000000000000001E-3</c:v>
                </c:pt>
                <c:pt idx="5295">
                  <c:v>2.5000000000000001E-3</c:v>
                </c:pt>
                <c:pt idx="5296">
                  <c:v>2.5000000000000001E-3</c:v>
                </c:pt>
                <c:pt idx="5297">
                  <c:v>2.5000000000000001E-3</c:v>
                </c:pt>
                <c:pt idx="5298">
                  <c:v>2.5000000000000001E-3</c:v>
                </c:pt>
                <c:pt idx="5299">
                  <c:v>2.5000000000000001E-3</c:v>
                </c:pt>
                <c:pt idx="5300">
                  <c:v>2.5000000000000001E-3</c:v>
                </c:pt>
                <c:pt idx="5301">
                  <c:v>2.5000000000000001E-3</c:v>
                </c:pt>
                <c:pt idx="5302">
                  <c:v>2.5000000000000001E-3</c:v>
                </c:pt>
                <c:pt idx="5303">
                  <c:v>2.5000000000000001E-3</c:v>
                </c:pt>
                <c:pt idx="5304">
                  <c:v>2.5000000000000001E-3</c:v>
                </c:pt>
                <c:pt idx="5305">
                  <c:v>2.5000000000000001E-3</c:v>
                </c:pt>
                <c:pt idx="5306">
                  <c:v>2.5000000000000001E-3</c:v>
                </c:pt>
                <c:pt idx="5307">
                  <c:v>2.5000000000000001E-3</c:v>
                </c:pt>
                <c:pt idx="5308">
                  <c:v>2.5000000000000001E-3</c:v>
                </c:pt>
                <c:pt idx="5309">
                  <c:v>2.5000000000000001E-3</c:v>
                </c:pt>
                <c:pt idx="5310">
                  <c:v>2.5000000000000001E-3</c:v>
                </c:pt>
                <c:pt idx="5311">
                  <c:v>2.5000000000000001E-3</c:v>
                </c:pt>
                <c:pt idx="5312">
                  <c:v>2.5000000000000001E-3</c:v>
                </c:pt>
                <c:pt idx="5313">
                  <c:v>2.5000000000000001E-3</c:v>
                </c:pt>
                <c:pt idx="5314">
                  <c:v>2.5000000000000001E-3</c:v>
                </c:pt>
                <c:pt idx="5315">
                  <c:v>2.5000000000000001E-3</c:v>
                </c:pt>
                <c:pt idx="5316">
                  <c:v>2.5000000000000001E-3</c:v>
                </c:pt>
                <c:pt idx="5317">
                  <c:v>2.5000000000000001E-3</c:v>
                </c:pt>
                <c:pt idx="5318">
                  <c:v>2.5000000000000001E-3</c:v>
                </c:pt>
                <c:pt idx="5319">
                  <c:v>2.5000000000000001E-3</c:v>
                </c:pt>
                <c:pt idx="5320">
                  <c:v>2.5000000000000001E-3</c:v>
                </c:pt>
                <c:pt idx="5321">
                  <c:v>2.5000000000000001E-3</c:v>
                </c:pt>
                <c:pt idx="5322">
                  <c:v>2.5000000000000001E-3</c:v>
                </c:pt>
                <c:pt idx="5323">
                  <c:v>2.5000000000000001E-3</c:v>
                </c:pt>
                <c:pt idx="5324">
                  <c:v>2.5000000000000001E-3</c:v>
                </c:pt>
                <c:pt idx="5325">
                  <c:v>2.5000000000000001E-3</c:v>
                </c:pt>
                <c:pt idx="5326">
                  <c:v>2.5000000000000001E-3</c:v>
                </c:pt>
                <c:pt idx="5327">
                  <c:v>2.5000000000000001E-3</c:v>
                </c:pt>
                <c:pt idx="5328">
                  <c:v>2.5000000000000001E-3</c:v>
                </c:pt>
                <c:pt idx="5329">
                  <c:v>2.5000000000000001E-3</c:v>
                </c:pt>
                <c:pt idx="5330">
                  <c:v>2.5000000000000001E-3</c:v>
                </c:pt>
                <c:pt idx="5331">
                  <c:v>2.5000000000000001E-3</c:v>
                </c:pt>
                <c:pt idx="5332">
                  <c:v>2.5000000000000001E-3</c:v>
                </c:pt>
                <c:pt idx="5333">
                  <c:v>2.5000000000000001E-3</c:v>
                </c:pt>
                <c:pt idx="5334">
                  <c:v>2.5000000000000001E-3</c:v>
                </c:pt>
                <c:pt idx="5335">
                  <c:v>2.5000000000000001E-3</c:v>
                </c:pt>
                <c:pt idx="5336">
                  <c:v>2.5000000000000001E-3</c:v>
                </c:pt>
                <c:pt idx="5337">
                  <c:v>2.5000000000000001E-3</c:v>
                </c:pt>
                <c:pt idx="5338">
                  <c:v>2.5000000000000001E-3</c:v>
                </c:pt>
                <c:pt idx="5339">
                  <c:v>2.5000000000000001E-3</c:v>
                </c:pt>
                <c:pt idx="5340">
                  <c:v>2.5000000000000001E-3</c:v>
                </c:pt>
                <c:pt idx="5341">
                  <c:v>2.5000000000000001E-3</c:v>
                </c:pt>
                <c:pt idx="5342">
                  <c:v>2.5000000000000001E-3</c:v>
                </c:pt>
                <c:pt idx="5343">
                  <c:v>2.5000000000000001E-3</c:v>
                </c:pt>
                <c:pt idx="5344">
                  <c:v>2.5000000000000001E-3</c:v>
                </c:pt>
                <c:pt idx="5345">
                  <c:v>2.5000000000000001E-3</c:v>
                </c:pt>
                <c:pt idx="5346">
                  <c:v>2.5000000000000001E-3</c:v>
                </c:pt>
                <c:pt idx="5347">
                  <c:v>2.5000000000000001E-3</c:v>
                </c:pt>
                <c:pt idx="5348">
                  <c:v>2.5000000000000001E-3</c:v>
                </c:pt>
                <c:pt idx="5349">
                  <c:v>2.5000000000000001E-3</c:v>
                </c:pt>
                <c:pt idx="5350">
                  <c:v>2.5000000000000001E-3</c:v>
                </c:pt>
                <c:pt idx="5351">
                  <c:v>2.5000000000000001E-3</c:v>
                </c:pt>
                <c:pt idx="5352">
                  <c:v>2.5000000000000001E-3</c:v>
                </c:pt>
                <c:pt idx="5353">
                  <c:v>2.5000000000000001E-3</c:v>
                </c:pt>
                <c:pt idx="5354">
                  <c:v>2.5000000000000001E-3</c:v>
                </c:pt>
                <c:pt idx="5355">
                  <c:v>2.5000000000000001E-3</c:v>
                </c:pt>
                <c:pt idx="5356">
                  <c:v>2.5000000000000001E-3</c:v>
                </c:pt>
                <c:pt idx="5357">
                  <c:v>2.5000000000000001E-3</c:v>
                </c:pt>
                <c:pt idx="5358">
                  <c:v>2.5000000000000001E-3</c:v>
                </c:pt>
                <c:pt idx="5359">
                  <c:v>2.5000000000000001E-3</c:v>
                </c:pt>
                <c:pt idx="5360">
                  <c:v>2.5000000000000001E-3</c:v>
                </c:pt>
                <c:pt idx="5361">
                  <c:v>2.5000000000000001E-3</c:v>
                </c:pt>
                <c:pt idx="5362">
                  <c:v>2.5000000000000001E-3</c:v>
                </c:pt>
                <c:pt idx="5363">
                  <c:v>2.5000000000000001E-3</c:v>
                </c:pt>
                <c:pt idx="5364">
                  <c:v>2.5000000000000001E-3</c:v>
                </c:pt>
                <c:pt idx="5365">
                  <c:v>2.5000000000000001E-3</c:v>
                </c:pt>
                <c:pt idx="5366">
                  <c:v>2.5000000000000001E-3</c:v>
                </c:pt>
                <c:pt idx="5367">
                  <c:v>2.5000000000000001E-3</c:v>
                </c:pt>
                <c:pt idx="5368">
                  <c:v>2.5000000000000001E-3</c:v>
                </c:pt>
                <c:pt idx="5369">
                  <c:v>2.5000000000000001E-3</c:v>
                </c:pt>
                <c:pt idx="5370">
                  <c:v>2.5000000000000001E-3</c:v>
                </c:pt>
                <c:pt idx="5371">
                  <c:v>2.5000000000000001E-3</c:v>
                </c:pt>
                <c:pt idx="5372">
                  <c:v>2.5000000000000001E-3</c:v>
                </c:pt>
                <c:pt idx="5373">
                  <c:v>2.5000000000000001E-3</c:v>
                </c:pt>
                <c:pt idx="5374">
                  <c:v>2.5000000000000001E-3</c:v>
                </c:pt>
                <c:pt idx="5375">
                  <c:v>2.5000000000000001E-3</c:v>
                </c:pt>
                <c:pt idx="5376">
                  <c:v>2.5000000000000001E-3</c:v>
                </c:pt>
                <c:pt idx="5377">
                  <c:v>2.5000000000000001E-3</c:v>
                </c:pt>
                <c:pt idx="5378">
                  <c:v>2.5000000000000001E-3</c:v>
                </c:pt>
                <c:pt idx="5379">
                  <c:v>2.5000000000000001E-3</c:v>
                </c:pt>
                <c:pt idx="5380">
                  <c:v>2.5000000000000001E-3</c:v>
                </c:pt>
                <c:pt idx="5381">
                  <c:v>2.5000000000000001E-3</c:v>
                </c:pt>
                <c:pt idx="5382">
                  <c:v>2.5000000000000001E-3</c:v>
                </c:pt>
                <c:pt idx="5383">
                  <c:v>2.5000000000000001E-3</c:v>
                </c:pt>
                <c:pt idx="5384">
                  <c:v>2.5000000000000001E-3</c:v>
                </c:pt>
                <c:pt idx="5385">
                  <c:v>2.5000000000000001E-3</c:v>
                </c:pt>
                <c:pt idx="5386">
                  <c:v>2.5000000000000001E-3</c:v>
                </c:pt>
                <c:pt idx="5387">
                  <c:v>2.5000000000000001E-3</c:v>
                </c:pt>
                <c:pt idx="5388">
                  <c:v>2.5000000000000001E-3</c:v>
                </c:pt>
                <c:pt idx="5389">
                  <c:v>2.5000000000000001E-3</c:v>
                </c:pt>
                <c:pt idx="5390">
                  <c:v>2.5000000000000001E-3</c:v>
                </c:pt>
                <c:pt idx="5391">
                  <c:v>2.5000000000000001E-3</c:v>
                </c:pt>
                <c:pt idx="5392">
                  <c:v>2.5000000000000001E-3</c:v>
                </c:pt>
                <c:pt idx="5393">
                  <c:v>2.5000000000000001E-3</c:v>
                </c:pt>
                <c:pt idx="5394">
                  <c:v>2.5000000000000001E-3</c:v>
                </c:pt>
                <c:pt idx="5395">
                  <c:v>2.5000000000000001E-3</c:v>
                </c:pt>
                <c:pt idx="5396">
                  <c:v>2.5000000000000001E-3</c:v>
                </c:pt>
                <c:pt idx="5397">
                  <c:v>2.5000000000000001E-3</c:v>
                </c:pt>
                <c:pt idx="5398">
                  <c:v>2.5000000000000001E-3</c:v>
                </c:pt>
                <c:pt idx="5399">
                  <c:v>2.5000000000000001E-3</c:v>
                </c:pt>
                <c:pt idx="5400">
                  <c:v>2.5000000000000001E-3</c:v>
                </c:pt>
                <c:pt idx="5401">
                  <c:v>2.5000000000000001E-3</c:v>
                </c:pt>
                <c:pt idx="5402">
                  <c:v>2.5000000000000001E-3</c:v>
                </c:pt>
                <c:pt idx="5403">
                  <c:v>2.5000000000000001E-3</c:v>
                </c:pt>
                <c:pt idx="5404">
                  <c:v>2.5000000000000001E-3</c:v>
                </c:pt>
                <c:pt idx="5405">
                  <c:v>2.5000000000000001E-3</c:v>
                </c:pt>
                <c:pt idx="5406">
                  <c:v>2.5000000000000001E-3</c:v>
                </c:pt>
                <c:pt idx="5407">
                  <c:v>2.5000000000000001E-3</c:v>
                </c:pt>
                <c:pt idx="5408">
                  <c:v>2.5000000000000001E-3</c:v>
                </c:pt>
                <c:pt idx="5409">
                  <c:v>2.5000000000000001E-3</c:v>
                </c:pt>
                <c:pt idx="5410">
                  <c:v>2.5000000000000001E-3</c:v>
                </c:pt>
                <c:pt idx="5411">
                  <c:v>2.5000000000000001E-3</c:v>
                </c:pt>
                <c:pt idx="5412">
                  <c:v>2.5000000000000001E-3</c:v>
                </c:pt>
                <c:pt idx="5413">
                  <c:v>2.5000000000000001E-3</c:v>
                </c:pt>
                <c:pt idx="5414">
                  <c:v>2.5000000000000001E-3</c:v>
                </c:pt>
                <c:pt idx="5415">
                  <c:v>2.5000000000000001E-3</c:v>
                </c:pt>
                <c:pt idx="5416">
                  <c:v>2.5000000000000001E-3</c:v>
                </c:pt>
                <c:pt idx="5417">
                  <c:v>2.5000000000000001E-3</c:v>
                </c:pt>
                <c:pt idx="5418">
                  <c:v>2.5000000000000001E-3</c:v>
                </c:pt>
                <c:pt idx="5419">
                  <c:v>2.5000000000000001E-3</c:v>
                </c:pt>
                <c:pt idx="5420">
                  <c:v>2.5000000000000001E-3</c:v>
                </c:pt>
                <c:pt idx="5421">
                  <c:v>2.5000000000000001E-3</c:v>
                </c:pt>
                <c:pt idx="5422">
                  <c:v>2.5000000000000001E-3</c:v>
                </c:pt>
                <c:pt idx="5423">
                  <c:v>2.5000000000000001E-3</c:v>
                </c:pt>
                <c:pt idx="5424">
                  <c:v>2.5000000000000001E-3</c:v>
                </c:pt>
                <c:pt idx="5425">
                  <c:v>2.5000000000000001E-3</c:v>
                </c:pt>
                <c:pt idx="5426">
                  <c:v>2.5000000000000001E-3</c:v>
                </c:pt>
                <c:pt idx="5427">
                  <c:v>2.5000000000000001E-3</c:v>
                </c:pt>
                <c:pt idx="5428">
                  <c:v>2.5000000000000001E-3</c:v>
                </c:pt>
                <c:pt idx="5429">
                  <c:v>2.5000000000000001E-3</c:v>
                </c:pt>
                <c:pt idx="5430">
                  <c:v>2.5000000000000001E-3</c:v>
                </c:pt>
                <c:pt idx="5431">
                  <c:v>2.5000000000000001E-3</c:v>
                </c:pt>
                <c:pt idx="5432">
                  <c:v>2.5000000000000001E-3</c:v>
                </c:pt>
                <c:pt idx="5433">
                  <c:v>2.5000000000000001E-3</c:v>
                </c:pt>
                <c:pt idx="5434">
                  <c:v>2.5000000000000001E-3</c:v>
                </c:pt>
                <c:pt idx="5435">
                  <c:v>2.5000000000000001E-3</c:v>
                </c:pt>
                <c:pt idx="5436">
                  <c:v>2.5000000000000001E-3</c:v>
                </c:pt>
                <c:pt idx="5437">
                  <c:v>2.5000000000000001E-3</c:v>
                </c:pt>
                <c:pt idx="5438">
                  <c:v>2.5000000000000001E-3</c:v>
                </c:pt>
                <c:pt idx="5439">
                  <c:v>2.5000000000000001E-3</c:v>
                </c:pt>
                <c:pt idx="5440">
                  <c:v>2.5000000000000001E-3</c:v>
                </c:pt>
                <c:pt idx="5441">
                  <c:v>2.5000000000000001E-3</c:v>
                </c:pt>
                <c:pt idx="5442">
                  <c:v>2.5000000000000001E-3</c:v>
                </c:pt>
                <c:pt idx="5443">
                  <c:v>2.5000000000000001E-3</c:v>
                </c:pt>
                <c:pt idx="5444">
                  <c:v>2.5000000000000001E-3</c:v>
                </c:pt>
                <c:pt idx="5445">
                  <c:v>2.5000000000000001E-3</c:v>
                </c:pt>
                <c:pt idx="5446">
                  <c:v>2.5000000000000001E-3</c:v>
                </c:pt>
                <c:pt idx="5447">
                  <c:v>2.5000000000000001E-3</c:v>
                </c:pt>
                <c:pt idx="5448">
                  <c:v>2.5000000000000001E-3</c:v>
                </c:pt>
                <c:pt idx="5449">
                  <c:v>2.5000000000000001E-3</c:v>
                </c:pt>
                <c:pt idx="5450">
                  <c:v>2.5000000000000001E-3</c:v>
                </c:pt>
                <c:pt idx="5451">
                  <c:v>2.5000000000000001E-3</c:v>
                </c:pt>
                <c:pt idx="5452">
                  <c:v>2.5000000000000001E-3</c:v>
                </c:pt>
                <c:pt idx="5453">
                  <c:v>2.5000000000000001E-3</c:v>
                </c:pt>
                <c:pt idx="5454">
                  <c:v>2.5000000000000001E-3</c:v>
                </c:pt>
                <c:pt idx="5455">
                  <c:v>2.5000000000000001E-3</c:v>
                </c:pt>
                <c:pt idx="5456">
                  <c:v>2.5000000000000001E-3</c:v>
                </c:pt>
                <c:pt idx="5457">
                  <c:v>2.5000000000000001E-3</c:v>
                </c:pt>
                <c:pt idx="5458">
                  <c:v>2.5000000000000001E-3</c:v>
                </c:pt>
                <c:pt idx="5459">
                  <c:v>2.5000000000000001E-3</c:v>
                </c:pt>
                <c:pt idx="5460">
                  <c:v>2.5000000000000001E-3</c:v>
                </c:pt>
                <c:pt idx="5461">
                  <c:v>2.5000000000000001E-3</c:v>
                </c:pt>
                <c:pt idx="5462">
                  <c:v>2.5000000000000001E-3</c:v>
                </c:pt>
                <c:pt idx="5463">
                  <c:v>2.5000000000000001E-3</c:v>
                </c:pt>
                <c:pt idx="5464">
                  <c:v>2.5000000000000001E-3</c:v>
                </c:pt>
                <c:pt idx="5465">
                  <c:v>2.5000000000000001E-3</c:v>
                </c:pt>
                <c:pt idx="5466">
                  <c:v>2.5000000000000001E-3</c:v>
                </c:pt>
                <c:pt idx="5467">
                  <c:v>2.5000000000000001E-3</c:v>
                </c:pt>
                <c:pt idx="5468">
                  <c:v>2.5000000000000001E-3</c:v>
                </c:pt>
                <c:pt idx="5469">
                  <c:v>2.5000000000000001E-3</c:v>
                </c:pt>
                <c:pt idx="5470">
                  <c:v>2.5000000000000001E-3</c:v>
                </c:pt>
                <c:pt idx="5471">
                  <c:v>2.5000000000000001E-3</c:v>
                </c:pt>
                <c:pt idx="5472">
                  <c:v>2.5000000000000001E-3</c:v>
                </c:pt>
                <c:pt idx="5473">
                  <c:v>2.5000000000000001E-3</c:v>
                </c:pt>
                <c:pt idx="5474">
                  <c:v>2.5000000000000001E-3</c:v>
                </c:pt>
                <c:pt idx="5475">
                  <c:v>2.5000000000000001E-3</c:v>
                </c:pt>
                <c:pt idx="5476">
                  <c:v>2.5000000000000001E-3</c:v>
                </c:pt>
                <c:pt idx="5477">
                  <c:v>2.5000000000000001E-3</c:v>
                </c:pt>
                <c:pt idx="5478">
                  <c:v>2.5000000000000001E-3</c:v>
                </c:pt>
                <c:pt idx="5479">
                  <c:v>2.5000000000000001E-3</c:v>
                </c:pt>
                <c:pt idx="5480">
                  <c:v>2.5000000000000001E-3</c:v>
                </c:pt>
                <c:pt idx="5481">
                  <c:v>2.5000000000000001E-3</c:v>
                </c:pt>
                <c:pt idx="5482">
                  <c:v>2.5000000000000001E-3</c:v>
                </c:pt>
                <c:pt idx="5483">
                  <c:v>2.5000000000000001E-3</c:v>
                </c:pt>
                <c:pt idx="5484">
                  <c:v>2.5000000000000001E-3</c:v>
                </c:pt>
                <c:pt idx="5485">
                  <c:v>2.5000000000000001E-3</c:v>
                </c:pt>
                <c:pt idx="5486">
                  <c:v>2.5000000000000001E-3</c:v>
                </c:pt>
                <c:pt idx="5487">
                  <c:v>2.5000000000000001E-3</c:v>
                </c:pt>
                <c:pt idx="5488">
                  <c:v>2.5000000000000001E-3</c:v>
                </c:pt>
                <c:pt idx="5489">
                  <c:v>2.5000000000000001E-3</c:v>
                </c:pt>
                <c:pt idx="5490">
                  <c:v>2.5000000000000001E-3</c:v>
                </c:pt>
                <c:pt idx="5491">
                  <c:v>2.5000000000000001E-3</c:v>
                </c:pt>
                <c:pt idx="5492">
                  <c:v>2.5000000000000001E-3</c:v>
                </c:pt>
                <c:pt idx="5493">
                  <c:v>2.5000000000000001E-3</c:v>
                </c:pt>
                <c:pt idx="5494">
                  <c:v>2.5000000000000001E-3</c:v>
                </c:pt>
                <c:pt idx="5495">
                  <c:v>2.5000000000000001E-3</c:v>
                </c:pt>
                <c:pt idx="5496">
                  <c:v>2.5000000000000001E-3</c:v>
                </c:pt>
                <c:pt idx="5497">
                  <c:v>2.5000000000000001E-3</c:v>
                </c:pt>
                <c:pt idx="5498">
                  <c:v>2.5000000000000001E-3</c:v>
                </c:pt>
                <c:pt idx="5499">
                  <c:v>2.5000000000000001E-3</c:v>
                </c:pt>
                <c:pt idx="5500">
                  <c:v>2.5000000000000001E-3</c:v>
                </c:pt>
                <c:pt idx="5501">
                  <c:v>2.5000000000000001E-3</c:v>
                </c:pt>
                <c:pt idx="5502">
                  <c:v>2.5000000000000001E-3</c:v>
                </c:pt>
                <c:pt idx="5503">
                  <c:v>2.5000000000000001E-3</c:v>
                </c:pt>
                <c:pt idx="5504">
                  <c:v>2.5000000000000001E-3</c:v>
                </c:pt>
                <c:pt idx="5505">
                  <c:v>2.5000000000000001E-3</c:v>
                </c:pt>
                <c:pt idx="5506">
                  <c:v>2.5000000000000001E-3</c:v>
                </c:pt>
                <c:pt idx="5507">
                  <c:v>2.5000000000000001E-3</c:v>
                </c:pt>
                <c:pt idx="5508">
                  <c:v>2.5000000000000001E-3</c:v>
                </c:pt>
                <c:pt idx="5509">
                  <c:v>2.5000000000000001E-3</c:v>
                </c:pt>
                <c:pt idx="5510">
                  <c:v>2.5000000000000001E-3</c:v>
                </c:pt>
                <c:pt idx="5511">
                  <c:v>2.5000000000000001E-3</c:v>
                </c:pt>
                <c:pt idx="5512">
                  <c:v>2.5000000000000001E-3</c:v>
                </c:pt>
                <c:pt idx="5513">
                  <c:v>2.5000000000000001E-3</c:v>
                </c:pt>
                <c:pt idx="5514">
                  <c:v>2.5000000000000001E-3</c:v>
                </c:pt>
                <c:pt idx="5515">
                  <c:v>2.5000000000000001E-3</c:v>
                </c:pt>
                <c:pt idx="5516">
                  <c:v>2.5000000000000001E-3</c:v>
                </c:pt>
                <c:pt idx="5517">
                  <c:v>2.5000000000000001E-3</c:v>
                </c:pt>
                <c:pt idx="5518">
                  <c:v>2.5000000000000001E-3</c:v>
                </c:pt>
                <c:pt idx="5519">
                  <c:v>2.5000000000000001E-3</c:v>
                </c:pt>
                <c:pt idx="5520">
                  <c:v>2.5000000000000001E-3</c:v>
                </c:pt>
                <c:pt idx="5521">
                  <c:v>2.5000000000000001E-3</c:v>
                </c:pt>
                <c:pt idx="5522">
                  <c:v>2.5000000000000001E-3</c:v>
                </c:pt>
                <c:pt idx="5523">
                  <c:v>2.5000000000000001E-3</c:v>
                </c:pt>
                <c:pt idx="5524">
                  <c:v>2.5000000000000001E-3</c:v>
                </c:pt>
                <c:pt idx="5525">
                  <c:v>2.5000000000000001E-3</c:v>
                </c:pt>
                <c:pt idx="5526">
                  <c:v>2.5000000000000001E-3</c:v>
                </c:pt>
                <c:pt idx="5527">
                  <c:v>2.5000000000000001E-3</c:v>
                </c:pt>
                <c:pt idx="5528">
                  <c:v>2.5000000000000001E-3</c:v>
                </c:pt>
                <c:pt idx="5529">
                  <c:v>2.5000000000000001E-3</c:v>
                </c:pt>
                <c:pt idx="5530">
                  <c:v>2.5000000000000001E-3</c:v>
                </c:pt>
                <c:pt idx="5531">
                  <c:v>2.5000000000000001E-3</c:v>
                </c:pt>
                <c:pt idx="5532">
                  <c:v>2.5000000000000001E-3</c:v>
                </c:pt>
                <c:pt idx="5533">
                  <c:v>2.5000000000000001E-3</c:v>
                </c:pt>
                <c:pt idx="5534">
                  <c:v>2.5000000000000001E-3</c:v>
                </c:pt>
                <c:pt idx="5535">
                  <c:v>2.5000000000000001E-3</c:v>
                </c:pt>
                <c:pt idx="5536">
                  <c:v>2.5000000000000001E-3</c:v>
                </c:pt>
                <c:pt idx="5537">
                  <c:v>2.5000000000000001E-3</c:v>
                </c:pt>
                <c:pt idx="5538">
                  <c:v>2.5000000000000001E-3</c:v>
                </c:pt>
                <c:pt idx="5539">
                  <c:v>2.5000000000000001E-3</c:v>
                </c:pt>
                <c:pt idx="5540">
                  <c:v>2.5000000000000001E-3</c:v>
                </c:pt>
                <c:pt idx="5541">
                  <c:v>2.5000000000000001E-3</c:v>
                </c:pt>
                <c:pt idx="5542">
                  <c:v>2.5000000000000001E-3</c:v>
                </c:pt>
                <c:pt idx="5543">
                  <c:v>2.5000000000000001E-3</c:v>
                </c:pt>
                <c:pt idx="5544">
                  <c:v>2.5000000000000001E-3</c:v>
                </c:pt>
                <c:pt idx="5545">
                  <c:v>2.5000000000000001E-3</c:v>
                </c:pt>
                <c:pt idx="5546">
                  <c:v>2.5000000000000001E-3</c:v>
                </c:pt>
                <c:pt idx="5547">
                  <c:v>2.5000000000000001E-3</c:v>
                </c:pt>
                <c:pt idx="5548">
                  <c:v>2.5000000000000001E-3</c:v>
                </c:pt>
                <c:pt idx="5549">
                  <c:v>2.5000000000000001E-3</c:v>
                </c:pt>
                <c:pt idx="5550">
                  <c:v>2.5000000000000001E-3</c:v>
                </c:pt>
                <c:pt idx="5551">
                  <c:v>2.5000000000000001E-3</c:v>
                </c:pt>
                <c:pt idx="5552">
                  <c:v>2.5000000000000001E-3</c:v>
                </c:pt>
                <c:pt idx="5553">
                  <c:v>2.5000000000000001E-3</c:v>
                </c:pt>
                <c:pt idx="5554">
                  <c:v>2.5000000000000001E-3</c:v>
                </c:pt>
                <c:pt idx="5555">
                  <c:v>2.5000000000000001E-3</c:v>
                </c:pt>
                <c:pt idx="5556">
                  <c:v>2.5000000000000001E-3</c:v>
                </c:pt>
                <c:pt idx="5557">
                  <c:v>2.5000000000000001E-3</c:v>
                </c:pt>
                <c:pt idx="5558">
                  <c:v>2.5000000000000001E-3</c:v>
                </c:pt>
                <c:pt idx="5559">
                  <c:v>2.5000000000000001E-3</c:v>
                </c:pt>
                <c:pt idx="5560">
                  <c:v>2.5000000000000001E-3</c:v>
                </c:pt>
                <c:pt idx="5561">
                  <c:v>2.5000000000000001E-3</c:v>
                </c:pt>
                <c:pt idx="5562">
                  <c:v>2.5000000000000001E-3</c:v>
                </c:pt>
                <c:pt idx="5563">
                  <c:v>2.5000000000000001E-3</c:v>
                </c:pt>
                <c:pt idx="5564">
                  <c:v>2.5000000000000001E-3</c:v>
                </c:pt>
                <c:pt idx="5565">
                  <c:v>2.5000000000000001E-3</c:v>
                </c:pt>
                <c:pt idx="5566">
                  <c:v>2.5000000000000001E-3</c:v>
                </c:pt>
                <c:pt idx="5567">
                  <c:v>2.5000000000000001E-3</c:v>
                </c:pt>
                <c:pt idx="5568">
                  <c:v>2.5000000000000001E-3</c:v>
                </c:pt>
                <c:pt idx="5569">
                  <c:v>2.5000000000000001E-3</c:v>
                </c:pt>
                <c:pt idx="5570">
                  <c:v>2.5000000000000001E-3</c:v>
                </c:pt>
                <c:pt idx="5571">
                  <c:v>2.5000000000000001E-3</c:v>
                </c:pt>
                <c:pt idx="5572">
                  <c:v>2.5000000000000001E-3</c:v>
                </c:pt>
                <c:pt idx="5573">
                  <c:v>2.5000000000000001E-3</c:v>
                </c:pt>
                <c:pt idx="5574">
                  <c:v>2.5000000000000001E-3</c:v>
                </c:pt>
                <c:pt idx="5575">
                  <c:v>2.5000000000000001E-3</c:v>
                </c:pt>
                <c:pt idx="5576">
                  <c:v>2.5000000000000001E-3</c:v>
                </c:pt>
                <c:pt idx="5577">
                  <c:v>2.5000000000000001E-3</c:v>
                </c:pt>
                <c:pt idx="5578">
                  <c:v>2.5000000000000001E-3</c:v>
                </c:pt>
                <c:pt idx="5579">
                  <c:v>2.5000000000000001E-3</c:v>
                </c:pt>
                <c:pt idx="5580">
                  <c:v>2.5000000000000001E-3</c:v>
                </c:pt>
                <c:pt idx="5581">
                  <c:v>2.5000000000000001E-3</c:v>
                </c:pt>
                <c:pt idx="5582">
                  <c:v>2.5000000000000001E-3</c:v>
                </c:pt>
                <c:pt idx="5583">
                  <c:v>2.5000000000000001E-3</c:v>
                </c:pt>
                <c:pt idx="5584">
                  <c:v>2.5000000000000001E-3</c:v>
                </c:pt>
                <c:pt idx="5585">
                  <c:v>2.5000000000000001E-3</c:v>
                </c:pt>
                <c:pt idx="5586">
                  <c:v>2.5000000000000001E-3</c:v>
                </c:pt>
                <c:pt idx="5587">
                  <c:v>2.5000000000000001E-3</c:v>
                </c:pt>
                <c:pt idx="5588">
                  <c:v>2.5000000000000001E-3</c:v>
                </c:pt>
                <c:pt idx="5589">
                  <c:v>2.5000000000000001E-3</c:v>
                </c:pt>
                <c:pt idx="5590">
                  <c:v>2.5000000000000001E-3</c:v>
                </c:pt>
                <c:pt idx="5591">
                  <c:v>2.5000000000000001E-3</c:v>
                </c:pt>
                <c:pt idx="5592">
                  <c:v>2.5000000000000001E-3</c:v>
                </c:pt>
                <c:pt idx="5593">
                  <c:v>2.5000000000000001E-3</c:v>
                </c:pt>
                <c:pt idx="5594">
                  <c:v>2.5000000000000001E-3</c:v>
                </c:pt>
                <c:pt idx="5595">
                  <c:v>2.5000000000000001E-3</c:v>
                </c:pt>
                <c:pt idx="5596">
                  <c:v>2.5000000000000001E-3</c:v>
                </c:pt>
                <c:pt idx="5597">
                  <c:v>2.5000000000000001E-3</c:v>
                </c:pt>
                <c:pt idx="5598">
                  <c:v>2.5000000000000001E-3</c:v>
                </c:pt>
                <c:pt idx="5599">
                  <c:v>2.5000000000000001E-3</c:v>
                </c:pt>
                <c:pt idx="5600">
                  <c:v>2.5000000000000001E-3</c:v>
                </c:pt>
                <c:pt idx="5601">
                  <c:v>2.5000000000000001E-3</c:v>
                </c:pt>
                <c:pt idx="5602">
                  <c:v>2.5000000000000001E-3</c:v>
                </c:pt>
                <c:pt idx="5603">
                  <c:v>2.5000000000000001E-3</c:v>
                </c:pt>
                <c:pt idx="5604">
                  <c:v>2.5000000000000001E-3</c:v>
                </c:pt>
                <c:pt idx="5605">
                  <c:v>2.5000000000000001E-3</c:v>
                </c:pt>
                <c:pt idx="5606">
                  <c:v>2.5000000000000001E-3</c:v>
                </c:pt>
                <c:pt idx="5607">
                  <c:v>2.5000000000000001E-3</c:v>
                </c:pt>
                <c:pt idx="5608">
                  <c:v>2.5000000000000001E-3</c:v>
                </c:pt>
                <c:pt idx="5609">
                  <c:v>2.5000000000000001E-3</c:v>
                </c:pt>
                <c:pt idx="5610">
                  <c:v>2.5000000000000001E-3</c:v>
                </c:pt>
                <c:pt idx="5611">
                  <c:v>2.5000000000000001E-3</c:v>
                </c:pt>
                <c:pt idx="5612">
                  <c:v>2.5000000000000001E-3</c:v>
                </c:pt>
                <c:pt idx="5613">
                  <c:v>2.5000000000000001E-3</c:v>
                </c:pt>
                <c:pt idx="5614">
                  <c:v>2.5000000000000001E-3</c:v>
                </c:pt>
                <c:pt idx="5615">
                  <c:v>2.5000000000000001E-3</c:v>
                </c:pt>
                <c:pt idx="5616">
                  <c:v>2.5000000000000001E-3</c:v>
                </c:pt>
                <c:pt idx="5617">
                  <c:v>2.5000000000000001E-3</c:v>
                </c:pt>
                <c:pt idx="5618">
                  <c:v>2.5000000000000001E-3</c:v>
                </c:pt>
                <c:pt idx="5619">
                  <c:v>2.5000000000000001E-3</c:v>
                </c:pt>
                <c:pt idx="5620">
                  <c:v>2.5000000000000001E-3</c:v>
                </c:pt>
                <c:pt idx="5621">
                  <c:v>2.5000000000000001E-3</c:v>
                </c:pt>
                <c:pt idx="5622">
                  <c:v>2.5000000000000001E-3</c:v>
                </c:pt>
                <c:pt idx="5623">
                  <c:v>2.5000000000000001E-3</c:v>
                </c:pt>
                <c:pt idx="5624">
                  <c:v>2.5000000000000001E-3</c:v>
                </c:pt>
                <c:pt idx="5625">
                  <c:v>2.5000000000000001E-3</c:v>
                </c:pt>
                <c:pt idx="5626">
                  <c:v>2.5000000000000001E-3</c:v>
                </c:pt>
                <c:pt idx="5627">
                  <c:v>2.5000000000000001E-3</c:v>
                </c:pt>
                <c:pt idx="5628">
                  <c:v>2.5000000000000001E-3</c:v>
                </c:pt>
                <c:pt idx="5629">
                  <c:v>2.5000000000000001E-3</c:v>
                </c:pt>
                <c:pt idx="5630">
                  <c:v>2.5000000000000001E-3</c:v>
                </c:pt>
                <c:pt idx="5631">
                  <c:v>2.5000000000000001E-3</c:v>
                </c:pt>
                <c:pt idx="5632">
                  <c:v>2.5000000000000001E-3</c:v>
                </c:pt>
                <c:pt idx="5633">
                  <c:v>2.5000000000000001E-3</c:v>
                </c:pt>
                <c:pt idx="5634">
                  <c:v>2.5000000000000001E-3</c:v>
                </c:pt>
                <c:pt idx="5635">
                  <c:v>2.5000000000000001E-3</c:v>
                </c:pt>
                <c:pt idx="5636">
                  <c:v>2.5000000000000001E-3</c:v>
                </c:pt>
                <c:pt idx="5637">
                  <c:v>2.5000000000000001E-3</c:v>
                </c:pt>
                <c:pt idx="5638">
                  <c:v>2.5000000000000001E-3</c:v>
                </c:pt>
                <c:pt idx="5639">
                  <c:v>2.5000000000000001E-3</c:v>
                </c:pt>
                <c:pt idx="5640">
                  <c:v>2.5000000000000001E-3</c:v>
                </c:pt>
                <c:pt idx="5641">
                  <c:v>2.5000000000000001E-3</c:v>
                </c:pt>
                <c:pt idx="5642">
                  <c:v>2.5000000000000001E-3</c:v>
                </c:pt>
                <c:pt idx="5643">
                  <c:v>2.5000000000000001E-3</c:v>
                </c:pt>
                <c:pt idx="5644">
                  <c:v>2.5000000000000001E-3</c:v>
                </c:pt>
                <c:pt idx="5645">
                  <c:v>2.5000000000000001E-3</c:v>
                </c:pt>
                <c:pt idx="5646">
                  <c:v>2.5000000000000001E-3</c:v>
                </c:pt>
                <c:pt idx="5647">
                  <c:v>2.5000000000000001E-3</c:v>
                </c:pt>
                <c:pt idx="5648">
                  <c:v>2.5000000000000001E-3</c:v>
                </c:pt>
                <c:pt idx="5649">
                  <c:v>2.5000000000000001E-3</c:v>
                </c:pt>
                <c:pt idx="5650">
                  <c:v>2.5000000000000001E-3</c:v>
                </c:pt>
                <c:pt idx="5651">
                  <c:v>2.5000000000000001E-3</c:v>
                </c:pt>
                <c:pt idx="5652">
                  <c:v>2.5000000000000001E-3</c:v>
                </c:pt>
                <c:pt idx="5653">
                  <c:v>2.5000000000000001E-3</c:v>
                </c:pt>
                <c:pt idx="5654">
                  <c:v>2.5000000000000001E-3</c:v>
                </c:pt>
                <c:pt idx="5655">
                  <c:v>2.5000000000000001E-3</c:v>
                </c:pt>
                <c:pt idx="5656">
                  <c:v>2.5000000000000001E-3</c:v>
                </c:pt>
                <c:pt idx="5657">
                  <c:v>2.5000000000000001E-3</c:v>
                </c:pt>
                <c:pt idx="5658">
                  <c:v>2.5000000000000001E-3</c:v>
                </c:pt>
                <c:pt idx="5659">
                  <c:v>2.5000000000000001E-3</c:v>
                </c:pt>
                <c:pt idx="5660">
                  <c:v>2.5000000000000001E-3</c:v>
                </c:pt>
                <c:pt idx="5661">
                  <c:v>2.5000000000000001E-3</c:v>
                </c:pt>
                <c:pt idx="5662">
                  <c:v>2.5000000000000001E-3</c:v>
                </c:pt>
                <c:pt idx="5663">
                  <c:v>2.5000000000000001E-3</c:v>
                </c:pt>
                <c:pt idx="5664">
                  <c:v>2.5000000000000001E-3</c:v>
                </c:pt>
                <c:pt idx="5665">
                  <c:v>2.5000000000000001E-3</c:v>
                </c:pt>
                <c:pt idx="5666">
                  <c:v>2.5000000000000001E-3</c:v>
                </c:pt>
                <c:pt idx="5667">
                  <c:v>2.5000000000000001E-3</c:v>
                </c:pt>
                <c:pt idx="5668">
                  <c:v>2.5000000000000001E-3</c:v>
                </c:pt>
                <c:pt idx="5669">
                  <c:v>2.5000000000000001E-3</c:v>
                </c:pt>
                <c:pt idx="5670">
                  <c:v>2.5000000000000001E-3</c:v>
                </c:pt>
                <c:pt idx="5671">
                  <c:v>2.5000000000000001E-3</c:v>
                </c:pt>
                <c:pt idx="5672">
                  <c:v>2.5000000000000001E-3</c:v>
                </c:pt>
                <c:pt idx="5673">
                  <c:v>2.5000000000000001E-3</c:v>
                </c:pt>
                <c:pt idx="5674">
                  <c:v>2.5000000000000001E-3</c:v>
                </c:pt>
                <c:pt idx="5675">
                  <c:v>2.5000000000000001E-3</c:v>
                </c:pt>
                <c:pt idx="5676">
                  <c:v>2.5000000000000001E-3</c:v>
                </c:pt>
                <c:pt idx="5677">
                  <c:v>2.5000000000000001E-3</c:v>
                </c:pt>
                <c:pt idx="5678">
                  <c:v>2.5000000000000001E-3</c:v>
                </c:pt>
                <c:pt idx="5679">
                  <c:v>2.5000000000000001E-3</c:v>
                </c:pt>
                <c:pt idx="5680">
                  <c:v>2.5000000000000001E-3</c:v>
                </c:pt>
                <c:pt idx="5681">
                  <c:v>2.5000000000000001E-3</c:v>
                </c:pt>
                <c:pt idx="5682">
                  <c:v>2.5000000000000001E-3</c:v>
                </c:pt>
                <c:pt idx="5683">
                  <c:v>2.5000000000000001E-3</c:v>
                </c:pt>
                <c:pt idx="5684">
                  <c:v>2.5000000000000001E-3</c:v>
                </c:pt>
                <c:pt idx="5685">
                  <c:v>2.5000000000000001E-3</c:v>
                </c:pt>
                <c:pt idx="5686">
                  <c:v>2.5000000000000001E-3</c:v>
                </c:pt>
                <c:pt idx="5687">
                  <c:v>2.5000000000000001E-3</c:v>
                </c:pt>
                <c:pt idx="5688">
                  <c:v>2.5000000000000001E-3</c:v>
                </c:pt>
                <c:pt idx="5689">
                  <c:v>2.5000000000000001E-3</c:v>
                </c:pt>
                <c:pt idx="5690">
                  <c:v>2.5000000000000001E-3</c:v>
                </c:pt>
                <c:pt idx="5691">
                  <c:v>2.5000000000000001E-3</c:v>
                </c:pt>
                <c:pt idx="5692">
                  <c:v>2.5000000000000001E-3</c:v>
                </c:pt>
                <c:pt idx="5693">
                  <c:v>2.5000000000000001E-3</c:v>
                </c:pt>
                <c:pt idx="5694">
                  <c:v>2.5000000000000001E-3</c:v>
                </c:pt>
                <c:pt idx="5695">
                  <c:v>2.5000000000000001E-3</c:v>
                </c:pt>
                <c:pt idx="5696">
                  <c:v>2.5000000000000001E-3</c:v>
                </c:pt>
                <c:pt idx="5697">
                  <c:v>2.5000000000000001E-3</c:v>
                </c:pt>
                <c:pt idx="5698">
                  <c:v>2.5000000000000001E-3</c:v>
                </c:pt>
                <c:pt idx="5699">
                  <c:v>2.5000000000000001E-3</c:v>
                </c:pt>
                <c:pt idx="5700">
                  <c:v>2.5000000000000001E-3</c:v>
                </c:pt>
                <c:pt idx="5701">
                  <c:v>2.5000000000000001E-3</c:v>
                </c:pt>
                <c:pt idx="5702">
                  <c:v>2.5000000000000001E-3</c:v>
                </c:pt>
                <c:pt idx="5703">
                  <c:v>2.5000000000000001E-3</c:v>
                </c:pt>
                <c:pt idx="5704">
                  <c:v>2.5000000000000001E-3</c:v>
                </c:pt>
                <c:pt idx="5705">
                  <c:v>2.5000000000000001E-3</c:v>
                </c:pt>
                <c:pt idx="5706">
                  <c:v>2.5000000000000001E-3</c:v>
                </c:pt>
                <c:pt idx="5707">
                  <c:v>2.5000000000000001E-3</c:v>
                </c:pt>
                <c:pt idx="5708">
                  <c:v>2.5000000000000001E-3</c:v>
                </c:pt>
                <c:pt idx="5709">
                  <c:v>2.5000000000000001E-3</c:v>
                </c:pt>
                <c:pt idx="5710">
                  <c:v>2.5000000000000001E-3</c:v>
                </c:pt>
                <c:pt idx="5711">
                  <c:v>2.5000000000000001E-3</c:v>
                </c:pt>
                <c:pt idx="5712">
                  <c:v>2.5000000000000001E-3</c:v>
                </c:pt>
                <c:pt idx="5713">
                  <c:v>2.5000000000000001E-3</c:v>
                </c:pt>
                <c:pt idx="5714">
                  <c:v>2.5000000000000001E-3</c:v>
                </c:pt>
                <c:pt idx="5715">
                  <c:v>2.5000000000000001E-3</c:v>
                </c:pt>
                <c:pt idx="5716">
                  <c:v>2.5000000000000001E-3</c:v>
                </c:pt>
                <c:pt idx="5717">
                  <c:v>2.5000000000000001E-3</c:v>
                </c:pt>
                <c:pt idx="5718">
                  <c:v>2.5000000000000001E-3</c:v>
                </c:pt>
                <c:pt idx="5719">
                  <c:v>2.5000000000000001E-3</c:v>
                </c:pt>
                <c:pt idx="5720">
                  <c:v>2.5000000000000001E-3</c:v>
                </c:pt>
                <c:pt idx="5721">
                  <c:v>2.5000000000000001E-3</c:v>
                </c:pt>
                <c:pt idx="5722">
                  <c:v>2.5000000000000001E-3</c:v>
                </c:pt>
                <c:pt idx="5723">
                  <c:v>2.5000000000000001E-3</c:v>
                </c:pt>
                <c:pt idx="5724">
                  <c:v>2.5000000000000001E-3</c:v>
                </c:pt>
                <c:pt idx="5725">
                  <c:v>2.5000000000000001E-3</c:v>
                </c:pt>
                <c:pt idx="5726">
                  <c:v>2.5000000000000001E-3</c:v>
                </c:pt>
                <c:pt idx="5727">
                  <c:v>2.5000000000000001E-3</c:v>
                </c:pt>
                <c:pt idx="5728">
                  <c:v>2.5000000000000001E-3</c:v>
                </c:pt>
                <c:pt idx="5729">
                  <c:v>2.5000000000000001E-3</c:v>
                </c:pt>
                <c:pt idx="5730">
                  <c:v>2.5000000000000001E-3</c:v>
                </c:pt>
                <c:pt idx="5731">
                  <c:v>2.5000000000000001E-3</c:v>
                </c:pt>
                <c:pt idx="5732">
                  <c:v>2.5000000000000001E-3</c:v>
                </c:pt>
                <c:pt idx="5733">
                  <c:v>2.5000000000000001E-3</c:v>
                </c:pt>
                <c:pt idx="5734">
                  <c:v>2.5000000000000001E-3</c:v>
                </c:pt>
                <c:pt idx="5735">
                  <c:v>2.5000000000000001E-3</c:v>
                </c:pt>
                <c:pt idx="5736">
                  <c:v>2.5000000000000001E-3</c:v>
                </c:pt>
                <c:pt idx="5737">
                  <c:v>2.5000000000000001E-3</c:v>
                </c:pt>
                <c:pt idx="5738">
                  <c:v>2.5000000000000001E-3</c:v>
                </c:pt>
                <c:pt idx="5739">
                  <c:v>2.5000000000000001E-3</c:v>
                </c:pt>
                <c:pt idx="5740">
                  <c:v>2.5000000000000001E-3</c:v>
                </c:pt>
                <c:pt idx="5741">
                  <c:v>2.5000000000000001E-3</c:v>
                </c:pt>
                <c:pt idx="5742">
                  <c:v>2.5000000000000001E-3</c:v>
                </c:pt>
                <c:pt idx="5743">
                  <c:v>2.5000000000000001E-3</c:v>
                </c:pt>
                <c:pt idx="5744">
                  <c:v>2.5000000000000001E-3</c:v>
                </c:pt>
                <c:pt idx="5745">
                  <c:v>2.5000000000000001E-3</c:v>
                </c:pt>
                <c:pt idx="5746">
                  <c:v>2.5000000000000001E-3</c:v>
                </c:pt>
                <c:pt idx="5747">
                  <c:v>2.5000000000000001E-3</c:v>
                </c:pt>
                <c:pt idx="5748">
                  <c:v>2.5000000000000001E-3</c:v>
                </c:pt>
                <c:pt idx="5749">
                  <c:v>2.5000000000000001E-3</c:v>
                </c:pt>
                <c:pt idx="5750">
                  <c:v>2.5000000000000001E-3</c:v>
                </c:pt>
                <c:pt idx="5751">
                  <c:v>2.5000000000000001E-3</c:v>
                </c:pt>
                <c:pt idx="5752">
                  <c:v>2.5000000000000001E-3</c:v>
                </c:pt>
                <c:pt idx="5753">
                  <c:v>2.5000000000000001E-3</c:v>
                </c:pt>
                <c:pt idx="5754">
                  <c:v>2.5000000000000001E-3</c:v>
                </c:pt>
                <c:pt idx="5755">
                  <c:v>2.5000000000000001E-3</c:v>
                </c:pt>
                <c:pt idx="5756">
                  <c:v>2.5000000000000001E-3</c:v>
                </c:pt>
                <c:pt idx="5757">
                  <c:v>2.5000000000000001E-3</c:v>
                </c:pt>
                <c:pt idx="5758">
                  <c:v>2.5000000000000001E-3</c:v>
                </c:pt>
                <c:pt idx="5759">
                  <c:v>2.5000000000000001E-3</c:v>
                </c:pt>
                <c:pt idx="5760">
                  <c:v>2.5000000000000001E-3</c:v>
                </c:pt>
                <c:pt idx="5761">
                  <c:v>2.5000000000000001E-3</c:v>
                </c:pt>
                <c:pt idx="5762">
                  <c:v>2.5000000000000001E-3</c:v>
                </c:pt>
                <c:pt idx="5763">
                  <c:v>2.5000000000000001E-3</c:v>
                </c:pt>
                <c:pt idx="5764">
                  <c:v>2.5000000000000001E-3</c:v>
                </c:pt>
                <c:pt idx="5765">
                  <c:v>2.5000000000000001E-3</c:v>
                </c:pt>
                <c:pt idx="5766">
                  <c:v>2.5000000000000001E-3</c:v>
                </c:pt>
                <c:pt idx="5767">
                  <c:v>2.5000000000000001E-3</c:v>
                </c:pt>
                <c:pt idx="5768">
                  <c:v>2.5000000000000001E-3</c:v>
                </c:pt>
                <c:pt idx="5769">
                  <c:v>2.5000000000000001E-3</c:v>
                </c:pt>
                <c:pt idx="5770">
                  <c:v>2.5000000000000001E-3</c:v>
                </c:pt>
                <c:pt idx="5771">
                  <c:v>2.5000000000000001E-3</c:v>
                </c:pt>
                <c:pt idx="5772">
                  <c:v>2.5000000000000001E-3</c:v>
                </c:pt>
                <c:pt idx="5773">
                  <c:v>2.5000000000000001E-3</c:v>
                </c:pt>
                <c:pt idx="5774">
                  <c:v>2.5000000000000001E-3</c:v>
                </c:pt>
                <c:pt idx="5775">
                  <c:v>2.5000000000000001E-3</c:v>
                </c:pt>
                <c:pt idx="5776">
                  <c:v>2.5000000000000001E-3</c:v>
                </c:pt>
                <c:pt idx="5777">
                  <c:v>2.5000000000000001E-3</c:v>
                </c:pt>
                <c:pt idx="5778">
                  <c:v>2.5000000000000001E-3</c:v>
                </c:pt>
                <c:pt idx="5779">
                  <c:v>2.5000000000000001E-3</c:v>
                </c:pt>
                <c:pt idx="5780">
                  <c:v>2.5000000000000001E-3</c:v>
                </c:pt>
                <c:pt idx="5781">
                  <c:v>2.5000000000000001E-3</c:v>
                </c:pt>
                <c:pt idx="5782">
                  <c:v>2.5000000000000001E-3</c:v>
                </c:pt>
                <c:pt idx="5783">
                  <c:v>2.5000000000000001E-3</c:v>
                </c:pt>
                <c:pt idx="5784">
                  <c:v>2.5000000000000001E-3</c:v>
                </c:pt>
                <c:pt idx="5785">
                  <c:v>2.5000000000000001E-3</c:v>
                </c:pt>
                <c:pt idx="5786">
                  <c:v>2.5000000000000001E-3</c:v>
                </c:pt>
                <c:pt idx="5787">
                  <c:v>2.5000000000000001E-3</c:v>
                </c:pt>
                <c:pt idx="5788">
                  <c:v>2.5000000000000001E-3</c:v>
                </c:pt>
                <c:pt idx="5789">
                  <c:v>2.5000000000000001E-3</c:v>
                </c:pt>
                <c:pt idx="5790">
                  <c:v>2.5000000000000001E-3</c:v>
                </c:pt>
                <c:pt idx="5791">
                  <c:v>2.5000000000000001E-3</c:v>
                </c:pt>
                <c:pt idx="5792">
                  <c:v>2.5000000000000001E-3</c:v>
                </c:pt>
                <c:pt idx="5793">
                  <c:v>2.5000000000000001E-3</c:v>
                </c:pt>
                <c:pt idx="5794">
                  <c:v>2.5000000000000001E-3</c:v>
                </c:pt>
                <c:pt idx="5795">
                  <c:v>2.5000000000000001E-3</c:v>
                </c:pt>
                <c:pt idx="5796">
                  <c:v>2.5000000000000001E-3</c:v>
                </c:pt>
                <c:pt idx="5797">
                  <c:v>2.5000000000000001E-3</c:v>
                </c:pt>
                <c:pt idx="5798">
                  <c:v>2.5000000000000001E-3</c:v>
                </c:pt>
                <c:pt idx="5799">
                  <c:v>2.5000000000000001E-3</c:v>
                </c:pt>
                <c:pt idx="5800">
                  <c:v>2.5000000000000001E-3</c:v>
                </c:pt>
                <c:pt idx="5801">
                  <c:v>2.5000000000000001E-3</c:v>
                </c:pt>
                <c:pt idx="5802">
                  <c:v>2.5000000000000001E-3</c:v>
                </c:pt>
                <c:pt idx="5803">
                  <c:v>2.5000000000000001E-3</c:v>
                </c:pt>
                <c:pt idx="5804">
                  <c:v>2.5000000000000001E-3</c:v>
                </c:pt>
                <c:pt idx="5805">
                  <c:v>2.5000000000000001E-3</c:v>
                </c:pt>
                <c:pt idx="5806">
                  <c:v>2.5000000000000001E-3</c:v>
                </c:pt>
                <c:pt idx="5807">
                  <c:v>2.5000000000000001E-3</c:v>
                </c:pt>
                <c:pt idx="5808">
                  <c:v>2.5000000000000001E-3</c:v>
                </c:pt>
                <c:pt idx="5809">
                  <c:v>2.5000000000000001E-3</c:v>
                </c:pt>
                <c:pt idx="5810">
                  <c:v>2.5000000000000001E-3</c:v>
                </c:pt>
                <c:pt idx="5811">
                  <c:v>2.5000000000000001E-3</c:v>
                </c:pt>
                <c:pt idx="5812">
                  <c:v>2.5000000000000001E-3</c:v>
                </c:pt>
                <c:pt idx="5813">
                  <c:v>2.5000000000000001E-3</c:v>
                </c:pt>
                <c:pt idx="5814">
                  <c:v>2.5000000000000001E-3</c:v>
                </c:pt>
                <c:pt idx="5815">
                  <c:v>2.5000000000000001E-3</c:v>
                </c:pt>
                <c:pt idx="5816">
                  <c:v>2.5000000000000001E-3</c:v>
                </c:pt>
                <c:pt idx="5817">
                  <c:v>2.5000000000000001E-3</c:v>
                </c:pt>
                <c:pt idx="5818">
                  <c:v>2.5000000000000001E-3</c:v>
                </c:pt>
                <c:pt idx="5819">
                  <c:v>2.5000000000000001E-3</c:v>
                </c:pt>
                <c:pt idx="5820">
                  <c:v>2.5000000000000001E-3</c:v>
                </c:pt>
                <c:pt idx="5821">
                  <c:v>2.5000000000000001E-3</c:v>
                </c:pt>
                <c:pt idx="5822">
                  <c:v>2.5000000000000001E-3</c:v>
                </c:pt>
                <c:pt idx="5823">
                  <c:v>2.5000000000000001E-3</c:v>
                </c:pt>
                <c:pt idx="5824">
                  <c:v>2.5000000000000001E-3</c:v>
                </c:pt>
                <c:pt idx="5825">
                  <c:v>2.5000000000000001E-3</c:v>
                </c:pt>
                <c:pt idx="5826">
                  <c:v>2.5000000000000001E-3</c:v>
                </c:pt>
                <c:pt idx="5827">
                  <c:v>2.5000000000000001E-3</c:v>
                </c:pt>
                <c:pt idx="5828">
                  <c:v>2.5000000000000001E-3</c:v>
                </c:pt>
                <c:pt idx="5829">
                  <c:v>5.0000000000000001E-3</c:v>
                </c:pt>
                <c:pt idx="5830">
                  <c:v>5.0000000000000001E-3</c:v>
                </c:pt>
                <c:pt idx="5831">
                  <c:v>5.0000000000000001E-3</c:v>
                </c:pt>
                <c:pt idx="5832">
                  <c:v>5.0000000000000001E-3</c:v>
                </c:pt>
                <c:pt idx="5833">
                  <c:v>5.0000000000000001E-3</c:v>
                </c:pt>
                <c:pt idx="5834">
                  <c:v>5.0000000000000001E-3</c:v>
                </c:pt>
                <c:pt idx="5835">
                  <c:v>5.0000000000000001E-3</c:v>
                </c:pt>
                <c:pt idx="5836">
                  <c:v>5.0000000000000001E-3</c:v>
                </c:pt>
                <c:pt idx="5837">
                  <c:v>5.0000000000000001E-3</c:v>
                </c:pt>
                <c:pt idx="5838">
                  <c:v>5.0000000000000001E-3</c:v>
                </c:pt>
                <c:pt idx="5839">
                  <c:v>5.0000000000000001E-3</c:v>
                </c:pt>
                <c:pt idx="5840">
                  <c:v>5.0000000000000001E-3</c:v>
                </c:pt>
                <c:pt idx="5841">
                  <c:v>5.0000000000000001E-3</c:v>
                </c:pt>
                <c:pt idx="5842">
                  <c:v>5.0000000000000001E-3</c:v>
                </c:pt>
                <c:pt idx="5843">
                  <c:v>5.0000000000000001E-3</c:v>
                </c:pt>
                <c:pt idx="5844">
                  <c:v>5.0000000000000001E-3</c:v>
                </c:pt>
                <c:pt idx="5845">
                  <c:v>5.0000000000000001E-3</c:v>
                </c:pt>
                <c:pt idx="5846">
                  <c:v>5.0000000000000001E-3</c:v>
                </c:pt>
                <c:pt idx="5847">
                  <c:v>5.0000000000000001E-3</c:v>
                </c:pt>
                <c:pt idx="5848">
                  <c:v>5.0000000000000001E-3</c:v>
                </c:pt>
                <c:pt idx="5849">
                  <c:v>5.0000000000000001E-3</c:v>
                </c:pt>
                <c:pt idx="5850">
                  <c:v>5.0000000000000001E-3</c:v>
                </c:pt>
                <c:pt idx="5851">
                  <c:v>5.0000000000000001E-3</c:v>
                </c:pt>
                <c:pt idx="5852">
                  <c:v>5.0000000000000001E-3</c:v>
                </c:pt>
                <c:pt idx="5853">
                  <c:v>5.0000000000000001E-3</c:v>
                </c:pt>
                <c:pt idx="5854">
                  <c:v>5.0000000000000001E-3</c:v>
                </c:pt>
                <c:pt idx="5855">
                  <c:v>5.0000000000000001E-3</c:v>
                </c:pt>
                <c:pt idx="5856">
                  <c:v>5.0000000000000001E-3</c:v>
                </c:pt>
                <c:pt idx="5857">
                  <c:v>5.0000000000000001E-3</c:v>
                </c:pt>
                <c:pt idx="5858">
                  <c:v>5.0000000000000001E-3</c:v>
                </c:pt>
                <c:pt idx="5859">
                  <c:v>5.0000000000000001E-3</c:v>
                </c:pt>
                <c:pt idx="5860">
                  <c:v>5.0000000000000001E-3</c:v>
                </c:pt>
                <c:pt idx="5861">
                  <c:v>5.0000000000000001E-3</c:v>
                </c:pt>
                <c:pt idx="5862">
                  <c:v>5.0000000000000001E-3</c:v>
                </c:pt>
                <c:pt idx="5863">
                  <c:v>5.0000000000000001E-3</c:v>
                </c:pt>
                <c:pt idx="5864">
                  <c:v>5.0000000000000001E-3</c:v>
                </c:pt>
                <c:pt idx="5865">
                  <c:v>5.0000000000000001E-3</c:v>
                </c:pt>
                <c:pt idx="5866">
                  <c:v>5.0000000000000001E-3</c:v>
                </c:pt>
                <c:pt idx="5867">
                  <c:v>5.0000000000000001E-3</c:v>
                </c:pt>
                <c:pt idx="5868">
                  <c:v>5.0000000000000001E-3</c:v>
                </c:pt>
                <c:pt idx="5869">
                  <c:v>5.0000000000000001E-3</c:v>
                </c:pt>
                <c:pt idx="5870">
                  <c:v>5.0000000000000001E-3</c:v>
                </c:pt>
                <c:pt idx="5871">
                  <c:v>5.0000000000000001E-3</c:v>
                </c:pt>
                <c:pt idx="5872">
                  <c:v>5.0000000000000001E-3</c:v>
                </c:pt>
                <c:pt idx="5873">
                  <c:v>5.0000000000000001E-3</c:v>
                </c:pt>
                <c:pt idx="5874">
                  <c:v>5.0000000000000001E-3</c:v>
                </c:pt>
                <c:pt idx="5875">
                  <c:v>5.0000000000000001E-3</c:v>
                </c:pt>
                <c:pt idx="5876">
                  <c:v>5.0000000000000001E-3</c:v>
                </c:pt>
                <c:pt idx="5877">
                  <c:v>5.0000000000000001E-3</c:v>
                </c:pt>
                <c:pt idx="5878">
                  <c:v>5.0000000000000001E-3</c:v>
                </c:pt>
                <c:pt idx="5879">
                  <c:v>5.0000000000000001E-3</c:v>
                </c:pt>
                <c:pt idx="5880">
                  <c:v>5.0000000000000001E-3</c:v>
                </c:pt>
                <c:pt idx="5881">
                  <c:v>5.0000000000000001E-3</c:v>
                </c:pt>
                <c:pt idx="5882">
                  <c:v>5.0000000000000001E-3</c:v>
                </c:pt>
                <c:pt idx="5883">
                  <c:v>5.0000000000000001E-3</c:v>
                </c:pt>
                <c:pt idx="5884">
                  <c:v>5.0000000000000001E-3</c:v>
                </c:pt>
                <c:pt idx="5885">
                  <c:v>5.0000000000000001E-3</c:v>
                </c:pt>
                <c:pt idx="5886">
                  <c:v>5.0000000000000001E-3</c:v>
                </c:pt>
                <c:pt idx="5887">
                  <c:v>5.0000000000000001E-3</c:v>
                </c:pt>
                <c:pt idx="5888">
                  <c:v>5.0000000000000001E-3</c:v>
                </c:pt>
                <c:pt idx="5889">
                  <c:v>5.0000000000000001E-3</c:v>
                </c:pt>
                <c:pt idx="5890">
                  <c:v>5.0000000000000001E-3</c:v>
                </c:pt>
                <c:pt idx="5891">
                  <c:v>5.0000000000000001E-3</c:v>
                </c:pt>
                <c:pt idx="5892">
                  <c:v>5.0000000000000001E-3</c:v>
                </c:pt>
                <c:pt idx="5893">
                  <c:v>5.0000000000000001E-3</c:v>
                </c:pt>
                <c:pt idx="5894">
                  <c:v>5.0000000000000001E-3</c:v>
                </c:pt>
                <c:pt idx="5895">
                  <c:v>5.0000000000000001E-3</c:v>
                </c:pt>
                <c:pt idx="5896">
                  <c:v>5.0000000000000001E-3</c:v>
                </c:pt>
                <c:pt idx="5897">
                  <c:v>5.0000000000000001E-3</c:v>
                </c:pt>
                <c:pt idx="5898">
                  <c:v>5.0000000000000001E-3</c:v>
                </c:pt>
                <c:pt idx="5899">
                  <c:v>5.0000000000000001E-3</c:v>
                </c:pt>
                <c:pt idx="5900">
                  <c:v>5.0000000000000001E-3</c:v>
                </c:pt>
                <c:pt idx="5901">
                  <c:v>5.0000000000000001E-3</c:v>
                </c:pt>
                <c:pt idx="5902">
                  <c:v>5.0000000000000001E-3</c:v>
                </c:pt>
                <c:pt idx="5903">
                  <c:v>5.0000000000000001E-3</c:v>
                </c:pt>
                <c:pt idx="5904">
                  <c:v>5.0000000000000001E-3</c:v>
                </c:pt>
                <c:pt idx="5905">
                  <c:v>5.0000000000000001E-3</c:v>
                </c:pt>
                <c:pt idx="5906">
                  <c:v>5.0000000000000001E-3</c:v>
                </c:pt>
                <c:pt idx="5907">
                  <c:v>5.0000000000000001E-3</c:v>
                </c:pt>
                <c:pt idx="5908">
                  <c:v>5.0000000000000001E-3</c:v>
                </c:pt>
                <c:pt idx="5909">
                  <c:v>5.0000000000000001E-3</c:v>
                </c:pt>
                <c:pt idx="5910">
                  <c:v>5.0000000000000001E-3</c:v>
                </c:pt>
                <c:pt idx="5911">
                  <c:v>5.0000000000000001E-3</c:v>
                </c:pt>
                <c:pt idx="5912">
                  <c:v>5.0000000000000001E-3</c:v>
                </c:pt>
                <c:pt idx="5913">
                  <c:v>5.0000000000000001E-3</c:v>
                </c:pt>
                <c:pt idx="5914">
                  <c:v>5.0000000000000001E-3</c:v>
                </c:pt>
                <c:pt idx="5915">
                  <c:v>5.0000000000000001E-3</c:v>
                </c:pt>
                <c:pt idx="5916">
                  <c:v>5.0000000000000001E-3</c:v>
                </c:pt>
                <c:pt idx="5917">
                  <c:v>5.0000000000000001E-3</c:v>
                </c:pt>
                <c:pt idx="5918">
                  <c:v>5.0000000000000001E-3</c:v>
                </c:pt>
                <c:pt idx="5919">
                  <c:v>5.0000000000000001E-3</c:v>
                </c:pt>
                <c:pt idx="5920">
                  <c:v>5.0000000000000001E-3</c:v>
                </c:pt>
                <c:pt idx="5921">
                  <c:v>5.0000000000000001E-3</c:v>
                </c:pt>
                <c:pt idx="5922">
                  <c:v>5.0000000000000001E-3</c:v>
                </c:pt>
                <c:pt idx="5923">
                  <c:v>5.0000000000000001E-3</c:v>
                </c:pt>
                <c:pt idx="5924">
                  <c:v>5.0000000000000001E-3</c:v>
                </c:pt>
                <c:pt idx="5925">
                  <c:v>5.0000000000000001E-3</c:v>
                </c:pt>
                <c:pt idx="5926">
                  <c:v>5.0000000000000001E-3</c:v>
                </c:pt>
                <c:pt idx="5927">
                  <c:v>5.0000000000000001E-3</c:v>
                </c:pt>
                <c:pt idx="5928">
                  <c:v>5.0000000000000001E-3</c:v>
                </c:pt>
                <c:pt idx="5929">
                  <c:v>5.0000000000000001E-3</c:v>
                </c:pt>
                <c:pt idx="5930">
                  <c:v>5.0000000000000001E-3</c:v>
                </c:pt>
                <c:pt idx="5931">
                  <c:v>5.0000000000000001E-3</c:v>
                </c:pt>
                <c:pt idx="5932">
                  <c:v>5.0000000000000001E-3</c:v>
                </c:pt>
                <c:pt idx="5933">
                  <c:v>5.0000000000000001E-3</c:v>
                </c:pt>
                <c:pt idx="5934">
                  <c:v>5.0000000000000001E-3</c:v>
                </c:pt>
                <c:pt idx="5935">
                  <c:v>5.0000000000000001E-3</c:v>
                </c:pt>
                <c:pt idx="5936">
                  <c:v>5.0000000000000001E-3</c:v>
                </c:pt>
                <c:pt idx="5937">
                  <c:v>5.0000000000000001E-3</c:v>
                </c:pt>
                <c:pt idx="5938">
                  <c:v>5.0000000000000001E-3</c:v>
                </c:pt>
                <c:pt idx="5939">
                  <c:v>5.0000000000000001E-3</c:v>
                </c:pt>
                <c:pt idx="5940">
                  <c:v>5.0000000000000001E-3</c:v>
                </c:pt>
                <c:pt idx="5941">
                  <c:v>5.0000000000000001E-3</c:v>
                </c:pt>
                <c:pt idx="5942">
                  <c:v>5.0000000000000001E-3</c:v>
                </c:pt>
                <c:pt idx="5943">
                  <c:v>5.0000000000000001E-3</c:v>
                </c:pt>
                <c:pt idx="5944">
                  <c:v>5.0000000000000001E-3</c:v>
                </c:pt>
                <c:pt idx="5945">
                  <c:v>5.0000000000000001E-3</c:v>
                </c:pt>
                <c:pt idx="5946">
                  <c:v>5.0000000000000001E-3</c:v>
                </c:pt>
                <c:pt idx="5947">
                  <c:v>5.0000000000000001E-3</c:v>
                </c:pt>
                <c:pt idx="5948">
                  <c:v>5.0000000000000001E-3</c:v>
                </c:pt>
                <c:pt idx="5949">
                  <c:v>5.0000000000000001E-3</c:v>
                </c:pt>
                <c:pt idx="5950">
                  <c:v>5.0000000000000001E-3</c:v>
                </c:pt>
                <c:pt idx="5951">
                  <c:v>5.0000000000000001E-3</c:v>
                </c:pt>
                <c:pt idx="5952">
                  <c:v>5.0000000000000001E-3</c:v>
                </c:pt>
                <c:pt idx="5953">
                  <c:v>5.0000000000000001E-3</c:v>
                </c:pt>
                <c:pt idx="5954">
                  <c:v>5.0000000000000001E-3</c:v>
                </c:pt>
                <c:pt idx="5955">
                  <c:v>5.0000000000000001E-3</c:v>
                </c:pt>
                <c:pt idx="5956">
                  <c:v>5.0000000000000001E-3</c:v>
                </c:pt>
                <c:pt idx="5957">
                  <c:v>5.0000000000000001E-3</c:v>
                </c:pt>
                <c:pt idx="5958">
                  <c:v>5.0000000000000001E-3</c:v>
                </c:pt>
                <c:pt idx="5959">
                  <c:v>5.0000000000000001E-3</c:v>
                </c:pt>
                <c:pt idx="5960">
                  <c:v>5.0000000000000001E-3</c:v>
                </c:pt>
                <c:pt idx="5961">
                  <c:v>5.0000000000000001E-3</c:v>
                </c:pt>
                <c:pt idx="5962">
                  <c:v>5.0000000000000001E-3</c:v>
                </c:pt>
                <c:pt idx="5963">
                  <c:v>5.0000000000000001E-3</c:v>
                </c:pt>
                <c:pt idx="5964">
                  <c:v>5.0000000000000001E-3</c:v>
                </c:pt>
                <c:pt idx="5965">
                  <c:v>5.0000000000000001E-3</c:v>
                </c:pt>
                <c:pt idx="5966">
                  <c:v>5.0000000000000001E-3</c:v>
                </c:pt>
                <c:pt idx="5967">
                  <c:v>5.0000000000000001E-3</c:v>
                </c:pt>
                <c:pt idx="5968">
                  <c:v>5.0000000000000001E-3</c:v>
                </c:pt>
                <c:pt idx="5969">
                  <c:v>5.0000000000000001E-3</c:v>
                </c:pt>
                <c:pt idx="5970">
                  <c:v>5.0000000000000001E-3</c:v>
                </c:pt>
                <c:pt idx="5971">
                  <c:v>5.0000000000000001E-3</c:v>
                </c:pt>
                <c:pt idx="5972">
                  <c:v>5.0000000000000001E-3</c:v>
                </c:pt>
                <c:pt idx="5973">
                  <c:v>5.0000000000000001E-3</c:v>
                </c:pt>
                <c:pt idx="5974">
                  <c:v>5.0000000000000001E-3</c:v>
                </c:pt>
                <c:pt idx="5975">
                  <c:v>5.0000000000000001E-3</c:v>
                </c:pt>
                <c:pt idx="5976">
                  <c:v>5.0000000000000001E-3</c:v>
                </c:pt>
                <c:pt idx="5977">
                  <c:v>5.0000000000000001E-3</c:v>
                </c:pt>
                <c:pt idx="5978">
                  <c:v>5.0000000000000001E-3</c:v>
                </c:pt>
                <c:pt idx="5979">
                  <c:v>5.0000000000000001E-3</c:v>
                </c:pt>
                <c:pt idx="5980">
                  <c:v>5.0000000000000001E-3</c:v>
                </c:pt>
                <c:pt idx="5981">
                  <c:v>5.0000000000000001E-3</c:v>
                </c:pt>
                <c:pt idx="5982">
                  <c:v>5.0000000000000001E-3</c:v>
                </c:pt>
                <c:pt idx="5983">
                  <c:v>5.0000000000000001E-3</c:v>
                </c:pt>
                <c:pt idx="5984">
                  <c:v>5.0000000000000001E-3</c:v>
                </c:pt>
                <c:pt idx="5985">
                  <c:v>5.0000000000000001E-3</c:v>
                </c:pt>
                <c:pt idx="5986">
                  <c:v>5.0000000000000001E-3</c:v>
                </c:pt>
                <c:pt idx="5987">
                  <c:v>5.0000000000000001E-3</c:v>
                </c:pt>
                <c:pt idx="5988">
                  <c:v>5.0000000000000001E-3</c:v>
                </c:pt>
                <c:pt idx="5989">
                  <c:v>5.0000000000000001E-3</c:v>
                </c:pt>
                <c:pt idx="5990">
                  <c:v>5.0000000000000001E-3</c:v>
                </c:pt>
                <c:pt idx="5991">
                  <c:v>5.0000000000000001E-3</c:v>
                </c:pt>
                <c:pt idx="5992">
                  <c:v>5.0000000000000001E-3</c:v>
                </c:pt>
                <c:pt idx="5993">
                  <c:v>5.0000000000000001E-3</c:v>
                </c:pt>
                <c:pt idx="5994">
                  <c:v>5.0000000000000001E-3</c:v>
                </c:pt>
                <c:pt idx="5995">
                  <c:v>5.0000000000000001E-3</c:v>
                </c:pt>
                <c:pt idx="5996">
                  <c:v>5.0000000000000001E-3</c:v>
                </c:pt>
                <c:pt idx="5997">
                  <c:v>5.0000000000000001E-3</c:v>
                </c:pt>
                <c:pt idx="5998">
                  <c:v>5.0000000000000001E-3</c:v>
                </c:pt>
                <c:pt idx="5999">
                  <c:v>5.0000000000000001E-3</c:v>
                </c:pt>
                <c:pt idx="6000">
                  <c:v>5.0000000000000001E-3</c:v>
                </c:pt>
                <c:pt idx="6001">
                  <c:v>5.0000000000000001E-3</c:v>
                </c:pt>
                <c:pt idx="6002">
                  <c:v>5.0000000000000001E-3</c:v>
                </c:pt>
                <c:pt idx="6003">
                  <c:v>5.0000000000000001E-3</c:v>
                </c:pt>
                <c:pt idx="6004">
                  <c:v>5.0000000000000001E-3</c:v>
                </c:pt>
                <c:pt idx="6005">
                  <c:v>5.0000000000000001E-3</c:v>
                </c:pt>
                <c:pt idx="6006">
                  <c:v>5.0000000000000001E-3</c:v>
                </c:pt>
                <c:pt idx="6007">
                  <c:v>5.0000000000000001E-3</c:v>
                </c:pt>
                <c:pt idx="6008">
                  <c:v>5.0000000000000001E-3</c:v>
                </c:pt>
                <c:pt idx="6009">
                  <c:v>5.0000000000000001E-3</c:v>
                </c:pt>
                <c:pt idx="6010">
                  <c:v>5.0000000000000001E-3</c:v>
                </c:pt>
                <c:pt idx="6011">
                  <c:v>5.0000000000000001E-3</c:v>
                </c:pt>
                <c:pt idx="6012">
                  <c:v>5.0000000000000001E-3</c:v>
                </c:pt>
                <c:pt idx="6013">
                  <c:v>5.0000000000000001E-3</c:v>
                </c:pt>
                <c:pt idx="6014">
                  <c:v>5.0000000000000001E-3</c:v>
                </c:pt>
                <c:pt idx="6015">
                  <c:v>5.0000000000000001E-3</c:v>
                </c:pt>
                <c:pt idx="6016">
                  <c:v>5.0000000000000001E-3</c:v>
                </c:pt>
                <c:pt idx="6017">
                  <c:v>5.0000000000000001E-3</c:v>
                </c:pt>
                <c:pt idx="6018">
                  <c:v>5.0000000000000001E-3</c:v>
                </c:pt>
                <c:pt idx="6019">
                  <c:v>5.0000000000000001E-3</c:v>
                </c:pt>
                <c:pt idx="6020">
                  <c:v>5.0000000000000001E-3</c:v>
                </c:pt>
                <c:pt idx="6021">
                  <c:v>5.0000000000000001E-3</c:v>
                </c:pt>
                <c:pt idx="6022">
                  <c:v>5.0000000000000001E-3</c:v>
                </c:pt>
                <c:pt idx="6023">
                  <c:v>5.0000000000000001E-3</c:v>
                </c:pt>
                <c:pt idx="6024">
                  <c:v>5.0000000000000001E-3</c:v>
                </c:pt>
                <c:pt idx="6025">
                  <c:v>5.0000000000000001E-3</c:v>
                </c:pt>
                <c:pt idx="6026">
                  <c:v>5.0000000000000001E-3</c:v>
                </c:pt>
                <c:pt idx="6027">
                  <c:v>5.0000000000000001E-3</c:v>
                </c:pt>
                <c:pt idx="6028">
                  <c:v>5.0000000000000001E-3</c:v>
                </c:pt>
                <c:pt idx="6029">
                  <c:v>5.0000000000000001E-3</c:v>
                </c:pt>
                <c:pt idx="6030">
                  <c:v>5.0000000000000001E-3</c:v>
                </c:pt>
                <c:pt idx="6031">
                  <c:v>5.0000000000000001E-3</c:v>
                </c:pt>
                <c:pt idx="6032">
                  <c:v>5.0000000000000001E-3</c:v>
                </c:pt>
                <c:pt idx="6033">
                  <c:v>5.0000000000000001E-3</c:v>
                </c:pt>
                <c:pt idx="6034">
                  <c:v>5.0000000000000001E-3</c:v>
                </c:pt>
                <c:pt idx="6035">
                  <c:v>5.0000000000000001E-3</c:v>
                </c:pt>
                <c:pt idx="6036">
                  <c:v>5.0000000000000001E-3</c:v>
                </c:pt>
                <c:pt idx="6037">
                  <c:v>5.0000000000000001E-3</c:v>
                </c:pt>
                <c:pt idx="6038">
                  <c:v>5.0000000000000001E-3</c:v>
                </c:pt>
                <c:pt idx="6039">
                  <c:v>5.0000000000000001E-3</c:v>
                </c:pt>
                <c:pt idx="6040">
                  <c:v>5.0000000000000001E-3</c:v>
                </c:pt>
                <c:pt idx="6041">
                  <c:v>5.0000000000000001E-3</c:v>
                </c:pt>
                <c:pt idx="6042">
                  <c:v>5.0000000000000001E-3</c:v>
                </c:pt>
                <c:pt idx="6043">
                  <c:v>5.0000000000000001E-3</c:v>
                </c:pt>
                <c:pt idx="6044">
                  <c:v>5.0000000000000001E-3</c:v>
                </c:pt>
                <c:pt idx="6045">
                  <c:v>5.0000000000000001E-3</c:v>
                </c:pt>
                <c:pt idx="6046">
                  <c:v>5.0000000000000001E-3</c:v>
                </c:pt>
                <c:pt idx="6047">
                  <c:v>5.0000000000000001E-3</c:v>
                </c:pt>
                <c:pt idx="6048">
                  <c:v>5.0000000000000001E-3</c:v>
                </c:pt>
                <c:pt idx="6049">
                  <c:v>5.0000000000000001E-3</c:v>
                </c:pt>
                <c:pt idx="6050">
                  <c:v>5.0000000000000001E-3</c:v>
                </c:pt>
                <c:pt idx="6051">
                  <c:v>5.0000000000000001E-3</c:v>
                </c:pt>
                <c:pt idx="6052">
                  <c:v>5.0000000000000001E-3</c:v>
                </c:pt>
                <c:pt idx="6053">
                  <c:v>5.0000000000000001E-3</c:v>
                </c:pt>
                <c:pt idx="6054">
                  <c:v>5.0000000000000001E-3</c:v>
                </c:pt>
                <c:pt idx="6055">
                  <c:v>5.0000000000000001E-3</c:v>
                </c:pt>
                <c:pt idx="6056">
                  <c:v>5.0000000000000001E-3</c:v>
                </c:pt>
                <c:pt idx="6057">
                  <c:v>5.0000000000000001E-3</c:v>
                </c:pt>
                <c:pt idx="6058">
                  <c:v>5.0000000000000001E-3</c:v>
                </c:pt>
                <c:pt idx="6059">
                  <c:v>5.0000000000000001E-3</c:v>
                </c:pt>
                <c:pt idx="6060">
                  <c:v>5.0000000000000001E-3</c:v>
                </c:pt>
                <c:pt idx="6061">
                  <c:v>5.0000000000000001E-3</c:v>
                </c:pt>
                <c:pt idx="6062">
                  <c:v>5.0000000000000001E-3</c:v>
                </c:pt>
                <c:pt idx="6063">
                  <c:v>5.0000000000000001E-3</c:v>
                </c:pt>
                <c:pt idx="6064">
                  <c:v>5.0000000000000001E-3</c:v>
                </c:pt>
                <c:pt idx="6065">
                  <c:v>5.0000000000000001E-3</c:v>
                </c:pt>
                <c:pt idx="6066">
                  <c:v>5.0000000000000001E-3</c:v>
                </c:pt>
                <c:pt idx="6067">
                  <c:v>5.0000000000000001E-3</c:v>
                </c:pt>
                <c:pt idx="6068">
                  <c:v>5.0000000000000001E-3</c:v>
                </c:pt>
                <c:pt idx="6069">
                  <c:v>5.0000000000000001E-3</c:v>
                </c:pt>
                <c:pt idx="6070">
                  <c:v>5.0000000000000001E-3</c:v>
                </c:pt>
                <c:pt idx="6071">
                  <c:v>5.0000000000000001E-3</c:v>
                </c:pt>
                <c:pt idx="6072">
                  <c:v>5.0000000000000001E-3</c:v>
                </c:pt>
                <c:pt idx="6073">
                  <c:v>5.0000000000000001E-3</c:v>
                </c:pt>
                <c:pt idx="6074">
                  <c:v>5.0000000000000001E-3</c:v>
                </c:pt>
                <c:pt idx="6075">
                  <c:v>5.0000000000000001E-3</c:v>
                </c:pt>
                <c:pt idx="6076">
                  <c:v>5.0000000000000001E-3</c:v>
                </c:pt>
                <c:pt idx="6077">
                  <c:v>5.0000000000000001E-3</c:v>
                </c:pt>
                <c:pt idx="6078">
                  <c:v>5.0000000000000001E-3</c:v>
                </c:pt>
                <c:pt idx="6079">
                  <c:v>5.0000000000000001E-3</c:v>
                </c:pt>
                <c:pt idx="6080">
                  <c:v>5.0000000000000001E-3</c:v>
                </c:pt>
                <c:pt idx="6081">
                  <c:v>5.0000000000000001E-3</c:v>
                </c:pt>
                <c:pt idx="6082">
                  <c:v>5.0000000000000001E-3</c:v>
                </c:pt>
                <c:pt idx="6083">
                  <c:v>5.0000000000000001E-3</c:v>
                </c:pt>
                <c:pt idx="6084">
                  <c:v>5.0000000000000001E-3</c:v>
                </c:pt>
                <c:pt idx="6085">
                  <c:v>5.0000000000000001E-3</c:v>
                </c:pt>
                <c:pt idx="6086">
                  <c:v>5.0000000000000001E-3</c:v>
                </c:pt>
                <c:pt idx="6087">
                  <c:v>5.0000000000000001E-3</c:v>
                </c:pt>
                <c:pt idx="6088">
                  <c:v>5.0000000000000001E-3</c:v>
                </c:pt>
                <c:pt idx="6089">
                  <c:v>5.0000000000000001E-3</c:v>
                </c:pt>
                <c:pt idx="6090">
                  <c:v>5.0000000000000001E-3</c:v>
                </c:pt>
                <c:pt idx="6091">
                  <c:v>5.0000000000000001E-3</c:v>
                </c:pt>
                <c:pt idx="6092">
                  <c:v>5.0000000000000001E-3</c:v>
                </c:pt>
                <c:pt idx="6093">
                  <c:v>5.0000000000000001E-3</c:v>
                </c:pt>
                <c:pt idx="6094">
                  <c:v>5.0000000000000001E-3</c:v>
                </c:pt>
                <c:pt idx="6095">
                  <c:v>5.0000000000000001E-3</c:v>
                </c:pt>
                <c:pt idx="6096">
                  <c:v>5.0000000000000001E-3</c:v>
                </c:pt>
                <c:pt idx="6097">
                  <c:v>5.0000000000000001E-3</c:v>
                </c:pt>
                <c:pt idx="6098">
                  <c:v>5.0000000000000001E-3</c:v>
                </c:pt>
                <c:pt idx="6099">
                  <c:v>5.0000000000000001E-3</c:v>
                </c:pt>
                <c:pt idx="6100">
                  <c:v>5.0000000000000001E-3</c:v>
                </c:pt>
                <c:pt idx="6101">
                  <c:v>5.0000000000000001E-3</c:v>
                </c:pt>
                <c:pt idx="6102">
                  <c:v>5.0000000000000001E-3</c:v>
                </c:pt>
                <c:pt idx="6103">
                  <c:v>5.0000000000000001E-3</c:v>
                </c:pt>
                <c:pt idx="6104">
                  <c:v>5.0000000000000001E-3</c:v>
                </c:pt>
                <c:pt idx="6105">
                  <c:v>5.0000000000000001E-3</c:v>
                </c:pt>
                <c:pt idx="6106">
                  <c:v>5.0000000000000001E-3</c:v>
                </c:pt>
                <c:pt idx="6107">
                  <c:v>5.0000000000000001E-3</c:v>
                </c:pt>
                <c:pt idx="6108">
                  <c:v>5.0000000000000001E-3</c:v>
                </c:pt>
                <c:pt idx="6109">
                  <c:v>5.0000000000000001E-3</c:v>
                </c:pt>
                <c:pt idx="6110">
                  <c:v>5.0000000000000001E-3</c:v>
                </c:pt>
                <c:pt idx="6111">
                  <c:v>5.0000000000000001E-3</c:v>
                </c:pt>
                <c:pt idx="6112">
                  <c:v>5.0000000000000001E-3</c:v>
                </c:pt>
                <c:pt idx="6113">
                  <c:v>5.0000000000000001E-3</c:v>
                </c:pt>
                <c:pt idx="6114">
                  <c:v>5.0000000000000001E-3</c:v>
                </c:pt>
                <c:pt idx="6115">
                  <c:v>5.0000000000000001E-3</c:v>
                </c:pt>
                <c:pt idx="6116">
                  <c:v>5.0000000000000001E-3</c:v>
                </c:pt>
                <c:pt idx="6117">
                  <c:v>5.0000000000000001E-3</c:v>
                </c:pt>
                <c:pt idx="6118">
                  <c:v>5.0000000000000001E-3</c:v>
                </c:pt>
                <c:pt idx="6119">
                  <c:v>5.0000000000000001E-3</c:v>
                </c:pt>
                <c:pt idx="6120">
                  <c:v>5.0000000000000001E-3</c:v>
                </c:pt>
                <c:pt idx="6121">
                  <c:v>5.0000000000000001E-3</c:v>
                </c:pt>
                <c:pt idx="6122">
                  <c:v>5.0000000000000001E-3</c:v>
                </c:pt>
                <c:pt idx="6123">
                  <c:v>5.0000000000000001E-3</c:v>
                </c:pt>
                <c:pt idx="6124">
                  <c:v>5.0000000000000001E-3</c:v>
                </c:pt>
                <c:pt idx="6125">
                  <c:v>5.0000000000000001E-3</c:v>
                </c:pt>
                <c:pt idx="6126">
                  <c:v>5.0000000000000001E-3</c:v>
                </c:pt>
                <c:pt idx="6127">
                  <c:v>5.0000000000000001E-3</c:v>
                </c:pt>
                <c:pt idx="6128">
                  <c:v>5.0000000000000001E-3</c:v>
                </c:pt>
                <c:pt idx="6129">
                  <c:v>5.0000000000000001E-3</c:v>
                </c:pt>
                <c:pt idx="6130">
                  <c:v>5.0000000000000001E-3</c:v>
                </c:pt>
                <c:pt idx="6131">
                  <c:v>5.0000000000000001E-3</c:v>
                </c:pt>
                <c:pt idx="6132">
                  <c:v>5.0000000000000001E-3</c:v>
                </c:pt>
                <c:pt idx="6133">
                  <c:v>5.0000000000000001E-3</c:v>
                </c:pt>
                <c:pt idx="6134">
                  <c:v>5.0000000000000001E-3</c:v>
                </c:pt>
                <c:pt idx="6135">
                  <c:v>5.0000000000000001E-3</c:v>
                </c:pt>
                <c:pt idx="6136">
                  <c:v>5.0000000000000001E-3</c:v>
                </c:pt>
                <c:pt idx="6137">
                  <c:v>5.0000000000000001E-3</c:v>
                </c:pt>
                <c:pt idx="6138">
                  <c:v>5.0000000000000001E-3</c:v>
                </c:pt>
                <c:pt idx="6139">
                  <c:v>5.0000000000000001E-3</c:v>
                </c:pt>
                <c:pt idx="6140">
                  <c:v>5.0000000000000001E-3</c:v>
                </c:pt>
                <c:pt idx="6141">
                  <c:v>5.0000000000000001E-3</c:v>
                </c:pt>
                <c:pt idx="6142">
                  <c:v>5.0000000000000001E-3</c:v>
                </c:pt>
                <c:pt idx="6143">
                  <c:v>5.0000000000000001E-3</c:v>
                </c:pt>
                <c:pt idx="6144">
                  <c:v>5.0000000000000001E-3</c:v>
                </c:pt>
                <c:pt idx="6145">
                  <c:v>5.0000000000000001E-3</c:v>
                </c:pt>
                <c:pt idx="6146">
                  <c:v>5.0000000000000001E-3</c:v>
                </c:pt>
                <c:pt idx="6147">
                  <c:v>5.0000000000000001E-3</c:v>
                </c:pt>
                <c:pt idx="6148">
                  <c:v>5.0000000000000001E-3</c:v>
                </c:pt>
                <c:pt idx="6149">
                  <c:v>5.0000000000000001E-3</c:v>
                </c:pt>
                <c:pt idx="6150">
                  <c:v>5.0000000000000001E-3</c:v>
                </c:pt>
                <c:pt idx="6151">
                  <c:v>5.0000000000000001E-3</c:v>
                </c:pt>
                <c:pt idx="6152">
                  <c:v>5.0000000000000001E-3</c:v>
                </c:pt>
                <c:pt idx="6153">
                  <c:v>5.0000000000000001E-3</c:v>
                </c:pt>
                <c:pt idx="6154">
                  <c:v>5.0000000000000001E-3</c:v>
                </c:pt>
                <c:pt idx="6155">
                  <c:v>5.0000000000000001E-3</c:v>
                </c:pt>
                <c:pt idx="6156">
                  <c:v>5.0000000000000001E-3</c:v>
                </c:pt>
                <c:pt idx="6157">
                  <c:v>5.0000000000000001E-3</c:v>
                </c:pt>
                <c:pt idx="6158">
                  <c:v>5.0000000000000001E-3</c:v>
                </c:pt>
                <c:pt idx="6159">
                  <c:v>5.0000000000000001E-3</c:v>
                </c:pt>
                <c:pt idx="6160">
                  <c:v>5.0000000000000001E-3</c:v>
                </c:pt>
                <c:pt idx="6161">
                  <c:v>5.0000000000000001E-3</c:v>
                </c:pt>
                <c:pt idx="6162">
                  <c:v>5.0000000000000001E-3</c:v>
                </c:pt>
                <c:pt idx="6163">
                  <c:v>5.0000000000000001E-3</c:v>
                </c:pt>
                <c:pt idx="6164">
                  <c:v>5.0000000000000001E-3</c:v>
                </c:pt>
                <c:pt idx="6165">
                  <c:v>5.0000000000000001E-3</c:v>
                </c:pt>
                <c:pt idx="6166">
                  <c:v>5.0000000000000001E-3</c:v>
                </c:pt>
                <c:pt idx="6167">
                  <c:v>5.0000000000000001E-3</c:v>
                </c:pt>
                <c:pt idx="6168">
                  <c:v>5.0000000000000001E-3</c:v>
                </c:pt>
                <c:pt idx="6169">
                  <c:v>5.0000000000000001E-3</c:v>
                </c:pt>
                <c:pt idx="6170">
                  <c:v>5.0000000000000001E-3</c:v>
                </c:pt>
                <c:pt idx="6171">
                  <c:v>5.0000000000000001E-3</c:v>
                </c:pt>
                <c:pt idx="6172">
                  <c:v>5.0000000000000001E-3</c:v>
                </c:pt>
                <c:pt idx="6173">
                  <c:v>5.0000000000000001E-3</c:v>
                </c:pt>
                <c:pt idx="6174">
                  <c:v>5.0000000000000001E-3</c:v>
                </c:pt>
                <c:pt idx="6175">
                  <c:v>5.0000000000000001E-3</c:v>
                </c:pt>
                <c:pt idx="6176">
                  <c:v>5.0000000000000001E-3</c:v>
                </c:pt>
                <c:pt idx="6177">
                  <c:v>5.0000000000000001E-3</c:v>
                </c:pt>
                <c:pt idx="6178">
                  <c:v>5.0000000000000001E-3</c:v>
                </c:pt>
                <c:pt idx="6179">
                  <c:v>5.0000000000000001E-3</c:v>
                </c:pt>
                <c:pt idx="6180">
                  <c:v>5.0000000000000001E-3</c:v>
                </c:pt>
                <c:pt idx="6181">
                  <c:v>5.0000000000000001E-3</c:v>
                </c:pt>
                <c:pt idx="6182">
                  <c:v>5.0000000000000001E-3</c:v>
                </c:pt>
                <c:pt idx="6183">
                  <c:v>5.0000000000000001E-3</c:v>
                </c:pt>
                <c:pt idx="6184">
                  <c:v>5.0000000000000001E-3</c:v>
                </c:pt>
                <c:pt idx="6185">
                  <c:v>5.0000000000000001E-3</c:v>
                </c:pt>
                <c:pt idx="6186">
                  <c:v>5.0000000000000001E-3</c:v>
                </c:pt>
                <c:pt idx="6187">
                  <c:v>5.0000000000000001E-3</c:v>
                </c:pt>
                <c:pt idx="6188">
                  <c:v>5.0000000000000001E-3</c:v>
                </c:pt>
                <c:pt idx="6189">
                  <c:v>5.0000000000000001E-3</c:v>
                </c:pt>
                <c:pt idx="6190">
                  <c:v>5.0000000000000001E-3</c:v>
                </c:pt>
                <c:pt idx="6191">
                  <c:v>5.0000000000000001E-3</c:v>
                </c:pt>
                <c:pt idx="6192">
                  <c:v>5.0000000000000001E-3</c:v>
                </c:pt>
                <c:pt idx="6193">
                  <c:v>7.4999999999999997E-3</c:v>
                </c:pt>
                <c:pt idx="6194">
                  <c:v>7.4999999999999997E-3</c:v>
                </c:pt>
                <c:pt idx="6195">
                  <c:v>7.4999999999999997E-3</c:v>
                </c:pt>
                <c:pt idx="6196">
                  <c:v>7.4999999999999997E-3</c:v>
                </c:pt>
                <c:pt idx="6197">
                  <c:v>7.4999999999999997E-3</c:v>
                </c:pt>
                <c:pt idx="6198">
                  <c:v>7.4999999999999997E-3</c:v>
                </c:pt>
                <c:pt idx="6199">
                  <c:v>7.4999999999999997E-3</c:v>
                </c:pt>
                <c:pt idx="6200">
                  <c:v>7.4999999999999997E-3</c:v>
                </c:pt>
                <c:pt idx="6201">
                  <c:v>7.4999999999999997E-3</c:v>
                </c:pt>
                <c:pt idx="6202">
                  <c:v>7.4999999999999997E-3</c:v>
                </c:pt>
                <c:pt idx="6203">
                  <c:v>7.4999999999999997E-3</c:v>
                </c:pt>
                <c:pt idx="6204">
                  <c:v>7.4999999999999997E-3</c:v>
                </c:pt>
                <c:pt idx="6205">
                  <c:v>7.4999999999999997E-3</c:v>
                </c:pt>
                <c:pt idx="6206">
                  <c:v>7.4999999999999997E-3</c:v>
                </c:pt>
                <c:pt idx="6207">
                  <c:v>7.4999999999999997E-3</c:v>
                </c:pt>
                <c:pt idx="6208">
                  <c:v>7.4999999999999997E-3</c:v>
                </c:pt>
                <c:pt idx="6209">
                  <c:v>7.4999999999999997E-3</c:v>
                </c:pt>
                <c:pt idx="6210">
                  <c:v>7.4999999999999997E-3</c:v>
                </c:pt>
                <c:pt idx="6211">
                  <c:v>7.4999999999999997E-3</c:v>
                </c:pt>
                <c:pt idx="6212">
                  <c:v>7.4999999999999997E-3</c:v>
                </c:pt>
                <c:pt idx="6213">
                  <c:v>7.4999999999999997E-3</c:v>
                </c:pt>
                <c:pt idx="6214">
                  <c:v>7.4999999999999997E-3</c:v>
                </c:pt>
                <c:pt idx="6215">
                  <c:v>7.4999999999999997E-3</c:v>
                </c:pt>
                <c:pt idx="6216">
                  <c:v>7.4999999999999997E-3</c:v>
                </c:pt>
                <c:pt idx="6217">
                  <c:v>7.4999999999999997E-3</c:v>
                </c:pt>
                <c:pt idx="6218">
                  <c:v>7.4999999999999997E-3</c:v>
                </c:pt>
                <c:pt idx="6219">
                  <c:v>7.4999999999999997E-3</c:v>
                </c:pt>
                <c:pt idx="6220">
                  <c:v>7.4999999999999997E-3</c:v>
                </c:pt>
                <c:pt idx="6221">
                  <c:v>7.4999999999999997E-3</c:v>
                </c:pt>
                <c:pt idx="6222">
                  <c:v>7.4999999999999997E-3</c:v>
                </c:pt>
                <c:pt idx="6223">
                  <c:v>7.4999999999999997E-3</c:v>
                </c:pt>
                <c:pt idx="6224">
                  <c:v>7.4999999999999997E-3</c:v>
                </c:pt>
                <c:pt idx="6225">
                  <c:v>7.4999999999999997E-3</c:v>
                </c:pt>
                <c:pt idx="6226">
                  <c:v>7.4999999999999997E-3</c:v>
                </c:pt>
                <c:pt idx="6227">
                  <c:v>7.4999999999999997E-3</c:v>
                </c:pt>
                <c:pt idx="6228">
                  <c:v>7.4999999999999997E-3</c:v>
                </c:pt>
                <c:pt idx="6229">
                  <c:v>7.4999999999999997E-3</c:v>
                </c:pt>
                <c:pt idx="6230">
                  <c:v>7.4999999999999997E-3</c:v>
                </c:pt>
                <c:pt idx="6231">
                  <c:v>7.4999999999999997E-3</c:v>
                </c:pt>
                <c:pt idx="6232">
                  <c:v>7.4999999999999997E-3</c:v>
                </c:pt>
                <c:pt idx="6233">
                  <c:v>7.4999999999999997E-3</c:v>
                </c:pt>
                <c:pt idx="6234">
                  <c:v>7.4999999999999997E-3</c:v>
                </c:pt>
                <c:pt idx="6235">
                  <c:v>7.4999999999999997E-3</c:v>
                </c:pt>
                <c:pt idx="6236">
                  <c:v>7.4999999999999997E-3</c:v>
                </c:pt>
                <c:pt idx="6237">
                  <c:v>7.4999999999999997E-3</c:v>
                </c:pt>
                <c:pt idx="6238">
                  <c:v>7.4999999999999997E-3</c:v>
                </c:pt>
                <c:pt idx="6239">
                  <c:v>7.4999999999999997E-3</c:v>
                </c:pt>
                <c:pt idx="6240">
                  <c:v>7.4999999999999997E-3</c:v>
                </c:pt>
                <c:pt idx="6241">
                  <c:v>7.4999999999999997E-3</c:v>
                </c:pt>
                <c:pt idx="6242">
                  <c:v>7.4999999999999997E-3</c:v>
                </c:pt>
                <c:pt idx="6243">
                  <c:v>7.4999999999999997E-3</c:v>
                </c:pt>
                <c:pt idx="6244">
                  <c:v>7.4999999999999997E-3</c:v>
                </c:pt>
                <c:pt idx="6245">
                  <c:v>7.4999999999999997E-3</c:v>
                </c:pt>
                <c:pt idx="6246">
                  <c:v>7.4999999999999997E-3</c:v>
                </c:pt>
                <c:pt idx="6247">
                  <c:v>7.4999999999999997E-3</c:v>
                </c:pt>
                <c:pt idx="6248">
                  <c:v>7.4999999999999997E-3</c:v>
                </c:pt>
                <c:pt idx="6249">
                  <c:v>7.4999999999999997E-3</c:v>
                </c:pt>
                <c:pt idx="6250">
                  <c:v>7.4999999999999997E-3</c:v>
                </c:pt>
                <c:pt idx="6251">
                  <c:v>7.4999999999999997E-3</c:v>
                </c:pt>
                <c:pt idx="6252">
                  <c:v>7.4999999999999997E-3</c:v>
                </c:pt>
                <c:pt idx="6253">
                  <c:v>7.4999999999999997E-3</c:v>
                </c:pt>
                <c:pt idx="6254">
                  <c:v>7.4999999999999997E-3</c:v>
                </c:pt>
                <c:pt idx="6255">
                  <c:v>7.4999999999999997E-3</c:v>
                </c:pt>
                <c:pt idx="6256">
                  <c:v>7.4999999999999997E-3</c:v>
                </c:pt>
                <c:pt idx="6257">
                  <c:v>7.4999999999999997E-3</c:v>
                </c:pt>
                <c:pt idx="6258">
                  <c:v>7.4999999999999997E-3</c:v>
                </c:pt>
                <c:pt idx="6259">
                  <c:v>7.4999999999999997E-3</c:v>
                </c:pt>
                <c:pt idx="6260">
                  <c:v>7.4999999999999997E-3</c:v>
                </c:pt>
                <c:pt idx="6261">
                  <c:v>7.4999999999999997E-3</c:v>
                </c:pt>
                <c:pt idx="6262">
                  <c:v>7.4999999999999997E-3</c:v>
                </c:pt>
                <c:pt idx="6263">
                  <c:v>7.4999999999999997E-3</c:v>
                </c:pt>
                <c:pt idx="6264">
                  <c:v>7.4999999999999997E-3</c:v>
                </c:pt>
                <c:pt idx="6265">
                  <c:v>7.4999999999999997E-3</c:v>
                </c:pt>
                <c:pt idx="6266">
                  <c:v>7.4999999999999997E-3</c:v>
                </c:pt>
                <c:pt idx="6267">
                  <c:v>7.4999999999999997E-3</c:v>
                </c:pt>
                <c:pt idx="6268">
                  <c:v>7.4999999999999997E-3</c:v>
                </c:pt>
                <c:pt idx="6269">
                  <c:v>7.4999999999999997E-3</c:v>
                </c:pt>
                <c:pt idx="6270">
                  <c:v>7.4999999999999997E-3</c:v>
                </c:pt>
                <c:pt idx="6271">
                  <c:v>7.4999999999999997E-3</c:v>
                </c:pt>
                <c:pt idx="6272">
                  <c:v>7.4999999999999997E-3</c:v>
                </c:pt>
                <c:pt idx="6273">
                  <c:v>7.4999999999999997E-3</c:v>
                </c:pt>
                <c:pt idx="6274">
                  <c:v>7.4999999999999997E-3</c:v>
                </c:pt>
                <c:pt idx="6275">
                  <c:v>7.4999999999999997E-3</c:v>
                </c:pt>
                <c:pt idx="6276">
                  <c:v>7.4999999999999997E-3</c:v>
                </c:pt>
                <c:pt idx="6277">
                  <c:v>7.4999999999999997E-3</c:v>
                </c:pt>
                <c:pt idx="6278">
                  <c:v>7.4999999999999997E-3</c:v>
                </c:pt>
                <c:pt idx="6279">
                  <c:v>7.4999999999999997E-3</c:v>
                </c:pt>
                <c:pt idx="6280">
                  <c:v>7.4999999999999997E-3</c:v>
                </c:pt>
                <c:pt idx="6281">
                  <c:v>7.4999999999999997E-3</c:v>
                </c:pt>
                <c:pt idx="6282">
                  <c:v>7.4999999999999997E-3</c:v>
                </c:pt>
                <c:pt idx="6283">
                  <c:v>7.4999999999999997E-3</c:v>
                </c:pt>
                <c:pt idx="6284">
                  <c:v>0.01</c:v>
                </c:pt>
                <c:pt idx="6285">
                  <c:v>0.01</c:v>
                </c:pt>
                <c:pt idx="6286">
                  <c:v>0.01</c:v>
                </c:pt>
                <c:pt idx="6287">
                  <c:v>0.01</c:v>
                </c:pt>
                <c:pt idx="6288">
                  <c:v>0.01</c:v>
                </c:pt>
                <c:pt idx="6289">
                  <c:v>0.01</c:v>
                </c:pt>
                <c:pt idx="6290">
                  <c:v>0.01</c:v>
                </c:pt>
                <c:pt idx="6291">
                  <c:v>0.01</c:v>
                </c:pt>
                <c:pt idx="6292">
                  <c:v>0.01</c:v>
                </c:pt>
                <c:pt idx="6293">
                  <c:v>0.01</c:v>
                </c:pt>
                <c:pt idx="6294">
                  <c:v>0.01</c:v>
                </c:pt>
                <c:pt idx="6295">
                  <c:v>0.01</c:v>
                </c:pt>
                <c:pt idx="6296">
                  <c:v>0.01</c:v>
                </c:pt>
                <c:pt idx="6297">
                  <c:v>0.01</c:v>
                </c:pt>
                <c:pt idx="6298">
                  <c:v>0.01</c:v>
                </c:pt>
                <c:pt idx="6299">
                  <c:v>0.01</c:v>
                </c:pt>
                <c:pt idx="6300">
                  <c:v>0.01</c:v>
                </c:pt>
                <c:pt idx="6301">
                  <c:v>0.01</c:v>
                </c:pt>
                <c:pt idx="6302">
                  <c:v>0.01</c:v>
                </c:pt>
                <c:pt idx="6303">
                  <c:v>0.01</c:v>
                </c:pt>
                <c:pt idx="6304">
                  <c:v>0.01</c:v>
                </c:pt>
                <c:pt idx="6305">
                  <c:v>0.01</c:v>
                </c:pt>
                <c:pt idx="6306">
                  <c:v>0.01</c:v>
                </c:pt>
                <c:pt idx="6307">
                  <c:v>0.01</c:v>
                </c:pt>
                <c:pt idx="6308">
                  <c:v>0.01</c:v>
                </c:pt>
                <c:pt idx="6309">
                  <c:v>0.01</c:v>
                </c:pt>
                <c:pt idx="6310">
                  <c:v>0.01</c:v>
                </c:pt>
                <c:pt idx="6311">
                  <c:v>0.01</c:v>
                </c:pt>
                <c:pt idx="6312">
                  <c:v>0.01</c:v>
                </c:pt>
                <c:pt idx="6313">
                  <c:v>0.01</c:v>
                </c:pt>
                <c:pt idx="6314">
                  <c:v>0.01</c:v>
                </c:pt>
                <c:pt idx="6315">
                  <c:v>0.01</c:v>
                </c:pt>
                <c:pt idx="6316">
                  <c:v>0.01</c:v>
                </c:pt>
                <c:pt idx="6317">
                  <c:v>0.01</c:v>
                </c:pt>
                <c:pt idx="6318">
                  <c:v>0.01</c:v>
                </c:pt>
                <c:pt idx="6319">
                  <c:v>0.01</c:v>
                </c:pt>
                <c:pt idx="6320">
                  <c:v>0.01</c:v>
                </c:pt>
                <c:pt idx="6321">
                  <c:v>0.01</c:v>
                </c:pt>
                <c:pt idx="6322">
                  <c:v>0.01</c:v>
                </c:pt>
                <c:pt idx="6323">
                  <c:v>0.01</c:v>
                </c:pt>
                <c:pt idx="6324">
                  <c:v>0.01</c:v>
                </c:pt>
                <c:pt idx="6325">
                  <c:v>0.01</c:v>
                </c:pt>
                <c:pt idx="6326">
                  <c:v>0.01</c:v>
                </c:pt>
                <c:pt idx="6327">
                  <c:v>0.01</c:v>
                </c:pt>
                <c:pt idx="6328">
                  <c:v>0.01</c:v>
                </c:pt>
                <c:pt idx="6329">
                  <c:v>0.01</c:v>
                </c:pt>
                <c:pt idx="6330">
                  <c:v>0.01</c:v>
                </c:pt>
                <c:pt idx="6331">
                  <c:v>0.01</c:v>
                </c:pt>
                <c:pt idx="6332">
                  <c:v>0.01</c:v>
                </c:pt>
                <c:pt idx="6333">
                  <c:v>0.01</c:v>
                </c:pt>
                <c:pt idx="6334">
                  <c:v>0.01</c:v>
                </c:pt>
                <c:pt idx="6335">
                  <c:v>0.01</c:v>
                </c:pt>
                <c:pt idx="6336">
                  <c:v>0.01</c:v>
                </c:pt>
                <c:pt idx="6337">
                  <c:v>0.01</c:v>
                </c:pt>
                <c:pt idx="6338">
                  <c:v>0.01</c:v>
                </c:pt>
                <c:pt idx="6339">
                  <c:v>0.01</c:v>
                </c:pt>
                <c:pt idx="6340">
                  <c:v>0.01</c:v>
                </c:pt>
                <c:pt idx="6341">
                  <c:v>0.01</c:v>
                </c:pt>
                <c:pt idx="6342">
                  <c:v>0.01</c:v>
                </c:pt>
                <c:pt idx="6343">
                  <c:v>0.01</c:v>
                </c:pt>
                <c:pt idx="6344">
                  <c:v>0.01</c:v>
                </c:pt>
                <c:pt idx="6345">
                  <c:v>0.01</c:v>
                </c:pt>
                <c:pt idx="6346">
                  <c:v>0.01</c:v>
                </c:pt>
                <c:pt idx="6347">
                  <c:v>0.01</c:v>
                </c:pt>
                <c:pt idx="6348">
                  <c:v>0.01</c:v>
                </c:pt>
                <c:pt idx="6349">
                  <c:v>0.01</c:v>
                </c:pt>
                <c:pt idx="6350">
                  <c:v>0.01</c:v>
                </c:pt>
                <c:pt idx="6351">
                  <c:v>0.01</c:v>
                </c:pt>
                <c:pt idx="6352">
                  <c:v>0.01</c:v>
                </c:pt>
                <c:pt idx="6353">
                  <c:v>0.01</c:v>
                </c:pt>
                <c:pt idx="6354">
                  <c:v>0.01</c:v>
                </c:pt>
                <c:pt idx="6355">
                  <c:v>0.01</c:v>
                </c:pt>
                <c:pt idx="6356">
                  <c:v>0.01</c:v>
                </c:pt>
                <c:pt idx="6357">
                  <c:v>0.01</c:v>
                </c:pt>
                <c:pt idx="6358">
                  <c:v>0.01</c:v>
                </c:pt>
                <c:pt idx="6359">
                  <c:v>0.01</c:v>
                </c:pt>
                <c:pt idx="6360">
                  <c:v>0.01</c:v>
                </c:pt>
                <c:pt idx="6361">
                  <c:v>0.01</c:v>
                </c:pt>
                <c:pt idx="6362">
                  <c:v>0.01</c:v>
                </c:pt>
                <c:pt idx="6363">
                  <c:v>0.01</c:v>
                </c:pt>
                <c:pt idx="6364">
                  <c:v>0.01</c:v>
                </c:pt>
                <c:pt idx="6365">
                  <c:v>0.01</c:v>
                </c:pt>
                <c:pt idx="6366">
                  <c:v>0.01</c:v>
                </c:pt>
                <c:pt idx="6367">
                  <c:v>0.01</c:v>
                </c:pt>
                <c:pt idx="6368">
                  <c:v>0.01</c:v>
                </c:pt>
                <c:pt idx="6369">
                  <c:v>0.01</c:v>
                </c:pt>
                <c:pt idx="6370">
                  <c:v>0.01</c:v>
                </c:pt>
                <c:pt idx="6371">
                  <c:v>0.01</c:v>
                </c:pt>
                <c:pt idx="6372">
                  <c:v>0.01</c:v>
                </c:pt>
                <c:pt idx="6373">
                  <c:v>0.01</c:v>
                </c:pt>
                <c:pt idx="6374">
                  <c:v>0.01</c:v>
                </c:pt>
                <c:pt idx="6375">
                  <c:v>1.2500000000000001E-2</c:v>
                </c:pt>
                <c:pt idx="6376">
                  <c:v>1.2500000000000001E-2</c:v>
                </c:pt>
                <c:pt idx="6377">
                  <c:v>1.2500000000000001E-2</c:v>
                </c:pt>
                <c:pt idx="6378">
                  <c:v>1.2500000000000001E-2</c:v>
                </c:pt>
                <c:pt idx="6379">
                  <c:v>1.2500000000000001E-2</c:v>
                </c:pt>
                <c:pt idx="6380">
                  <c:v>1.2500000000000001E-2</c:v>
                </c:pt>
                <c:pt idx="6381">
                  <c:v>1.2500000000000001E-2</c:v>
                </c:pt>
                <c:pt idx="6382">
                  <c:v>1.2500000000000001E-2</c:v>
                </c:pt>
                <c:pt idx="6383">
                  <c:v>1.2500000000000001E-2</c:v>
                </c:pt>
                <c:pt idx="6384">
                  <c:v>1.2500000000000001E-2</c:v>
                </c:pt>
                <c:pt idx="6385">
                  <c:v>1.2500000000000001E-2</c:v>
                </c:pt>
                <c:pt idx="6386">
                  <c:v>1.2500000000000001E-2</c:v>
                </c:pt>
                <c:pt idx="6387">
                  <c:v>1.2500000000000001E-2</c:v>
                </c:pt>
                <c:pt idx="6388">
                  <c:v>1.2500000000000001E-2</c:v>
                </c:pt>
                <c:pt idx="6389">
                  <c:v>1.2500000000000001E-2</c:v>
                </c:pt>
                <c:pt idx="6390">
                  <c:v>1.2500000000000001E-2</c:v>
                </c:pt>
                <c:pt idx="6391">
                  <c:v>1.2500000000000001E-2</c:v>
                </c:pt>
                <c:pt idx="6392">
                  <c:v>1.2500000000000001E-2</c:v>
                </c:pt>
                <c:pt idx="6393">
                  <c:v>1.2500000000000001E-2</c:v>
                </c:pt>
                <c:pt idx="6394">
                  <c:v>1.2500000000000001E-2</c:v>
                </c:pt>
                <c:pt idx="6395">
                  <c:v>1.2500000000000001E-2</c:v>
                </c:pt>
                <c:pt idx="6396">
                  <c:v>1.2500000000000001E-2</c:v>
                </c:pt>
                <c:pt idx="6397">
                  <c:v>1.2500000000000001E-2</c:v>
                </c:pt>
                <c:pt idx="6398">
                  <c:v>1.2500000000000001E-2</c:v>
                </c:pt>
                <c:pt idx="6399">
                  <c:v>1.2500000000000001E-2</c:v>
                </c:pt>
                <c:pt idx="6400">
                  <c:v>1.2500000000000001E-2</c:v>
                </c:pt>
                <c:pt idx="6401">
                  <c:v>1.2500000000000001E-2</c:v>
                </c:pt>
                <c:pt idx="6402">
                  <c:v>1.2500000000000001E-2</c:v>
                </c:pt>
                <c:pt idx="6403">
                  <c:v>1.2500000000000001E-2</c:v>
                </c:pt>
                <c:pt idx="6404">
                  <c:v>1.2500000000000001E-2</c:v>
                </c:pt>
                <c:pt idx="6405">
                  <c:v>1.2500000000000001E-2</c:v>
                </c:pt>
                <c:pt idx="6406">
                  <c:v>1.2500000000000001E-2</c:v>
                </c:pt>
                <c:pt idx="6407">
                  <c:v>1.2500000000000001E-2</c:v>
                </c:pt>
                <c:pt idx="6408">
                  <c:v>1.2500000000000001E-2</c:v>
                </c:pt>
                <c:pt idx="6409">
                  <c:v>1.2500000000000001E-2</c:v>
                </c:pt>
                <c:pt idx="6410">
                  <c:v>1.2500000000000001E-2</c:v>
                </c:pt>
                <c:pt idx="6411">
                  <c:v>1.2500000000000001E-2</c:v>
                </c:pt>
                <c:pt idx="6412">
                  <c:v>1.2500000000000001E-2</c:v>
                </c:pt>
                <c:pt idx="6413">
                  <c:v>1.2500000000000001E-2</c:v>
                </c:pt>
                <c:pt idx="6414">
                  <c:v>1.2500000000000001E-2</c:v>
                </c:pt>
                <c:pt idx="6415">
                  <c:v>1.2500000000000001E-2</c:v>
                </c:pt>
                <c:pt idx="6416">
                  <c:v>1.2500000000000001E-2</c:v>
                </c:pt>
                <c:pt idx="6417">
                  <c:v>1.2500000000000001E-2</c:v>
                </c:pt>
                <c:pt idx="6418">
                  <c:v>1.2500000000000001E-2</c:v>
                </c:pt>
                <c:pt idx="6419">
                  <c:v>1.2500000000000001E-2</c:v>
                </c:pt>
                <c:pt idx="6420">
                  <c:v>1.2500000000000001E-2</c:v>
                </c:pt>
                <c:pt idx="6421">
                  <c:v>1.2500000000000001E-2</c:v>
                </c:pt>
                <c:pt idx="6422">
                  <c:v>1.2500000000000001E-2</c:v>
                </c:pt>
                <c:pt idx="6423">
                  <c:v>1.2500000000000001E-2</c:v>
                </c:pt>
                <c:pt idx="6424">
                  <c:v>1.2500000000000001E-2</c:v>
                </c:pt>
                <c:pt idx="6425">
                  <c:v>1.2500000000000001E-2</c:v>
                </c:pt>
                <c:pt idx="6426">
                  <c:v>1.2500000000000001E-2</c:v>
                </c:pt>
                <c:pt idx="6427">
                  <c:v>1.2500000000000001E-2</c:v>
                </c:pt>
                <c:pt idx="6428">
                  <c:v>1.2500000000000001E-2</c:v>
                </c:pt>
                <c:pt idx="6429">
                  <c:v>1.2500000000000001E-2</c:v>
                </c:pt>
                <c:pt idx="6430">
                  <c:v>1.2500000000000001E-2</c:v>
                </c:pt>
                <c:pt idx="6431">
                  <c:v>1.2500000000000001E-2</c:v>
                </c:pt>
                <c:pt idx="6432">
                  <c:v>1.2500000000000001E-2</c:v>
                </c:pt>
                <c:pt idx="6433">
                  <c:v>1.2500000000000001E-2</c:v>
                </c:pt>
                <c:pt idx="6434">
                  <c:v>1.2500000000000001E-2</c:v>
                </c:pt>
                <c:pt idx="6435">
                  <c:v>1.2500000000000001E-2</c:v>
                </c:pt>
                <c:pt idx="6436">
                  <c:v>1.2500000000000001E-2</c:v>
                </c:pt>
                <c:pt idx="6437">
                  <c:v>1.2500000000000001E-2</c:v>
                </c:pt>
                <c:pt idx="6438">
                  <c:v>1.2500000000000001E-2</c:v>
                </c:pt>
                <c:pt idx="6439">
                  <c:v>1.2500000000000001E-2</c:v>
                </c:pt>
                <c:pt idx="6440">
                  <c:v>1.2500000000000001E-2</c:v>
                </c:pt>
                <c:pt idx="6441">
                  <c:v>1.2500000000000001E-2</c:v>
                </c:pt>
                <c:pt idx="6442">
                  <c:v>1.2500000000000001E-2</c:v>
                </c:pt>
                <c:pt idx="6443">
                  <c:v>1.2500000000000001E-2</c:v>
                </c:pt>
                <c:pt idx="6444">
                  <c:v>1.2500000000000001E-2</c:v>
                </c:pt>
                <c:pt idx="6445">
                  <c:v>1.2500000000000001E-2</c:v>
                </c:pt>
                <c:pt idx="6446">
                  <c:v>1.2500000000000001E-2</c:v>
                </c:pt>
                <c:pt idx="6447">
                  <c:v>1.2500000000000001E-2</c:v>
                </c:pt>
                <c:pt idx="6448">
                  <c:v>1.2500000000000001E-2</c:v>
                </c:pt>
                <c:pt idx="6449">
                  <c:v>1.2500000000000001E-2</c:v>
                </c:pt>
                <c:pt idx="6450">
                  <c:v>1.2500000000000001E-2</c:v>
                </c:pt>
                <c:pt idx="6451">
                  <c:v>1.2500000000000001E-2</c:v>
                </c:pt>
                <c:pt idx="6452">
                  <c:v>1.2500000000000001E-2</c:v>
                </c:pt>
                <c:pt idx="6453">
                  <c:v>1.2500000000000001E-2</c:v>
                </c:pt>
                <c:pt idx="6454">
                  <c:v>1.2500000000000001E-2</c:v>
                </c:pt>
                <c:pt idx="6455">
                  <c:v>1.2500000000000001E-2</c:v>
                </c:pt>
                <c:pt idx="6456">
                  <c:v>1.2500000000000001E-2</c:v>
                </c:pt>
                <c:pt idx="6457">
                  <c:v>1.2500000000000001E-2</c:v>
                </c:pt>
                <c:pt idx="6458">
                  <c:v>1.2500000000000001E-2</c:v>
                </c:pt>
                <c:pt idx="6459">
                  <c:v>1.2500000000000001E-2</c:v>
                </c:pt>
                <c:pt idx="6460">
                  <c:v>1.2500000000000001E-2</c:v>
                </c:pt>
                <c:pt idx="6461">
                  <c:v>1.2500000000000001E-2</c:v>
                </c:pt>
                <c:pt idx="6462">
                  <c:v>1.2500000000000001E-2</c:v>
                </c:pt>
                <c:pt idx="6463">
                  <c:v>1.2500000000000001E-2</c:v>
                </c:pt>
                <c:pt idx="6464">
                  <c:v>1.2500000000000001E-2</c:v>
                </c:pt>
                <c:pt idx="6465">
                  <c:v>1.2500000000000001E-2</c:v>
                </c:pt>
                <c:pt idx="6466">
                  <c:v>1.2500000000000001E-2</c:v>
                </c:pt>
                <c:pt idx="6467">
                  <c:v>1.2500000000000001E-2</c:v>
                </c:pt>
                <c:pt idx="6468">
                  <c:v>1.2500000000000001E-2</c:v>
                </c:pt>
                <c:pt idx="6469">
                  <c:v>1.2500000000000001E-2</c:v>
                </c:pt>
                <c:pt idx="6470">
                  <c:v>1.2500000000000001E-2</c:v>
                </c:pt>
                <c:pt idx="6471">
                  <c:v>1.2500000000000001E-2</c:v>
                </c:pt>
                <c:pt idx="6472">
                  <c:v>1.2500000000000001E-2</c:v>
                </c:pt>
                <c:pt idx="6473">
                  <c:v>1.2500000000000001E-2</c:v>
                </c:pt>
                <c:pt idx="6474">
                  <c:v>1.2500000000000001E-2</c:v>
                </c:pt>
                <c:pt idx="6475">
                  <c:v>1.2500000000000001E-2</c:v>
                </c:pt>
                <c:pt idx="6476">
                  <c:v>1.2500000000000001E-2</c:v>
                </c:pt>
                <c:pt idx="6477">
                  <c:v>1.2500000000000001E-2</c:v>
                </c:pt>
                <c:pt idx="6478">
                  <c:v>1.2500000000000001E-2</c:v>
                </c:pt>
                <c:pt idx="6479">
                  <c:v>1.2500000000000001E-2</c:v>
                </c:pt>
                <c:pt idx="6480">
                  <c:v>1.2500000000000001E-2</c:v>
                </c:pt>
                <c:pt idx="6481">
                  <c:v>1.2500000000000001E-2</c:v>
                </c:pt>
                <c:pt idx="6482">
                  <c:v>1.2500000000000001E-2</c:v>
                </c:pt>
                <c:pt idx="6483">
                  <c:v>1.2500000000000001E-2</c:v>
                </c:pt>
                <c:pt idx="6484">
                  <c:v>1.2500000000000001E-2</c:v>
                </c:pt>
                <c:pt idx="6485">
                  <c:v>1.2500000000000001E-2</c:v>
                </c:pt>
                <c:pt idx="6486">
                  <c:v>1.2500000000000001E-2</c:v>
                </c:pt>
                <c:pt idx="6487">
                  <c:v>1.2500000000000001E-2</c:v>
                </c:pt>
                <c:pt idx="6488">
                  <c:v>1.2500000000000001E-2</c:v>
                </c:pt>
                <c:pt idx="6489">
                  <c:v>1.2500000000000001E-2</c:v>
                </c:pt>
                <c:pt idx="6490">
                  <c:v>1.2500000000000001E-2</c:v>
                </c:pt>
                <c:pt idx="6491">
                  <c:v>1.2500000000000001E-2</c:v>
                </c:pt>
                <c:pt idx="6492">
                  <c:v>1.2500000000000001E-2</c:v>
                </c:pt>
                <c:pt idx="6493">
                  <c:v>1.2500000000000001E-2</c:v>
                </c:pt>
                <c:pt idx="6494">
                  <c:v>1.2500000000000001E-2</c:v>
                </c:pt>
                <c:pt idx="6495">
                  <c:v>1.2500000000000001E-2</c:v>
                </c:pt>
                <c:pt idx="6496">
                  <c:v>1.2500000000000001E-2</c:v>
                </c:pt>
                <c:pt idx="6497">
                  <c:v>1.2500000000000001E-2</c:v>
                </c:pt>
                <c:pt idx="6498">
                  <c:v>1.2500000000000001E-2</c:v>
                </c:pt>
                <c:pt idx="6499">
                  <c:v>1.2500000000000001E-2</c:v>
                </c:pt>
                <c:pt idx="6500">
                  <c:v>1.2500000000000001E-2</c:v>
                </c:pt>
                <c:pt idx="6501">
                  <c:v>1.2500000000000001E-2</c:v>
                </c:pt>
                <c:pt idx="6502">
                  <c:v>1.2500000000000001E-2</c:v>
                </c:pt>
                <c:pt idx="6503">
                  <c:v>1.2500000000000001E-2</c:v>
                </c:pt>
                <c:pt idx="6504">
                  <c:v>1.2500000000000001E-2</c:v>
                </c:pt>
                <c:pt idx="6505">
                  <c:v>1.2500000000000001E-2</c:v>
                </c:pt>
                <c:pt idx="6506">
                  <c:v>1.2500000000000001E-2</c:v>
                </c:pt>
                <c:pt idx="6507">
                  <c:v>1.2500000000000001E-2</c:v>
                </c:pt>
                <c:pt idx="6508">
                  <c:v>1.2500000000000001E-2</c:v>
                </c:pt>
                <c:pt idx="6509">
                  <c:v>1.2500000000000001E-2</c:v>
                </c:pt>
                <c:pt idx="6510">
                  <c:v>1.2500000000000001E-2</c:v>
                </c:pt>
                <c:pt idx="6511">
                  <c:v>1.2500000000000001E-2</c:v>
                </c:pt>
                <c:pt idx="6512">
                  <c:v>1.2500000000000001E-2</c:v>
                </c:pt>
                <c:pt idx="6513">
                  <c:v>1.2500000000000001E-2</c:v>
                </c:pt>
                <c:pt idx="6514">
                  <c:v>1.2500000000000001E-2</c:v>
                </c:pt>
                <c:pt idx="6515">
                  <c:v>1.2500000000000001E-2</c:v>
                </c:pt>
                <c:pt idx="6516">
                  <c:v>1.2500000000000001E-2</c:v>
                </c:pt>
                <c:pt idx="6517">
                  <c:v>1.2500000000000001E-2</c:v>
                </c:pt>
                <c:pt idx="6518">
                  <c:v>1.2500000000000001E-2</c:v>
                </c:pt>
                <c:pt idx="6519">
                  <c:v>1.2500000000000001E-2</c:v>
                </c:pt>
                <c:pt idx="6520">
                  <c:v>1.2500000000000001E-2</c:v>
                </c:pt>
                <c:pt idx="6521">
                  <c:v>1.2500000000000001E-2</c:v>
                </c:pt>
                <c:pt idx="6522">
                  <c:v>1.2500000000000001E-2</c:v>
                </c:pt>
                <c:pt idx="6523">
                  <c:v>1.2500000000000001E-2</c:v>
                </c:pt>
                <c:pt idx="6524">
                  <c:v>1.2500000000000001E-2</c:v>
                </c:pt>
                <c:pt idx="6525">
                  <c:v>1.2500000000000001E-2</c:v>
                </c:pt>
                <c:pt idx="6526">
                  <c:v>1.2500000000000001E-2</c:v>
                </c:pt>
                <c:pt idx="6527">
                  <c:v>1.2500000000000001E-2</c:v>
                </c:pt>
                <c:pt idx="6528">
                  <c:v>1.2500000000000001E-2</c:v>
                </c:pt>
                <c:pt idx="6529">
                  <c:v>1.2500000000000001E-2</c:v>
                </c:pt>
                <c:pt idx="6530">
                  <c:v>1.2500000000000001E-2</c:v>
                </c:pt>
                <c:pt idx="6531">
                  <c:v>1.2500000000000001E-2</c:v>
                </c:pt>
                <c:pt idx="6532">
                  <c:v>1.2500000000000001E-2</c:v>
                </c:pt>
                <c:pt idx="6533">
                  <c:v>1.2500000000000001E-2</c:v>
                </c:pt>
                <c:pt idx="6534">
                  <c:v>1.2500000000000001E-2</c:v>
                </c:pt>
                <c:pt idx="6535">
                  <c:v>1.2500000000000001E-2</c:v>
                </c:pt>
                <c:pt idx="6536">
                  <c:v>1.2500000000000001E-2</c:v>
                </c:pt>
                <c:pt idx="6537">
                  <c:v>1.2500000000000001E-2</c:v>
                </c:pt>
                <c:pt idx="6538">
                  <c:v>1.2500000000000001E-2</c:v>
                </c:pt>
                <c:pt idx="6539">
                  <c:v>1.2500000000000001E-2</c:v>
                </c:pt>
                <c:pt idx="6540">
                  <c:v>1.2500000000000001E-2</c:v>
                </c:pt>
                <c:pt idx="6541">
                  <c:v>1.2500000000000001E-2</c:v>
                </c:pt>
                <c:pt idx="6542">
                  <c:v>1.2500000000000001E-2</c:v>
                </c:pt>
                <c:pt idx="6543">
                  <c:v>1.2500000000000001E-2</c:v>
                </c:pt>
                <c:pt idx="6544">
                  <c:v>1.2500000000000001E-2</c:v>
                </c:pt>
                <c:pt idx="6545">
                  <c:v>1.2500000000000001E-2</c:v>
                </c:pt>
                <c:pt idx="6546">
                  <c:v>1.2500000000000001E-2</c:v>
                </c:pt>
                <c:pt idx="6547">
                  <c:v>1.2500000000000001E-2</c:v>
                </c:pt>
                <c:pt idx="6548">
                  <c:v>1.2500000000000001E-2</c:v>
                </c:pt>
                <c:pt idx="6549">
                  <c:v>1.2500000000000001E-2</c:v>
                </c:pt>
                <c:pt idx="6550">
                  <c:v>1.2500000000000001E-2</c:v>
                </c:pt>
                <c:pt idx="6551">
                  <c:v>1.2500000000000001E-2</c:v>
                </c:pt>
                <c:pt idx="6552">
                  <c:v>1.2500000000000001E-2</c:v>
                </c:pt>
                <c:pt idx="6553">
                  <c:v>1.2500000000000001E-2</c:v>
                </c:pt>
                <c:pt idx="6554">
                  <c:v>1.2500000000000001E-2</c:v>
                </c:pt>
                <c:pt idx="6555">
                  <c:v>1.2500000000000001E-2</c:v>
                </c:pt>
                <c:pt idx="6556">
                  <c:v>1.2500000000000001E-2</c:v>
                </c:pt>
                <c:pt idx="6557">
                  <c:v>1.4999999999999999E-2</c:v>
                </c:pt>
                <c:pt idx="6558">
                  <c:v>1.4999999999999999E-2</c:v>
                </c:pt>
                <c:pt idx="6559">
                  <c:v>1.4999999999999999E-2</c:v>
                </c:pt>
                <c:pt idx="6560">
                  <c:v>1.4999999999999999E-2</c:v>
                </c:pt>
                <c:pt idx="6561">
                  <c:v>1.4999999999999999E-2</c:v>
                </c:pt>
                <c:pt idx="6562">
                  <c:v>1.4999999999999999E-2</c:v>
                </c:pt>
                <c:pt idx="6563">
                  <c:v>1.4999999999999999E-2</c:v>
                </c:pt>
                <c:pt idx="6564">
                  <c:v>1.4999999999999999E-2</c:v>
                </c:pt>
                <c:pt idx="6565">
                  <c:v>1.4999999999999999E-2</c:v>
                </c:pt>
                <c:pt idx="6566">
                  <c:v>1.4999999999999999E-2</c:v>
                </c:pt>
                <c:pt idx="6567">
                  <c:v>1.4999999999999999E-2</c:v>
                </c:pt>
                <c:pt idx="6568">
                  <c:v>1.4999999999999999E-2</c:v>
                </c:pt>
                <c:pt idx="6569">
                  <c:v>1.4999999999999999E-2</c:v>
                </c:pt>
                <c:pt idx="6570">
                  <c:v>1.4999999999999999E-2</c:v>
                </c:pt>
                <c:pt idx="6571">
                  <c:v>1.4999999999999999E-2</c:v>
                </c:pt>
                <c:pt idx="6572">
                  <c:v>1.4999999999999999E-2</c:v>
                </c:pt>
                <c:pt idx="6573">
                  <c:v>1.4999999999999999E-2</c:v>
                </c:pt>
                <c:pt idx="6574">
                  <c:v>1.4999999999999999E-2</c:v>
                </c:pt>
                <c:pt idx="6575">
                  <c:v>1.4999999999999999E-2</c:v>
                </c:pt>
                <c:pt idx="6576">
                  <c:v>1.4999999999999999E-2</c:v>
                </c:pt>
                <c:pt idx="6577">
                  <c:v>1.4999999999999999E-2</c:v>
                </c:pt>
                <c:pt idx="6578">
                  <c:v>1.4999999999999999E-2</c:v>
                </c:pt>
                <c:pt idx="6579">
                  <c:v>1.4999999999999999E-2</c:v>
                </c:pt>
                <c:pt idx="6580">
                  <c:v>1.4999999999999999E-2</c:v>
                </c:pt>
                <c:pt idx="6581">
                  <c:v>1.4999999999999999E-2</c:v>
                </c:pt>
                <c:pt idx="6582">
                  <c:v>1.4999999999999999E-2</c:v>
                </c:pt>
                <c:pt idx="6583">
                  <c:v>1.4999999999999999E-2</c:v>
                </c:pt>
                <c:pt idx="6584">
                  <c:v>1.4999999999999999E-2</c:v>
                </c:pt>
                <c:pt idx="6585">
                  <c:v>1.4999999999999999E-2</c:v>
                </c:pt>
                <c:pt idx="6586">
                  <c:v>1.4999999999999999E-2</c:v>
                </c:pt>
                <c:pt idx="6587">
                  <c:v>1.4999999999999999E-2</c:v>
                </c:pt>
                <c:pt idx="6588">
                  <c:v>1.4999999999999999E-2</c:v>
                </c:pt>
                <c:pt idx="6589">
                  <c:v>1.4999999999999999E-2</c:v>
                </c:pt>
                <c:pt idx="6590">
                  <c:v>1.4999999999999999E-2</c:v>
                </c:pt>
                <c:pt idx="6591">
                  <c:v>1.4999999999999999E-2</c:v>
                </c:pt>
                <c:pt idx="6592">
                  <c:v>1.4999999999999999E-2</c:v>
                </c:pt>
                <c:pt idx="6593">
                  <c:v>1.4999999999999999E-2</c:v>
                </c:pt>
                <c:pt idx="6594">
                  <c:v>1.4999999999999999E-2</c:v>
                </c:pt>
                <c:pt idx="6595">
                  <c:v>1.4999999999999999E-2</c:v>
                </c:pt>
                <c:pt idx="6596">
                  <c:v>1.4999999999999999E-2</c:v>
                </c:pt>
                <c:pt idx="6597">
                  <c:v>1.4999999999999999E-2</c:v>
                </c:pt>
                <c:pt idx="6598">
                  <c:v>1.4999999999999999E-2</c:v>
                </c:pt>
                <c:pt idx="6599">
                  <c:v>1.4999999999999999E-2</c:v>
                </c:pt>
                <c:pt idx="6600">
                  <c:v>1.4999999999999999E-2</c:v>
                </c:pt>
                <c:pt idx="6601">
                  <c:v>1.4999999999999999E-2</c:v>
                </c:pt>
                <c:pt idx="6602">
                  <c:v>1.4999999999999999E-2</c:v>
                </c:pt>
                <c:pt idx="6603">
                  <c:v>1.4999999999999999E-2</c:v>
                </c:pt>
                <c:pt idx="6604">
                  <c:v>1.4999999999999999E-2</c:v>
                </c:pt>
                <c:pt idx="6605">
                  <c:v>1.4999999999999999E-2</c:v>
                </c:pt>
                <c:pt idx="6606">
                  <c:v>1.4999999999999999E-2</c:v>
                </c:pt>
                <c:pt idx="6607">
                  <c:v>1.4999999999999999E-2</c:v>
                </c:pt>
                <c:pt idx="6608">
                  <c:v>1.4999999999999999E-2</c:v>
                </c:pt>
                <c:pt idx="6609">
                  <c:v>1.4999999999999999E-2</c:v>
                </c:pt>
                <c:pt idx="6610">
                  <c:v>1.4999999999999999E-2</c:v>
                </c:pt>
                <c:pt idx="6611">
                  <c:v>1.4999999999999999E-2</c:v>
                </c:pt>
                <c:pt idx="6612">
                  <c:v>1.4999999999999999E-2</c:v>
                </c:pt>
                <c:pt idx="6613">
                  <c:v>1.4999999999999999E-2</c:v>
                </c:pt>
                <c:pt idx="6614">
                  <c:v>1.4999999999999999E-2</c:v>
                </c:pt>
                <c:pt idx="6615">
                  <c:v>1.4999999999999999E-2</c:v>
                </c:pt>
                <c:pt idx="6616">
                  <c:v>1.4999999999999999E-2</c:v>
                </c:pt>
                <c:pt idx="6617">
                  <c:v>1.4999999999999999E-2</c:v>
                </c:pt>
                <c:pt idx="6618">
                  <c:v>1.4999999999999999E-2</c:v>
                </c:pt>
                <c:pt idx="6619">
                  <c:v>1.4999999999999999E-2</c:v>
                </c:pt>
                <c:pt idx="6620">
                  <c:v>1.4999999999999999E-2</c:v>
                </c:pt>
                <c:pt idx="6621">
                  <c:v>1.4999999999999999E-2</c:v>
                </c:pt>
                <c:pt idx="6622">
                  <c:v>1.4999999999999999E-2</c:v>
                </c:pt>
                <c:pt idx="6623">
                  <c:v>1.4999999999999999E-2</c:v>
                </c:pt>
                <c:pt idx="6624">
                  <c:v>1.4999999999999999E-2</c:v>
                </c:pt>
                <c:pt idx="6625">
                  <c:v>1.4999999999999999E-2</c:v>
                </c:pt>
                <c:pt idx="6626">
                  <c:v>1.4999999999999999E-2</c:v>
                </c:pt>
                <c:pt idx="6627">
                  <c:v>1.4999999999999999E-2</c:v>
                </c:pt>
                <c:pt idx="6628">
                  <c:v>1.4999999999999999E-2</c:v>
                </c:pt>
                <c:pt idx="6629">
                  <c:v>1.4999999999999999E-2</c:v>
                </c:pt>
                <c:pt idx="6630">
                  <c:v>1.4999999999999999E-2</c:v>
                </c:pt>
                <c:pt idx="6631">
                  <c:v>1.4999999999999999E-2</c:v>
                </c:pt>
                <c:pt idx="6632">
                  <c:v>1.4999999999999999E-2</c:v>
                </c:pt>
                <c:pt idx="6633">
                  <c:v>1.4999999999999999E-2</c:v>
                </c:pt>
                <c:pt idx="6634">
                  <c:v>1.4999999999999999E-2</c:v>
                </c:pt>
                <c:pt idx="6635">
                  <c:v>1.4999999999999999E-2</c:v>
                </c:pt>
                <c:pt idx="6636">
                  <c:v>1.4999999999999999E-2</c:v>
                </c:pt>
                <c:pt idx="6637">
                  <c:v>1.4999999999999999E-2</c:v>
                </c:pt>
                <c:pt idx="6638">
                  <c:v>1.4999999999999999E-2</c:v>
                </c:pt>
                <c:pt idx="6639">
                  <c:v>1.4999999999999999E-2</c:v>
                </c:pt>
                <c:pt idx="6640">
                  <c:v>1.4999999999999999E-2</c:v>
                </c:pt>
                <c:pt idx="6641">
                  <c:v>1.4999999999999999E-2</c:v>
                </c:pt>
                <c:pt idx="6642">
                  <c:v>1.4999999999999999E-2</c:v>
                </c:pt>
                <c:pt idx="6643">
                  <c:v>1.4999999999999999E-2</c:v>
                </c:pt>
                <c:pt idx="6644">
                  <c:v>1.4999999999999999E-2</c:v>
                </c:pt>
                <c:pt idx="6645">
                  <c:v>1.4999999999999999E-2</c:v>
                </c:pt>
                <c:pt idx="6646">
                  <c:v>1.4999999999999999E-2</c:v>
                </c:pt>
                <c:pt idx="6647">
                  <c:v>1.4999999999999999E-2</c:v>
                </c:pt>
                <c:pt idx="6648">
                  <c:v>1.4999999999999999E-2</c:v>
                </c:pt>
                <c:pt idx="6649">
                  <c:v>1.4999999999999999E-2</c:v>
                </c:pt>
                <c:pt idx="6650">
                  <c:v>1.4999999999999999E-2</c:v>
                </c:pt>
                <c:pt idx="6651">
                  <c:v>1.4999999999999999E-2</c:v>
                </c:pt>
                <c:pt idx="6652">
                  <c:v>1.4999999999999999E-2</c:v>
                </c:pt>
                <c:pt idx="6653">
                  <c:v>1.4999999999999999E-2</c:v>
                </c:pt>
                <c:pt idx="6654">
                  <c:v>1.4999999999999999E-2</c:v>
                </c:pt>
                <c:pt idx="6655">
                  <c:v>1.7500000000000002E-2</c:v>
                </c:pt>
                <c:pt idx="6656">
                  <c:v>1.7500000000000002E-2</c:v>
                </c:pt>
                <c:pt idx="6657">
                  <c:v>1.7500000000000002E-2</c:v>
                </c:pt>
                <c:pt idx="6658">
                  <c:v>1.7500000000000002E-2</c:v>
                </c:pt>
                <c:pt idx="6659">
                  <c:v>1.7500000000000002E-2</c:v>
                </c:pt>
                <c:pt idx="6660">
                  <c:v>1.7500000000000002E-2</c:v>
                </c:pt>
                <c:pt idx="6661">
                  <c:v>1.7500000000000002E-2</c:v>
                </c:pt>
                <c:pt idx="6662">
                  <c:v>1.7500000000000002E-2</c:v>
                </c:pt>
                <c:pt idx="6663">
                  <c:v>1.7500000000000002E-2</c:v>
                </c:pt>
                <c:pt idx="6664">
                  <c:v>1.7500000000000002E-2</c:v>
                </c:pt>
                <c:pt idx="6665">
                  <c:v>1.7500000000000002E-2</c:v>
                </c:pt>
                <c:pt idx="6666">
                  <c:v>1.7500000000000002E-2</c:v>
                </c:pt>
                <c:pt idx="6667">
                  <c:v>1.7500000000000002E-2</c:v>
                </c:pt>
                <c:pt idx="6668">
                  <c:v>1.7500000000000002E-2</c:v>
                </c:pt>
                <c:pt idx="6669">
                  <c:v>1.7500000000000002E-2</c:v>
                </c:pt>
                <c:pt idx="6670">
                  <c:v>1.7500000000000002E-2</c:v>
                </c:pt>
                <c:pt idx="6671">
                  <c:v>1.7500000000000002E-2</c:v>
                </c:pt>
                <c:pt idx="6672">
                  <c:v>1.7500000000000002E-2</c:v>
                </c:pt>
                <c:pt idx="6673">
                  <c:v>1.7500000000000002E-2</c:v>
                </c:pt>
                <c:pt idx="6674">
                  <c:v>1.7500000000000002E-2</c:v>
                </c:pt>
                <c:pt idx="6675">
                  <c:v>1.7500000000000002E-2</c:v>
                </c:pt>
                <c:pt idx="6676">
                  <c:v>1.7500000000000002E-2</c:v>
                </c:pt>
                <c:pt idx="6677">
                  <c:v>1.7500000000000002E-2</c:v>
                </c:pt>
                <c:pt idx="6678">
                  <c:v>1.7500000000000002E-2</c:v>
                </c:pt>
                <c:pt idx="6679">
                  <c:v>1.7500000000000002E-2</c:v>
                </c:pt>
                <c:pt idx="6680">
                  <c:v>1.7500000000000002E-2</c:v>
                </c:pt>
                <c:pt idx="6681">
                  <c:v>1.7500000000000002E-2</c:v>
                </c:pt>
                <c:pt idx="6682">
                  <c:v>1.7500000000000002E-2</c:v>
                </c:pt>
                <c:pt idx="6683">
                  <c:v>1.7500000000000002E-2</c:v>
                </c:pt>
                <c:pt idx="6684">
                  <c:v>1.7500000000000002E-2</c:v>
                </c:pt>
                <c:pt idx="6685">
                  <c:v>1.7500000000000002E-2</c:v>
                </c:pt>
                <c:pt idx="6686">
                  <c:v>1.7500000000000002E-2</c:v>
                </c:pt>
                <c:pt idx="6687">
                  <c:v>1.7500000000000002E-2</c:v>
                </c:pt>
                <c:pt idx="6688">
                  <c:v>1.7500000000000002E-2</c:v>
                </c:pt>
                <c:pt idx="6689">
                  <c:v>1.7500000000000002E-2</c:v>
                </c:pt>
                <c:pt idx="6690">
                  <c:v>1.7500000000000002E-2</c:v>
                </c:pt>
                <c:pt idx="6691">
                  <c:v>1.7500000000000002E-2</c:v>
                </c:pt>
                <c:pt idx="6692">
                  <c:v>1.7500000000000002E-2</c:v>
                </c:pt>
                <c:pt idx="6693">
                  <c:v>1.7500000000000002E-2</c:v>
                </c:pt>
                <c:pt idx="6694">
                  <c:v>1.7500000000000002E-2</c:v>
                </c:pt>
                <c:pt idx="6695">
                  <c:v>1.7500000000000002E-2</c:v>
                </c:pt>
                <c:pt idx="6696">
                  <c:v>1.7500000000000002E-2</c:v>
                </c:pt>
                <c:pt idx="6697">
                  <c:v>1.7500000000000002E-2</c:v>
                </c:pt>
                <c:pt idx="6698">
                  <c:v>1.7500000000000002E-2</c:v>
                </c:pt>
                <c:pt idx="6699">
                  <c:v>1.7500000000000002E-2</c:v>
                </c:pt>
                <c:pt idx="6700">
                  <c:v>1.7500000000000002E-2</c:v>
                </c:pt>
                <c:pt idx="6701">
                  <c:v>1.7500000000000002E-2</c:v>
                </c:pt>
                <c:pt idx="6702">
                  <c:v>1.7500000000000002E-2</c:v>
                </c:pt>
                <c:pt idx="6703">
                  <c:v>1.7500000000000002E-2</c:v>
                </c:pt>
                <c:pt idx="6704">
                  <c:v>1.7500000000000002E-2</c:v>
                </c:pt>
                <c:pt idx="6705">
                  <c:v>1.7500000000000002E-2</c:v>
                </c:pt>
                <c:pt idx="6706">
                  <c:v>1.7500000000000002E-2</c:v>
                </c:pt>
                <c:pt idx="6707">
                  <c:v>1.7500000000000002E-2</c:v>
                </c:pt>
                <c:pt idx="6708">
                  <c:v>1.7500000000000002E-2</c:v>
                </c:pt>
                <c:pt idx="6709">
                  <c:v>1.7500000000000002E-2</c:v>
                </c:pt>
                <c:pt idx="6710">
                  <c:v>1.7500000000000002E-2</c:v>
                </c:pt>
                <c:pt idx="6711">
                  <c:v>1.7500000000000002E-2</c:v>
                </c:pt>
                <c:pt idx="6712">
                  <c:v>1.7500000000000002E-2</c:v>
                </c:pt>
                <c:pt idx="6713">
                  <c:v>1.7500000000000002E-2</c:v>
                </c:pt>
                <c:pt idx="6714">
                  <c:v>1.7500000000000002E-2</c:v>
                </c:pt>
                <c:pt idx="6715">
                  <c:v>1.7500000000000002E-2</c:v>
                </c:pt>
                <c:pt idx="6716">
                  <c:v>1.7500000000000002E-2</c:v>
                </c:pt>
                <c:pt idx="6717">
                  <c:v>1.7500000000000002E-2</c:v>
                </c:pt>
                <c:pt idx="6718">
                  <c:v>1.7500000000000002E-2</c:v>
                </c:pt>
                <c:pt idx="6719">
                  <c:v>1.7500000000000002E-2</c:v>
                </c:pt>
                <c:pt idx="6720">
                  <c:v>1.7500000000000002E-2</c:v>
                </c:pt>
                <c:pt idx="6721">
                  <c:v>1.7500000000000002E-2</c:v>
                </c:pt>
                <c:pt idx="6722">
                  <c:v>1.7500000000000002E-2</c:v>
                </c:pt>
                <c:pt idx="6723">
                  <c:v>1.7500000000000002E-2</c:v>
                </c:pt>
                <c:pt idx="6724">
                  <c:v>1.7500000000000002E-2</c:v>
                </c:pt>
                <c:pt idx="6725">
                  <c:v>1.7500000000000002E-2</c:v>
                </c:pt>
                <c:pt idx="6726">
                  <c:v>1.7500000000000002E-2</c:v>
                </c:pt>
                <c:pt idx="6727">
                  <c:v>1.7500000000000002E-2</c:v>
                </c:pt>
                <c:pt idx="6728">
                  <c:v>1.7500000000000002E-2</c:v>
                </c:pt>
                <c:pt idx="6729">
                  <c:v>1.7500000000000002E-2</c:v>
                </c:pt>
                <c:pt idx="6730">
                  <c:v>1.7500000000000002E-2</c:v>
                </c:pt>
                <c:pt idx="6731">
                  <c:v>1.7500000000000002E-2</c:v>
                </c:pt>
                <c:pt idx="6732">
                  <c:v>1.7500000000000002E-2</c:v>
                </c:pt>
                <c:pt idx="6733">
                  <c:v>1.7500000000000002E-2</c:v>
                </c:pt>
                <c:pt idx="6734">
                  <c:v>1.7500000000000002E-2</c:v>
                </c:pt>
                <c:pt idx="6735">
                  <c:v>1.7500000000000002E-2</c:v>
                </c:pt>
                <c:pt idx="6736">
                  <c:v>1.7500000000000002E-2</c:v>
                </c:pt>
                <c:pt idx="6737">
                  <c:v>1.7500000000000002E-2</c:v>
                </c:pt>
                <c:pt idx="6738">
                  <c:v>1.7500000000000002E-2</c:v>
                </c:pt>
                <c:pt idx="6739">
                  <c:v>0.02</c:v>
                </c:pt>
                <c:pt idx="6740">
                  <c:v>0.02</c:v>
                </c:pt>
                <c:pt idx="6741">
                  <c:v>0.02</c:v>
                </c:pt>
                <c:pt idx="6742">
                  <c:v>0.02</c:v>
                </c:pt>
                <c:pt idx="6743">
                  <c:v>0.02</c:v>
                </c:pt>
                <c:pt idx="6744">
                  <c:v>0.02</c:v>
                </c:pt>
                <c:pt idx="6745">
                  <c:v>0.02</c:v>
                </c:pt>
                <c:pt idx="6746">
                  <c:v>0.02</c:v>
                </c:pt>
                <c:pt idx="6747">
                  <c:v>0.02</c:v>
                </c:pt>
                <c:pt idx="6748">
                  <c:v>0.02</c:v>
                </c:pt>
                <c:pt idx="6749">
                  <c:v>0.02</c:v>
                </c:pt>
                <c:pt idx="6750">
                  <c:v>0.02</c:v>
                </c:pt>
                <c:pt idx="6751">
                  <c:v>0.02</c:v>
                </c:pt>
                <c:pt idx="6752">
                  <c:v>0.02</c:v>
                </c:pt>
                <c:pt idx="6753">
                  <c:v>0.02</c:v>
                </c:pt>
                <c:pt idx="6754">
                  <c:v>0.02</c:v>
                </c:pt>
                <c:pt idx="6755">
                  <c:v>0.02</c:v>
                </c:pt>
                <c:pt idx="6756">
                  <c:v>0.02</c:v>
                </c:pt>
                <c:pt idx="6757">
                  <c:v>0.02</c:v>
                </c:pt>
                <c:pt idx="6758">
                  <c:v>0.02</c:v>
                </c:pt>
                <c:pt idx="6759">
                  <c:v>0.02</c:v>
                </c:pt>
                <c:pt idx="6760">
                  <c:v>0.02</c:v>
                </c:pt>
                <c:pt idx="6761">
                  <c:v>0.02</c:v>
                </c:pt>
                <c:pt idx="6762">
                  <c:v>0.02</c:v>
                </c:pt>
                <c:pt idx="6763">
                  <c:v>0.02</c:v>
                </c:pt>
                <c:pt idx="6764">
                  <c:v>0.02</c:v>
                </c:pt>
                <c:pt idx="6765">
                  <c:v>0.02</c:v>
                </c:pt>
                <c:pt idx="6766">
                  <c:v>0.02</c:v>
                </c:pt>
                <c:pt idx="6767">
                  <c:v>0.02</c:v>
                </c:pt>
                <c:pt idx="6768">
                  <c:v>0.02</c:v>
                </c:pt>
                <c:pt idx="6769">
                  <c:v>0.02</c:v>
                </c:pt>
                <c:pt idx="6770">
                  <c:v>0.02</c:v>
                </c:pt>
                <c:pt idx="6771">
                  <c:v>0.02</c:v>
                </c:pt>
                <c:pt idx="6772">
                  <c:v>0.02</c:v>
                </c:pt>
                <c:pt idx="6773">
                  <c:v>0.02</c:v>
                </c:pt>
                <c:pt idx="6774">
                  <c:v>0.02</c:v>
                </c:pt>
                <c:pt idx="6775">
                  <c:v>0.02</c:v>
                </c:pt>
                <c:pt idx="6776">
                  <c:v>0.02</c:v>
                </c:pt>
                <c:pt idx="6777">
                  <c:v>0.02</c:v>
                </c:pt>
                <c:pt idx="6778">
                  <c:v>0.02</c:v>
                </c:pt>
                <c:pt idx="6779">
                  <c:v>0.02</c:v>
                </c:pt>
                <c:pt idx="6780">
                  <c:v>0.02</c:v>
                </c:pt>
                <c:pt idx="6781">
                  <c:v>0.02</c:v>
                </c:pt>
                <c:pt idx="6782">
                  <c:v>0.02</c:v>
                </c:pt>
                <c:pt idx="6783">
                  <c:v>0.02</c:v>
                </c:pt>
                <c:pt idx="6784">
                  <c:v>0.02</c:v>
                </c:pt>
                <c:pt idx="6785">
                  <c:v>0.02</c:v>
                </c:pt>
                <c:pt idx="6786">
                  <c:v>0.02</c:v>
                </c:pt>
                <c:pt idx="6787">
                  <c:v>0.02</c:v>
                </c:pt>
                <c:pt idx="6788">
                  <c:v>0.02</c:v>
                </c:pt>
                <c:pt idx="6789">
                  <c:v>0.02</c:v>
                </c:pt>
                <c:pt idx="6790">
                  <c:v>0.02</c:v>
                </c:pt>
                <c:pt idx="6791">
                  <c:v>0.02</c:v>
                </c:pt>
                <c:pt idx="6792">
                  <c:v>0.02</c:v>
                </c:pt>
                <c:pt idx="6793">
                  <c:v>0.02</c:v>
                </c:pt>
                <c:pt idx="6794">
                  <c:v>0.02</c:v>
                </c:pt>
                <c:pt idx="6795">
                  <c:v>0.02</c:v>
                </c:pt>
                <c:pt idx="6796">
                  <c:v>0.02</c:v>
                </c:pt>
                <c:pt idx="6797">
                  <c:v>0.02</c:v>
                </c:pt>
                <c:pt idx="6798">
                  <c:v>0.02</c:v>
                </c:pt>
                <c:pt idx="6799">
                  <c:v>0.02</c:v>
                </c:pt>
                <c:pt idx="6800">
                  <c:v>0.02</c:v>
                </c:pt>
                <c:pt idx="6801">
                  <c:v>0.02</c:v>
                </c:pt>
                <c:pt idx="6802">
                  <c:v>0.02</c:v>
                </c:pt>
                <c:pt idx="6803">
                  <c:v>0.02</c:v>
                </c:pt>
                <c:pt idx="6804">
                  <c:v>0.02</c:v>
                </c:pt>
                <c:pt idx="6805">
                  <c:v>0.02</c:v>
                </c:pt>
                <c:pt idx="6806">
                  <c:v>0.02</c:v>
                </c:pt>
                <c:pt idx="6807">
                  <c:v>0.02</c:v>
                </c:pt>
                <c:pt idx="6808">
                  <c:v>0.02</c:v>
                </c:pt>
                <c:pt idx="6809">
                  <c:v>0.02</c:v>
                </c:pt>
                <c:pt idx="6810">
                  <c:v>0.02</c:v>
                </c:pt>
                <c:pt idx="6811">
                  <c:v>0.02</c:v>
                </c:pt>
                <c:pt idx="6812">
                  <c:v>0.02</c:v>
                </c:pt>
                <c:pt idx="6813">
                  <c:v>0.02</c:v>
                </c:pt>
                <c:pt idx="6814">
                  <c:v>0.02</c:v>
                </c:pt>
                <c:pt idx="6815">
                  <c:v>0.02</c:v>
                </c:pt>
                <c:pt idx="6816">
                  <c:v>0.02</c:v>
                </c:pt>
                <c:pt idx="6817">
                  <c:v>0.02</c:v>
                </c:pt>
                <c:pt idx="6818">
                  <c:v>0.02</c:v>
                </c:pt>
                <c:pt idx="6819">
                  <c:v>0.02</c:v>
                </c:pt>
                <c:pt idx="6820">
                  <c:v>0.02</c:v>
                </c:pt>
                <c:pt idx="6821">
                  <c:v>0.02</c:v>
                </c:pt>
                <c:pt idx="6822">
                  <c:v>0.02</c:v>
                </c:pt>
                <c:pt idx="6823">
                  <c:v>0.02</c:v>
                </c:pt>
                <c:pt idx="6824">
                  <c:v>0.02</c:v>
                </c:pt>
                <c:pt idx="6825">
                  <c:v>0.02</c:v>
                </c:pt>
                <c:pt idx="6826">
                  <c:v>0.02</c:v>
                </c:pt>
                <c:pt idx="6827">
                  <c:v>0.02</c:v>
                </c:pt>
                <c:pt idx="6828">
                  <c:v>0.02</c:v>
                </c:pt>
                <c:pt idx="6829">
                  <c:v>0.02</c:v>
                </c:pt>
                <c:pt idx="6830">
                  <c:v>0.02</c:v>
                </c:pt>
                <c:pt idx="6831">
                  <c:v>0.02</c:v>
                </c:pt>
                <c:pt idx="6832">
                  <c:v>0.02</c:v>
                </c:pt>
                <c:pt idx="6833">
                  <c:v>0.02</c:v>
                </c:pt>
                <c:pt idx="6834">
                  <c:v>0.02</c:v>
                </c:pt>
                <c:pt idx="6835">
                  <c:v>0.02</c:v>
                </c:pt>
                <c:pt idx="6836">
                  <c:v>0.02</c:v>
                </c:pt>
                <c:pt idx="6837">
                  <c:v>0.02</c:v>
                </c:pt>
                <c:pt idx="6838">
                  <c:v>0.02</c:v>
                </c:pt>
                <c:pt idx="6839">
                  <c:v>0.02</c:v>
                </c:pt>
                <c:pt idx="6840">
                  <c:v>0.02</c:v>
                </c:pt>
                <c:pt idx="6841">
                  <c:v>0.02</c:v>
                </c:pt>
                <c:pt idx="6842">
                  <c:v>0.02</c:v>
                </c:pt>
                <c:pt idx="6843">
                  <c:v>0.02</c:v>
                </c:pt>
                <c:pt idx="6844">
                  <c:v>2.2499999999999999E-2</c:v>
                </c:pt>
                <c:pt idx="6845">
                  <c:v>2.2499999999999999E-2</c:v>
                </c:pt>
                <c:pt idx="6846">
                  <c:v>2.2499999999999999E-2</c:v>
                </c:pt>
                <c:pt idx="6847">
                  <c:v>2.2499999999999999E-2</c:v>
                </c:pt>
                <c:pt idx="6848">
                  <c:v>2.2499999999999999E-2</c:v>
                </c:pt>
                <c:pt idx="6849">
                  <c:v>2.2499999999999999E-2</c:v>
                </c:pt>
                <c:pt idx="6850">
                  <c:v>2.2499999999999999E-2</c:v>
                </c:pt>
                <c:pt idx="6851">
                  <c:v>2.2499999999999999E-2</c:v>
                </c:pt>
                <c:pt idx="6852">
                  <c:v>2.2499999999999999E-2</c:v>
                </c:pt>
                <c:pt idx="6853">
                  <c:v>2.2499999999999999E-2</c:v>
                </c:pt>
                <c:pt idx="6854">
                  <c:v>2.2499999999999999E-2</c:v>
                </c:pt>
                <c:pt idx="6855">
                  <c:v>2.2499999999999999E-2</c:v>
                </c:pt>
                <c:pt idx="6856">
                  <c:v>2.2499999999999999E-2</c:v>
                </c:pt>
                <c:pt idx="6857">
                  <c:v>2.2499999999999999E-2</c:v>
                </c:pt>
                <c:pt idx="6858">
                  <c:v>2.2499999999999999E-2</c:v>
                </c:pt>
                <c:pt idx="6859">
                  <c:v>2.2499999999999999E-2</c:v>
                </c:pt>
                <c:pt idx="6860">
                  <c:v>2.2499999999999999E-2</c:v>
                </c:pt>
                <c:pt idx="6861">
                  <c:v>2.2499999999999999E-2</c:v>
                </c:pt>
                <c:pt idx="6862">
                  <c:v>2.2499999999999999E-2</c:v>
                </c:pt>
                <c:pt idx="6863">
                  <c:v>2.2499999999999999E-2</c:v>
                </c:pt>
                <c:pt idx="6864">
                  <c:v>2.2499999999999999E-2</c:v>
                </c:pt>
                <c:pt idx="6865">
                  <c:v>2.2499999999999999E-2</c:v>
                </c:pt>
                <c:pt idx="6866">
                  <c:v>2.2499999999999999E-2</c:v>
                </c:pt>
                <c:pt idx="6867">
                  <c:v>2.2499999999999999E-2</c:v>
                </c:pt>
                <c:pt idx="6868">
                  <c:v>2.2499999999999999E-2</c:v>
                </c:pt>
                <c:pt idx="6869">
                  <c:v>2.2499999999999999E-2</c:v>
                </c:pt>
                <c:pt idx="6870">
                  <c:v>2.2499999999999999E-2</c:v>
                </c:pt>
                <c:pt idx="6871">
                  <c:v>2.2499999999999999E-2</c:v>
                </c:pt>
                <c:pt idx="6872">
                  <c:v>2.2499999999999999E-2</c:v>
                </c:pt>
                <c:pt idx="6873">
                  <c:v>2.2499999999999999E-2</c:v>
                </c:pt>
                <c:pt idx="6874">
                  <c:v>2.2499999999999999E-2</c:v>
                </c:pt>
                <c:pt idx="6875">
                  <c:v>2.2499999999999999E-2</c:v>
                </c:pt>
                <c:pt idx="6876">
                  <c:v>2.2499999999999999E-2</c:v>
                </c:pt>
                <c:pt idx="6877">
                  <c:v>2.2499999999999999E-2</c:v>
                </c:pt>
                <c:pt idx="6878">
                  <c:v>2.2499999999999999E-2</c:v>
                </c:pt>
                <c:pt idx="6879">
                  <c:v>2.2499999999999999E-2</c:v>
                </c:pt>
                <c:pt idx="6880">
                  <c:v>2.2499999999999999E-2</c:v>
                </c:pt>
                <c:pt idx="6881">
                  <c:v>2.2499999999999999E-2</c:v>
                </c:pt>
                <c:pt idx="6882">
                  <c:v>2.2499999999999999E-2</c:v>
                </c:pt>
                <c:pt idx="6883">
                  <c:v>2.2499999999999999E-2</c:v>
                </c:pt>
                <c:pt idx="6884">
                  <c:v>2.2499999999999999E-2</c:v>
                </c:pt>
                <c:pt idx="6885">
                  <c:v>2.2499999999999999E-2</c:v>
                </c:pt>
                <c:pt idx="6886">
                  <c:v>2.2499999999999999E-2</c:v>
                </c:pt>
                <c:pt idx="6887">
                  <c:v>2.2499999999999999E-2</c:v>
                </c:pt>
                <c:pt idx="6888">
                  <c:v>2.2499999999999999E-2</c:v>
                </c:pt>
                <c:pt idx="6889">
                  <c:v>2.2499999999999999E-2</c:v>
                </c:pt>
                <c:pt idx="6890">
                  <c:v>2.2499999999999999E-2</c:v>
                </c:pt>
                <c:pt idx="6891">
                  <c:v>2.2499999999999999E-2</c:v>
                </c:pt>
                <c:pt idx="6892">
                  <c:v>2.2499999999999999E-2</c:v>
                </c:pt>
                <c:pt idx="6893">
                  <c:v>2.2499999999999999E-2</c:v>
                </c:pt>
                <c:pt idx="6894">
                  <c:v>2.2499999999999999E-2</c:v>
                </c:pt>
                <c:pt idx="6895">
                  <c:v>2.2499999999999999E-2</c:v>
                </c:pt>
                <c:pt idx="6896">
                  <c:v>2.2499999999999999E-2</c:v>
                </c:pt>
                <c:pt idx="6897">
                  <c:v>2.2499999999999999E-2</c:v>
                </c:pt>
                <c:pt idx="6898">
                  <c:v>2.2499999999999999E-2</c:v>
                </c:pt>
                <c:pt idx="6899">
                  <c:v>2.2499999999999999E-2</c:v>
                </c:pt>
                <c:pt idx="6900">
                  <c:v>2.2499999999999999E-2</c:v>
                </c:pt>
                <c:pt idx="6901">
                  <c:v>2.2499999999999999E-2</c:v>
                </c:pt>
                <c:pt idx="6902">
                  <c:v>2.2499999999999999E-2</c:v>
                </c:pt>
                <c:pt idx="6903">
                  <c:v>2.2499999999999999E-2</c:v>
                </c:pt>
                <c:pt idx="6904">
                  <c:v>2.2499999999999999E-2</c:v>
                </c:pt>
                <c:pt idx="6905">
                  <c:v>2.2499999999999999E-2</c:v>
                </c:pt>
                <c:pt idx="6906">
                  <c:v>2.2499999999999999E-2</c:v>
                </c:pt>
                <c:pt idx="6907">
                  <c:v>2.2499999999999999E-2</c:v>
                </c:pt>
                <c:pt idx="6908">
                  <c:v>2.2499999999999999E-2</c:v>
                </c:pt>
                <c:pt idx="6909">
                  <c:v>2.2499999999999999E-2</c:v>
                </c:pt>
                <c:pt idx="6910">
                  <c:v>2.2499999999999999E-2</c:v>
                </c:pt>
                <c:pt idx="6911">
                  <c:v>2.2499999999999999E-2</c:v>
                </c:pt>
                <c:pt idx="6912">
                  <c:v>2.2499999999999999E-2</c:v>
                </c:pt>
                <c:pt idx="6913">
                  <c:v>2.2499999999999999E-2</c:v>
                </c:pt>
                <c:pt idx="6914">
                  <c:v>2.2499999999999999E-2</c:v>
                </c:pt>
                <c:pt idx="6915">
                  <c:v>2.2499999999999999E-2</c:v>
                </c:pt>
                <c:pt idx="6916">
                  <c:v>2.2499999999999999E-2</c:v>
                </c:pt>
                <c:pt idx="6917">
                  <c:v>2.2499999999999999E-2</c:v>
                </c:pt>
                <c:pt idx="6918">
                  <c:v>2.2499999999999999E-2</c:v>
                </c:pt>
                <c:pt idx="6919">
                  <c:v>2.2499999999999999E-2</c:v>
                </c:pt>
                <c:pt idx="6920">
                  <c:v>2.2499999999999999E-2</c:v>
                </c:pt>
                <c:pt idx="6921">
                  <c:v>2.2499999999999999E-2</c:v>
                </c:pt>
                <c:pt idx="6922">
                  <c:v>2.2499999999999999E-2</c:v>
                </c:pt>
                <c:pt idx="6923">
                  <c:v>2.2499999999999999E-2</c:v>
                </c:pt>
                <c:pt idx="6924">
                  <c:v>2.2499999999999999E-2</c:v>
                </c:pt>
                <c:pt idx="6925">
                  <c:v>2.2499999999999999E-2</c:v>
                </c:pt>
                <c:pt idx="6926">
                  <c:v>2.2499999999999999E-2</c:v>
                </c:pt>
                <c:pt idx="6927">
                  <c:v>2.2499999999999999E-2</c:v>
                </c:pt>
                <c:pt idx="6928">
                  <c:v>2.5000000000000001E-2</c:v>
                </c:pt>
                <c:pt idx="6929">
                  <c:v>2.5000000000000001E-2</c:v>
                </c:pt>
                <c:pt idx="6930">
                  <c:v>2.5000000000000001E-2</c:v>
                </c:pt>
                <c:pt idx="6931">
                  <c:v>2.5000000000000001E-2</c:v>
                </c:pt>
                <c:pt idx="6932">
                  <c:v>2.5000000000000001E-2</c:v>
                </c:pt>
                <c:pt idx="6933">
                  <c:v>2.5000000000000001E-2</c:v>
                </c:pt>
                <c:pt idx="6934">
                  <c:v>2.5000000000000001E-2</c:v>
                </c:pt>
                <c:pt idx="6935">
                  <c:v>2.5000000000000001E-2</c:v>
                </c:pt>
                <c:pt idx="6936">
                  <c:v>2.5000000000000001E-2</c:v>
                </c:pt>
                <c:pt idx="6937">
                  <c:v>2.5000000000000001E-2</c:v>
                </c:pt>
                <c:pt idx="6938">
                  <c:v>2.5000000000000001E-2</c:v>
                </c:pt>
                <c:pt idx="6939">
                  <c:v>2.5000000000000001E-2</c:v>
                </c:pt>
                <c:pt idx="6940">
                  <c:v>2.5000000000000001E-2</c:v>
                </c:pt>
                <c:pt idx="6941">
                  <c:v>2.5000000000000001E-2</c:v>
                </c:pt>
                <c:pt idx="6942">
                  <c:v>2.5000000000000001E-2</c:v>
                </c:pt>
                <c:pt idx="6943">
                  <c:v>2.5000000000000001E-2</c:v>
                </c:pt>
                <c:pt idx="6944">
                  <c:v>2.5000000000000001E-2</c:v>
                </c:pt>
                <c:pt idx="6945">
                  <c:v>2.5000000000000001E-2</c:v>
                </c:pt>
                <c:pt idx="6946">
                  <c:v>2.5000000000000001E-2</c:v>
                </c:pt>
                <c:pt idx="6947">
                  <c:v>2.5000000000000001E-2</c:v>
                </c:pt>
                <c:pt idx="6948">
                  <c:v>2.5000000000000001E-2</c:v>
                </c:pt>
                <c:pt idx="6949">
                  <c:v>2.5000000000000001E-2</c:v>
                </c:pt>
                <c:pt idx="6950">
                  <c:v>2.5000000000000001E-2</c:v>
                </c:pt>
                <c:pt idx="6951">
                  <c:v>2.5000000000000001E-2</c:v>
                </c:pt>
                <c:pt idx="6952">
                  <c:v>2.5000000000000001E-2</c:v>
                </c:pt>
                <c:pt idx="6953">
                  <c:v>2.5000000000000001E-2</c:v>
                </c:pt>
                <c:pt idx="6954">
                  <c:v>2.5000000000000001E-2</c:v>
                </c:pt>
                <c:pt idx="6955">
                  <c:v>2.5000000000000001E-2</c:v>
                </c:pt>
                <c:pt idx="6956">
                  <c:v>2.5000000000000001E-2</c:v>
                </c:pt>
                <c:pt idx="6957">
                  <c:v>2.5000000000000001E-2</c:v>
                </c:pt>
                <c:pt idx="6958">
                  <c:v>2.5000000000000001E-2</c:v>
                </c:pt>
                <c:pt idx="6959">
                  <c:v>2.5000000000000001E-2</c:v>
                </c:pt>
                <c:pt idx="6960">
                  <c:v>2.5000000000000001E-2</c:v>
                </c:pt>
                <c:pt idx="6961">
                  <c:v>2.5000000000000001E-2</c:v>
                </c:pt>
                <c:pt idx="6962">
                  <c:v>2.5000000000000001E-2</c:v>
                </c:pt>
                <c:pt idx="6963">
                  <c:v>2.5000000000000001E-2</c:v>
                </c:pt>
                <c:pt idx="6964">
                  <c:v>2.5000000000000001E-2</c:v>
                </c:pt>
                <c:pt idx="6965">
                  <c:v>2.5000000000000001E-2</c:v>
                </c:pt>
                <c:pt idx="6966">
                  <c:v>2.5000000000000001E-2</c:v>
                </c:pt>
                <c:pt idx="6967">
                  <c:v>2.5000000000000001E-2</c:v>
                </c:pt>
                <c:pt idx="6968">
                  <c:v>2.5000000000000001E-2</c:v>
                </c:pt>
                <c:pt idx="6969">
                  <c:v>2.5000000000000001E-2</c:v>
                </c:pt>
                <c:pt idx="6970">
                  <c:v>2.5000000000000001E-2</c:v>
                </c:pt>
                <c:pt idx="6971">
                  <c:v>2.5000000000000001E-2</c:v>
                </c:pt>
                <c:pt idx="6972">
                  <c:v>2.5000000000000001E-2</c:v>
                </c:pt>
                <c:pt idx="6973">
                  <c:v>2.5000000000000001E-2</c:v>
                </c:pt>
                <c:pt idx="6974">
                  <c:v>2.5000000000000001E-2</c:v>
                </c:pt>
                <c:pt idx="6975">
                  <c:v>2.5000000000000001E-2</c:v>
                </c:pt>
                <c:pt idx="6976">
                  <c:v>2.5000000000000001E-2</c:v>
                </c:pt>
                <c:pt idx="6977">
                  <c:v>2.5000000000000001E-2</c:v>
                </c:pt>
                <c:pt idx="6978">
                  <c:v>2.5000000000000001E-2</c:v>
                </c:pt>
                <c:pt idx="6979">
                  <c:v>2.5000000000000001E-2</c:v>
                </c:pt>
                <c:pt idx="6980">
                  <c:v>2.5000000000000001E-2</c:v>
                </c:pt>
                <c:pt idx="6981">
                  <c:v>2.5000000000000001E-2</c:v>
                </c:pt>
                <c:pt idx="6982">
                  <c:v>2.5000000000000001E-2</c:v>
                </c:pt>
                <c:pt idx="6983">
                  <c:v>2.5000000000000001E-2</c:v>
                </c:pt>
                <c:pt idx="6984">
                  <c:v>2.5000000000000001E-2</c:v>
                </c:pt>
                <c:pt idx="6985">
                  <c:v>2.5000000000000001E-2</c:v>
                </c:pt>
                <c:pt idx="6986">
                  <c:v>2.5000000000000001E-2</c:v>
                </c:pt>
                <c:pt idx="6987">
                  <c:v>2.5000000000000001E-2</c:v>
                </c:pt>
                <c:pt idx="6988">
                  <c:v>2.5000000000000001E-2</c:v>
                </c:pt>
                <c:pt idx="6989">
                  <c:v>2.5000000000000001E-2</c:v>
                </c:pt>
                <c:pt idx="6990">
                  <c:v>2.5000000000000001E-2</c:v>
                </c:pt>
                <c:pt idx="6991">
                  <c:v>2.5000000000000001E-2</c:v>
                </c:pt>
                <c:pt idx="6992">
                  <c:v>2.5000000000000001E-2</c:v>
                </c:pt>
                <c:pt idx="6993">
                  <c:v>2.5000000000000001E-2</c:v>
                </c:pt>
                <c:pt idx="6994">
                  <c:v>2.5000000000000001E-2</c:v>
                </c:pt>
                <c:pt idx="6995">
                  <c:v>2.5000000000000001E-2</c:v>
                </c:pt>
                <c:pt idx="6996">
                  <c:v>2.5000000000000001E-2</c:v>
                </c:pt>
                <c:pt idx="6997">
                  <c:v>2.5000000000000001E-2</c:v>
                </c:pt>
                <c:pt idx="6998">
                  <c:v>2.5000000000000001E-2</c:v>
                </c:pt>
                <c:pt idx="6999">
                  <c:v>2.5000000000000001E-2</c:v>
                </c:pt>
                <c:pt idx="7000">
                  <c:v>2.5000000000000001E-2</c:v>
                </c:pt>
                <c:pt idx="7001">
                  <c:v>2.5000000000000001E-2</c:v>
                </c:pt>
                <c:pt idx="7002">
                  <c:v>2.5000000000000001E-2</c:v>
                </c:pt>
                <c:pt idx="7003">
                  <c:v>2.5000000000000001E-2</c:v>
                </c:pt>
                <c:pt idx="7004">
                  <c:v>2.5000000000000001E-2</c:v>
                </c:pt>
                <c:pt idx="7005">
                  <c:v>2.5000000000000001E-2</c:v>
                </c:pt>
                <c:pt idx="7006">
                  <c:v>2.5000000000000001E-2</c:v>
                </c:pt>
                <c:pt idx="7007">
                  <c:v>2.5000000000000001E-2</c:v>
                </c:pt>
                <c:pt idx="7008">
                  <c:v>2.5000000000000001E-2</c:v>
                </c:pt>
                <c:pt idx="7009">
                  <c:v>2.5000000000000001E-2</c:v>
                </c:pt>
                <c:pt idx="7010">
                  <c:v>2.5000000000000001E-2</c:v>
                </c:pt>
                <c:pt idx="7011">
                  <c:v>2.5000000000000001E-2</c:v>
                </c:pt>
                <c:pt idx="7012">
                  <c:v>2.5000000000000001E-2</c:v>
                </c:pt>
                <c:pt idx="7013">
                  <c:v>2.5000000000000001E-2</c:v>
                </c:pt>
                <c:pt idx="7014">
                  <c:v>2.5000000000000001E-2</c:v>
                </c:pt>
                <c:pt idx="7015">
                  <c:v>2.5000000000000001E-2</c:v>
                </c:pt>
                <c:pt idx="7016">
                  <c:v>2.5000000000000001E-2</c:v>
                </c:pt>
                <c:pt idx="7017">
                  <c:v>2.5000000000000001E-2</c:v>
                </c:pt>
                <c:pt idx="7018">
                  <c:v>2.5000000000000001E-2</c:v>
                </c:pt>
                <c:pt idx="7019">
                  <c:v>2.5000000000000001E-2</c:v>
                </c:pt>
                <c:pt idx="7020">
                  <c:v>2.5000000000000001E-2</c:v>
                </c:pt>
                <c:pt idx="7021">
                  <c:v>2.5000000000000001E-2</c:v>
                </c:pt>
                <c:pt idx="7022">
                  <c:v>2.5000000000000001E-2</c:v>
                </c:pt>
                <c:pt idx="7023">
                  <c:v>2.5000000000000001E-2</c:v>
                </c:pt>
                <c:pt idx="7024">
                  <c:v>2.5000000000000001E-2</c:v>
                </c:pt>
                <c:pt idx="7025">
                  <c:v>2.5000000000000001E-2</c:v>
                </c:pt>
                <c:pt idx="7026">
                  <c:v>2.5000000000000001E-2</c:v>
                </c:pt>
                <c:pt idx="7027">
                  <c:v>2.5000000000000001E-2</c:v>
                </c:pt>
                <c:pt idx="7028">
                  <c:v>2.5000000000000001E-2</c:v>
                </c:pt>
                <c:pt idx="7029">
                  <c:v>2.5000000000000001E-2</c:v>
                </c:pt>
                <c:pt idx="7030">
                  <c:v>2.5000000000000001E-2</c:v>
                </c:pt>
                <c:pt idx="7031">
                  <c:v>2.5000000000000001E-2</c:v>
                </c:pt>
                <c:pt idx="7032">
                  <c:v>2.5000000000000001E-2</c:v>
                </c:pt>
                <c:pt idx="7033">
                  <c:v>2.5000000000000001E-2</c:v>
                </c:pt>
                <c:pt idx="7034">
                  <c:v>2.5000000000000001E-2</c:v>
                </c:pt>
                <c:pt idx="7035">
                  <c:v>2.5000000000000001E-2</c:v>
                </c:pt>
                <c:pt idx="7036">
                  <c:v>2.5000000000000001E-2</c:v>
                </c:pt>
                <c:pt idx="7037">
                  <c:v>2.5000000000000001E-2</c:v>
                </c:pt>
                <c:pt idx="7038">
                  <c:v>2.5000000000000001E-2</c:v>
                </c:pt>
                <c:pt idx="7039">
                  <c:v>2.5000000000000001E-2</c:v>
                </c:pt>
                <c:pt idx="7040">
                  <c:v>2.5000000000000001E-2</c:v>
                </c:pt>
                <c:pt idx="7041">
                  <c:v>2.5000000000000001E-2</c:v>
                </c:pt>
                <c:pt idx="7042">
                  <c:v>2.5000000000000001E-2</c:v>
                </c:pt>
                <c:pt idx="7043">
                  <c:v>2.5000000000000001E-2</c:v>
                </c:pt>
                <c:pt idx="7044">
                  <c:v>2.5000000000000001E-2</c:v>
                </c:pt>
                <c:pt idx="7045">
                  <c:v>2.5000000000000001E-2</c:v>
                </c:pt>
                <c:pt idx="7046">
                  <c:v>2.5000000000000001E-2</c:v>
                </c:pt>
                <c:pt idx="7047">
                  <c:v>2.5000000000000001E-2</c:v>
                </c:pt>
                <c:pt idx="7048">
                  <c:v>2.5000000000000001E-2</c:v>
                </c:pt>
                <c:pt idx="7049">
                  <c:v>2.5000000000000001E-2</c:v>
                </c:pt>
                <c:pt idx="7050">
                  <c:v>2.5000000000000001E-2</c:v>
                </c:pt>
                <c:pt idx="7051">
                  <c:v>2.5000000000000001E-2</c:v>
                </c:pt>
                <c:pt idx="7052">
                  <c:v>2.5000000000000001E-2</c:v>
                </c:pt>
                <c:pt idx="7053">
                  <c:v>2.5000000000000001E-2</c:v>
                </c:pt>
                <c:pt idx="7054">
                  <c:v>2.5000000000000001E-2</c:v>
                </c:pt>
                <c:pt idx="7055">
                  <c:v>2.5000000000000001E-2</c:v>
                </c:pt>
                <c:pt idx="7056">
                  <c:v>2.5000000000000001E-2</c:v>
                </c:pt>
                <c:pt idx="7057">
                  <c:v>2.5000000000000001E-2</c:v>
                </c:pt>
                <c:pt idx="7058">
                  <c:v>2.5000000000000001E-2</c:v>
                </c:pt>
                <c:pt idx="7059">
                  <c:v>2.5000000000000001E-2</c:v>
                </c:pt>
                <c:pt idx="7060">
                  <c:v>2.5000000000000001E-2</c:v>
                </c:pt>
                <c:pt idx="7061">
                  <c:v>2.5000000000000001E-2</c:v>
                </c:pt>
                <c:pt idx="7062">
                  <c:v>2.5000000000000001E-2</c:v>
                </c:pt>
                <c:pt idx="7063">
                  <c:v>2.5000000000000001E-2</c:v>
                </c:pt>
                <c:pt idx="7064">
                  <c:v>2.5000000000000001E-2</c:v>
                </c:pt>
                <c:pt idx="7065">
                  <c:v>2.5000000000000001E-2</c:v>
                </c:pt>
                <c:pt idx="7066">
                  <c:v>2.5000000000000001E-2</c:v>
                </c:pt>
                <c:pt idx="7067">
                  <c:v>2.5000000000000001E-2</c:v>
                </c:pt>
                <c:pt idx="7068">
                  <c:v>2.5000000000000001E-2</c:v>
                </c:pt>
                <c:pt idx="7069">
                  <c:v>2.5000000000000001E-2</c:v>
                </c:pt>
                <c:pt idx="7070">
                  <c:v>2.5000000000000001E-2</c:v>
                </c:pt>
                <c:pt idx="7071">
                  <c:v>2.5000000000000001E-2</c:v>
                </c:pt>
                <c:pt idx="7072">
                  <c:v>2.5000000000000001E-2</c:v>
                </c:pt>
                <c:pt idx="7073">
                  <c:v>2.5000000000000001E-2</c:v>
                </c:pt>
                <c:pt idx="7074">
                  <c:v>2.5000000000000001E-2</c:v>
                </c:pt>
                <c:pt idx="7075">
                  <c:v>2.5000000000000001E-2</c:v>
                </c:pt>
                <c:pt idx="7076">
                  <c:v>2.5000000000000001E-2</c:v>
                </c:pt>
                <c:pt idx="7077">
                  <c:v>2.5000000000000001E-2</c:v>
                </c:pt>
                <c:pt idx="7078">
                  <c:v>2.5000000000000001E-2</c:v>
                </c:pt>
                <c:pt idx="7079">
                  <c:v>2.5000000000000001E-2</c:v>
                </c:pt>
                <c:pt idx="7080">
                  <c:v>2.5000000000000001E-2</c:v>
                </c:pt>
                <c:pt idx="7081">
                  <c:v>2.5000000000000001E-2</c:v>
                </c:pt>
                <c:pt idx="7082">
                  <c:v>2.5000000000000001E-2</c:v>
                </c:pt>
                <c:pt idx="7083">
                  <c:v>2.5000000000000001E-2</c:v>
                </c:pt>
                <c:pt idx="7084">
                  <c:v>2.5000000000000001E-2</c:v>
                </c:pt>
                <c:pt idx="7085">
                  <c:v>2.5000000000000001E-2</c:v>
                </c:pt>
                <c:pt idx="7086">
                  <c:v>2.5000000000000001E-2</c:v>
                </c:pt>
                <c:pt idx="7087">
                  <c:v>2.5000000000000001E-2</c:v>
                </c:pt>
                <c:pt idx="7088">
                  <c:v>2.5000000000000001E-2</c:v>
                </c:pt>
                <c:pt idx="7089">
                  <c:v>2.5000000000000001E-2</c:v>
                </c:pt>
                <c:pt idx="7090">
                  <c:v>2.5000000000000001E-2</c:v>
                </c:pt>
                <c:pt idx="7091">
                  <c:v>2.5000000000000001E-2</c:v>
                </c:pt>
                <c:pt idx="7092">
                  <c:v>2.5000000000000001E-2</c:v>
                </c:pt>
                <c:pt idx="7093">
                  <c:v>2.5000000000000001E-2</c:v>
                </c:pt>
                <c:pt idx="7094">
                  <c:v>2.5000000000000001E-2</c:v>
                </c:pt>
                <c:pt idx="7095">
                  <c:v>2.5000000000000001E-2</c:v>
                </c:pt>
                <c:pt idx="7096">
                  <c:v>2.5000000000000001E-2</c:v>
                </c:pt>
                <c:pt idx="7097">
                  <c:v>2.5000000000000001E-2</c:v>
                </c:pt>
                <c:pt idx="7098">
                  <c:v>2.5000000000000001E-2</c:v>
                </c:pt>
                <c:pt idx="7099">
                  <c:v>2.5000000000000001E-2</c:v>
                </c:pt>
                <c:pt idx="7100">
                  <c:v>2.5000000000000001E-2</c:v>
                </c:pt>
                <c:pt idx="7101">
                  <c:v>2.5000000000000001E-2</c:v>
                </c:pt>
                <c:pt idx="7102">
                  <c:v>2.5000000000000001E-2</c:v>
                </c:pt>
                <c:pt idx="7103">
                  <c:v>2.5000000000000001E-2</c:v>
                </c:pt>
                <c:pt idx="7104">
                  <c:v>2.5000000000000001E-2</c:v>
                </c:pt>
                <c:pt idx="7105">
                  <c:v>2.5000000000000001E-2</c:v>
                </c:pt>
                <c:pt idx="7106">
                  <c:v>2.5000000000000001E-2</c:v>
                </c:pt>
                <c:pt idx="7107">
                  <c:v>2.5000000000000001E-2</c:v>
                </c:pt>
                <c:pt idx="7108">
                  <c:v>2.5000000000000001E-2</c:v>
                </c:pt>
                <c:pt idx="7109">
                  <c:v>2.5000000000000001E-2</c:v>
                </c:pt>
                <c:pt idx="7110">
                  <c:v>2.5000000000000001E-2</c:v>
                </c:pt>
                <c:pt idx="7111">
                  <c:v>2.5000000000000001E-2</c:v>
                </c:pt>
                <c:pt idx="7112">
                  <c:v>2.5000000000000001E-2</c:v>
                </c:pt>
                <c:pt idx="7113">
                  <c:v>2.5000000000000001E-2</c:v>
                </c:pt>
                <c:pt idx="7114">
                  <c:v>2.5000000000000001E-2</c:v>
                </c:pt>
                <c:pt idx="7115">
                  <c:v>2.5000000000000001E-2</c:v>
                </c:pt>
                <c:pt idx="7116">
                  <c:v>2.5000000000000001E-2</c:v>
                </c:pt>
                <c:pt idx="7117">
                  <c:v>2.5000000000000001E-2</c:v>
                </c:pt>
                <c:pt idx="7118">
                  <c:v>2.5000000000000001E-2</c:v>
                </c:pt>
                <c:pt idx="7119">
                  <c:v>2.5000000000000001E-2</c:v>
                </c:pt>
                <c:pt idx="7120">
                  <c:v>2.5000000000000001E-2</c:v>
                </c:pt>
                <c:pt idx="7121">
                  <c:v>2.5000000000000001E-2</c:v>
                </c:pt>
                <c:pt idx="7122">
                  <c:v>2.5000000000000001E-2</c:v>
                </c:pt>
                <c:pt idx="7123">
                  <c:v>2.5000000000000001E-2</c:v>
                </c:pt>
                <c:pt idx="7124">
                  <c:v>2.5000000000000001E-2</c:v>
                </c:pt>
                <c:pt idx="7125">
                  <c:v>2.5000000000000001E-2</c:v>
                </c:pt>
                <c:pt idx="7126">
                  <c:v>2.5000000000000001E-2</c:v>
                </c:pt>
                <c:pt idx="7127">
                  <c:v>2.5000000000000001E-2</c:v>
                </c:pt>
                <c:pt idx="7128">
                  <c:v>2.5000000000000001E-2</c:v>
                </c:pt>
                <c:pt idx="7129">
                  <c:v>2.5000000000000001E-2</c:v>
                </c:pt>
                <c:pt idx="7130">
                  <c:v>2.5000000000000001E-2</c:v>
                </c:pt>
                <c:pt idx="7131">
                  <c:v>2.5000000000000001E-2</c:v>
                </c:pt>
                <c:pt idx="7132">
                  <c:v>2.5000000000000001E-2</c:v>
                </c:pt>
                <c:pt idx="7133">
                  <c:v>2.5000000000000001E-2</c:v>
                </c:pt>
                <c:pt idx="7134">
                  <c:v>2.5000000000000001E-2</c:v>
                </c:pt>
                <c:pt idx="7135">
                  <c:v>2.5000000000000001E-2</c:v>
                </c:pt>
                <c:pt idx="7136">
                  <c:v>2.5000000000000001E-2</c:v>
                </c:pt>
                <c:pt idx="7137">
                  <c:v>2.5000000000000001E-2</c:v>
                </c:pt>
                <c:pt idx="7138">
                  <c:v>2.5000000000000001E-2</c:v>
                </c:pt>
                <c:pt idx="7139">
                  <c:v>2.5000000000000001E-2</c:v>
                </c:pt>
                <c:pt idx="7140">
                  <c:v>2.5000000000000001E-2</c:v>
                </c:pt>
                <c:pt idx="7141">
                  <c:v>2.5000000000000001E-2</c:v>
                </c:pt>
                <c:pt idx="7142">
                  <c:v>2.5000000000000001E-2</c:v>
                </c:pt>
                <c:pt idx="7143">
                  <c:v>2.5000000000000001E-2</c:v>
                </c:pt>
                <c:pt idx="7144">
                  <c:v>2.5000000000000001E-2</c:v>
                </c:pt>
                <c:pt idx="7145">
                  <c:v>2.5000000000000001E-2</c:v>
                </c:pt>
                <c:pt idx="7146">
                  <c:v>2.5000000000000001E-2</c:v>
                </c:pt>
                <c:pt idx="7147">
                  <c:v>2.5000000000000001E-2</c:v>
                </c:pt>
                <c:pt idx="7148">
                  <c:v>2.5000000000000001E-2</c:v>
                </c:pt>
                <c:pt idx="7149">
                  <c:v>2.5000000000000001E-2</c:v>
                </c:pt>
                <c:pt idx="7150">
                  <c:v>2.5000000000000001E-2</c:v>
                </c:pt>
                <c:pt idx="7151">
                  <c:v>2.5000000000000001E-2</c:v>
                </c:pt>
                <c:pt idx="7152">
                  <c:v>2.2499999999999999E-2</c:v>
                </c:pt>
                <c:pt idx="7153">
                  <c:v>2.2499999999999999E-2</c:v>
                </c:pt>
                <c:pt idx="7154">
                  <c:v>2.2499999999999999E-2</c:v>
                </c:pt>
                <c:pt idx="7155">
                  <c:v>2.2499999999999999E-2</c:v>
                </c:pt>
                <c:pt idx="7156">
                  <c:v>2.2499999999999999E-2</c:v>
                </c:pt>
                <c:pt idx="7157">
                  <c:v>2.2499999999999999E-2</c:v>
                </c:pt>
                <c:pt idx="7158">
                  <c:v>2.2499999999999999E-2</c:v>
                </c:pt>
                <c:pt idx="7159">
                  <c:v>2.2499999999999999E-2</c:v>
                </c:pt>
                <c:pt idx="7160">
                  <c:v>2.2499999999999999E-2</c:v>
                </c:pt>
                <c:pt idx="7161">
                  <c:v>2.2499999999999999E-2</c:v>
                </c:pt>
                <c:pt idx="7162">
                  <c:v>2.2499999999999999E-2</c:v>
                </c:pt>
                <c:pt idx="7163">
                  <c:v>2.2499999999999999E-2</c:v>
                </c:pt>
                <c:pt idx="7164">
                  <c:v>2.2499999999999999E-2</c:v>
                </c:pt>
                <c:pt idx="7165">
                  <c:v>2.2499999999999999E-2</c:v>
                </c:pt>
                <c:pt idx="7166">
                  <c:v>2.2499999999999999E-2</c:v>
                </c:pt>
                <c:pt idx="7167">
                  <c:v>2.2499999999999999E-2</c:v>
                </c:pt>
                <c:pt idx="7168">
                  <c:v>2.2499999999999999E-2</c:v>
                </c:pt>
                <c:pt idx="7169">
                  <c:v>2.2499999999999999E-2</c:v>
                </c:pt>
                <c:pt idx="7170">
                  <c:v>2.2499999999999999E-2</c:v>
                </c:pt>
                <c:pt idx="7171">
                  <c:v>2.2499999999999999E-2</c:v>
                </c:pt>
                <c:pt idx="7172">
                  <c:v>2.2499999999999999E-2</c:v>
                </c:pt>
                <c:pt idx="7173">
                  <c:v>2.2499999999999999E-2</c:v>
                </c:pt>
                <c:pt idx="7174">
                  <c:v>2.2499999999999999E-2</c:v>
                </c:pt>
                <c:pt idx="7175">
                  <c:v>2.2499999999999999E-2</c:v>
                </c:pt>
                <c:pt idx="7176">
                  <c:v>2.2499999999999999E-2</c:v>
                </c:pt>
                <c:pt idx="7177">
                  <c:v>2.2499999999999999E-2</c:v>
                </c:pt>
                <c:pt idx="7178">
                  <c:v>2.2499999999999999E-2</c:v>
                </c:pt>
                <c:pt idx="7179">
                  <c:v>2.2499999999999999E-2</c:v>
                </c:pt>
                <c:pt idx="7180">
                  <c:v>2.2499999999999999E-2</c:v>
                </c:pt>
                <c:pt idx="7181">
                  <c:v>2.2499999999999999E-2</c:v>
                </c:pt>
                <c:pt idx="7182">
                  <c:v>2.2499999999999999E-2</c:v>
                </c:pt>
                <c:pt idx="7183">
                  <c:v>2.2499999999999999E-2</c:v>
                </c:pt>
                <c:pt idx="7184">
                  <c:v>2.2499999999999999E-2</c:v>
                </c:pt>
                <c:pt idx="7185">
                  <c:v>2.2499999999999999E-2</c:v>
                </c:pt>
                <c:pt idx="7186">
                  <c:v>2.2499999999999999E-2</c:v>
                </c:pt>
                <c:pt idx="7187">
                  <c:v>2.2499999999999999E-2</c:v>
                </c:pt>
                <c:pt idx="7188">
                  <c:v>2.2499999999999999E-2</c:v>
                </c:pt>
                <c:pt idx="7189">
                  <c:v>2.2499999999999999E-2</c:v>
                </c:pt>
                <c:pt idx="7190">
                  <c:v>2.2499999999999999E-2</c:v>
                </c:pt>
                <c:pt idx="7191">
                  <c:v>2.2499999999999999E-2</c:v>
                </c:pt>
                <c:pt idx="7192">
                  <c:v>2.2499999999999999E-2</c:v>
                </c:pt>
                <c:pt idx="7193">
                  <c:v>2.2499999999999999E-2</c:v>
                </c:pt>
                <c:pt idx="7194">
                  <c:v>2.2499999999999999E-2</c:v>
                </c:pt>
                <c:pt idx="7195">
                  <c:v>2.2499999999999999E-2</c:v>
                </c:pt>
                <c:pt idx="7196">
                  <c:v>2.2499999999999999E-2</c:v>
                </c:pt>
                <c:pt idx="7197">
                  <c:v>2.2499999999999999E-2</c:v>
                </c:pt>
                <c:pt idx="7198">
                  <c:v>2.2499999999999999E-2</c:v>
                </c:pt>
                <c:pt idx="7199">
                  <c:v>2.2499999999999999E-2</c:v>
                </c:pt>
                <c:pt idx="7200">
                  <c:v>2.2499999999999999E-2</c:v>
                </c:pt>
                <c:pt idx="7201">
                  <c:v>0.02</c:v>
                </c:pt>
                <c:pt idx="7202">
                  <c:v>0.02</c:v>
                </c:pt>
                <c:pt idx="7203">
                  <c:v>0.02</c:v>
                </c:pt>
                <c:pt idx="7204">
                  <c:v>0.02</c:v>
                </c:pt>
                <c:pt idx="7205">
                  <c:v>0.02</c:v>
                </c:pt>
                <c:pt idx="7206">
                  <c:v>0.02</c:v>
                </c:pt>
                <c:pt idx="7207">
                  <c:v>0.02</c:v>
                </c:pt>
                <c:pt idx="7208">
                  <c:v>0.02</c:v>
                </c:pt>
                <c:pt idx="7209">
                  <c:v>0.02</c:v>
                </c:pt>
                <c:pt idx="7210">
                  <c:v>0.02</c:v>
                </c:pt>
                <c:pt idx="7211">
                  <c:v>0.02</c:v>
                </c:pt>
                <c:pt idx="7212">
                  <c:v>0.02</c:v>
                </c:pt>
                <c:pt idx="7213">
                  <c:v>0.02</c:v>
                </c:pt>
                <c:pt idx="7214">
                  <c:v>0.02</c:v>
                </c:pt>
                <c:pt idx="7215">
                  <c:v>0.02</c:v>
                </c:pt>
                <c:pt idx="7216">
                  <c:v>0.02</c:v>
                </c:pt>
                <c:pt idx="7217">
                  <c:v>0.02</c:v>
                </c:pt>
                <c:pt idx="7218">
                  <c:v>0.02</c:v>
                </c:pt>
                <c:pt idx="7219">
                  <c:v>0.02</c:v>
                </c:pt>
                <c:pt idx="7220">
                  <c:v>0.02</c:v>
                </c:pt>
                <c:pt idx="7221">
                  <c:v>0.02</c:v>
                </c:pt>
                <c:pt idx="7222">
                  <c:v>0.02</c:v>
                </c:pt>
                <c:pt idx="7223">
                  <c:v>0.02</c:v>
                </c:pt>
                <c:pt idx="7224">
                  <c:v>0.02</c:v>
                </c:pt>
                <c:pt idx="7225">
                  <c:v>0.02</c:v>
                </c:pt>
                <c:pt idx="7226">
                  <c:v>0.02</c:v>
                </c:pt>
                <c:pt idx="7227">
                  <c:v>0.02</c:v>
                </c:pt>
                <c:pt idx="7228">
                  <c:v>0.02</c:v>
                </c:pt>
                <c:pt idx="7229">
                  <c:v>0.02</c:v>
                </c:pt>
                <c:pt idx="7230">
                  <c:v>0.02</c:v>
                </c:pt>
                <c:pt idx="7231">
                  <c:v>0.02</c:v>
                </c:pt>
                <c:pt idx="7232">
                  <c:v>0.02</c:v>
                </c:pt>
                <c:pt idx="7233">
                  <c:v>0.02</c:v>
                </c:pt>
                <c:pt idx="7234">
                  <c:v>0.02</c:v>
                </c:pt>
                <c:pt idx="7235">
                  <c:v>0.02</c:v>
                </c:pt>
                <c:pt idx="7236">
                  <c:v>0.02</c:v>
                </c:pt>
                <c:pt idx="7237">
                  <c:v>0.02</c:v>
                </c:pt>
                <c:pt idx="7238">
                  <c:v>0.02</c:v>
                </c:pt>
                <c:pt idx="7239">
                  <c:v>0.02</c:v>
                </c:pt>
                <c:pt idx="7240">
                  <c:v>0.02</c:v>
                </c:pt>
                <c:pt idx="7241">
                  <c:v>0.02</c:v>
                </c:pt>
                <c:pt idx="7242">
                  <c:v>0.02</c:v>
                </c:pt>
                <c:pt idx="7243">
                  <c:v>1.7500000000000002E-2</c:v>
                </c:pt>
                <c:pt idx="7244">
                  <c:v>1.7500000000000002E-2</c:v>
                </c:pt>
                <c:pt idx="7245">
                  <c:v>1.7500000000000002E-2</c:v>
                </c:pt>
                <c:pt idx="7246">
                  <c:v>1.7500000000000002E-2</c:v>
                </c:pt>
                <c:pt idx="7247">
                  <c:v>1.7500000000000002E-2</c:v>
                </c:pt>
                <c:pt idx="7248">
                  <c:v>1.7500000000000002E-2</c:v>
                </c:pt>
                <c:pt idx="7249">
                  <c:v>1.7500000000000002E-2</c:v>
                </c:pt>
                <c:pt idx="7250">
                  <c:v>1.7500000000000002E-2</c:v>
                </c:pt>
                <c:pt idx="7251">
                  <c:v>1.7500000000000002E-2</c:v>
                </c:pt>
                <c:pt idx="7252">
                  <c:v>1.7500000000000002E-2</c:v>
                </c:pt>
                <c:pt idx="7253">
                  <c:v>1.7500000000000002E-2</c:v>
                </c:pt>
                <c:pt idx="7254">
                  <c:v>1.7500000000000002E-2</c:v>
                </c:pt>
                <c:pt idx="7255">
                  <c:v>1.7500000000000002E-2</c:v>
                </c:pt>
                <c:pt idx="7256">
                  <c:v>1.7500000000000002E-2</c:v>
                </c:pt>
                <c:pt idx="7257">
                  <c:v>1.7500000000000002E-2</c:v>
                </c:pt>
                <c:pt idx="7258">
                  <c:v>1.7500000000000002E-2</c:v>
                </c:pt>
                <c:pt idx="7259">
                  <c:v>1.7500000000000002E-2</c:v>
                </c:pt>
                <c:pt idx="7260">
                  <c:v>1.7500000000000002E-2</c:v>
                </c:pt>
                <c:pt idx="7261">
                  <c:v>1.7500000000000002E-2</c:v>
                </c:pt>
                <c:pt idx="7262">
                  <c:v>1.7500000000000002E-2</c:v>
                </c:pt>
                <c:pt idx="7263">
                  <c:v>1.7500000000000002E-2</c:v>
                </c:pt>
                <c:pt idx="7264">
                  <c:v>1.7500000000000002E-2</c:v>
                </c:pt>
                <c:pt idx="7265">
                  <c:v>1.7500000000000002E-2</c:v>
                </c:pt>
                <c:pt idx="7266">
                  <c:v>1.7500000000000002E-2</c:v>
                </c:pt>
                <c:pt idx="7267">
                  <c:v>1.7500000000000002E-2</c:v>
                </c:pt>
                <c:pt idx="7268">
                  <c:v>1.7500000000000002E-2</c:v>
                </c:pt>
                <c:pt idx="7269">
                  <c:v>1.7500000000000002E-2</c:v>
                </c:pt>
                <c:pt idx="7270">
                  <c:v>1.7500000000000002E-2</c:v>
                </c:pt>
                <c:pt idx="7271">
                  <c:v>1.7500000000000002E-2</c:v>
                </c:pt>
                <c:pt idx="7272">
                  <c:v>1.7500000000000002E-2</c:v>
                </c:pt>
                <c:pt idx="7273">
                  <c:v>1.7500000000000002E-2</c:v>
                </c:pt>
                <c:pt idx="7274">
                  <c:v>1.7500000000000002E-2</c:v>
                </c:pt>
                <c:pt idx="7275">
                  <c:v>1.7500000000000002E-2</c:v>
                </c:pt>
                <c:pt idx="7276">
                  <c:v>1.7500000000000002E-2</c:v>
                </c:pt>
                <c:pt idx="7277">
                  <c:v>1.7500000000000002E-2</c:v>
                </c:pt>
                <c:pt idx="7278">
                  <c:v>1.7500000000000002E-2</c:v>
                </c:pt>
                <c:pt idx="7279">
                  <c:v>1.7500000000000002E-2</c:v>
                </c:pt>
                <c:pt idx="7280">
                  <c:v>1.7500000000000002E-2</c:v>
                </c:pt>
                <c:pt idx="7281">
                  <c:v>1.7500000000000002E-2</c:v>
                </c:pt>
                <c:pt idx="7282">
                  <c:v>1.7500000000000002E-2</c:v>
                </c:pt>
                <c:pt idx="7283">
                  <c:v>1.7500000000000002E-2</c:v>
                </c:pt>
                <c:pt idx="7284">
                  <c:v>1.7500000000000002E-2</c:v>
                </c:pt>
                <c:pt idx="7285">
                  <c:v>1.7500000000000002E-2</c:v>
                </c:pt>
                <c:pt idx="7286">
                  <c:v>1.7500000000000002E-2</c:v>
                </c:pt>
                <c:pt idx="7287">
                  <c:v>1.7500000000000002E-2</c:v>
                </c:pt>
                <c:pt idx="7288">
                  <c:v>1.7500000000000002E-2</c:v>
                </c:pt>
                <c:pt idx="7289">
                  <c:v>1.7500000000000002E-2</c:v>
                </c:pt>
                <c:pt idx="7290">
                  <c:v>1.7500000000000002E-2</c:v>
                </c:pt>
                <c:pt idx="7291">
                  <c:v>1.7500000000000002E-2</c:v>
                </c:pt>
                <c:pt idx="7292">
                  <c:v>1.7500000000000002E-2</c:v>
                </c:pt>
                <c:pt idx="7293">
                  <c:v>1.7500000000000002E-2</c:v>
                </c:pt>
                <c:pt idx="7294">
                  <c:v>1.7500000000000002E-2</c:v>
                </c:pt>
                <c:pt idx="7295">
                  <c:v>1.7500000000000002E-2</c:v>
                </c:pt>
                <c:pt idx="7296">
                  <c:v>1.7500000000000002E-2</c:v>
                </c:pt>
                <c:pt idx="7297">
                  <c:v>1.7500000000000002E-2</c:v>
                </c:pt>
                <c:pt idx="7298">
                  <c:v>1.7500000000000002E-2</c:v>
                </c:pt>
                <c:pt idx="7299">
                  <c:v>1.7500000000000002E-2</c:v>
                </c:pt>
                <c:pt idx="7300">
                  <c:v>1.7500000000000002E-2</c:v>
                </c:pt>
                <c:pt idx="7301">
                  <c:v>1.7500000000000002E-2</c:v>
                </c:pt>
                <c:pt idx="7302">
                  <c:v>1.7500000000000002E-2</c:v>
                </c:pt>
                <c:pt idx="7303">
                  <c:v>1.7500000000000002E-2</c:v>
                </c:pt>
                <c:pt idx="7304">
                  <c:v>1.7500000000000002E-2</c:v>
                </c:pt>
                <c:pt idx="7305">
                  <c:v>1.7500000000000002E-2</c:v>
                </c:pt>
                <c:pt idx="7306">
                  <c:v>1.7500000000000002E-2</c:v>
                </c:pt>
                <c:pt idx="7307">
                  <c:v>1.7500000000000002E-2</c:v>
                </c:pt>
                <c:pt idx="7308">
                  <c:v>1.7500000000000002E-2</c:v>
                </c:pt>
                <c:pt idx="7309">
                  <c:v>1.7500000000000002E-2</c:v>
                </c:pt>
                <c:pt idx="7310">
                  <c:v>1.7500000000000002E-2</c:v>
                </c:pt>
                <c:pt idx="7311">
                  <c:v>1.7500000000000002E-2</c:v>
                </c:pt>
                <c:pt idx="7312">
                  <c:v>1.7500000000000002E-2</c:v>
                </c:pt>
                <c:pt idx="7313">
                  <c:v>1.7500000000000002E-2</c:v>
                </c:pt>
                <c:pt idx="7314">
                  <c:v>1.7500000000000002E-2</c:v>
                </c:pt>
                <c:pt idx="7315">
                  <c:v>1.7500000000000002E-2</c:v>
                </c:pt>
                <c:pt idx="7316">
                  <c:v>1.7500000000000002E-2</c:v>
                </c:pt>
                <c:pt idx="7317">
                  <c:v>1.7500000000000002E-2</c:v>
                </c:pt>
                <c:pt idx="7318">
                  <c:v>1.7500000000000002E-2</c:v>
                </c:pt>
                <c:pt idx="7319">
                  <c:v>1.7500000000000002E-2</c:v>
                </c:pt>
                <c:pt idx="7320">
                  <c:v>1.7500000000000002E-2</c:v>
                </c:pt>
                <c:pt idx="7321">
                  <c:v>1.7500000000000002E-2</c:v>
                </c:pt>
                <c:pt idx="7322">
                  <c:v>1.7500000000000002E-2</c:v>
                </c:pt>
                <c:pt idx="7323">
                  <c:v>1.7500000000000002E-2</c:v>
                </c:pt>
                <c:pt idx="7324">
                  <c:v>1.7500000000000002E-2</c:v>
                </c:pt>
                <c:pt idx="7325">
                  <c:v>1.7500000000000002E-2</c:v>
                </c:pt>
                <c:pt idx="7326">
                  <c:v>1.7500000000000002E-2</c:v>
                </c:pt>
                <c:pt idx="7327">
                  <c:v>1.7500000000000002E-2</c:v>
                </c:pt>
                <c:pt idx="7328">
                  <c:v>1.7500000000000002E-2</c:v>
                </c:pt>
                <c:pt idx="7329">
                  <c:v>1.7500000000000002E-2</c:v>
                </c:pt>
                <c:pt idx="7330">
                  <c:v>1.7500000000000002E-2</c:v>
                </c:pt>
                <c:pt idx="7331">
                  <c:v>1.7500000000000002E-2</c:v>
                </c:pt>
                <c:pt idx="7332">
                  <c:v>1.7500000000000002E-2</c:v>
                </c:pt>
                <c:pt idx="7333">
                  <c:v>1.7500000000000002E-2</c:v>
                </c:pt>
                <c:pt idx="7334">
                  <c:v>1.7500000000000002E-2</c:v>
                </c:pt>
                <c:pt idx="7335">
                  <c:v>1.7500000000000002E-2</c:v>
                </c:pt>
                <c:pt idx="7336">
                  <c:v>1.7500000000000002E-2</c:v>
                </c:pt>
                <c:pt idx="7337">
                  <c:v>1.7500000000000002E-2</c:v>
                </c:pt>
                <c:pt idx="7338">
                  <c:v>1.7500000000000002E-2</c:v>
                </c:pt>
                <c:pt idx="7339">
                  <c:v>1.7500000000000002E-2</c:v>
                </c:pt>
                <c:pt idx="7340">
                  <c:v>1.7500000000000002E-2</c:v>
                </c:pt>
                <c:pt idx="7341">
                  <c:v>1.7500000000000002E-2</c:v>
                </c:pt>
                <c:pt idx="7342">
                  <c:v>1.7500000000000002E-2</c:v>
                </c:pt>
                <c:pt idx="7343">
                  <c:v>1.7500000000000002E-2</c:v>
                </c:pt>
                <c:pt idx="7344">
                  <c:v>1.7500000000000002E-2</c:v>
                </c:pt>
                <c:pt idx="7345">
                  <c:v>1.7500000000000002E-2</c:v>
                </c:pt>
                <c:pt idx="7346">
                  <c:v>1.7500000000000002E-2</c:v>
                </c:pt>
                <c:pt idx="7347">
                  <c:v>1.7500000000000002E-2</c:v>
                </c:pt>
                <c:pt idx="7348">
                  <c:v>1.7500000000000002E-2</c:v>
                </c:pt>
                <c:pt idx="7349">
                  <c:v>1.7500000000000002E-2</c:v>
                </c:pt>
                <c:pt idx="7350">
                  <c:v>1.7500000000000002E-2</c:v>
                </c:pt>
                <c:pt idx="7351">
                  <c:v>1.7500000000000002E-2</c:v>
                </c:pt>
                <c:pt idx="7352">
                  <c:v>1.7500000000000002E-2</c:v>
                </c:pt>
                <c:pt idx="7353">
                  <c:v>1.7500000000000002E-2</c:v>
                </c:pt>
                <c:pt idx="7354">
                  <c:v>1.7500000000000002E-2</c:v>
                </c:pt>
                <c:pt idx="7355">
                  <c:v>1.7500000000000002E-2</c:v>
                </c:pt>
                <c:pt idx="7356">
                  <c:v>1.7500000000000002E-2</c:v>
                </c:pt>
                <c:pt idx="7357">
                  <c:v>1.7500000000000002E-2</c:v>
                </c:pt>
                <c:pt idx="7358">
                  <c:v>1.7500000000000002E-2</c:v>
                </c:pt>
                <c:pt idx="7359">
                  <c:v>1.7500000000000002E-2</c:v>
                </c:pt>
                <c:pt idx="7360">
                  <c:v>1.7500000000000002E-2</c:v>
                </c:pt>
                <c:pt idx="7361">
                  <c:v>1.7500000000000002E-2</c:v>
                </c:pt>
                <c:pt idx="7362">
                  <c:v>1.7500000000000002E-2</c:v>
                </c:pt>
                <c:pt idx="7363">
                  <c:v>1.7500000000000002E-2</c:v>
                </c:pt>
                <c:pt idx="7364">
                  <c:v>1.7500000000000002E-2</c:v>
                </c:pt>
                <c:pt idx="7365">
                  <c:v>1.7500000000000002E-2</c:v>
                </c:pt>
                <c:pt idx="7366">
                  <c:v>1.7500000000000002E-2</c:v>
                </c:pt>
                <c:pt idx="7367">
                  <c:v>1.7500000000000002E-2</c:v>
                </c:pt>
                <c:pt idx="7368">
                  <c:v>1.2500000000000001E-2</c:v>
                </c:pt>
                <c:pt idx="7369">
                  <c:v>1.2500000000000001E-2</c:v>
                </c:pt>
                <c:pt idx="7370">
                  <c:v>1.2500000000000001E-2</c:v>
                </c:pt>
                <c:pt idx="7371">
                  <c:v>1.2500000000000001E-2</c:v>
                </c:pt>
                <c:pt idx="7372">
                  <c:v>1.2500000000000001E-2</c:v>
                </c:pt>
                <c:pt idx="7373">
                  <c:v>1.2500000000000001E-2</c:v>
                </c:pt>
                <c:pt idx="7374">
                  <c:v>1.2500000000000001E-2</c:v>
                </c:pt>
                <c:pt idx="7375">
                  <c:v>1.2500000000000001E-2</c:v>
                </c:pt>
                <c:pt idx="7376">
                  <c:v>1.2500000000000001E-2</c:v>
                </c:pt>
                <c:pt idx="7377">
                  <c:v>1.2500000000000001E-2</c:v>
                </c:pt>
                <c:pt idx="7378">
                  <c:v>1.2500000000000001E-2</c:v>
                </c:pt>
                <c:pt idx="7379">
                  <c:v>1.2500000000000001E-2</c:v>
                </c:pt>
                <c:pt idx="7380">
                  <c:v>2.5000000000000001E-3</c:v>
                </c:pt>
                <c:pt idx="7381">
                  <c:v>2.5000000000000001E-3</c:v>
                </c:pt>
                <c:pt idx="7382">
                  <c:v>2.5000000000000001E-3</c:v>
                </c:pt>
                <c:pt idx="7383">
                  <c:v>2.5000000000000001E-3</c:v>
                </c:pt>
                <c:pt idx="7384">
                  <c:v>2.5000000000000001E-3</c:v>
                </c:pt>
                <c:pt idx="7385">
                  <c:v>2.5000000000000001E-3</c:v>
                </c:pt>
                <c:pt idx="7386">
                  <c:v>2.5000000000000001E-3</c:v>
                </c:pt>
                <c:pt idx="7387">
                  <c:v>2.5000000000000001E-3</c:v>
                </c:pt>
                <c:pt idx="7388">
                  <c:v>2.5000000000000001E-3</c:v>
                </c:pt>
                <c:pt idx="7389">
                  <c:v>2.5000000000000001E-3</c:v>
                </c:pt>
                <c:pt idx="7390">
                  <c:v>2.5000000000000001E-3</c:v>
                </c:pt>
                <c:pt idx="7391">
                  <c:v>2.5000000000000001E-3</c:v>
                </c:pt>
                <c:pt idx="7392">
                  <c:v>2.5000000000000001E-3</c:v>
                </c:pt>
                <c:pt idx="7393">
                  <c:v>2.5000000000000001E-3</c:v>
                </c:pt>
                <c:pt idx="7394">
                  <c:v>2.5000000000000001E-3</c:v>
                </c:pt>
                <c:pt idx="7395">
                  <c:v>2.5000000000000001E-3</c:v>
                </c:pt>
                <c:pt idx="7396">
                  <c:v>2.5000000000000001E-3</c:v>
                </c:pt>
                <c:pt idx="7397">
                  <c:v>2.5000000000000001E-3</c:v>
                </c:pt>
                <c:pt idx="7398">
                  <c:v>2.5000000000000001E-3</c:v>
                </c:pt>
                <c:pt idx="7399">
                  <c:v>2.5000000000000001E-3</c:v>
                </c:pt>
                <c:pt idx="7400">
                  <c:v>2.5000000000000001E-3</c:v>
                </c:pt>
                <c:pt idx="7401">
                  <c:v>2.5000000000000001E-3</c:v>
                </c:pt>
                <c:pt idx="7402">
                  <c:v>2.5000000000000001E-3</c:v>
                </c:pt>
                <c:pt idx="7403">
                  <c:v>2.5000000000000001E-3</c:v>
                </c:pt>
                <c:pt idx="7404">
                  <c:v>2.5000000000000001E-3</c:v>
                </c:pt>
                <c:pt idx="7405">
                  <c:v>2.5000000000000001E-3</c:v>
                </c:pt>
                <c:pt idx="7406">
                  <c:v>2.5000000000000001E-3</c:v>
                </c:pt>
                <c:pt idx="7407">
                  <c:v>2.5000000000000001E-3</c:v>
                </c:pt>
                <c:pt idx="7408">
                  <c:v>2.5000000000000001E-3</c:v>
                </c:pt>
                <c:pt idx="7409">
                  <c:v>2.5000000000000001E-3</c:v>
                </c:pt>
                <c:pt idx="7410">
                  <c:v>2.5000000000000001E-3</c:v>
                </c:pt>
                <c:pt idx="7411">
                  <c:v>2.5000000000000001E-3</c:v>
                </c:pt>
                <c:pt idx="7412">
                  <c:v>2.5000000000000001E-3</c:v>
                </c:pt>
                <c:pt idx="7413">
                  <c:v>2.5000000000000001E-3</c:v>
                </c:pt>
                <c:pt idx="7414">
                  <c:v>2.5000000000000001E-3</c:v>
                </c:pt>
                <c:pt idx="7415">
                  <c:v>2.5000000000000001E-3</c:v>
                </c:pt>
                <c:pt idx="7416">
                  <c:v>2.5000000000000001E-3</c:v>
                </c:pt>
                <c:pt idx="7417">
                  <c:v>2.5000000000000001E-3</c:v>
                </c:pt>
                <c:pt idx="7418">
                  <c:v>2.5000000000000001E-3</c:v>
                </c:pt>
                <c:pt idx="7419">
                  <c:v>2.5000000000000001E-3</c:v>
                </c:pt>
                <c:pt idx="7420">
                  <c:v>2.5000000000000001E-3</c:v>
                </c:pt>
                <c:pt idx="7421">
                  <c:v>2.5000000000000001E-3</c:v>
                </c:pt>
                <c:pt idx="7422">
                  <c:v>2.5000000000000001E-3</c:v>
                </c:pt>
                <c:pt idx="7423">
                  <c:v>2.5000000000000001E-3</c:v>
                </c:pt>
                <c:pt idx="7424">
                  <c:v>2.5000000000000001E-3</c:v>
                </c:pt>
                <c:pt idx="7425">
                  <c:v>2.5000000000000001E-3</c:v>
                </c:pt>
                <c:pt idx="7426">
                  <c:v>2.5000000000000001E-3</c:v>
                </c:pt>
                <c:pt idx="7427">
                  <c:v>2.5000000000000001E-3</c:v>
                </c:pt>
                <c:pt idx="7428">
                  <c:v>2.5000000000000001E-3</c:v>
                </c:pt>
                <c:pt idx="7429">
                  <c:v>2.5000000000000001E-3</c:v>
                </c:pt>
                <c:pt idx="7430">
                  <c:v>2.5000000000000001E-3</c:v>
                </c:pt>
                <c:pt idx="7431">
                  <c:v>2.5000000000000001E-3</c:v>
                </c:pt>
                <c:pt idx="7432">
                  <c:v>2.5000000000000001E-3</c:v>
                </c:pt>
                <c:pt idx="7433">
                  <c:v>2.5000000000000001E-3</c:v>
                </c:pt>
                <c:pt idx="7434">
                  <c:v>2.5000000000000001E-3</c:v>
                </c:pt>
                <c:pt idx="7435">
                  <c:v>2.5000000000000001E-3</c:v>
                </c:pt>
                <c:pt idx="7436">
                  <c:v>2.5000000000000001E-3</c:v>
                </c:pt>
                <c:pt idx="7437">
                  <c:v>2.5000000000000001E-3</c:v>
                </c:pt>
                <c:pt idx="7438">
                  <c:v>2.5000000000000001E-3</c:v>
                </c:pt>
                <c:pt idx="7439">
                  <c:v>2.5000000000000001E-3</c:v>
                </c:pt>
                <c:pt idx="7440">
                  <c:v>2.5000000000000001E-3</c:v>
                </c:pt>
                <c:pt idx="7441">
                  <c:v>2.5000000000000001E-3</c:v>
                </c:pt>
                <c:pt idx="7442">
                  <c:v>2.5000000000000001E-3</c:v>
                </c:pt>
                <c:pt idx="7443">
                  <c:v>2.5000000000000001E-3</c:v>
                </c:pt>
                <c:pt idx="7444">
                  <c:v>2.5000000000000001E-3</c:v>
                </c:pt>
                <c:pt idx="7445">
                  <c:v>2.5000000000000001E-3</c:v>
                </c:pt>
                <c:pt idx="7446">
                  <c:v>2.5000000000000001E-3</c:v>
                </c:pt>
                <c:pt idx="7447">
                  <c:v>2.5000000000000001E-3</c:v>
                </c:pt>
                <c:pt idx="7448">
                  <c:v>2.5000000000000001E-3</c:v>
                </c:pt>
                <c:pt idx="7449">
                  <c:v>2.5000000000000001E-3</c:v>
                </c:pt>
                <c:pt idx="7450">
                  <c:v>2.5000000000000001E-3</c:v>
                </c:pt>
                <c:pt idx="7451">
                  <c:v>2.5000000000000001E-3</c:v>
                </c:pt>
                <c:pt idx="7452">
                  <c:v>2.5000000000000001E-3</c:v>
                </c:pt>
                <c:pt idx="7453">
                  <c:v>2.5000000000000001E-3</c:v>
                </c:pt>
                <c:pt idx="7454">
                  <c:v>2.5000000000000001E-3</c:v>
                </c:pt>
                <c:pt idx="7455">
                  <c:v>2.5000000000000001E-3</c:v>
                </c:pt>
                <c:pt idx="7456">
                  <c:v>2.5000000000000001E-3</c:v>
                </c:pt>
                <c:pt idx="7457">
                  <c:v>2.5000000000000001E-3</c:v>
                </c:pt>
                <c:pt idx="7458">
                  <c:v>2.5000000000000001E-3</c:v>
                </c:pt>
                <c:pt idx="7459">
                  <c:v>2.5000000000000001E-3</c:v>
                </c:pt>
                <c:pt idx="7460">
                  <c:v>2.5000000000000001E-3</c:v>
                </c:pt>
                <c:pt idx="7461">
                  <c:v>2.5000000000000001E-3</c:v>
                </c:pt>
                <c:pt idx="7462">
                  <c:v>2.5000000000000001E-3</c:v>
                </c:pt>
                <c:pt idx="7463">
                  <c:v>2.5000000000000001E-3</c:v>
                </c:pt>
                <c:pt idx="7464">
                  <c:v>2.5000000000000001E-3</c:v>
                </c:pt>
                <c:pt idx="7465">
                  <c:v>2.5000000000000001E-3</c:v>
                </c:pt>
                <c:pt idx="7466">
                  <c:v>2.5000000000000001E-3</c:v>
                </c:pt>
                <c:pt idx="7467">
                  <c:v>2.5000000000000001E-3</c:v>
                </c:pt>
                <c:pt idx="7468">
                  <c:v>2.5000000000000001E-3</c:v>
                </c:pt>
                <c:pt idx="7469">
                  <c:v>2.5000000000000001E-3</c:v>
                </c:pt>
                <c:pt idx="7470">
                  <c:v>2.5000000000000001E-3</c:v>
                </c:pt>
                <c:pt idx="7471">
                  <c:v>2.5000000000000001E-3</c:v>
                </c:pt>
                <c:pt idx="7472">
                  <c:v>2.5000000000000001E-3</c:v>
                </c:pt>
                <c:pt idx="7473">
                  <c:v>2.5000000000000001E-3</c:v>
                </c:pt>
                <c:pt idx="7474">
                  <c:v>2.5000000000000001E-3</c:v>
                </c:pt>
                <c:pt idx="7475">
                  <c:v>2.5000000000000001E-3</c:v>
                </c:pt>
                <c:pt idx="7476">
                  <c:v>2.5000000000000001E-3</c:v>
                </c:pt>
                <c:pt idx="7477">
                  <c:v>2.5000000000000001E-3</c:v>
                </c:pt>
                <c:pt idx="7478">
                  <c:v>2.5000000000000001E-3</c:v>
                </c:pt>
                <c:pt idx="7479">
                  <c:v>2.5000000000000001E-3</c:v>
                </c:pt>
                <c:pt idx="7480">
                  <c:v>2.5000000000000001E-3</c:v>
                </c:pt>
                <c:pt idx="7481">
                  <c:v>2.5000000000000001E-3</c:v>
                </c:pt>
                <c:pt idx="7482">
                  <c:v>2.5000000000000001E-3</c:v>
                </c:pt>
                <c:pt idx="7483">
                  <c:v>2.5000000000000001E-3</c:v>
                </c:pt>
                <c:pt idx="7484">
                  <c:v>2.5000000000000001E-3</c:v>
                </c:pt>
                <c:pt idx="7485">
                  <c:v>2.5000000000000001E-3</c:v>
                </c:pt>
                <c:pt idx="7486">
                  <c:v>2.5000000000000001E-3</c:v>
                </c:pt>
                <c:pt idx="7487">
                  <c:v>2.5000000000000001E-3</c:v>
                </c:pt>
                <c:pt idx="7488">
                  <c:v>2.5000000000000001E-3</c:v>
                </c:pt>
                <c:pt idx="7489">
                  <c:v>2.5000000000000001E-3</c:v>
                </c:pt>
                <c:pt idx="7490">
                  <c:v>2.5000000000000001E-3</c:v>
                </c:pt>
                <c:pt idx="7491">
                  <c:v>2.5000000000000001E-3</c:v>
                </c:pt>
                <c:pt idx="7492">
                  <c:v>2.5000000000000001E-3</c:v>
                </c:pt>
                <c:pt idx="7493">
                  <c:v>2.5000000000000001E-3</c:v>
                </c:pt>
                <c:pt idx="7494">
                  <c:v>2.5000000000000001E-3</c:v>
                </c:pt>
                <c:pt idx="7495">
                  <c:v>2.5000000000000001E-3</c:v>
                </c:pt>
                <c:pt idx="7496">
                  <c:v>2.5000000000000001E-3</c:v>
                </c:pt>
                <c:pt idx="7497">
                  <c:v>2.5000000000000001E-3</c:v>
                </c:pt>
                <c:pt idx="7498">
                  <c:v>2.5000000000000001E-3</c:v>
                </c:pt>
                <c:pt idx="7499">
                  <c:v>2.5000000000000001E-3</c:v>
                </c:pt>
                <c:pt idx="7500">
                  <c:v>2.5000000000000001E-3</c:v>
                </c:pt>
                <c:pt idx="7501">
                  <c:v>2.5000000000000001E-3</c:v>
                </c:pt>
                <c:pt idx="7502">
                  <c:v>2.5000000000000001E-3</c:v>
                </c:pt>
                <c:pt idx="7503">
                  <c:v>2.5000000000000001E-3</c:v>
                </c:pt>
                <c:pt idx="7504">
                  <c:v>2.5000000000000001E-3</c:v>
                </c:pt>
                <c:pt idx="7505">
                  <c:v>2.5000000000000001E-3</c:v>
                </c:pt>
                <c:pt idx="7506">
                  <c:v>2.5000000000000001E-3</c:v>
                </c:pt>
                <c:pt idx="7507">
                  <c:v>2.5000000000000001E-3</c:v>
                </c:pt>
                <c:pt idx="7508">
                  <c:v>2.5000000000000001E-3</c:v>
                </c:pt>
                <c:pt idx="7509">
                  <c:v>2.5000000000000001E-3</c:v>
                </c:pt>
                <c:pt idx="7510">
                  <c:v>2.5000000000000001E-3</c:v>
                </c:pt>
                <c:pt idx="7511">
                  <c:v>2.5000000000000001E-3</c:v>
                </c:pt>
                <c:pt idx="7512">
                  <c:v>2.5000000000000001E-3</c:v>
                </c:pt>
                <c:pt idx="7513">
                  <c:v>2.5000000000000001E-3</c:v>
                </c:pt>
                <c:pt idx="7514">
                  <c:v>2.5000000000000001E-3</c:v>
                </c:pt>
                <c:pt idx="7515">
                  <c:v>2.5000000000000001E-3</c:v>
                </c:pt>
                <c:pt idx="7516">
                  <c:v>2.5000000000000001E-3</c:v>
                </c:pt>
                <c:pt idx="7517">
                  <c:v>2.5000000000000001E-3</c:v>
                </c:pt>
                <c:pt idx="7518">
                  <c:v>2.5000000000000001E-3</c:v>
                </c:pt>
                <c:pt idx="7519">
                  <c:v>2.5000000000000001E-3</c:v>
                </c:pt>
                <c:pt idx="7520">
                  <c:v>2.5000000000000001E-3</c:v>
                </c:pt>
                <c:pt idx="7521">
                  <c:v>2.5000000000000001E-3</c:v>
                </c:pt>
                <c:pt idx="7522">
                  <c:v>2.5000000000000001E-3</c:v>
                </c:pt>
                <c:pt idx="7523">
                  <c:v>2.5000000000000001E-3</c:v>
                </c:pt>
                <c:pt idx="7524">
                  <c:v>2.5000000000000001E-3</c:v>
                </c:pt>
                <c:pt idx="7525">
                  <c:v>2.5000000000000001E-3</c:v>
                </c:pt>
                <c:pt idx="7526">
                  <c:v>2.5000000000000001E-3</c:v>
                </c:pt>
                <c:pt idx="7527">
                  <c:v>2.5000000000000001E-3</c:v>
                </c:pt>
                <c:pt idx="7528">
                  <c:v>2.5000000000000001E-3</c:v>
                </c:pt>
                <c:pt idx="7529">
                  <c:v>2.5000000000000001E-3</c:v>
                </c:pt>
                <c:pt idx="7530">
                  <c:v>2.5000000000000001E-3</c:v>
                </c:pt>
                <c:pt idx="7531">
                  <c:v>2.5000000000000001E-3</c:v>
                </c:pt>
                <c:pt idx="7532">
                  <c:v>2.5000000000000001E-3</c:v>
                </c:pt>
                <c:pt idx="7533">
                  <c:v>2.5000000000000001E-3</c:v>
                </c:pt>
                <c:pt idx="7534">
                  <c:v>2.5000000000000001E-3</c:v>
                </c:pt>
                <c:pt idx="7535">
                  <c:v>2.5000000000000001E-3</c:v>
                </c:pt>
                <c:pt idx="7536">
                  <c:v>2.5000000000000001E-3</c:v>
                </c:pt>
                <c:pt idx="7537">
                  <c:v>2.5000000000000001E-3</c:v>
                </c:pt>
                <c:pt idx="7538">
                  <c:v>2.5000000000000001E-3</c:v>
                </c:pt>
                <c:pt idx="7539">
                  <c:v>2.5000000000000001E-3</c:v>
                </c:pt>
                <c:pt idx="7540">
                  <c:v>2.5000000000000001E-3</c:v>
                </c:pt>
                <c:pt idx="7541">
                  <c:v>2.5000000000000001E-3</c:v>
                </c:pt>
                <c:pt idx="7542">
                  <c:v>2.5000000000000001E-3</c:v>
                </c:pt>
                <c:pt idx="7543">
                  <c:v>2.5000000000000001E-3</c:v>
                </c:pt>
                <c:pt idx="7544">
                  <c:v>2.5000000000000001E-3</c:v>
                </c:pt>
                <c:pt idx="7545">
                  <c:v>2.5000000000000001E-3</c:v>
                </c:pt>
                <c:pt idx="7546">
                  <c:v>2.5000000000000001E-3</c:v>
                </c:pt>
                <c:pt idx="7547">
                  <c:v>2.5000000000000001E-3</c:v>
                </c:pt>
                <c:pt idx="7548">
                  <c:v>2.5000000000000001E-3</c:v>
                </c:pt>
                <c:pt idx="7549">
                  <c:v>2.5000000000000001E-3</c:v>
                </c:pt>
                <c:pt idx="7550">
                  <c:v>2.5000000000000001E-3</c:v>
                </c:pt>
                <c:pt idx="7551">
                  <c:v>2.5000000000000001E-3</c:v>
                </c:pt>
                <c:pt idx="7552">
                  <c:v>2.5000000000000001E-3</c:v>
                </c:pt>
                <c:pt idx="7553">
                  <c:v>2.5000000000000001E-3</c:v>
                </c:pt>
                <c:pt idx="7554">
                  <c:v>2.5000000000000001E-3</c:v>
                </c:pt>
                <c:pt idx="7555">
                  <c:v>2.5000000000000001E-3</c:v>
                </c:pt>
                <c:pt idx="7556">
                  <c:v>2.5000000000000001E-3</c:v>
                </c:pt>
                <c:pt idx="7557">
                  <c:v>2.5000000000000001E-3</c:v>
                </c:pt>
                <c:pt idx="7558">
                  <c:v>2.5000000000000001E-3</c:v>
                </c:pt>
                <c:pt idx="7559">
                  <c:v>2.5000000000000001E-3</c:v>
                </c:pt>
                <c:pt idx="7560">
                  <c:v>2.5000000000000001E-3</c:v>
                </c:pt>
                <c:pt idx="7561">
                  <c:v>2.5000000000000001E-3</c:v>
                </c:pt>
                <c:pt idx="7562">
                  <c:v>2.5000000000000001E-3</c:v>
                </c:pt>
                <c:pt idx="7563">
                  <c:v>2.5000000000000001E-3</c:v>
                </c:pt>
                <c:pt idx="7564">
                  <c:v>2.5000000000000001E-3</c:v>
                </c:pt>
                <c:pt idx="7565">
                  <c:v>2.5000000000000001E-3</c:v>
                </c:pt>
                <c:pt idx="7566">
                  <c:v>2.5000000000000001E-3</c:v>
                </c:pt>
                <c:pt idx="7567">
                  <c:v>2.5000000000000001E-3</c:v>
                </c:pt>
                <c:pt idx="7568">
                  <c:v>2.5000000000000001E-3</c:v>
                </c:pt>
                <c:pt idx="7569">
                  <c:v>2.5000000000000001E-3</c:v>
                </c:pt>
                <c:pt idx="7570">
                  <c:v>2.5000000000000001E-3</c:v>
                </c:pt>
                <c:pt idx="7571">
                  <c:v>2.5000000000000001E-3</c:v>
                </c:pt>
                <c:pt idx="7572">
                  <c:v>2.5000000000000001E-3</c:v>
                </c:pt>
                <c:pt idx="7573">
                  <c:v>2.5000000000000001E-3</c:v>
                </c:pt>
                <c:pt idx="7574">
                  <c:v>2.5000000000000001E-3</c:v>
                </c:pt>
                <c:pt idx="7575">
                  <c:v>2.5000000000000001E-3</c:v>
                </c:pt>
                <c:pt idx="7576">
                  <c:v>2.5000000000000001E-3</c:v>
                </c:pt>
                <c:pt idx="7577">
                  <c:v>2.5000000000000001E-3</c:v>
                </c:pt>
                <c:pt idx="7578">
                  <c:v>2.5000000000000001E-3</c:v>
                </c:pt>
                <c:pt idx="7579">
                  <c:v>2.5000000000000001E-3</c:v>
                </c:pt>
                <c:pt idx="7580">
                  <c:v>2.5000000000000001E-3</c:v>
                </c:pt>
                <c:pt idx="7581">
                  <c:v>2.5000000000000001E-3</c:v>
                </c:pt>
                <c:pt idx="7582">
                  <c:v>2.5000000000000001E-3</c:v>
                </c:pt>
                <c:pt idx="7583">
                  <c:v>2.5000000000000001E-3</c:v>
                </c:pt>
                <c:pt idx="7584">
                  <c:v>2.5000000000000001E-3</c:v>
                </c:pt>
                <c:pt idx="7585">
                  <c:v>2.5000000000000001E-3</c:v>
                </c:pt>
                <c:pt idx="7586">
                  <c:v>2.5000000000000001E-3</c:v>
                </c:pt>
                <c:pt idx="7587">
                  <c:v>2.5000000000000001E-3</c:v>
                </c:pt>
                <c:pt idx="7588">
                  <c:v>2.5000000000000001E-3</c:v>
                </c:pt>
                <c:pt idx="7589">
                  <c:v>2.5000000000000001E-3</c:v>
                </c:pt>
                <c:pt idx="7590">
                  <c:v>2.5000000000000001E-3</c:v>
                </c:pt>
                <c:pt idx="7591">
                  <c:v>2.5000000000000001E-3</c:v>
                </c:pt>
                <c:pt idx="7592">
                  <c:v>2.5000000000000001E-3</c:v>
                </c:pt>
                <c:pt idx="7593">
                  <c:v>2.5000000000000001E-3</c:v>
                </c:pt>
                <c:pt idx="7594">
                  <c:v>2.5000000000000001E-3</c:v>
                </c:pt>
                <c:pt idx="7595">
                  <c:v>2.5000000000000001E-3</c:v>
                </c:pt>
                <c:pt idx="7596">
                  <c:v>2.5000000000000001E-3</c:v>
                </c:pt>
                <c:pt idx="7597">
                  <c:v>2.5000000000000001E-3</c:v>
                </c:pt>
                <c:pt idx="7598">
                  <c:v>2.5000000000000001E-3</c:v>
                </c:pt>
                <c:pt idx="7599">
                  <c:v>2.5000000000000001E-3</c:v>
                </c:pt>
                <c:pt idx="7600">
                  <c:v>2.5000000000000001E-3</c:v>
                </c:pt>
                <c:pt idx="7601">
                  <c:v>2.5000000000000001E-3</c:v>
                </c:pt>
                <c:pt idx="7602">
                  <c:v>2.5000000000000001E-3</c:v>
                </c:pt>
                <c:pt idx="7603">
                  <c:v>2.5000000000000001E-3</c:v>
                </c:pt>
                <c:pt idx="7604">
                  <c:v>2.5000000000000001E-3</c:v>
                </c:pt>
                <c:pt idx="7605">
                  <c:v>2.5000000000000001E-3</c:v>
                </c:pt>
                <c:pt idx="7606">
                  <c:v>2.5000000000000001E-3</c:v>
                </c:pt>
                <c:pt idx="7607">
                  <c:v>2.5000000000000001E-3</c:v>
                </c:pt>
                <c:pt idx="7608">
                  <c:v>2.5000000000000001E-3</c:v>
                </c:pt>
                <c:pt idx="7609">
                  <c:v>2.5000000000000001E-3</c:v>
                </c:pt>
                <c:pt idx="7610">
                  <c:v>2.5000000000000001E-3</c:v>
                </c:pt>
                <c:pt idx="7611">
                  <c:v>2.5000000000000001E-3</c:v>
                </c:pt>
                <c:pt idx="7612">
                  <c:v>2.5000000000000001E-3</c:v>
                </c:pt>
                <c:pt idx="7613">
                  <c:v>2.5000000000000001E-3</c:v>
                </c:pt>
                <c:pt idx="7614">
                  <c:v>2.5000000000000001E-3</c:v>
                </c:pt>
                <c:pt idx="7615">
                  <c:v>2.5000000000000001E-3</c:v>
                </c:pt>
                <c:pt idx="7616">
                  <c:v>2.5000000000000001E-3</c:v>
                </c:pt>
                <c:pt idx="7617">
                  <c:v>2.5000000000000001E-3</c:v>
                </c:pt>
                <c:pt idx="7618">
                  <c:v>2.5000000000000001E-3</c:v>
                </c:pt>
                <c:pt idx="7619">
                  <c:v>2.5000000000000001E-3</c:v>
                </c:pt>
                <c:pt idx="7620">
                  <c:v>2.5000000000000001E-3</c:v>
                </c:pt>
                <c:pt idx="7621">
                  <c:v>2.5000000000000001E-3</c:v>
                </c:pt>
                <c:pt idx="7622">
                  <c:v>2.5000000000000001E-3</c:v>
                </c:pt>
                <c:pt idx="7623">
                  <c:v>2.5000000000000001E-3</c:v>
                </c:pt>
                <c:pt idx="7624">
                  <c:v>2.5000000000000001E-3</c:v>
                </c:pt>
                <c:pt idx="7625">
                  <c:v>2.5000000000000001E-3</c:v>
                </c:pt>
                <c:pt idx="7626">
                  <c:v>2.5000000000000001E-3</c:v>
                </c:pt>
                <c:pt idx="7627">
                  <c:v>2.5000000000000001E-3</c:v>
                </c:pt>
                <c:pt idx="7628">
                  <c:v>2.5000000000000001E-3</c:v>
                </c:pt>
                <c:pt idx="7629">
                  <c:v>2.5000000000000001E-3</c:v>
                </c:pt>
                <c:pt idx="7630">
                  <c:v>2.5000000000000001E-3</c:v>
                </c:pt>
                <c:pt idx="7631">
                  <c:v>2.5000000000000001E-3</c:v>
                </c:pt>
                <c:pt idx="7632">
                  <c:v>2.5000000000000001E-3</c:v>
                </c:pt>
                <c:pt idx="7633">
                  <c:v>2.5000000000000001E-3</c:v>
                </c:pt>
                <c:pt idx="7634">
                  <c:v>2.5000000000000001E-3</c:v>
                </c:pt>
                <c:pt idx="7635">
                  <c:v>2.5000000000000001E-3</c:v>
                </c:pt>
                <c:pt idx="7636">
                  <c:v>2.5000000000000001E-3</c:v>
                </c:pt>
                <c:pt idx="7637">
                  <c:v>2.5000000000000001E-3</c:v>
                </c:pt>
                <c:pt idx="7638">
                  <c:v>2.5000000000000001E-3</c:v>
                </c:pt>
                <c:pt idx="7639">
                  <c:v>2.5000000000000001E-3</c:v>
                </c:pt>
                <c:pt idx="7640">
                  <c:v>2.5000000000000001E-3</c:v>
                </c:pt>
                <c:pt idx="7641">
                  <c:v>2.5000000000000001E-3</c:v>
                </c:pt>
                <c:pt idx="7642">
                  <c:v>2.5000000000000001E-3</c:v>
                </c:pt>
                <c:pt idx="7643">
                  <c:v>2.5000000000000001E-3</c:v>
                </c:pt>
                <c:pt idx="7644">
                  <c:v>2.5000000000000001E-3</c:v>
                </c:pt>
                <c:pt idx="7645">
                  <c:v>2.5000000000000001E-3</c:v>
                </c:pt>
                <c:pt idx="7646">
                  <c:v>2.5000000000000001E-3</c:v>
                </c:pt>
                <c:pt idx="7647">
                  <c:v>2.5000000000000001E-3</c:v>
                </c:pt>
                <c:pt idx="7648">
                  <c:v>2.5000000000000001E-3</c:v>
                </c:pt>
                <c:pt idx="7649">
                  <c:v>2.5000000000000001E-3</c:v>
                </c:pt>
                <c:pt idx="7650">
                  <c:v>2.5000000000000001E-3</c:v>
                </c:pt>
                <c:pt idx="7651">
                  <c:v>2.5000000000000001E-3</c:v>
                </c:pt>
                <c:pt idx="7652">
                  <c:v>2.5000000000000001E-3</c:v>
                </c:pt>
                <c:pt idx="7653">
                  <c:v>2.5000000000000001E-3</c:v>
                </c:pt>
                <c:pt idx="7654">
                  <c:v>2.5000000000000001E-3</c:v>
                </c:pt>
                <c:pt idx="7655">
                  <c:v>2.5000000000000001E-3</c:v>
                </c:pt>
                <c:pt idx="7656">
                  <c:v>2.5000000000000001E-3</c:v>
                </c:pt>
                <c:pt idx="7657">
                  <c:v>2.5000000000000001E-3</c:v>
                </c:pt>
                <c:pt idx="7658">
                  <c:v>2.5000000000000001E-3</c:v>
                </c:pt>
                <c:pt idx="7659">
                  <c:v>2.5000000000000001E-3</c:v>
                </c:pt>
                <c:pt idx="7660">
                  <c:v>2.5000000000000001E-3</c:v>
                </c:pt>
                <c:pt idx="7661">
                  <c:v>2.5000000000000001E-3</c:v>
                </c:pt>
                <c:pt idx="7662">
                  <c:v>2.5000000000000001E-3</c:v>
                </c:pt>
                <c:pt idx="7663">
                  <c:v>2.5000000000000001E-3</c:v>
                </c:pt>
                <c:pt idx="7664">
                  <c:v>2.5000000000000001E-3</c:v>
                </c:pt>
                <c:pt idx="7665">
                  <c:v>2.5000000000000001E-3</c:v>
                </c:pt>
                <c:pt idx="7666">
                  <c:v>2.5000000000000001E-3</c:v>
                </c:pt>
                <c:pt idx="7667">
                  <c:v>2.5000000000000001E-3</c:v>
                </c:pt>
                <c:pt idx="7668">
                  <c:v>2.5000000000000001E-3</c:v>
                </c:pt>
                <c:pt idx="7669">
                  <c:v>2.5000000000000001E-3</c:v>
                </c:pt>
                <c:pt idx="7670">
                  <c:v>2.5000000000000001E-3</c:v>
                </c:pt>
                <c:pt idx="7671">
                  <c:v>2.5000000000000001E-3</c:v>
                </c:pt>
                <c:pt idx="7672">
                  <c:v>2.5000000000000001E-3</c:v>
                </c:pt>
                <c:pt idx="7673">
                  <c:v>2.5000000000000001E-3</c:v>
                </c:pt>
                <c:pt idx="7674">
                  <c:v>2.5000000000000001E-3</c:v>
                </c:pt>
                <c:pt idx="7675">
                  <c:v>2.5000000000000001E-3</c:v>
                </c:pt>
                <c:pt idx="7676">
                  <c:v>2.5000000000000001E-3</c:v>
                </c:pt>
                <c:pt idx="7677">
                  <c:v>2.5000000000000001E-3</c:v>
                </c:pt>
                <c:pt idx="7678">
                  <c:v>2.5000000000000001E-3</c:v>
                </c:pt>
                <c:pt idx="7679">
                  <c:v>2.5000000000000001E-3</c:v>
                </c:pt>
                <c:pt idx="7680">
                  <c:v>2.5000000000000001E-3</c:v>
                </c:pt>
                <c:pt idx="7681">
                  <c:v>2.5000000000000001E-3</c:v>
                </c:pt>
                <c:pt idx="7682">
                  <c:v>2.5000000000000001E-3</c:v>
                </c:pt>
                <c:pt idx="7683">
                  <c:v>2.5000000000000001E-3</c:v>
                </c:pt>
                <c:pt idx="7684">
                  <c:v>2.5000000000000001E-3</c:v>
                </c:pt>
                <c:pt idx="7685">
                  <c:v>2.5000000000000001E-3</c:v>
                </c:pt>
                <c:pt idx="7686">
                  <c:v>2.5000000000000001E-3</c:v>
                </c:pt>
                <c:pt idx="7687">
                  <c:v>2.5000000000000001E-3</c:v>
                </c:pt>
                <c:pt idx="7688">
                  <c:v>2.5000000000000001E-3</c:v>
                </c:pt>
                <c:pt idx="7689">
                  <c:v>2.5000000000000001E-3</c:v>
                </c:pt>
                <c:pt idx="7690">
                  <c:v>2.5000000000000001E-3</c:v>
                </c:pt>
                <c:pt idx="7691">
                  <c:v>2.5000000000000001E-3</c:v>
                </c:pt>
                <c:pt idx="7692">
                  <c:v>2.5000000000000001E-3</c:v>
                </c:pt>
                <c:pt idx="7693">
                  <c:v>2.5000000000000001E-3</c:v>
                </c:pt>
                <c:pt idx="7694">
                  <c:v>2.5000000000000001E-3</c:v>
                </c:pt>
                <c:pt idx="7695">
                  <c:v>2.5000000000000001E-3</c:v>
                </c:pt>
                <c:pt idx="7696">
                  <c:v>2.5000000000000001E-3</c:v>
                </c:pt>
                <c:pt idx="7697">
                  <c:v>2.5000000000000001E-3</c:v>
                </c:pt>
                <c:pt idx="7698">
                  <c:v>2.5000000000000001E-3</c:v>
                </c:pt>
                <c:pt idx="7699">
                  <c:v>2.5000000000000001E-3</c:v>
                </c:pt>
                <c:pt idx="7700">
                  <c:v>2.5000000000000001E-3</c:v>
                </c:pt>
                <c:pt idx="7701">
                  <c:v>2.5000000000000001E-3</c:v>
                </c:pt>
                <c:pt idx="7702">
                  <c:v>2.5000000000000001E-3</c:v>
                </c:pt>
                <c:pt idx="7703">
                  <c:v>2.5000000000000001E-3</c:v>
                </c:pt>
                <c:pt idx="7704">
                  <c:v>2.5000000000000001E-3</c:v>
                </c:pt>
                <c:pt idx="7705">
                  <c:v>2.5000000000000001E-3</c:v>
                </c:pt>
                <c:pt idx="7706">
                  <c:v>2.5000000000000001E-3</c:v>
                </c:pt>
                <c:pt idx="7707">
                  <c:v>2.5000000000000001E-3</c:v>
                </c:pt>
                <c:pt idx="7708">
                  <c:v>2.5000000000000001E-3</c:v>
                </c:pt>
                <c:pt idx="7709">
                  <c:v>2.5000000000000001E-3</c:v>
                </c:pt>
                <c:pt idx="7710">
                  <c:v>2.5000000000000001E-3</c:v>
                </c:pt>
                <c:pt idx="7711">
                  <c:v>2.5000000000000001E-3</c:v>
                </c:pt>
                <c:pt idx="7712">
                  <c:v>2.5000000000000001E-3</c:v>
                </c:pt>
                <c:pt idx="7713">
                  <c:v>2.5000000000000001E-3</c:v>
                </c:pt>
                <c:pt idx="7714">
                  <c:v>2.5000000000000001E-3</c:v>
                </c:pt>
                <c:pt idx="7715">
                  <c:v>2.5000000000000001E-3</c:v>
                </c:pt>
                <c:pt idx="7716">
                  <c:v>2.5000000000000001E-3</c:v>
                </c:pt>
                <c:pt idx="7717">
                  <c:v>2.5000000000000001E-3</c:v>
                </c:pt>
                <c:pt idx="7718">
                  <c:v>2.5000000000000001E-3</c:v>
                </c:pt>
                <c:pt idx="7719">
                  <c:v>2.5000000000000001E-3</c:v>
                </c:pt>
                <c:pt idx="7720">
                  <c:v>2.5000000000000001E-3</c:v>
                </c:pt>
                <c:pt idx="7721">
                  <c:v>2.5000000000000001E-3</c:v>
                </c:pt>
                <c:pt idx="7722">
                  <c:v>2.5000000000000001E-3</c:v>
                </c:pt>
                <c:pt idx="7723">
                  <c:v>2.5000000000000001E-3</c:v>
                </c:pt>
                <c:pt idx="7724">
                  <c:v>2.5000000000000001E-3</c:v>
                </c:pt>
                <c:pt idx="7725">
                  <c:v>2.5000000000000001E-3</c:v>
                </c:pt>
                <c:pt idx="7726">
                  <c:v>2.5000000000000001E-3</c:v>
                </c:pt>
                <c:pt idx="7727">
                  <c:v>2.5000000000000001E-3</c:v>
                </c:pt>
                <c:pt idx="7728">
                  <c:v>2.5000000000000001E-3</c:v>
                </c:pt>
                <c:pt idx="7729">
                  <c:v>2.5000000000000001E-3</c:v>
                </c:pt>
                <c:pt idx="7730">
                  <c:v>2.5000000000000001E-3</c:v>
                </c:pt>
                <c:pt idx="7731">
                  <c:v>2.5000000000000001E-3</c:v>
                </c:pt>
                <c:pt idx="7732">
                  <c:v>2.5000000000000001E-3</c:v>
                </c:pt>
                <c:pt idx="7733">
                  <c:v>2.5000000000000001E-3</c:v>
                </c:pt>
                <c:pt idx="7734">
                  <c:v>2.5000000000000001E-3</c:v>
                </c:pt>
                <c:pt idx="7735">
                  <c:v>2.5000000000000001E-3</c:v>
                </c:pt>
                <c:pt idx="7736">
                  <c:v>2.5000000000000001E-3</c:v>
                </c:pt>
                <c:pt idx="7737">
                  <c:v>2.5000000000000001E-3</c:v>
                </c:pt>
                <c:pt idx="7738">
                  <c:v>2.5000000000000001E-3</c:v>
                </c:pt>
                <c:pt idx="7739">
                  <c:v>2.5000000000000001E-3</c:v>
                </c:pt>
                <c:pt idx="7740">
                  <c:v>2.5000000000000001E-3</c:v>
                </c:pt>
                <c:pt idx="7741">
                  <c:v>2.5000000000000001E-3</c:v>
                </c:pt>
                <c:pt idx="7742">
                  <c:v>2.5000000000000001E-3</c:v>
                </c:pt>
                <c:pt idx="7743">
                  <c:v>2.5000000000000001E-3</c:v>
                </c:pt>
                <c:pt idx="7744">
                  <c:v>2.5000000000000001E-3</c:v>
                </c:pt>
                <c:pt idx="7745">
                  <c:v>2.5000000000000001E-3</c:v>
                </c:pt>
                <c:pt idx="7746">
                  <c:v>2.5000000000000001E-3</c:v>
                </c:pt>
                <c:pt idx="7747">
                  <c:v>2.5000000000000001E-3</c:v>
                </c:pt>
                <c:pt idx="7748">
                  <c:v>2.5000000000000001E-3</c:v>
                </c:pt>
                <c:pt idx="7749">
                  <c:v>2.5000000000000001E-3</c:v>
                </c:pt>
                <c:pt idx="7750">
                  <c:v>2.5000000000000001E-3</c:v>
                </c:pt>
                <c:pt idx="7751">
                  <c:v>2.5000000000000001E-3</c:v>
                </c:pt>
                <c:pt idx="7752">
                  <c:v>2.5000000000000001E-3</c:v>
                </c:pt>
                <c:pt idx="7753">
                  <c:v>2.5000000000000001E-3</c:v>
                </c:pt>
                <c:pt idx="7754">
                  <c:v>2.5000000000000001E-3</c:v>
                </c:pt>
                <c:pt idx="7755">
                  <c:v>2.5000000000000001E-3</c:v>
                </c:pt>
                <c:pt idx="7756">
                  <c:v>2.5000000000000001E-3</c:v>
                </c:pt>
                <c:pt idx="7757">
                  <c:v>2.5000000000000001E-3</c:v>
                </c:pt>
                <c:pt idx="7758">
                  <c:v>2.5000000000000001E-3</c:v>
                </c:pt>
                <c:pt idx="7759">
                  <c:v>2.5000000000000001E-3</c:v>
                </c:pt>
                <c:pt idx="7760">
                  <c:v>2.5000000000000001E-3</c:v>
                </c:pt>
                <c:pt idx="7761">
                  <c:v>2.5000000000000001E-3</c:v>
                </c:pt>
                <c:pt idx="7762">
                  <c:v>2.5000000000000001E-3</c:v>
                </c:pt>
                <c:pt idx="7763">
                  <c:v>2.5000000000000001E-3</c:v>
                </c:pt>
                <c:pt idx="7764">
                  <c:v>2.5000000000000001E-3</c:v>
                </c:pt>
                <c:pt idx="7765">
                  <c:v>2.5000000000000001E-3</c:v>
                </c:pt>
                <c:pt idx="7766">
                  <c:v>2.5000000000000001E-3</c:v>
                </c:pt>
                <c:pt idx="7767">
                  <c:v>2.5000000000000001E-3</c:v>
                </c:pt>
                <c:pt idx="7768">
                  <c:v>2.5000000000000001E-3</c:v>
                </c:pt>
                <c:pt idx="7769">
                  <c:v>2.5000000000000001E-3</c:v>
                </c:pt>
                <c:pt idx="7770">
                  <c:v>2.5000000000000001E-3</c:v>
                </c:pt>
                <c:pt idx="7771">
                  <c:v>2.5000000000000001E-3</c:v>
                </c:pt>
                <c:pt idx="7772">
                  <c:v>2.5000000000000001E-3</c:v>
                </c:pt>
                <c:pt idx="7773">
                  <c:v>2.5000000000000001E-3</c:v>
                </c:pt>
                <c:pt idx="7774">
                  <c:v>2.5000000000000001E-3</c:v>
                </c:pt>
                <c:pt idx="7775">
                  <c:v>2.5000000000000001E-3</c:v>
                </c:pt>
                <c:pt idx="7776">
                  <c:v>2.5000000000000001E-3</c:v>
                </c:pt>
                <c:pt idx="7777">
                  <c:v>2.5000000000000001E-3</c:v>
                </c:pt>
                <c:pt idx="7778">
                  <c:v>2.5000000000000001E-3</c:v>
                </c:pt>
                <c:pt idx="7779">
                  <c:v>2.5000000000000001E-3</c:v>
                </c:pt>
                <c:pt idx="7780">
                  <c:v>2.5000000000000001E-3</c:v>
                </c:pt>
                <c:pt idx="7781">
                  <c:v>2.5000000000000001E-3</c:v>
                </c:pt>
                <c:pt idx="7782">
                  <c:v>2.5000000000000001E-3</c:v>
                </c:pt>
                <c:pt idx="7783">
                  <c:v>2.5000000000000001E-3</c:v>
                </c:pt>
                <c:pt idx="7784">
                  <c:v>2.5000000000000001E-3</c:v>
                </c:pt>
                <c:pt idx="7785">
                  <c:v>2.5000000000000001E-3</c:v>
                </c:pt>
                <c:pt idx="7786">
                  <c:v>2.5000000000000001E-3</c:v>
                </c:pt>
                <c:pt idx="7787">
                  <c:v>2.5000000000000001E-3</c:v>
                </c:pt>
                <c:pt idx="7788">
                  <c:v>2.5000000000000001E-3</c:v>
                </c:pt>
                <c:pt idx="7789">
                  <c:v>2.5000000000000001E-3</c:v>
                </c:pt>
                <c:pt idx="7790">
                  <c:v>2.5000000000000001E-3</c:v>
                </c:pt>
                <c:pt idx="7791">
                  <c:v>2.5000000000000001E-3</c:v>
                </c:pt>
                <c:pt idx="7792">
                  <c:v>2.5000000000000001E-3</c:v>
                </c:pt>
                <c:pt idx="7793">
                  <c:v>2.5000000000000001E-3</c:v>
                </c:pt>
                <c:pt idx="7794">
                  <c:v>2.5000000000000001E-3</c:v>
                </c:pt>
                <c:pt idx="7795">
                  <c:v>2.5000000000000001E-3</c:v>
                </c:pt>
                <c:pt idx="7796">
                  <c:v>2.5000000000000001E-3</c:v>
                </c:pt>
                <c:pt idx="7797">
                  <c:v>2.5000000000000001E-3</c:v>
                </c:pt>
                <c:pt idx="7798">
                  <c:v>2.5000000000000001E-3</c:v>
                </c:pt>
                <c:pt idx="7799">
                  <c:v>2.5000000000000001E-3</c:v>
                </c:pt>
                <c:pt idx="7800">
                  <c:v>2.5000000000000001E-3</c:v>
                </c:pt>
                <c:pt idx="7801">
                  <c:v>2.5000000000000001E-3</c:v>
                </c:pt>
                <c:pt idx="7802">
                  <c:v>2.5000000000000001E-3</c:v>
                </c:pt>
                <c:pt idx="7803">
                  <c:v>2.5000000000000001E-3</c:v>
                </c:pt>
                <c:pt idx="7804">
                  <c:v>2.5000000000000001E-3</c:v>
                </c:pt>
                <c:pt idx="7805">
                  <c:v>2.5000000000000001E-3</c:v>
                </c:pt>
                <c:pt idx="7806">
                  <c:v>2.5000000000000001E-3</c:v>
                </c:pt>
                <c:pt idx="7807">
                  <c:v>2.5000000000000001E-3</c:v>
                </c:pt>
                <c:pt idx="7808">
                  <c:v>2.5000000000000001E-3</c:v>
                </c:pt>
                <c:pt idx="7809">
                  <c:v>2.5000000000000001E-3</c:v>
                </c:pt>
                <c:pt idx="7810">
                  <c:v>2.5000000000000001E-3</c:v>
                </c:pt>
                <c:pt idx="7811">
                  <c:v>2.5000000000000001E-3</c:v>
                </c:pt>
                <c:pt idx="7812">
                  <c:v>2.5000000000000001E-3</c:v>
                </c:pt>
                <c:pt idx="7813">
                  <c:v>2.5000000000000001E-3</c:v>
                </c:pt>
                <c:pt idx="7814">
                  <c:v>2.5000000000000001E-3</c:v>
                </c:pt>
                <c:pt idx="7815">
                  <c:v>2.5000000000000001E-3</c:v>
                </c:pt>
                <c:pt idx="7816">
                  <c:v>2.5000000000000001E-3</c:v>
                </c:pt>
                <c:pt idx="7817">
                  <c:v>2.5000000000000001E-3</c:v>
                </c:pt>
                <c:pt idx="7818">
                  <c:v>2.5000000000000001E-3</c:v>
                </c:pt>
                <c:pt idx="7819">
                  <c:v>2.5000000000000001E-3</c:v>
                </c:pt>
                <c:pt idx="7820">
                  <c:v>2.5000000000000001E-3</c:v>
                </c:pt>
                <c:pt idx="7821">
                  <c:v>2.5000000000000001E-3</c:v>
                </c:pt>
                <c:pt idx="7822">
                  <c:v>2.5000000000000001E-3</c:v>
                </c:pt>
                <c:pt idx="7823">
                  <c:v>2.5000000000000001E-3</c:v>
                </c:pt>
                <c:pt idx="7824">
                  <c:v>2.5000000000000001E-3</c:v>
                </c:pt>
                <c:pt idx="7825">
                  <c:v>2.5000000000000001E-3</c:v>
                </c:pt>
                <c:pt idx="7826">
                  <c:v>2.5000000000000001E-3</c:v>
                </c:pt>
                <c:pt idx="7827">
                  <c:v>2.5000000000000001E-3</c:v>
                </c:pt>
                <c:pt idx="7828">
                  <c:v>2.5000000000000001E-3</c:v>
                </c:pt>
                <c:pt idx="7829">
                  <c:v>2.5000000000000001E-3</c:v>
                </c:pt>
                <c:pt idx="7830">
                  <c:v>2.5000000000000001E-3</c:v>
                </c:pt>
                <c:pt idx="7831">
                  <c:v>2.5000000000000001E-3</c:v>
                </c:pt>
                <c:pt idx="7832">
                  <c:v>2.5000000000000001E-3</c:v>
                </c:pt>
                <c:pt idx="7833">
                  <c:v>2.5000000000000001E-3</c:v>
                </c:pt>
                <c:pt idx="7834">
                  <c:v>2.5000000000000001E-3</c:v>
                </c:pt>
                <c:pt idx="7835">
                  <c:v>2.5000000000000001E-3</c:v>
                </c:pt>
                <c:pt idx="7836">
                  <c:v>2.5000000000000001E-3</c:v>
                </c:pt>
                <c:pt idx="7837">
                  <c:v>2.5000000000000001E-3</c:v>
                </c:pt>
                <c:pt idx="7838">
                  <c:v>2.5000000000000001E-3</c:v>
                </c:pt>
                <c:pt idx="7839">
                  <c:v>2.5000000000000001E-3</c:v>
                </c:pt>
                <c:pt idx="7840">
                  <c:v>2.5000000000000001E-3</c:v>
                </c:pt>
                <c:pt idx="7841">
                  <c:v>2.5000000000000001E-3</c:v>
                </c:pt>
                <c:pt idx="7842">
                  <c:v>2.5000000000000001E-3</c:v>
                </c:pt>
                <c:pt idx="7843">
                  <c:v>2.5000000000000001E-3</c:v>
                </c:pt>
                <c:pt idx="7844">
                  <c:v>2.5000000000000001E-3</c:v>
                </c:pt>
                <c:pt idx="7845">
                  <c:v>2.5000000000000001E-3</c:v>
                </c:pt>
                <c:pt idx="7846">
                  <c:v>2.5000000000000001E-3</c:v>
                </c:pt>
                <c:pt idx="7847">
                  <c:v>2.5000000000000001E-3</c:v>
                </c:pt>
                <c:pt idx="7848">
                  <c:v>2.5000000000000001E-3</c:v>
                </c:pt>
                <c:pt idx="7849">
                  <c:v>2.5000000000000001E-3</c:v>
                </c:pt>
                <c:pt idx="7850">
                  <c:v>2.5000000000000001E-3</c:v>
                </c:pt>
                <c:pt idx="7851">
                  <c:v>2.5000000000000001E-3</c:v>
                </c:pt>
                <c:pt idx="7852">
                  <c:v>2.5000000000000001E-3</c:v>
                </c:pt>
                <c:pt idx="7853">
                  <c:v>2.5000000000000001E-3</c:v>
                </c:pt>
                <c:pt idx="7854">
                  <c:v>2.5000000000000001E-3</c:v>
                </c:pt>
                <c:pt idx="7855">
                  <c:v>2.5000000000000001E-3</c:v>
                </c:pt>
                <c:pt idx="7856">
                  <c:v>2.5000000000000001E-3</c:v>
                </c:pt>
                <c:pt idx="7857">
                  <c:v>2.5000000000000001E-3</c:v>
                </c:pt>
                <c:pt idx="7858">
                  <c:v>2.5000000000000001E-3</c:v>
                </c:pt>
                <c:pt idx="7859">
                  <c:v>2.5000000000000001E-3</c:v>
                </c:pt>
                <c:pt idx="7860">
                  <c:v>2.5000000000000001E-3</c:v>
                </c:pt>
                <c:pt idx="7861">
                  <c:v>2.5000000000000001E-3</c:v>
                </c:pt>
                <c:pt idx="7862">
                  <c:v>2.5000000000000001E-3</c:v>
                </c:pt>
                <c:pt idx="7863">
                  <c:v>2.5000000000000001E-3</c:v>
                </c:pt>
                <c:pt idx="7864">
                  <c:v>2.5000000000000001E-3</c:v>
                </c:pt>
                <c:pt idx="7865">
                  <c:v>2.5000000000000001E-3</c:v>
                </c:pt>
                <c:pt idx="7866">
                  <c:v>2.5000000000000001E-3</c:v>
                </c:pt>
                <c:pt idx="7867">
                  <c:v>2.5000000000000001E-3</c:v>
                </c:pt>
                <c:pt idx="7868">
                  <c:v>2.5000000000000001E-3</c:v>
                </c:pt>
                <c:pt idx="7869">
                  <c:v>2.5000000000000001E-3</c:v>
                </c:pt>
                <c:pt idx="7870">
                  <c:v>2.5000000000000001E-3</c:v>
                </c:pt>
                <c:pt idx="7871">
                  <c:v>2.5000000000000001E-3</c:v>
                </c:pt>
                <c:pt idx="7872">
                  <c:v>2.5000000000000001E-3</c:v>
                </c:pt>
                <c:pt idx="7873">
                  <c:v>2.5000000000000001E-3</c:v>
                </c:pt>
                <c:pt idx="7874">
                  <c:v>2.5000000000000001E-3</c:v>
                </c:pt>
                <c:pt idx="7875">
                  <c:v>2.5000000000000001E-3</c:v>
                </c:pt>
                <c:pt idx="7876">
                  <c:v>2.5000000000000001E-3</c:v>
                </c:pt>
                <c:pt idx="7877">
                  <c:v>2.5000000000000001E-3</c:v>
                </c:pt>
                <c:pt idx="7878">
                  <c:v>2.5000000000000001E-3</c:v>
                </c:pt>
                <c:pt idx="7879">
                  <c:v>2.5000000000000001E-3</c:v>
                </c:pt>
                <c:pt idx="7880">
                  <c:v>2.5000000000000001E-3</c:v>
                </c:pt>
                <c:pt idx="7881">
                  <c:v>2.5000000000000001E-3</c:v>
                </c:pt>
                <c:pt idx="7882">
                  <c:v>2.5000000000000001E-3</c:v>
                </c:pt>
                <c:pt idx="7883">
                  <c:v>2.5000000000000001E-3</c:v>
                </c:pt>
                <c:pt idx="7884">
                  <c:v>2.5000000000000001E-3</c:v>
                </c:pt>
                <c:pt idx="7885">
                  <c:v>2.5000000000000001E-3</c:v>
                </c:pt>
                <c:pt idx="7886">
                  <c:v>2.5000000000000001E-3</c:v>
                </c:pt>
                <c:pt idx="7887">
                  <c:v>2.5000000000000001E-3</c:v>
                </c:pt>
                <c:pt idx="7888">
                  <c:v>2.5000000000000001E-3</c:v>
                </c:pt>
                <c:pt idx="7889">
                  <c:v>2.5000000000000001E-3</c:v>
                </c:pt>
                <c:pt idx="7890">
                  <c:v>2.5000000000000001E-3</c:v>
                </c:pt>
                <c:pt idx="7891">
                  <c:v>2.5000000000000001E-3</c:v>
                </c:pt>
                <c:pt idx="7892">
                  <c:v>2.5000000000000001E-3</c:v>
                </c:pt>
                <c:pt idx="7893">
                  <c:v>2.5000000000000001E-3</c:v>
                </c:pt>
                <c:pt idx="7894">
                  <c:v>2.5000000000000001E-3</c:v>
                </c:pt>
                <c:pt idx="7895">
                  <c:v>2.5000000000000001E-3</c:v>
                </c:pt>
                <c:pt idx="7896">
                  <c:v>2.5000000000000001E-3</c:v>
                </c:pt>
                <c:pt idx="7897">
                  <c:v>2.5000000000000001E-3</c:v>
                </c:pt>
                <c:pt idx="7898">
                  <c:v>2.5000000000000001E-3</c:v>
                </c:pt>
                <c:pt idx="7899">
                  <c:v>2.5000000000000001E-3</c:v>
                </c:pt>
                <c:pt idx="7900">
                  <c:v>2.5000000000000001E-3</c:v>
                </c:pt>
                <c:pt idx="7901">
                  <c:v>2.5000000000000001E-3</c:v>
                </c:pt>
                <c:pt idx="7902">
                  <c:v>2.5000000000000001E-3</c:v>
                </c:pt>
                <c:pt idx="7903">
                  <c:v>2.5000000000000001E-3</c:v>
                </c:pt>
                <c:pt idx="7904">
                  <c:v>2.5000000000000001E-3</c:v>
                </c:pt>
                <c:pt idx="7905">
                  <c:v>2.5000000000000001E-3</c:v>
                </c:pt>
                <c:pt idx="7906">
                  <c:v>2.5000000000000001E-3</c:v>
                </c:pt>
                <c:pt idx="7907">
                  <c:v>2.5000000000000001E-3</c:v>
                </c:pt>
                <c:pt idx="7908">
                  <c:v>2.5000000000000001E-3</c:v>
                </c:pt>
                <c:pt idx="7909">
                  <c:v>2.5000000000000001E-3</c:v>
                </c:pt>
                <c:pt idx="7910">
                  <c:v>2.5000000000000001E-3</c:v>
                </c:pt>
                <c:pt idx="7911">
                  <c:v>2.5000000000000001E-3</c:v>
                </c:pt>
                <c:pt idx="7912">
                  <c:v>2.5000000000000001E-3</c:v>
                </c:pt>
                <c:pt idx="7913">
                  <c:v>2.5000000000000001E-3</c:v>
                </c:pt>
                <c:pt idx="7914">
                  <c:v>2.5000000000000001E-3</c:v>
                </c:pt>
                <c:pt idx="7915">
                  <c:v>2.5000000000000001E-3</c:v>
                </c:pt>
                <c:pt idx="7916">
                  <c:v>2.5000000000000001E-3</c:v>
                </c:pt>
                <c:pt idx="7917">
                  <c:v>2.5000000000000001E-3</c:v>
                </c:pt>
                <c:pt idx="7918">
                  <c:v>2.5000000000000001E-3</c:v>
                </c:pt>
                <c:pt idx="7919">
                  <c:v>2.5000000000000001E-3</c:v>
                </c:pt>
                <c:pt idx="7920">
                  <c:v>2.5000000000000001E-3</c:v>
                </c:pt>
                <c:pt idx="7921">
                  <c:v>2.5000000000000001E-3</c:v>
                </c:pt>
                <c:pt idx="7922">
                  <c:v>2.5000000000000001E-3</c:v>
                </c:pt>
                <c:pt idx="7923">
                  <c:v>2.5000000000000001E-3</c:v>
                </c:pt>
                <c:pt idx="7924">
                  <c:v>2.5000000000000001E-3</c:v>
                </c:pt>
                <c:pt idx="7925">
                  <c:v>2.5000000000000001E-3</c:v>
                </c:pt>
                <c:pt idx="7926">
                  <c:v>2.5000000000000001E-3</c:v>
                </c:pt>
                <c:pt idx="7927">
                  <c:v>2.5000000000000001E-3</c:v>
                </c:pt>
                <c:pt idx="7928">
                  <c:v>2.5000000000000001E-3</c:v>
                </c:pt>
                <c:pt idx="7929">
                  <c:v>2.5000000000000001E-3</c:v>
                </c:pt>
                <c:pt idx="7930">
                  <c:v>2.5000000000000001E-3</c:v>
                </c:pt>
                <c:pt idx="7931">
                  <c:v>2.5000000000000001E-3</c:v>
                </c:pt>
                <c:pt idx="7932">
                  <c:v>2.5000000000000001E-3</c:v>
                </c:pt>
                <c:pt idx="7933">
                  <c:v>2.5000000000000001E-3</c:v>
                </c:pt>
                <c:pt idx="7934">
                  <c:v>2.5000000000000001E-3</c:v>
                </c:pt>
                <c:pt idx="7935">
                  <c:v>2.5000000000000001E-3</c:v>
                </c:pt>
                <c:pt idx="7936">
                  <c:v>2.5000000000000001E-3</c:v>
                </c:pt>
                <c:pt idx="7937">
                  <c:v>2.5000000000000001E-3</c:v>
                </c:pt>
                <c:pt idx="7938">
                  <c:v>2.5000000000000001E-3</c:v>
                </c:pt>
                <c:pt idx="7939">
                  <c:v>2.5000000000000001E-3</c:v>
                </c:pt>
                <c:pt idx="7940">
                  <c:v>2.5000000000000001E-3</c:v>
                </c:pt>
                <c:pt idx="7941">
                  <c:v>2.5000000000000001E-3</c:v>
                </c:pt>
                <c:pt idx="7942">
                  <c:v>2.5000000000000001E-3</c:v>
                </c:pt>
                <c:pt idx="7943">
                  <c:v>2.5000000000000001E-3</c:v>
                </c:pt>
                <c:pt idx="7944">
                  <c:v>2.5000000000000001E-3</c:v>
                </c:pt>
                <c:pt idx="7945">
                  <c:v>2.5000000000000001E-3</c:v>
                </c:pt>
                <c:pt idx="7946">
                  <c:v>2.5000000000000001E-3</c:v>
                </c:pt>
                <c:pt idx="7947">
                  <c:v>2.5000000000000001E-3</c:v>
                </c:pt>
                <c:pt idx="7948">
                  <c:v>2.5000000000000001E-3</c:v>
                </c:pt>
                <c:pt idx="7949">
                  <c:v>2.5000000000000001E-3</c:v>
                </c:pt>
                <c:pt idx="7950">
                  <c:v>2.5000000000000001E-3</c:v>
                </c:pt>
                <c:pt idx="7951">
                  <c:v>2.5000000000000001E-3</c:v>
                </c:pt>
                <c:pt idx="7952">
                  <c:v>2.5000000000000001E-3</c:v>
                </c:pt>
                <c:pt idx="7953">
                  <c:v>2.5000000000000001E-3</c:v>
                </c:pt>
                <c:pt idx="7954">
                  <c:v>2.5000000000000001E-3</c:v>
                </c:pt>
                <c:pt idx="7955">
                  <c:v>2.5000000000000001E-3</c:v>
                </c:pt>
                <c:pt idx="7956">
                  <c:v>2.5000000000000001E-3</c:v>
                </c:pt>
                <c:pt idx="7957">
                  <c:v>2.5000000000000001E-3</c:v>
                </c:pt>
                <c:pt idx="7958">
                  <c:v>2.5000000000000001E-3</c:v>
                </c:pt>
                <c:pt idx="7959">
                  <c:v>2.5000000000000001E-3</c:v>
                </c:pt>
                <c:pt idx="7960">
                  <c:v>2.5000000000000001E-3</c:v>
                </c:pt>
                <c:pt idx="7961">
                  <c:v>2.5000000000000001E-3</c:v>
                </c:pt>
                <c:pt idx="7962">
                  <c:v>2.5000000000000001E-3</c:v>
                </c:pt>
                <c:pt idx="7963">
                  <c:v>2.5000000000000001E-3</c:v>
                </c:pt>
                <c:pt idx="7964">
                  <c:v>2.5000000000000001E-3</c:v>
                </c:pt>
                <c:pt idx="7965">
                  <c:v>2.5000000000000001E-3</c:v>
                </c:pt>
                <c:pt idx="7966">
                  <c:v>2.5000000000000001E-3</c:v>
                </c:pt>
                <c:pt idx="7967">
                  <c:v>2.5000000000000001E-3</c:v>
                </c:pt>
                <c:pt idx="7968">
                  <c:v>2.5000000000000001E-3</c:v>
                </c:pt>
                <c:pt idx="7969">
                  <c:v>2.5000000000000001E-3</c:v>
                </c:pt>
                <c:pt idx="7970">
                  <c:v>2.5000000000000001E-3</c:v>
                </c:pt>
                <c:pt idx="7971">
                  <c:v>2.5000000000000001E-3</c:v>
                </c:pt>
                <c:pt idx="7972">
                  <c:v>2.5000000000000001E-3</c:v>
                </c:pt>
                <c:pt idx="7973">
                  <c:v>2.5000000000000001E-3</c:v>
                </c:pt>
                <c:pt idx="7974">
                  <c:v>2.5000000000000001E-3</c:v>
                </c:pt>
                <c:pt idx="7975">
                  <c:v>2.5000000000000001E-3</c:v>
                </c:pt>
                <c:pt idx="7976">
                  <c:v>2.5000000000000001E-3</c:v>
                </c:pt>
                <c:pt idx="7977">
                  <c:v>2.5000000000000001E-3</c:v>
                </c:pt>
                <c:pt idx="7978">
                  <c:v>2.5000000000000001E-3</c:v>
                </c:pt>
                <c:pt idx="7979">
                  <c:v>2.5000000000000001E-3</c:v>
                </c:pt>
                <c:pt idx="7980">
                  <c:v>2.5000000000000001E-3</c:v>
                </c:pt>
                <c:pt idx="7981">
                  <c:v>2.5000000000000001E-3</c:v>
                </c:pt>
                <c:pt idx="7982">
                  <c:v>2.5000000000000001E-3</c:v>
                </c:pt>
                <c:pt idx="7983">
                  <c:v>2.5000000000000001E-3</c:v>
                </c:pt>
                <c:pt idx="7984">
                  <c:v>2.5000000000000001E-3</c:v>
                </c:pt>
                <c:pt idx="7985">
                  <c:v>2.5000000000000001E-3</c:v>
                </c:pt>
                <c:pt idx="7986">
                  <c:v>2.5000000000000001E-3</c:v>
                </c:pt>
                <c:pt idx="7987">
                  <c:v>2.5000000000000001E-3</c:v>
                </c:pt>
                <c:pt idx="7988">
                  <c:v>2.5000000000000001E-3</c:v>
                </c:pt>
                <c:pt idx="7989">
                  <c:v>2.5000000000000001E-3</c:v>
                </c:pt>
                <c:pt idx="7990">
                  <c:v>2.5000000000000001E-3</c:v>
                </c:pt>
                <c:pt idx="7991">
                  <c:v>2.5000000000000001E-3</c:v>
                </c:pt>
                <c:pt idx="7992">
                  <c:v>2.5000000000000001E-3</c:v>
                </c:pt>
                <c:pt idx="7993">
                  <c:v>2.5000000000000001E-3</c:v>
                </c:pt>
                <c:pt idx="7994">
                  <c:v>2.5000000000000001E-3</c:v>
                </c:pt>
                <c:pt idx="7995">
                  <c:v>2.5000000000000001E-3</c:v>
                </c:pt>
                <c:pt idx="7996">
                  <c:v>2.5000000000000001E-3</c:v>
                </c:pt>
                <c:pt idx="7997">
                  <c:v>2.5000000000000001E-3</c:v>
                </c:pt>
                <c:pt idx="7998">
                  <c:v>2.5000000000000001E-3</c:v>
                </c:pt>
                <c:pt idx="7999">
                  <c:v>2.5000000000000001E-3</c:v>
                </c:pt>
                <c:pt idx="8000">
                  <c:v>2.5000000000000001E-3</c:v>
                </c:pt>
                <c:pt idx="8001">
                  <c:v>2.5000000000000001E-3</c:v>
                </c:pt>
                <c:pt idx="8002">
                  <c:v>2.5000000000000001E-3</c:v>
                </c:pt>
                <c:pt idx="8003">
                  <c:v>2.5000000000000001E-3</c:v>
                </c:pt>
                <c:pt idx="8004">
                  <c:v>2.5000000000000001E-3</c:v>
                </c:pt>
                <c:pt idx="8005">
                  <c:v>2.5000000000000001E-3</c:v>
                </c:pt>
                <c:pt idx="8006">
                  <c:v>2.5000000000000001E-3</c:v>
                </c:pt>
                <c:pt idx="8007">
                  <c:v>2.5000000000000001E-3</c:v>
                </c:pt>
                <c:pt idx="8008">
                  <c:v>2.5000000000000001E-3</c:v>
                </c:pt>
                <c:pt idx="8009">
                  <c:v>2.5000000000000001E-3</c:v>
                </c:pt>
                <c:pt idx="8010">
                  <c:v>2.5000000000000001E-3</c:v>
                </c:pt>
                <c:pt idx="8011">
                  <c:v>2.5000000000000001E-3</c:v>
                </c:pt>
                <c:pt idx="8012">
                  <c:v>2.5000000000000001E-3</c:v>
                </c:pt>
                <c:pt idx="8013">
                  <c:v>2.5000000000000001E-3</c:v>
                </c:pt>
                <c:pt idx="8014">
                  <c:v>2.5000000000000001E-3</c:v>
                </c:pt>
                <c:pt idx="8015">
                  <c:v>2.5000000000000001E-3</c:v>
                </c:pt>
                <c:pt idx="8016">
                  <c:v>2.5000000000000001E-3</c:v>
                </c:pt>
                <c:pt idx="8017">
                  <c:v>2.5000000000000001E-3</c:v>
                </c:pt>
                <c:pt idx="8018">
                  <c:v>2.5000000000000001E-3</c:v>
                </c:pt>
                <c:pt idx="8019">
                  <c:v>2.5000000000000001E-3</c:v>
                </c:pt>
                <c:pt idx="8020">
                  <c:v>2.5000000000000001E-3</c:v>
                </c:pt>
                <c:pt idx="8021">
                  <c:v>2.5000000000000001E-3</c:v>
                </c:pt>
                <c:pt idx="8022">
                  <c:v>2.5000000000000001E-3</c:v>
                </c:pt>
                <c:pt idx="8023">
                  <c:v>2.5000000000000001E-3</c:v>
                </c:pt>
                <c:pt idx="8024">
                  <c:v>2.5000000000000001E-3</c:v>
                </c:pt>
                <c:pt idx="8025">
                  <c:v>2.5000000000000001E-3</c:v>
                </c:pt>
                <c:pt idx="8026">
                  <c:v>2.5000000000000001E-3</c:v>
                </c:pt>
                <c:pt idx="8027">
                  <c:v>2.5000000000000001E-3</c:v>
                </c:pt>
                <c:pt idx="8028">
                  <c:v>2.5000000000000001E-3</c:v>
                </c:pt>
                <c:pt idx="8029">
                  <c:v>2.5000000000000001E-3</c:v>
                </c:pt>
                <c:pt idx="8030">
                  <c:v>2.5000000000000001E-3</c:v>
                </c:pt>
                <c:pt idx="8031">
                  <c:v>2.5000000000000001E-3</c:v>
                </c:pt>
                <c:pt idx="8032">
                  <c:v>2.5000000000000001E-3</c:v>
                </c:pt>
                <c:pt idx="8033">
                  <c:v>2.5000000000000001E-3</c:v>
                </c:pt>
                <c:pt idx="8034">
                  <c:v>2.5000000000000001E-3</c:v>
                </c:pt>
                <c:pt idx="8035">
                  <c:v>2.5000000000000001E-3</c:v>
                </c:pt>
                <c:pt idx="8036">
                  <c:v>2.5000000000000001E-3</c:v>
                </c:pt>
                <c:pt idx="8037">
                  <c:v>2.5000000000000001E-3</c:v>
                </c:pt>
                <c:pt idx="8038">
                  <c:v>2.5000000000000001E-3</c:v>
                </c:pt>
                <c:pt idx="8039">
                  <c:v>2.5000000000000001E-3</c:v>
                </c:pt>
                <c:pt idx="8040">
                  <c:v>2.5000000000000001E-3</c:v>
                </c:pt>
                <c:pt idx="8041">
                  <c:v>2.5000000000000001E-3</c:v>
                </c:pt>
                <c:pt idx="8042">
                  <c:v>2.5000000000000001E-3</c:v>
                </c:pt>
                <c:pt idx="8043">
                  <c:v>2.5000000000000001E-3</c:v>
                </c:pt>
                <c:pt idx="8044">
                  <c:v>2.5000000000000001E-3</c:v>
                </c:pt>
                <c:pt idx="8045">
                  <c:v>2.5000000000000001E-3</c:v>
                </c:pt>
                <c:pt idx="8046">
                  <c:v>2.5000000000000001E-3</c:v>
                </c:pt>
                <c:pt idx="8047">
                  <c:v>2.5000000000000001E-3</c:v>
                </c:pt>
                <c:pt idx="8048">
                  <c:v>2.5000000000000001E-3</c:v>
                </c:pt>
                <c:pt idx="8049">
                  <c:v>2.5000000000000001E-3</c:v>
                </c:pt>
                <c:pt idx="8050">
                  <c:v>2.5000000000000001E-3</c:v>
                </c:pt>
                <c:pt idx="8051">
                  <c:v>2.5000000000000001E-3</c:v>
                </c:pt>
                <c:pt idx="8052">
                  <c:v>2.5000000000000001E-3</c:v>
                </c:pt>
                <c:pt idx="8053">
                  <c:v>2.5000000000000001E-3</c:v>
                </c:pt>
                <c:pt idx="8054">
                  <c:v>2.5000000000000001E-3</c:v>
                </c:pt>
                <c:pt idx="8055">
                  <c:v>2.5000000000000001E-3</c:v>
                </c:pt>
                <c:pt idx="8056">
                  <c:v>2.5000000000000001E-3</c:v>
                </c:pt>
                <c:pt idx="8057">
                  <c:v>2.5000000000000001E-3</c:v>
                </c:pt>
                <c:pt idx="8058">
                  <c:v>2.5000000000000001E-3</c:v>
                </c:pt>
                <c:pt idx="8059">
                  <c:v>2.5000000000000001E-3</c:v>
                </c:pt>
                <c:pt idx="8060">
                  <c:v>2.5000000000000001E-3</c:v>
                </c:pt>
                <c:pt idx="8061">
                  <c:v>2.5000000000000001E-3</c:v>
                </c:pt>
                <c:pt idx="8062">
                  <c:v>2.5000000000000001E-3</c:v>
                </c:pt>
                <c:pt idx="8063">
                  <c:v>2.5000000000000001E-3</c:v>
                </c:pt>
                <c:pt idx="8064">
                  <c:v>2.5000000000000001E-3</c:v>
                </c:pt>
                <c:pt idx="8065">
                  <c:v>2.5000000000000001E-3</c:v>
                </c:pt>
                <c:pt idx="8066">
                  <c:v>2.5000000000000001E-3</c:v>
                </c:pt>
                <c:pt idx="8067">
                  <c:v>2.5000000000000001E-3</c:v>
                </c:pt>
                <c:pt idx="8068">
                  <c:v>2.5000000000000001E-3</c:v>
                </c:pt>
                <c:pt idx="8069">
                  <c:v>2.5000000000000001E-3</c:v>
                </c:pt>
                <c:pt idx="8070">
                  <c:v>2.5000000000000001E-3</c:v>
                </c:pt>
                <c:pt idx="8071">
                  <c:v>2.5000000000000001E-3</c:v>
                </c:pt>
                <c:pt idx="8072">
                  <c:v>2.5000000000000001E-3</c:v>
                </c:pt>
                <c:pt idx="8073">
                  <c:v>2.5000000000000001E-3</c:v>
                </c:pt>
                <c:pt idx="8074">
                  <c:v>2.5000000000000001E-3</c:v>
                </c:pt>
                <c:pt idx="8075">
                  <c:v>2.5000000000000001E-3</c:v>
                </c:pt>
                <c:pt idx="8076">
                  <c:v>2.5000000000000001E-3</c:v>
                </c:pt>
                <c:pt idx="8077">
                  <c:v>2.5000000000000001E-3</c:v>
                </c:pt>
                <c:pt idx="8078">
                  <c:v>2.5000000000000001E-3</c:v>
                </c:pt>
                <c:pt idx="8079">
                  <c:v>2.5000000000000001E-3</c:v>
                </c:pt>
                <c:pt idx="8080">
                  <c:v>2.5000000000000001E-3</c:v>
                </c:pt>
                <c:pt idx="8081">
                  <c:v>2.5000000000000001E-3</c:v>
                </c:pt>
                <c:pt idx="8082">
                  <c:v>2.5000000000000001E-3</c:v>
                </c:pt>
                <c:pt idx="8083">
                  <c:v>2.5000000000000001E-3</c:v>
                </c:pt>
                <c:pt idx="8084">
                  <c:v>2.5000000000000001E-3</c:v>
                </c:pt>
                <c:pt idx="8085">
                  <c:v>2.5000000000000001E-3</c:v>
                </c:pt>
                <c:pt idx="8086">
                  <c:v>2.5000000000000001E-3</c:v>
                </c:pt>
                <c:pt idx="8087">
                  <c:v>2.5000000000000001E-3</c:v>
                </c:pt>
                <c:pt idx="8088">
                  <c:v>2.5000000000000001E-3</c:v>
                </c:pt>
                <c:pt idx="8089">
                  <c:v>2.5000000000000001E-3</c:v>
                </c:pt>
                <c:pt idx="8090">
                  <c:v>2.5000000000000001E-3</c:v>
                </c:pt>
                <c:pt idx="8091">
                  <c:v>2.5000000000000001E-3</c:v>
                </c:pt>
                <c:pt idx="8092">
                  <c:v>2.5000000000000001E-3</c:v>
                </c:pt>
                <c:pt idx="8093">
                  <c:v>2.5000000000000001E-3</c:v>
                </c:pt>
                <c:pt idx="8094">
                  <c:v>2.5000000000000001E-3</c:v>
                </c:pt>
                <c:pt idx="8095">
                  <c:v>2.5000000000000001E-3</c:v>
                </c:pt>
                <c:pt idx="8096">
                  <c:v>2.5000000000000001E-3</c:v>
                </c:pt>
                <c:pt idx="8097">
                  <c:v>2.5000000000000001E-3</c:v>
                </c:pt>
                <c:pt idx="8098">
                  <c:v>2.5000000000000001E-3</c:v>
                </c:pt>
                <c:pt idx="8099">
                  <c:v>2.5000000000000001E-3</c:v>
                </c:pt>
                <c:pt idx="8100">
                  <c:v>2.5000000000000001E-3</c:v>
                </c:pt>
                <c:pt idx="8101">
                  <c:v>2.5000000000000001E-3</c:v>
                </c:pt>
                <c:pt idx="8102">
                  <c:v>2.5000000000000001E-3</c:v>
                </c:pt>
                <c:pt idx="8103">
                  <c:v>2.5000000000000001E-3</c:v>
                </c:pt>
                <c:pt idx="8104">
                  <c:v>2.5000000000000001E-3</c:v>
                </c:pt>
                <c:pt idx="8105">
                  <c:v>2.5000000000000001E-3</c:v>
                </c:pt>
                <c:pt idx="8106">
                  <c:v>2.5000000000000001E-3</c:v>
                </c:pt>
                <c:pt idx="8107">
                  <c:v>2.5000000000000001E-3</c:v>
                </c:pt>
                <c:pt idx="8108">
                  <c:v>2.5000000000000001E-3</c:v>
                </c:pt>
                <c:pt idx="8109">
                  <c:v>2.5000000000000001E-3</c:v>
                </c:pt>
                <c:pt idx="8110">
                  <c:v>2.5000000000000001E-3</c:v>
                </c:pt>
                <c:pt idx="8111">
                  <c:v>5.0000000000000001E-3</c:v>
                </c:pt>
                <c:pt idx="8112">
                  <c:v>5.0000000000000001E-3</c:v>
                </c:pt>
                <c:pt idx="8113">
                  <c:v>5.0000000000000001E-3</c:v>
                </c:pt>
                <c:pt idx="8114">
                  <c:v>5.0000000000000001E-3</c:v>
                </c:pt>
                <c:pt idx="8115">
                  <c:v>5.0000000000000001E-3</c:v>
                </c:pt>
                <c:pt idx="8116">
                  <c:v>5.0000000000000001E-3</c:v>
                </c:pt>
                <c:pt idx="8117">
                  <c:v>5.0000000000000001E-3</c:v>
                </c:pt>
                <c:pt idx="8118">
                  <c:v>5.0000000000000001E-3</c:v>
                </c:pt>
                <c:pt idx="8119">
                  <c:v>5.0000000000000001E-3</c:v>
                </c:pt>
                <c:pt idx="8120">
                  <c:v>5.0000000000000001E-3</c:v>
                </c:pt>
                <c:pt idx="8121">
                  <c:v>5.0000000000000001E-3</c:v>
                </c:pt>
                <c:pt idx="8122">
                  <c:v>5.0000000000000001E-3</c:v>
                </c:pt>
                <c:pt idx="8123">
                  <c:v>5.0000000000000001E-3</c:v>
                </c:pt>
                <c:pt idx="8124">
                  <c:v>5.0000000000000001E-3</c:v>
                </c:pt>
                <c:pt idx="8125">
                  <c:v>5.0000000000000001E-3</c:v>
                </c:pt>
                <c:pt idx="8126">
                  <c:v>5.0000000000000001E-3</c:v>
                </c:pt>
                <c:pt idx="8127">
                  <c:v>5.0000000000000001E-3</c:v>
                </c:pt>
                <c:pt idx="8128">
                  <c:v>5.0000000000000001E-3</c:v>
                </c:pt>
                <c:pt idx="8129">
                  <c:v>5.0000000000000001E-3</c:v>
                </c:pt>
                <c:pt idx="8130">
                  <c:v>5.0000000000000001E-3</c:v>
                </c:pt>
                <c:pt idx="8131">
                  <c:v>5.0000000000000001E-3</c:v>
                </c:pt>
                <c:pt idx="8132">
                  <c:v>5.0000000000000001E-3</c:v>
                </c:pt>
                <c:pt idx="8133">
                  <c:v>5.0000000000000001E-3</c:v>
                </c:pt>
                <c:pt idx="8134">
                  <c:v>5.0000000000000001E-3</c:v>
                </c:pt>
                <c:pt idx="8135">
                  <c:v>5.0000000000000001E-3</c:v>
                </c:pt>
                <c:pt idx="8136">
                  <c:v>5.0000000000000001E-3</c:v>
                </c:pt>
                <c:pt idx="8137">
                  <c:v>5.0000000000000001E-3</c:v>
                </c:pt>
                <c:pt idx="8138">
                  <c:v>5.0000000000000001E-3</c:v>
                </c:pt>
                <c:pt idx="8139">
                  <c:v>5.0000000000000001E-3</c:v>
                </c:pt>
                <c:pt idx="8140">
                  <c:v>5.0000000000000001E-3</c:v>
                </c:pt>
                <c:pt idx="8141">
                  <c:v>5.0000000000000001E-3</c:v>
                </c:pt>
                <c:pt idx="8142">
                  <c:v>5.0000000000000001E-3</c:v>
                </c:pt>
                <c:pt idx="8143">
                  <c:v>5.0000000000000001E-3</c:v>
                </c:pt>
                <c:pt idx="8144">
                  <c:v>5.0000000000000001E-3</c:v>
                </c:pt>
                <c:pt idx="8145">
                  <c:v>5.0000000000000001E-3</c:v>
                </c:pt>
                <c:pt idx="8146">
                  <c:v>5.0000000000000001E-3</c:v>
                </c:pt>
                <c:pt idx="8147">
                  <c:v>5.0000000000000001E-3</c:v>
                </c:pt>
                <c:pt idx="8148">
                  <c:v>5.0000000000000001E-3</c:v>
                </c:pt>
                <c:pt idx="8149">
                  <c:v>5.0000000000000001E-3</c:v>
                </c:pt>
                <c:pt idx="8150">
                  <c:v>5.0000000000000001E-3</c:v>
                </c:pt>
                <c:pt idx="8151">
                  <c:v>5.0000000000000001E-3</c:v>
                </c:pt>
                <c:pt idx="8152">
                  <c:v>5.0000000000000001E-3</c:v>
                </c:pt>
                <c:pt idx="8153">
                  <c:v>5.0000000000000001E-3</c:v>
                </c:pt>
                <c:pt idx="8154">
                  <c:v>5.0000000000000001E-3</c:v>
                </c:pt>
                <c:pt idx="8155">
                  <c:v>5.0000000000000001E-3</c:v>
                </c:pt>
                <c:pt idx="8156">
                  <c:v>5.0000000000000001E-3</c:v>
                </c:pt>
                <c:pt idx="8157">
                  <c:v>5.0000000000000001E-3</c:v>
                </c:pt>
                <c:pt idx="8158">
                  <c:v>5.0000000000000001E-3</c:v>
                </c:pt>
                <c:pt idx="8159">
                  <c:v>5.0000000000000001E-3</c:v>
                </c:pt>
                <c:pt idx="8160">
                  <c:v>0.01</c:v>
                </c:pt>
                <c:pt idx="8161">
                  <c:v>0.01</c:v>
                </c:pt>
                <c:pt idx="8162">
                  <c:v>0.01</c:v>
                </c:pt>
                <c:pt idx="8163">
                  <c:v>0.01</c:v>
                </c:pt>
                <c:pt idx="8164">
                  <c:v>0.01</c:v>
                </c:pt>
                <c:pt idx="8165">
                  <c:v>0.01</c:v>
                </c:pt>
                <c:pt idx="8166">
                  <c:v>0.01</c:v>
                </c:pt>
                <c:pt idx="8167">
                  <c:v>0.01</c:v>
                </c:pt>
                <c:pt idx="8168">
                  <c:v>0.01</c:v>
                </c:pt>
                <c:pt idx="8169">
                  <c:v>0.01</c:v>
                </c:pt>
                <c:pt idx="8170">
                  <c:v>0.01</c:v>
                </c:pt>
                <c:pt idx="8171">
                  <c:v>0.01</c:v>
                </c:pt>
                <c:pt idx="8172">
                  <c:v>0.01</c:v>
                </c:pt>
                <c:pt idx="8173">
                  <c:v>0.01</c:v>
                </c:pt>
                <c:pt idx="8174">
                  <c:v>0.01</c:v>
                </c:pt>
                <c:pt idx="8175">
                  <c:v>0.01</c:v>
                </c:pt>
                <c:pt idx="8176">
                  <c:v>0.01</c:v>
                </c:pt>
                <c:pt idx="8177">
                  <c:v>0.01</c:v>
                </c:pt>
                <c:pt idx="8178">
                  <c:v>0.01</c:v>
                </c:pt>
                <c:pt idx="8179">
                  <c:v>0.01</c:v>
                </c:pt>
                <c:pt idx="8180">
                  <c:v>0.01</c:v>
                </c:pt>
                <c:pt idx="8181">
                  <c:v>0.01</c:v>
                </c:pt>
                <c:pt idx="8182">
                  <c:v>0.01</c:v>
                </c:pt>
                <c:pt idx="8183">
                  <c:v>0.01</c:v>
                </c:pt>
                <c:pt idx="8184">
                  <c:v>0.01</c:v>
                </c:pt>
                <c:pt idx="8185">
                  <c:v>0.01</c:v>
                </c:pt>
                <c:pt idx="8186">
                  <c:v>0.01</c:v>
                </c:pt>
                <c:pt idx="8187">
                  <c:v>0.01</c:v>
                </c:pt>
                <c:pt idx="8188">
                  <c:v>0.01</c:v>
                </c:pt>
                <c:pt idx="8189">
                  <c:v>0.01</c:v>
                </c:pt>
                <c:pt idx="8190">
                  <c:v>0.01</c:v>
                </c:pt>
                <c:pt idx="8191">
                  <c:v>0.01</c:v>
                </c:pt>
                <c:pt idx="8192">
                  <c:v>0.01</c:v>
                </c:pt>
                <c:pt idx="8193">
                  <c:v>0.01</c:v>
                </c:pt>
                <c:pt idx="8194">
                  <c:v>0.01</c:v>
                </c:pt>
                <c:pt idx="8195">
                  <c:v>0.01</c:v>
                </c:pt>
                <c:pt idx="8196">
                  <c:v>0.01</c:v>
                </c:pt>
                <c:pt idx="8197">
                  <c:v>0.01</c:v>
                </c:pt>
                <c:pt idx="8198">
                  <c:v>0.01</c:v>
                </c:pt>
                <c:pt idx="8199">
                  <c:v>0.01</c:v>
                </c:pt>
                <c:pt idx="8200">
                  <c:v>0.01</c:v>
                </c:pt>
                <c:pt idx="8201">
                  <c:v>0.01</c:v>
                </c:pt>
                <c:pt idx="8202">
                  <c:v>1.7500000000000002E-2</c:v>
                </c:pt>
                <c:pt idx="8203">
                  <c:v>1.7500000000000002E-2</c:v>
                </c:pt>
                <c:pt idx="8204">
                  <c:v>1.7500000000000002E-2</c:v>
                </c:pt>
                <c:pt idx="8205">
                  <c:v>1.7500000000000002E-2</c:v>
                </c:pt>
                <c:pt idx="8206">
                  <c:v>1.7500000000000002E-2</c:v>
                </c:pt>
                <c:pt idx="8207">
                  <c:v>1.7500000000000002E-2</c:v>
                </c:pt>
                <c:pt idx="8208">
                  <c:v>1.7500000000000002E-2</c:v>
                </c:pt>
                <c:pt idx="8209">
                  <c:v>1.7500000000000002E-2</c:v>
                </c:pt>
                <c:pt idx="8210">
                  <c:v>1.7500000000000002E-2</c:v>
                </c:pt>
                <c:pt idx="8211">
                  <c:v>1.7500000000000002E-2</c:v>
                </c:pt>
                <c:pt idx="8212">
                  <c:v>1.7500000000000002E-2</c:v>
                </c:pt>
                <c:pt idx="8213">
                  <c:v>1.7500000000000002E-2</c:v>
                </c:pt>
                <c:pt idx="8214">
                  <c:v>1.7500000000000002E-2</c:v>
                </c:pt>
                <c:pt idx="8215">
                  <c:v>1.7500000000000002E-2</c:v>
                </c:pt>
                <c:pt idx="8216">
                  <c:v>1.7500000000000002E-2</c:v>
                </c:pt>
                <c:pt idx="8217">
                  <c:v>1.7500000000000002E-2</c:v>
                </c:pt>
                <c:pt idx="8218">
                  <c:v>1.7500000000000002E-2</c:v>
                </c:pt>
                <c:pt idx="8219">
                  <c:v>1.7500000000000002E-2</c:v>
                </c:pt>
                <c:pt idx="8220">
                  <c:v>1.7500000000000002E-2</c:v>
                </c:pt>
                <c:pt idx="8221">
                  <c:v>1.7500000000000002E-2</c:v>
                </c:pt>
                <c:pt idx="8222">
                  <c:v>1.7500000000000002E-2</c:v>
                </c:pt>
                <c:pt idx="8223">
                  <c:v>1.7500000000000002E-2</c:v>
                </c:pt>
                <c:pt idx="8224">
                  <c:v>1.7500000000000002E-2</c:v>
                </c:pt>
                <c:pt idx="8225">
                  <c:v>1.7500000000000002E-2</c:v>
                </c:pt>
                <c:pt idx="8226">
                  <c:v>1.7500000000000002E-2</c:v>
                </c:pt>
                <c:pt idx="8227">
                  <c:v>1.7500000000000002E-2</c:v>
                </c:pt>
                <c:pt idx="8228">
                  <c:v>1.7500000000000002E-2</c:v>
                </c:pt>
                <c:pt idx="8229">
                  <c:v>1.7500000000000002E-2</c:v>
                </c:pt>
                <c:pt idx="8230">
                  <c:v>1.7500000000000002E-2</c:v>
                </c:pt>
                <c:pt idx="8231">
                  <c:v>1.7500000000000002E-2</c:v>
                </c:pt>
                <c:pt idx="8232">
                  <c:v>1.7500000000000002E-2</c:v>
                </c:pt>
                <c:pt idx="8233">
                  <c:v>1.7500000000000002E-2</c:v>
                </c:pt>
                <c:pt idx="8234">
                  <c:v>1.7500000000000002E-2</c:v>
                </c:pt>
                <c:pt idx="8235">
                  <c:v>1.7500000000000002E-2</c:v>
                </c:pt>
                <c:pt idx="8236">
                  <c:v>1.7500000000000002E-2</c:v>
                </c:pt>
                <c:pt idx="8237">
                  <c:v>1.7500000000000002E-2</c:v>
                </c:pt>
                <c:pt idx="8238">
                  <c:v>1.7500000000000002E-2</c:v>
                </c:pt>
                <c:pt idx="8239">
                  <c:v>1.7500000000000002E-2</c:v>
                </c:pt>
                <c:pt idx="8240">
                  <c:v>1.7500000000000002E-2</c:v>
                </c:pt>
                <c:pt idx="8241">
                  <c:v>1.7500000000000002E-2</c:v>
                </c:pt>
                <c:pt idx="8242">
                  <c:v>1.7500000000000002E-2</c:v>
                </c:pt>
                <c:pt idx="8243">
                  <c:v>1.7500000000000002E-2</c:v>
                </c:pt>
                <c:pt idx="8244">
                  <c:v>2.5000000000000001E-2</c:v>
                </c:pt>
                <c:pt idx="8245">
                  <c:v>2.5000000000000001E-2</c:v>
                </c:pt>
                <c:pt idx="8246">
                  <c:v>2.5000000000000001E-2</c:v>
                </c:pt>
                <c:pt idx="8247">
                  <c:v>2.5000000000000001E-2</c:v>
                </c:pt>
                <c:pt idx="8248">
                  <c:v>2.5000000000000001E-2</c:v>
                </c:pt>
                <c:pt idx="8249">
                  <c:v>2.5000000000000001E-2</c:v>
                </c:pt>
                <c:pt idx="8250">
                  <c:v>2.5000000000000001E-2</c:v>
                </c:pt>
                <c:pt idx="8251">
                  <c:v>2.5000000000000001E-2</c:v>
                </c:pt>
                <c:pt idx="8252">
                  <c:v>2.5000000000000001E-2</c:v>
                </c:pt>
                <c:pt idx="8253">
                  <c:v>2.5000000000000001E-2</c:v>
                </c:pt>
                <c:pt idx="8254">
                  <c:v>2.5000000000000001E-2</c:v>
                </c:pt>
                <c:pt idx="8255">
                  <c:v>2.5000000000000001E-2</c:v>
                </c:pt>
                <c:pt idx="8256">
                  <c:v>2.5000000000000001E-2</c:v>
                </c:pt>
                <c:pt idx="8257">
                  <c:v>2.5000000000000001E-2</c:v>
                </c:pt>
                <c:pt idx="8258">
                  <c:v>2.5000000000000001E-2</c:v>
                </c:pt>
                <c:pt idx="8259">
                  <c:v>2.5000000000000001E-2</c:v>
                </c:pt>
                <c:pt idx="8260">
                  <c:v>2.5000000000000001E-2</c:v>
                </c:pt>
                <c:pt idx="8261">
                  <c:v>2.5000000000000001E-2</c:v>
                </c:pt>
                <c:pt idx="8262">
                  <c:v>2.5000000000000001E-2</c:v>
                </c:pt>
                <c:pt idx="8263">
                  <c:v>2.5000000000000001E-2</c:v>
                </c:pt>
                <c:pt idx="8264">
                  <c:v>2.5000000000000001E-2</c:v>
                </c:pt>
                <c:pt idx="8265">
                  <c:v>2.5000000000000001E-2</c:v>
                </c:pt>
                <c:pt idx="8266">
                  <c:v>2.5000000000000001E-2</c:v>
                </c:pt>
                <c:pt idx="8267">
                  <c:v>2.5000000000000001E-2</c:v>
                </c:pt>
                <c:pt idx="8268">
                  <c:v>2.5000000000000001E-2</c:v>
                </c:pt>
                <c:pt idx="8269">
                  <c:v>2.5000000000000001E-2</c:v>
                </c:pt>
                <c:pt idx="8270">
                  <c:v>2.5000000000000001E-2</c:v>
                </c:pt>
                <c:pt idx="8271">
                  <c:v>2.5000000000000001E-2</c:v>
                </c:pt>
                <c:pt idx="8272">
                  <c:v>2.5000000000000001E-2</c:v>
                </c:pt>
                <c:pt idx="8273">
                  <c:v>2.5000000000000001E-2</c:v>
                </c:pt>
                <c:pt idx="8274">
                  <c:v>2.5000000000000001E-2</c:v>
                </c:pt>
                <c:pt idx="8275">
                  <c:v>2.5000000000000001E-2</c:v>
                </c:pt>
                <c:pt idx="8276">
                  <c:v>2.5000000000000001E-2</c:v>
                </c:pt>
                <c:pt idx="8277">
                  <c:v>2.5000000000000001E-2</c:v>
                </c:pt>
                <c:pt idx="8278">
                  <c:v>2.5000000000000001E-2</c:v>
                </c:pt>
                <c:pt idx="8279">
                  <c:v>2.5000000000000001E-2</c:v>
                </c:pt>
                <c:pt idx="8280">
                  <c:v>2.5000000000000001E-2</c:v>
                </c:pt>
                <c:pt idx="8281">
                  <c:v>2.5000000000000001E-2</c:v>
                </c:pt>
                <c:pt idx="8282">
                  <c:v>2.5000000000000001E-2</c:v>
                </c:pt>
                <c:pt idx="8283">
                  <c:v>2.5000000000000001E-2</c:v>
                </c:pt>
                <c:pt idx="8284">
                  <c:v>2.5000000000000001E-2</c:v>
                </c:pt>
                <c:pt idx="8285">
                  <c:v>2.5000000000000001E-2</c:v>
                </c:pt>
                <c:pt idx="8286">
                  <c:v>2.5000000000000001E-2</c:v>
                </c:pt>
                <c:pt idx="8287">
                  <c:v>2.5000000000000001E-2</c:v>
                </c:pt>
                <c:pt idx="8288">
                  <c:v>2.5000000000000001E-2</c:v>
                </c:pt>
                <c:pt idx="8289">
                  <c:v>2.5000000000000001E-2</c:v>
                </c:pt>
                <c:pt idx="8290">
                  <c:v>2.5000000000000001E-2</c:v>
                </c:pt>
                <c:pt idx="8291">
                  <c:v>2.5000000000000001E-2</c:v>
                </c:pt>
                <c:pt idx="8292">
                  <c:v>2.5000000000000001E-2</c:v>
                </c:pt>
                <c:pt idx="8293">
                  <c:v>2.5000000000000001E-2</c:v>
                </c:pt>
                <c:pt idx="8294">
                  <c:v>2.5000000000000001E-2</c:v>
                </c:pt>
                <c:pt idx="8295">
                  <c:v>2.5000000000000001E-2</c:v>
                </c:pt>
                <c:pt idx="8296">
                  <c:v>2.5000000000000001E-2</c:v>
                </c:pt>
                <c:pt idx="8297">
                  <c:v>2.5000000000000001E-2</c:v>
                </c:pt>
                <c:pt idx="8298">
                  <c:v>2.5000000000000001E-2</c:v>
                </c:pt>
                <c:pt idx="8299">
                  <c:v>2.5000000000000001E-2</c:v>
                </c:pt>
                <c:pt idx="8300">
                  <c:v>3.2500000000000001E-2</c:v>
                </c:pt>
                <c:pt idx="8301">
                  <c:v>3.2500000000000001E-2</c:v>
                </c:pt>
                <c:pt idx="8302">
                  <c:v>3.2500000000000001E-2</c:v>
                </c:pt>
                <c:pt idx="8303">
                  <c:v>3.2500000000000001E-2</c:v>
                </c:pt>
                <c:pt idx="8304">
                  <c:v>3.2500000000000001E-2</c:v>
                </c:pt>
                <c:pt idx="8305">
                  <c:v>3.2500000000000001E-2</c:v>
                </c:pt>
                <c:pt idx="8306">
                  <c:v>3.2500000000000001E-2</c:v>
                </c:pt>
                <c:pt idx="8307">
                  <c:v>3.2500000000000001E-2</c:v>
                </c:pt>
                <c:pt idx="8308">
                  <c:v>3.2500000000000001E-2</c:v>
                </c:pt>
                <c:pt idx="8309">
                  <c:v>3.2500000000000001E-2</c:v>
                </c:pt>
                <c:pt idx="8310">
                  <c:v>3.2500000000000001E-2</c:v>
                </c:pt>
                <c:pt idx="8311">
                  <c:v>3.2500000000000001E-2</c:v>
                </c:pt>
                <c:pt idx="8312">
                  <c:v>3.2500000000000001E-2</c:v>
                </c:pt>
                <c:pt idx="8313">
                  <c:v>3.2500000000000001E-2</c:v>
                </c:pt>
                <c:pt idx="8314">
                  <c:v>3.2500000000000001E-2</c:v>
                </c:pt>
                <c:pt idx="8315">
                  <c:v>3.2500000000000001E-2</c:v>
                </c:pt>
                <c:pt idx="8316">
                  <c:v>3.2500000000000001E-2</c:v>
                </c:pt>
                <c:pt idx="8317">
                  <c:v>3.2500000000000001E-2</c:v>
                </c:pt>
                <c:pt idx="8318">
                  <c:v>3.2500000000000001E-2</c:v>
                </c:pt>
                <c:pt idx="8319">
                  <c:v>3.2500000000000001E-2</c:v>
                </c:pt>
                <c:pt idx="8320">
                  <c:v>3.2500000000000001E-2</c:v>
                </c:pt>
                <c:pt idx="8321">
                  <c:v>3.2500000000000001E-2</c:v>
                </c:pt>
                <c:pt idx="8322">
                  <c:v>3.2500000000000001E-2</c:v>
                </c:pt>
                <c:pt idx="8323">
                  <c:v>3.2500000000000001E-2</c:v>
                </c:pt>
                <c:pt idx="8324">
                  <c:v>3.2500000000000001E-2</c:v>
                </c:pt>
                <c:pt idx="8325">
                  <c:v>3.2500000000000001E-2</c:v>
                </c:pt>
                <c:pt idx="8326">
                  <c:v>3.2500000000000001E-2</c:v>
                </c:pt>
                <c:pt idx="8327">
                  <c:v>3.2500000000000001E-2</c:v>
                </c:pt>
                <c:pt idx="8328">
                  <c:v>3.2500000000000001E-2</c:v>
                </c:pt>
                <c:pt idx="8329">
                  <c:v>3.2500000000000001E-2</c:v>
                </c:pt>
                <c:pt idx="8330">
                  <c:v>3.2500000000000001E-2</c:v>
                </c:pt>
                <c:pt idx="8331">
                  <c:v>3.2500000000000001E-2</c:v>
                </c:pt>
                <c:pt idx="8332">
                  <c:v>3.2500000000000001E-2</c:v>
                </c:pt>
                <c:pt idx="8333">
                  <c:v>3.2500000000000001E-2</c:v>
                </c:pt>
                <c:pt idx="8334">
                  <c:v>3.2500000000000001E-2</c:v>
                </c:pt>
                <c:pt idx="8335">
                  <c:v>3.2500000000000001E-2</c:v>
                </c:pt>
                <c:pt idx="8336">
                  <c:v>3.2500000000000001E-2</c:v>
                </c:pt>
                <c:pt idx="8337">
                  <c:v>3.2500000000000001E-2</c:v>
                </c:pt>
                <c:pt idx="8338">
                  <c:v>3.2500000000000001E-2</c:v>
                </c:pt>
                <c:pt idx="8339">
                  <c:v>3.2500000000000001E-2</c:v>
                </c:pt>
                <c:pt idx="8340">
                  <c:v>3.2500000000000001E-2</c:v>
                </c:pt>
                <c:pt idx="8341">
                  <c:v>3.2500000000000001E-2</c:v>
                </c:pt>
                <c:pt idx="8342">
                  <c:v>0.04</c:v>
                </c:pt>
                <c:pt idx="8343">
                  <c:v>0.04</c:v>
                </c:pt>
                <c:pt idx="8344">
                  <c:v>0.04</c:v>
                </c:pt>
                <c:pt idx="8345">
                  <c:v>0.04</c:v>
                </c:pt>
                <c:pt idx="8346">
                  <c:v>0.04</c:v>
                </c:pt>
                <c:pt idx="8347">
                  <c:v>0.04</c:v>
                </c:pt>
                <c:pt idx="8348">
                  <c:v>0.04</c:v>
                </c:pt>
                <c:pt idx="8349">
                  <c:v>0.04</c:v>
                </c:pt>
                <c:pt idx="8350">
                  <c:v>0.04</c:v>
                </c:pt>
                <c:pt idx="8351">
                  <c:v>0.04</c:v>
                </c:pt>
                <c:pt idx="8352">
                  <c:v>0.04</c:v>
                </c:pt>
                <c:pt idx="8353">
                  <c:v>0.04</c:v>
                </c:pt>
                <c:pt idx="8354">
                  <c:v>0.04</c:v>
                </c:pt>
                <c:pt idx="8355">
                  <c:v>0.04</c:v>
                </c:pt>
                <c:pt idx="8356">
                  <c:v>0.04</c:v>
                </c:pt>
                <c:pt idx="8357">
                  <c:v>0.04</c:v>
                </c:pt>
                <c:pt idx="8358">
                  <c:v>0.04</c:v>
                </c:pt>
                <c:pt idx="8359">
                  <c:v>0.04</c:v>
                </c:pt>
                <c:pt idx="8360">
                  <c:v>0.04</c:v>
                </c:pt>
                <c:pt idx="8361">
                  <c:v>0.04</c:v>
                </c:pt>
                <c:pt idx="8362">
                  <c:v>0.04</c:v>
                </c:pt>
                <c:pt idx="8363">
                  <c:v>0.04</c:v>
                </c:pt>
                <c:pt idx="8364">
                  <c:v>0.04</c:v>
                </c:pt>
                <c:pt idx="8365">
                  <c:v>0.04</c:v>
                </c:pt>
                <c:pt idx="8366">
                  <c:v>0.04</c:v>
                </c:pt>
                <c:pt idx="8367">
                  <c:v>0.04</c:v>
                </c:pt>
                <c:pt idx="8368">
                  <c:v>0.04</c:v>
                </c:pt>
                <c:pt idx="8369">
                  <c:v>0.04</c:v>
                </c:pt>
                <c:pt idx="8370">
                  <c:v>0.04</c:v>
                </c:pt>
                <c:pt idx="8371">
                  <c:v>0.04</c:v>
                </c:pt>
                <c:pt idx="8372">
                  <c:v>0.04</c:v>
                </c:pt>
                <c:pt idx="8373">
                  <c:v>0.04</c:v>
                </c:pt>
                <c:pt idx="8374">
                  <c:v>0.04</c:v>
                </c:pt>
                <c:pt idx="8375">
                  <c:v>0.04</c:v>
                </c:pt>
                <c:pt idx="8376">
                  <c:v>0.04</c:v>
                </c:pt>
                <c:pt idx="8377">
                  <c:v>0.04</c:v>
                </c:pt>
                <c:pt idx="8378">
                  <c:v>0.04</c:v>
                </c:pt>
                <c:pt idx="8379">
                  <c:v>0.04</c:v>
                </c:pt>
                <c:pt idx="8380">
                  <c:v>0.04</c:v>
                </c:pt>
                <c:pt idx="8381">
                  <c:v>0.04</c:v>
                </c:pt>
                <c:pt idx="8382">
                  <c:v>0.04</c:v>
                </c:pt>
                <c:pt idx="8383">
                  <c:v>0.04</c:v>
                </c:pt>
                <c:pt idx="8384">
                  <c:v>4.4999999999999998E-2</c:v>
                </c:pt>
                <c:pt idx="8385">
                  <c:v>4.4999999999999998E-2</c:v>
                </c:pt>
                <c:pt idx="8386">
                  <c:v>4.4999999999999998E-2</c:v>
                </c:pt>
                <c:pt idx="8387">
                  <c:v>4.4999999999999998E-2</c:v>
                </c:pt>
                <c:pt idx="8388">
                  <c:v>4.4999999999999998E-2</c:v>
                </c:pt>
                <c:pt idx="8389">
                  <c:v>4.4999999999999998E-2</c:v>
                </c:pt>
                <c:pt idx="8390">
                  <c:v>4.4999999999999998E-2</c:v>
                </c:pt>
                <c:pt idx="8391">
                  <c:v>4.4999999999999998E-2</c:v>
                </c:pt>
                <c:pt idx="8392">
                  <c:v>4.4999999999999998E-2</c:v>
                </c:pt>
                <c:pt idx="8393">
                  <c:v>4.4999999999999998E-2</c:v>
                </c:pt>
                <c:pt idx="8394">
                  <c:v>4.4999999999999998E-2</c:v>
                </c:pt>
                <c:pt idx="8395">
                  <c:v>4.4999999999999998E-2</c:v>
                </c:pt>
                <c:pt idx="8396">
                  <c:v>4.4999999999999998E-2</c:v>
                </c:pt>
                <c:pt idx="8397">
                  <c:v>4.4999999999999998E-2</c:v>
                </c:pt>
                <c:pt idx="8398">
                  <c:v>4.4999999999999998E-2</c:v>
                </c:pt>
                <c:pt idx="8399">
                  <c:v>4.4999999999999998E-2</c:v>
                </c:pt>
                <c:pt idx="8400">
                  <c:v>4.4999999999999998E-2</c:v>
                </c:pt>
                <c:pt idx="8401">
                  <c:v>4.4999999999999998E-2</c:v>
                </c:pt>
                <c:pt idx="8402">
                  <c:v>4.4999999999999998E-2</c:v>
                </c:pt>
                <c:pt idx="8403">
                  <c:v>4.4999999999999998E-2</c:v>
                </c:pt>
                <c:pt idx="8404">
                  <c:v>4.4999999999999998E-2</c:v>
                </c:pt>
                <c:pt idx="8405">
                  <c:v>4.4999999999999998E-2</c:v>
                </c:pt>
                <c:pt idx="8406">
                  <c:v>4.4999999999999998E-2</c:v>
                </c:pt>
                <c:pt idx="8407">
                  <c:v>4.4999999999999998E-2</c:v>
                </c:pt>
                <c:pt idx="8408">
                  <c:v>4.4999999999999998E-2</c:v>
                </c:pt>
                <c:pt idx="8409">
                  <c:v>4.4999999999999998E-2</c:v>
                </c:pt>
                <c:pt idx="8410">
                  <c:v>4.4999999999999998E-2</c:v>
                </c:pt>
                <c:pt idx="8411">
                  <c:v>4.4999999999999998E-2</c:v>
                </c:pt>
                <c:pt idx="8412">
                  <c:v>4.4999999999999998E-2</c:v>
                </c:pt>
                <c:pt idx="8413">
                  <c:v>4.4999999999999998E-2</c:v>
                </c:pt>
                <c:pt idx="8414">
                  <c:v>4.4999999999999998E-2</c:v>
                </c:pt>
                <c:pt idx="8415">
                  <c:v>4.4999999999999998E-2</c:v>
                </c:pt>
                <c:pt idx="8416">
                  <c:v>4.4999999999999998E-2</c:v>
                </c:pt>
                <c:pt idx="8417">
                  <c:v>4.4999999999999998E-2</c:v>
                </c:pt>
                <c:pt idx="8418">
                  <c:v>4.4999999999999998E-2</c:v>
                </c:pt>
                <c:pt idx="8419">
                  <c:v>4.4999999999999998E-2</c:v>
                </c:pt>
                <c:pt idx="8420">
                  <c:v>4.4999999999999998E-2</c:v>
                </c:pt>
                <c:pt idx="8421">
                  <c:v>4.4999999999999998E-2</c:v>
                </c:pt>
                <c:pt idx="8422">
                  <c:v>4.4999999999999998E-2</c:v>
                </c:pt>
                <c:pt idx="8423">
                  <c:v>4.4999999999999998E-2</c:v>
                </c:pt>
                <c:pt idx="8424">
                  <c:v>4.4999999999999998E-2</c:v>
                </c:pt>
                <c:pt idx="8425">
                  <c:v>4.4999999999999998E-2</c:v>
                </c:pt>
                <c:pt idx="8426">
                  <c:v>4.4999999999999998E-2</c:v>
                </c:pt>
                <c:pt idx="8427">
                  <c:v>4.4999999999999998E-2</c:v>
                </c:pt>
                <c:pt idx="8428">
                  <c:v>4.4999999999999998E-2</c:v>
                </c:pt>
                <c:pt idx="8429">
                  <c:v>4.4999999999999998E-2</c:v>
                </c:pt>
                <c:pt idx="8430">
                  <c:v>4.4999999999999998E-2</c:v>
                </c:pt>
                <c:pt idx="8431">
                  <c:v>4.4999999999999998E-2</c:v>
                </c:pt>
                <c:pt idx="8432">
                  <c:v>4.4999999999999998E-2</c:v>
                </c:pt>
                <c:pt idx="8433">
                  <c:v>4.7500000000000001E-2</c:v>
                </c:pt>
                <c:pt idx="8434">
                  <c:v>4.7500000000000001E-2</c:v>
                </c:pt>
                <c:pt idx="8435">
                  <c:v>4.7500000000000001E-2</c:v>
                </c:pt>
                <c:pt idx="8436">
                  <c:v>4.7500000000000001E-2</c:v>
                </c:pt>
                <c:pt idx="8437">
                  <c:v>4.7500000000000001E-2</c:v>
                </c:pt>
                <c:pt idx="8438">
                  <c:v>4.7500000000000001E-2</c:v>
                </c:pt>
                <c:pt idx="8439">
                  <c:v>4.7500000000000001E-2</c:v>
                </c:pt>
                <c:pt idx="8440">
                  <c:v>4.7500000000000001E-2</c:v>
                </c:pt>
                <c:pt idx="8441">
                  <c:v>4.7500000000000001E-2</c:v>
                </c:pt>
                <c:pt idx="8442">
                  <c:v>4.7500000000000001E-2</c:v>
                </c:pt>
                <c:pt idx="8443">
                  <c:v>4.7500000000000001E-2</c:v>
                </c:pt>
                <c:pt idx="8444">
                  <c:v>4.7500000000000001E-2</c:v>
                </c:pt>
                <c:pt idx="8445">
                  <c:v>4.7500000000000001E-2</c:v>
                </c:pt>
                <c:pt idx="8446">
                  <c:v>4.7500000000000001E-2</c:v>
                </c:pt>
                <c:pt idx="8447">
                  <c:v>4.7500000000000001E-2</c:v>
                </c:pt>
                <c:pt idx="8448">
                  <c:v>4.7500000000000001E-2</c:v>
                </c:pt>
                <c:pt idx="8449">
                  <c:v>4.7500000000000001E-2</c:v>
                </c:pt>
                <c:pt idx="8450">
                  <c:v>4.7500000000000001E-2</c:v>
                </c:pt>
                <c:pt idx="8451">
                  <c:v>4.7500000000000001E-2</c:v>
                </c:pt>
                <c:pt idx="8452">
                  <c:v>4.7500000000000001E-2</c:v>
                </c:pt>
                <c:pt idx="8453">
                  <c:v>4.7500000000000001E-2</c:v>
                </c:pt>
                <c:pt idx="8454">
                  <c:v>4.7500000000000001E-2</c:v>
                </c:pt>
                <c:pt idx="8455">
                  <c:v>4.7500000000000001E-2</c:v>
                </c:pt>
                <c:pt idx="8456">
                  <c:v>4.7500000000000001E-2</c:v>
                </c:pt>
                <c:pt idx="8457">
                  <c:v>4.7500000000000001E-2</c:v>
                </c:pt>
                <c:pt idx="8458">
                  <c:v>4.7500000000000001E-2</c:v>
                </c:pt>
                <c:pt idx="8459">
                  <c:v>4.7500000000000001E-2</c:v>
                </c:pt>
                <c:pt idx="8460">
                  <c:v>4.7500000000000001E-2</c:v>
                </c:pt>
                <c:pt idx="8461">
                  <c:v>4.7500000000000001E-2</c:v>
                </c:pt>
                <c:pt idx="8462">
                  <c:v>4.7500000000000001E-2</c:v>
                </c:pt>
                <c:pt idx="8463">
                  <c:v>4.7500000000000001E-2</c:v>
                </c:pt>
                <c:pt idx="8464">
                  <c:v>4.7500000000000001E-2</c:v>
                </c:pt>
                <c:pt idx="8465">
                  <c:v>4.7500000000000001E-2</c:v>
                </c:pt>
                <c:pt idx="8466">
                  <c:v>4.7500000000000001E-2</c:v>
                </c:pt>
                <c:pt idx="8467">
                  <c:v>4.7500000000000001E-2</c:v>
                </c:pt>
                <c:pt idx="8468">
                  <c:v>4.7500000000000001E-2</c:v>
                </c:pt>
                <c:pt idx="8469">
                  <c:v>4.7500000000000001E-2</c:v>
                </c:pt>
                <c:pt idx="8470">
                  <c:v>4.7500000000000001E-2</c:v>
                </c:pt>
                <c:pt idx="8471">
                  <c:v>4.7500000000000001E-2</c:v>
                </c:pt>
                <c:pt idx="8472">
                  <c:v>4.7500000000000001E-2</c:v>
                </c:pt>
                <c:pt idx="8473">
                  <c:v>4.7500000000000001E-2</c:v>
                </c:pt>
                <c:pt idx="8474">
                  <c:v>4.7500000000000001E-2</c:v>
                </c:pt>
                <c:pt idx="8475">
                  <c:v>4.7500000000000001E-2</c:v>
                </c:pt>
                <c:pt idx="8476">
                  <c:v>4.7500000000000001E-2</c:v>
                </c:pt>
                <c:pt idx="8477">
                  <c:v>4.7500000000000001E-2</c:v>
                </c:pt>
                <c:pt idx="8478">
                  <c:v>4.7500000000000001E-2</c:v>
                </c:pt>
                <c:pt idx="8479">
                  <c:v>4.7500000000000001E-2</c:v>
                </c:pt>
                <c:pt idx="8480">
                  <c:v>4.7500000000000001E-2</c:v>
                </c:pt>
                <c:pt idx="8481">
                  <c:v>4.7500000000000001E-2</c:v>
                </c:pt>
                <c:pt idx="8482">
                  <c:v>0.05</c:v>
                </c:pt>
                <c:pt idx="8483">
                  <c:v>0.05</c:v>
                </c:pt>
                <c:pt idx="8484">
                  <c:v>0.05</c:v>
                </c:pt>
                <c:pt idx="8485">
                  <c:v>0.05</c:v>
                </c:pt>
                <c:pt idx="8486">
                  <c:v>0.05</c:v>
                </c:pt>
                <c:pt idx="8487">
                  <c:v>0.05</c:v>
                </c:pt>
                <c:pt idx="8488">
                  <c:v>0.05</c:v>
                </c:pt>
                <c:pt idx="8489">
                  <c:v>0.05</c:v>
                </c:pt>
                <c:pt idx="8490">
                  <c:v>0.05</c:v>
                </c:pt>
                <c:pt idx="8491">
                  <c:v>0.05</c:v>
                </c:pt>
                <c:pt idx="8492">
                  <c:v>0.05</c:v>
                </c:pt>
                <c:pt idx="8493">
                  <c:v>0.05</c:v>
                </c:pt>
                <c:pt idx="8494">
                  <c:v>0.05</c:v>
                </c:pt>
                <c:pt idx="8495">
                  <c:v>0.05</c:v>
                </c:pt>
                <c:pt idx="8496">
                  <c:v>0.05</c:v>
                </c:pt>
                <c:pt idx="8497">
                  <c:v>0.05</c:v>
                </c:pt>
                <c:pt idx="8498">
                  <c:v>0.05</c:v>
                </c:pt>
                <c:pt idx="8499">
                  <c:v>0.05</c:v>
                </c:pt>
                <c:pt idx="8500">
                  <c:v>0.05</c:v>
                </c:pt>
                <c:pt idx="8501">
                  <c:v>0.05</c:v>
                </c:pt>
                <c:pt idx="8502">
                  <c:v>0.05</c:v>
                </c:pt>
                <c:pt idx="8503">
                  <c:v>0.05</c:v>
                </c:pt>
                <c:pt idx="8504">
                  <c:v>0.05</c:v>
                </c:pt>
                <c:pt idx="8505">
                  <c:v>0.05</c:v>
                </c:pt>
                <c:pt idx="8506">
                  <c:v>0.05</c:v>
                </c:pt>
                <c:pt idx="8507">
                  <c:v>0.05</c:v>
                </c:pt>
                <c:pt idx="8508">
                  <c:v>0.05</c:v>
                </c:pt>
                <c:pt idx="8509">
                  <c:v>0.05</c:v>
                </c:pt>
                <c:pt idx="8510">
                  <c:v>0.05</c:v>
                </c:pt>
                <c:pt idx="8511">
                  <c:v>0.05</c:v>
                </c:pt>
                <c:pt idx="8512">
                  <c:v>0.05</c:v>
                </c:pt>
                <c:pt idx="8513">
                  <c:v>0.05</c:v>
                </c:pt>
                <c:pt idx="8514">
                  <c:v>0.05</c:v>
                </c:pt>
                <c:pt idx="8515">
                  <c:v>0.05</c:v>
                </c:pt>
                <c:pt idx="8516">
                  <c:v>0.05</c:v>
                </c:pt>
                <c:pt idx="8517">
                  <c:v>0.05</c:v>
                </c:pt>
                <c:pt idx="8518">
                  <c:v>0.05</c:v>
                </c:pt>
                <c:pt idx="8519">
                  <c:v>0.05</c:v>
                </c:pt>
                <c:pt idx="8520">
                  <c:v>0.05</c:v>
                </c:pt>
                <c:pt idx="8521">
                  <c:v>0.05</c:v>
                </c:pt>
                <c:pt idx="8522">
                  <c:v>0.05</c:v>
                </c:pt>
                <c:pt idx="8523">
                  <c:v>0.05</c:v>
                </c:pt>
                <c:pt idx="8524">
                  <c:v>5.2499999999999998E-2</c:v>
                </c:pt>
                <c:pt idx="8525">
                  <c:v>5.2499999999999998E-2</c:v>
                </c:pt>
                <c:pt idx="8526">
                  <c:v>5.2499999999999998E-2</c:v>
                </c:pt>
                <c:pt idx="8527">
                  <c:v>5.2499999999999998E-2</c:v>
                </c:pt>
                <c:pt idx="8528">
                  <c:v>5.2499999999999998E-2</c:v>
                </c:pt>
                <c:pt idx="8529">
                  <c:v>5.2499999999999998E-2</c:v>
                </c:pt>
                <c:pt idx="8530">
                  <c:v>5.2499999999999998E-2</c:v>
                </c:pt>
                <c:pt idx="8531">
                  <c:v>5.2499999999999998E-2</c:v>
                </c:pt>
                <c:pt idx="8532">
                  <c:v>5.2499999999999998E-2</c:v>
                </c:pt>
                <c:pt idx="8533">
                  <c:v>5.2499999999999998E-2</c:v>
                </c:pt>
                <c:pt idx="8534">
                  <c:v>5.2499999999999998E-2</c:v>
                </c:pt>
                <c:pt idx="8535">
                  <c:v>5.2499999999999998E-2</c:v>
                </c:pt>
                <c:pt idx="8536">
                  <c:v>5.2499999999999998E-2</c:v>
                </c:pt>
                <c:pt idx="8537">
                  <c:v>5.2499999999999998E-2</c:v>
                </c:pt>
                <c:pt idx="8538">
                  <c:v>5.2499999999999998E-2</c:v>
                </c:pt>
                <c:pt idx="8539">
                  <c:v>5.2499999999999998E-2</c:v>
                </c:pt>
                <c:pt idx="8540">
                  <c:v>5.2499999999999998E-2</c:v>
                </c:pt>
                <c:pt idx="8541">
                  <c:v>5.2499999999999998E-2</c:v>
                </c:pt>
                <c:pt idx="8542">
                  <c:v>5.2499999999999998E-2</c:v>
                </c:pt>
                <c:pt idx="8543">
                  <c:v>5.2499999999999998E-2</c:v>
                </c:pt>
                <c:pt idx="8544">
                  <c:v>5.2499999999999998E-2</c:v>
                </c:pt>
                <c:pt idx="8545">
                  <c:v>5.2499999999999998E-2</c:v>
                </c:pt>
                <c:pt idx="8546">
                  <c:v>5.2499999999999998E-2</c:v>
                </c:pt>
                <c:pt idx="8547">
                  <c:v>5.2499999999999998E-2</c:v>
                </c:pt>
                <c:pt idx="8548">
                  <c:v>5.2499999999999998E-2</c:v>
                </c:pt>
                <c:pt idx="8549">
                  <c:v>5.2499999999999998E-2</c:v>
                </c:pt>
                <c:pt idx="8550">
                  <c:v>5.2499999999999998E-2</c:v>
                </c:pt>
                <c:pt idx="8551">
                  <c:v>5.2499999999999998E-2</c:v>
                </c:pt>
                <c:pt idx="8552">
                  <c:v>5.2499999999999998E-2</c:v>
                </c:pt>
                <c:pt idx="8553">
                  <c:v>5.2499999999999998E-2</c:v>
                </c:pt>
                <c:pt idx="8554">
                  <c:v>5.2499999999999998E-2</c:v>
                </c:pt>
                <c:pt idx="8555">
                  <c:v>5.2499999999999998E-2</c:v>
                </c:pt>
                <c:pt idx="8556">
                  <c:v>5.2499999999999998E-2</c:v>
                </c:pt>
                <c:pt idx="8557">
                  <c:v>5.2499999999999998E-2</c:v>
                </c:pt>
                <c:pt idx="8558">
                  <c:v>5.2499999999999998E-2</c:v>
                </c:pt>
                <c:pt idx="8559">
                  <c:v>5.2499999999999998E-2</c:v>
                </c:pt>
                <c:pt idx="8560">
                  <c:v>5.2499999999999998E-2</c:v>
                </c:pt>
                <c:pt idx="8561">
                  <c:v>5.2499999999999998E-2</c:v>
                </c:pt>
                <c:pt idx="8562">
                  <c:v>5.2499999999999998E-2</c:v>
                </c:pt>
                <c:pt idx="8563">
                  <c:v>5.2499999999999998E-2</c:v>
                </c:pt>
                <c:pt idx="8564">
                  <c:v>5.2499999999999998E-2</c:v>
                </c:pt>
                <c:pt idx="8565">
                  <c:v>5.2499999999999998E-2</c:v>
                </c:pt>
                <c:pt idx="8566">
                  <c:v>5.2499999999999998E-2</c:v>
                </c:pt>
                <c:pt idx="8567">
                  <c:v>5.2499999999999998E-2</c:v>
                </c:pt>
                <c:pt idx="8568">
                  <c:v>5.2499999999999998E-2</c:v>
                </c:pt>
                <c:pt idx="8569">
                  <c:v>5.2499999999999998E-2</c:v>
                </c:pt>
                <c:pt idx="8570">
                  <c:v>5.2499999999999998E-2</c:v>
                </c:pt>
                <c:pt idx="8571">
                  <c:v>5.2499999999999998E-2</c:v>
                </c:pt>
                <c:pt idx="8572">
                  <c:v>5.2499999999999998E-2</c:v>
                </c:pt>
                <c:pt idx="8573">
                  <c:v>5.2499999999999998E-2</c:v>
                </c:pt>
                <c:pt idx="8574">
                  <c:v>5.2499999999999998E-2</c:v>
                </c:pt>
                <c:pt idx="8575">
                  <c:v>5.2499999999999998E-2</c:v>
                </c:pt>
                <c:pt idx="8576">
                  <c:v>5.2499999999999998E-2</c:v>
                </c:pt>
                <c:pt idx="8577">
                  <c:v>5.2499999999999998E-2</c:v>
                </c:pt>
                <c:pt idx="8578">
                  <c:v>5.2499999999999998E-2</c:v>
                </c:pt>
                <c:pt idx="8579">
                  <c:v>5.2499999999999998E-2</c:v>
                </c:pt>
                <c:pt idx="8580">
                  <c:v>5.2499999999999998E-2</c:v>
                </c:pt>
                <c:pt idx="8581">
                  <c:v>5.2499999999999998E-2</c:v>
                </c:pt>
                <c:pt idx="8582">
                  <c:v>5.2499999999999998E-2</c:v>
                </c:pt>
                <c:pt idx="8583">
                  <c:v>5.2499999999999998E-2</c:v>
                </c:pt>
                <c:pt idx="8584">
                  <c:v>5.2499999999999998E-2</c:v>
                </c:pt>
                <c:pt idx="8585">
                  <c:v>5.2499999999999998E-2</c:v>
                </c:pt>
                <c:pt idx="8586">
                  <c:v>5.2499999999999998E-2</c:v>
                </c:pt>
                <c:pt idx="8587">
                  <c:v>5.2499999999999998E-2</c:v>
                </c:pt>
                <c:pt idx="8588">
                  <c:v>5.2499999999999998E-2</c:v>
                </c:pt>
                <c:pt idx="8589">
                  <c:v>5.2499999999999998E-2</c:v>
                </c:pt>
                <c:pt idx="8590">
                  <c:v>5.2499999999999998E-2</c:v>
                </c:pt>
                <c:pt idx="8591">
                  <c:v>5.2499999999999998E-2</c:v>
                </c:pt>
                <c:pt idx="8592">
                  <c:v>5.2499999999999998E-2</c:v>
                </c:pt>
                <c:pt idx="8593">
                  <c:v>5.2499999999999998E-2</c:v>
                </c:pt>
                <c:pt idx="8594">
                  <c:v>5.2499999999999998E-2</c:v>
                </c:pt>
                <c:pt idx="8595">
                  <c:v>5.2499999999999998E-2</c:v>
                </c:pt>
                <c:pt idx="8596">
                  <c:v>5.2499999999999998E-2</c:v>
                </c:pt>
                <c:pt idx="8597">
                  <c:v>5.2499999999999998E-2</c:v>
                </c:pt>
                <c:pt idx="8598">
                  <c:v>5.2499999999999998E-2</c:v>
                </c:pt>
                <c:pt idx="8599">
                  <c:v>5.2499999999999998E-2</c:v>
                </c:pt>
                <c:pt idx="8600">
                  <c:v>5.2499999999999998E-2</c:v>
                </c:pt>
                <c:pt idx="8601">
                  <c:v>5.2499999999999998E-2</c:v>
                </c:pt>
                <c:pt idx="8602">
                  <c:v>5.2499999999999998E-2</c:v>
                </c:pt>
                <c:pt idx="8603">
                  <c:v>5.2499999999999998E-2</c:v>
                </c:pt>
                <c:pt idx="8604">
                  <c:v>5.2499999999999998E-2</c:v>
                </c:pt>
                <c:pt idx="8605">
                  <c:v>5.2499999999999998E-2</c:v>
                </c:pt>
                <c:pt idx="8606">
                  <c:v>5.2499999999999998E-2</c:v>
                </c:pt>
                <c:pt idx="8607">
                  <c:v>5.2499999999999998E-2</c:v>
                </c:pt>
                <c:pt idx="8608">
                  <c:v>5.5E-2</c:v>
                </c:pt>
                <c:pt idx="8609">
                  <c:v>5.5E-2</c:v>
                </c:pt>
                <c:pt idx="8610">
                  <c:v>5.5E-2</c:v>
                </c:pt>
                <c:pt idx="8611">
                  <c:v>5.5E-2</c:v>
                </c:pt>
                <c:pt idx="8612">
                  <c:v>5.5E-2</c:v>
                </c:pt>
                <c:pt idx="8613">
                  <c:v>5.5E-2</c:v>
                </c:pt>
                <c:pt idx="8614">
                  <c:v>5.5E-2</c:v>
                </c:pt>
                <c:pt idx="8615">
                  <c:v>5.5E-2</c:v>
                </c:pt>
                <c:pt idx="8616">
                  <c:v>5.5E-2</c:v>
                </c:pt>
                <c:pt idx="8617">
                  <c:v>5.5E-2</c:v>
                </c:pt>
                <c:pt idx="8618">
                  <c:v>5.5E-2</c:v>
                </c:pt>
                <c:pt idx="8619">
                  <c:v>5.5E-2</c:v>
                </c:pt>
                <c:pt idx="8620">
                  <c:v>5.5E-2</c:v>
                </c:pt>
                <c:pt idx="8621">
                  <c:v>5.5E-2</c:v>
                </c:pt>
                <c:pt idx="8622">
                  <c:v>5.5E-2</c:v>
                </c:pt>
                <c:pt idx="8623">
                  <c:v>5.5E-2</c:v>
                </c:pt>
                <c:pt idx="8624">
                  <c:v>5.5E-2</c:v>
                </c:pt>
                <c:pt idx="8625">
                  <c:v>5.5E-2</c:v>
                </c:pt>
                <c:pt idx="8626">
                  <c:v>5.5E-2</c:v>
                </c:pt>
                <c:pt idx="8627">
                  <c:v>5.5E-2</c:v>
                </c:pt>
                <c:pt idx="8628">
                  <c:v>5.5E-2</c:v>
                </c:pt>
                <c:pt idx="8629">
                  <c:v>5.5E-2</c:v>
                </c:pt>
                <c:pt idx="8630">
                  <c:v>5.5E-2</c:v>
                </c:pt>
                <c:pt idx="8631">
                  <c:v>5.5E-2</c:v>
                </c:pt>
                <c:pt idx="8632">
                  <c:v>5.5E-2</c:v>
                </c:pt>
                <c:pt idx="8633">
                  <c:v>5.5E-2</c:v>
                </c:pt>
                <c:pt idx="8634">
                  <c:v>5.5E-2</c:v>
                </c:pt>
                <c:pt idx="8635">
                  <c:v>5.5E-2</c:v>
                </c:pt>
                <c:pt idx="8636">
                  <c:v>5.5E-2</c:v>
                </c:pt>
                <c:pt idx="8637">
                  <c:v>5.5E-2</c:v>
                </c:pt>
                <c:pt idx="8638">
                  <c:v>5.5E-2</c:v>
                </c:pt>
                <c:pt idx="8639">
                  <c:v>5.5E-2</c:v>
                </c:pt>
                <c:pt idx="8640">
                  <c:v>5.5E-2</c:v>
                </c:pt>
                <c:pt idx="8641">
                  <c:v>5.5E-2</c:v>
                </c:pt>
                <c:pt idx="8642">
                  <c:v>5.5E-2</c:v>
                </c:pt>
                <c:pt idx="8643">
                  <c:v>5.5E-2</c:v>
                </c:pt>
                <c:pt idx="8644">
                  <c:v>5.5E-2</c:v>
                </c:pt>
                <c:pt idx="8645">
                  <c:v>5.5E-2</c:v>
                </c:pt>
                <c:pt idx="8646">
                  <c:v>5.5E-2</c:v>
                </c:pt>
                <c:pt idx="8647">
                  <c:v>5.5E-2</c:v>
                </c:pt>
                <c:pt idx="8648">
                  <c:v>5.5E-2</c:v>
                </c:pt>
                <c:pt idx="8649">
                  <c:v>5.5E-2</c:v>
                </c:pt>
                <c:pt idx="8650">
                  <c:v>5.5E-2</c:v>
                </c:pt>
                <c:pt idx="8651">
                  <c:v>5.5E-2</c:v>
                </c:pt>
                <c:pt idx="8652">
                  <c:v>5.5E-2</c:v>
                </c:pt>
                <c:pt idx="8653">
                  <c:v>5.5E-2</c:v>
                </c:pt>
                <c:pt idx="8654">
                  <c:v>5.5E-2</c:v>
                </c:pt>
                <c:pt idx="8655">
                  <c:v>5.5E-2</c:v>
                </c:pt>
                <c:pt idx="8656">
                  <c:v>5.5E-2</c:v>
                </c:pt>
                <c:pt idx="8657">
                  <c:v>5.5E-2</c:v>
                </c:pt>
                <c:pt idx="8658">
                  <c:v>5.5E-2</c:v>
                </c:pt>
                <c:pt idx="8659">
                  <c:v>5.5E-2</c:v>
                </c:pt>
                <c:pt idx="8660">
                  <c:v>5.5E-2</c:v>
                </c:pt>
                <c:pt idx="8661">
                  <c:v>5.5E-2</c:v>
                </c:pt>
                <c:pt idx="8662">
                  <c:v>5.5E-2</c:v>
                </c:pt>
                <c:pt idx="8663">
                  <c:v>5.5E-2</c:v>
                </c:pt>
                <c:pt idx="8664">
                  <c:v>5.5E-2</c:v>
                </c:pt>
                <c:pt idx="8665">
                  <c:v>5.5E-2</c:v>
                </c:pt>
                <c:pt idx="8666">
                  <c:v>5.5E-2</c:v>
                </c:pt>
                <c:pt idx="8667">
                  <c:v>5.5E-2</c:v>
                </c:pt>
                <c:pt idx="8668">
                  <c:v>5.5E-2</c:v>
                </c:pt>
                <c:pt idx="8669">
                  <c:v>5.5E-2</c:v>
                </c:pt>
                <c:pt idx="8670">
                  <c:v>5.5E-2</c:v>
                </c:pt>
                <c:pt idx="8671">
                  <c:v>5.5E-2</c:v>
                </c:pt>
                <c:pt idx="8672">
                  <c:v>5.5E-2</c:v>
                </c:pt>
                <c:pt idx="8673">
                  <c:v>5.5E-2</c:v>
                </c:pt>
                <c:pt idx="8674">
                  <c:v>5.5E-2</c:v>
                </c:pt>
                <c:pt idx="8675">
                  <c:v>5.5E-2</c:v>
                </c:pt>
                <c:pt idx="8676">
                  <c:v>5.5E-2</c:v>
                </c:pt>
                <c:pt idx="8677">
                  <c:v>5.5E-2</c:v>
                </c:pt>
                <c:pt idx="8678">
                  <c:v>5.5E-2</c:v>
                </c:pt>
                <c:pt idx="8679">
                  <c:v>5.5E-2</c:v>
                </c:pt>
                <c:pt idx="8680">
                  <c:v>5.5E-2</c:v>
                </c:pt>
                <c:pt idx="8681">
                  <c:v>5.5E-2</c:v>
                </c:pt>
                <c:pt idx="8682">
                  <c:v>5.5E-2</c:v>
                </c:pt>
                <c:pt idx="8683">
                  <c:v>5.5E-2</c:v>
                </c:pt>
                <c:pt idx="8684">
                  <c:v>5.5E-2</c:v>
                </c:pt>
                <c:pt idx="8685">
                  <c:v>5.5E-2</c:v>
                </c:pt>
                <c:pt idx="8686">
                  <c:v>5.5E-2</c:v>
                </c:pt>
                <c:pt idx="8687">
                  <c:v>5.5E-2</c:v>
                </c:pt>
                <c:pt idx="8688">
                  <c:v>5.5E-2</c:v>
                </c:pt>
                <c:pt idx="8689">
                  <c:v>5.5E-2</c:v>
                </c:pt>
                <c:pt idx="8690">
                  <c:v>5.5E-2</c:v>
                </c:pt>
                <c:pt idx="8691">
                  <c:v>5.5E-2</c:v>
                </c:pt>
                <c:pt idx="8692">
                  <c:v>5.5E-2</c:v>
                </c:pt>
                <c:pt idx="8693">
                  <c:v>5.5E-2</c:v>
                </c:pt>
                <c:pt idx="8694">
                  <c:v>5.5E-2</c:v>
                </c:pt>
                <c:pt idx="8695">
                  <c:v>5.5E-2</c:v>
                </c:pt>
                <c:pt idx="8696">
                  <c:v>5.5E-2</c:v>
                </c:pt>
                <c:pt idx="8697">
                  <c:v>5.5E-2</c:v>
                </c:pt>
                <c:pt idx="8698">
                  <c:v>5.5E-2</c:v>
                </c:pt>
                <c:pt idx="8699">
                  <c:v>5.5E-2</c:v>
                </c:pt>
                <c:pt idx="8700">
                  <c:v>5.5E-2</c:v>
                </c:pt>
                <c:pt idx="8701">
                  <c:v>5.5E-2</c:v>
                </c:pt>
                <c:pt idx="8702">
                  <c:v>5.5E-2</c:v>
                </c:pt>
                <c:pt idx="8703">
                  <c:v>5.5E-2</c:v>
                </c:pt>
                <c:pt idx="8704">
                  <c:v>5.5E-2</c:v>
                </c:pt>
                <c:pt idx="8705">
                  <c:v>5.5E-2</c:v>
                </c:pt>
                <c:pt idx="8706">
                  <c:v>5.5E-2</c:v>
                </c:pt>
                <c:pt idx="8707">
                  <c:v>5.5E-2</c:v>
                </c:pt>
                <c:pt idx="8708">
                  <c:v>5.5E-2</c:v>
                </c:pt>
                <c:pt idx="8709">
                  <c:v>5.5E-2</c:v>
                </c:pt>
                <c:pt idx="8710">
                  <c:v>5.5E-2</c:v>
                </c:pt>
                <c:pt idx="8711">
                  <c:v>5.5E-2</c:v>
                </c:pt>
                <c:pt idx="8712">
                  <c:v>5.5E-2</c:v>
                </c:pt>
                <c:pt idx="8713">
                  <c:v>5.5E-2</c:v>
                </c:pt>
                <c:pt idx="8714">
                  <c:v>5.5E-2</c:v>
                </c:pt>
                <c:pt idx="8715">
                  <c:v>5.5E-2</c:v>
                </c:pt>
                <c:pt idx="8716">
                  <c:v>5.5E-2</c:v>
                </c:pt>
                <c:pt idx="8717">
                  <c:v>5.5E-2</c:v>
                </c:pt>
                <c:pt idx="8718">
                  <c:v>5.5E-2</c:v>
                </c:pt>
                <c:pt idx="8719">
                  <c:v>5.5E-2</c:v>
                </c:pt>
                <c:pt idx="8720">
                  <c:v>5.5E-2</c:v>
                </c:pt>
                <c:pt idx="8721">
                  <c:v>5.5E-2</c:v>
                </c:pt>
                <c:pt idx="8722">
                  <c:v>5.5E-2</c:v>
                </c:pt>
                <c:pt idx="8723">
                  <c:v>5.5E-2</c:v>
                </c:pt>
                <c:pt idx="8724">
                  <c:v>5.5E-2</c:v>
                </c:pt>
                <c:pt idx="8725">
                  <c:v>5.5E-2</c:v>
                </c:pt>
                <c:pt idx="8726">
                  <c:v>5.5E-2</c:v>
                </c:pt>
                <c:pt idx="8727">
                  <c:v>5.5E-2</c:v>
                </c:pt>
                <c:pt idx="8728">
                  <c:v>5.5E-2</c:v>
                </c:pt>
                <c:pt idx="8729">
                  <c:v>5.5E-2</c:v>
                </c:pt>
                <c:pt idx="8730">
                  <c:v>5.5E-2</c:v>
                </c:pt>
                <c:pt idx="8731">
                  <c:v>5.5E-2</c:v>
                </c:pt>
                <c:pt idx="8732">
                  <c:v>5.5E-2</c:v>
                </c:pt>
                <c:pt idx="8733">
                  <c:v>5.5E-2</c:v>
                </c:pt>
                <c:pt idx="8734">
                  <c:v>5.5E-2</c:v>
                </c:pt>
                <c:pt idx="8735">
                  <c:v>5.5E-2</c:v>
                </c:pt>
                <c:pt idx="8736">
                  <c:v>5.5E-2</c:v>
                </c:pt>
                <c:pt idx="8737">
                  <c:v>5.5E-2</c:v>
                </c:pt>
                <c:pt idx="8738">
                  <c:v>5.5E-2</c:v>
                </c:pt>
                <c:pt idx="8739">
                  <c:v>5.5E-2</c:v>
                </c:pt>
                <c:pt idx="8740">
                  <c:v>5.5E-2</c:v>
                </c:pt>
                <c:pt idx="8741">
                  <c:v>5.5E-2</c:v>
                </c:pt>
                <c:pt idx="8742">
                  <c:v>5.5E-2</c:v>
                </c:pt>
                <c:pt idx="8743">
                  <c:v>5.5E-2</c:v>
                </c:pt>
                <c:pt idx="8744">
                  <c:v>5.5E-2</c:v>
                </c:pt>
                <c:pt idx="8745">
                  <c:v>5.5E-2</c:v>
                </c:pt>
                <c:pt idx="8746">
                  <c:v>5.5E-2</c:v>
                </c:pt>
                <c:pt idx="8747">
                  <c:v>5.5E-2</c:v>
                </c:pt>
                <c:pt idx="8748">
                  <c:v>5.5E-2</c:v>
                </c:pt>
                <c:pt idx="8749">
                  <c:v>5.5E-2</c:v>
                </c:pt>
                <c:pt idx="8750">
                  <c:v>5.5E-2</c:v>
                </c:pt>
                <c:pt idx="8751">
                  <c:v>5.5E-2</c:v>
                </c:pt>
                <c:pt idx="8752">
                  <c:v>5.5E-2</c:v>
                </c:pt>
                <c:pt idx="8753">
                  <c:v>5.5E-2</c:v>
                </c:pt>
                <c:pt idx="8754">
                  <c:v>5.5E-2</c:v>
                </c:pt>
                <c:pt idx="8755">
                  <c:v>5.5E-2</c:v>
                </c:pt>
                <c:pt idx="8756">
                  <c:v>5.5E-2</c:v>
                </c:pt>
                <c:pt idx="8757">
                  <c:v>5.5E-2</c:v>
                </c:pt>
                <c:pt idx="8758">
                  <c:v>5.5E-2</c:v>
                </c:pt>
                <c:pt idx="8759">
                  <c:v>5.5E-2</c:v>
                </c:pt>
                <c:pt idx="8760">
                  <c:v>5.5E-2</c:v>
                </c:pt>
                <c:pt idx="8761">
                  <c:v>5.5E-2</c:v>
                </c:pt>
                <c:pt idx="8762">
                  <c:v>5.5E-2</c:v>
                </c:pt>
                <c:pt idx="8763">
                  <c:v>5.5E-2</c:v>
                </c:pt>
                <c:pt idx="8764">
                  <c:v>5.5E-2</c:v>
                </c:pt>
                <c:pt idx="8765">
                  <c:v>5.5E-2</c:v>
                </c:pt>
                <c:pt idx="8766">
                  <c:v>5.5E-2</c:v>
                </c:pt>
                <c:pt idx="8767">
                  <c:v>5.5E-2</c:v>
                </c:pt>
                <c:pt idx="8768">
                  <c:v>5.5E-2</c:v>
                </c:pt>
                <c:pt idx="8769">
                  <c:v>5.5E-2</c:v>
                </c:pt>
                <c:pt idx="8770">
                  <c:v>5.5E-2</c:v>
                </c:pt>
                <c:pt idx="8771">
                  <c:v>5.5E-2</c:v>
                </c:pt>
                <c:pt idx="8772">
                  <c:v>5.5E-2</c:v>
                </c:pt>
                <c:pt idx="8773">
                  <c:v>5.5E-2</c:v>
                </c:pt>
                <c:pt idx="8774">
                  <c:v>5.5E-2</c:v>
                </c:pt>
                <c:pt idx="8775">
                  <c:v>5.5E-2</c:v>
                </c:pt>
                <c:pt idx="8776">
                  <c:v>5.5E-2</c:v>
                </c:pt>
                <c:pt idx="8777">
                  <c:v>5.5E-2</c:v>
                </c:pt>
                <c:pt idx="8778">
                  <c:v>5.5E-2</c:v>
                </c:pt>
                <c:pt idx="8779">
                  <c:v>5.5E-2</c:v>
                </c:pt>
                <c:pt idx="8780">
                  <c:v>5.5E-2</c:v>
                </c:pt>
                <c:pt idx="8781">
                  <c:v>5.5E-2</c:v>
                </c:pt>
                <c:pt idx="8782">
                  <c:v>5.5E-2</c:v>
                </c:pt>
                <c:pt idx="8783">
                  <c:v>5.5E-2</c:v>
                </c:pt>
                <c:pt idx="8784">
                  <c:v>5.5E-2</c:v>
                </c:pt>
                <c:pt idx="8785">
                  <c:v>5.5E-2</c:v>
                </c:pt>
                <c:pt idx="8786">
                  <c:v>5.5E-2</c:v>
                </c:pt>
                <c:pt idx="8787">
                  <c:v>5.5E-2</c:v>
                </c:pt>
                <c:pt idx="8788">
                  <c:v>5.5E-2</c:v>
                </c:pt>
                <c:pt idx="8789">
                  <c:v>5.5E-2</c:v>
                </c:pt>
                <c:pt idx="8790">
                  <c:v>5.5E-2</c:v>
                </c:pt>
                <c:pt idx="8791">
                  <c:v>5.5E-2</c:v>
                </c:pt>
                <c:pt idx="8792">
                  <c:v>5.5E-2</c:v>
                </c:pt>
                <c:pt idx="8793">
                  <c:v>5.5E-2</c:v>
                </c:pt>
                <c:pt idx="8794">
                  <c:v>5.5E-2</c:v>
                </c:pt>
                <c:pt idx="8795">
                  <c:v>5.5E-2</c:v>
                </c:pt>
                <c:pt idx="8796">
                  <c:v>5.5E-2</c:v>
                </c:pt>
                <c:pt idx="8797">
                  <c:v>5.5E-2</c:v>
                </c:pt>
                <c:pt idx="8798">
                  <c:v>5.5E-2</c:v>
                </c:pt>
                <c:pt idx="8799">
                  <c:v>5.5E-2</c:v>
                </c:pt>
                <c:pt idx="8800">
                  <c:v>5.5E-2</c:v>
                </c:pt>
                <c:pt idx="8801">
                  <c:v>5.5E-2</c:v>
                </c:pt>
                <c:pt idx="8802">
                  <c:v>5.5E-2</c:v>
                </c:pt>
                <c:pt idx="8803">
                  <c:v>5.5E-2</c:v>
                </c:pt>
                <c:pt idx="8804">
                  <c:v>5.5E-2</c:v>
                </c:pt>
                <c:pt idx="8805">
                  <c:v>5.5E-2</c:v>
                </c:pt>
                <c:pt idx="8806">
                  <c:v>5.5E-2</c:v>
                </c:pt>
                <c:pt idx="8807">
                  <c:v>5.5E-2</c:v>
                </c:pt>
                <c:pt idx="8808">
                  <c:v>5.5E-2</c:v>
                </c:pt>
                <c:pt idx="8809">
                  <c:v>5.5E-2</c:v>
                </c:pt>
                <c:pt idx="8810">
                  <c:v>5.5E-2</c:v>
                </c:pt>
                <c:pt idx="8811">
                  <c:v>5.5E-2</c:v>
                </c:pt>
                <c:pt idx="8812">
                  <c:v>5.5E-2</c:v>
                </c:pt>
                <c:pt idx="8813">
                  <c:v>5.5E-2</c:v>
                </c:pt>
                <c:pt idx="8814">
                  <c:v>5.5E-2</c:v>
                </c:pt>
                <c:pt idx="8815">
                  <c:v>5.5E-2</c:v>
                </c:pt>
                <c:pt idx="8816">
                  <c:v>5.5E-2</c:v>
                </c:pt>
                <c:pt idx="8817">
                  <c:v>5.5E-2</c:v>
                </c:pt>
                <c:pt idx="8818">
                  <c:v>5.5E-2</c:v>
                </c:pt>
                <c:pt idx="8819">
                  <c:v>5.5E-2</c:v>
                </c:pt>
                <c:pt idx="8820">
                  <c:v>5.5E-2</c:v>
                </c:pt>
                <c:pt idx="8821">
                  <c:v>5.5E-2</c:v>
                </c:pt>
                <c:pt idx="8822">
                  <c:v>5.5E-2</c:v>
                </c:pt>
                <c:pt idx="8823">
                  <c:v>5.5E-2</c:v>
                </c:pt>
                <c:pt idx="8824">
                  <c:v>5.5E-2</c:v>
                </c:pt>
                <c:pt idx="8825">
                  <c:v>5.5E-2</c:v>
                </c:pt>
                <c:pt idx="8826">
                  <c:v>5.5E-2</c:v>
                </c:pt>
                <c:pt idx="8827">
                  <c:v>5.5E-2</c:v>
                </c:pt>
                <c:pt idx="8828">
                  <c:v>5.5E-2</c:v>
                </c:pt>
                <c:pt idx="8829">
                  <c:v>5.5E-2</c:v>
                </c:pt>
                <c:pt idx="8830">
                  <c:v>5.5E-2</c:v>
                </c:pt>
                <c:pt idx="8831">
                  <c:v>5.5E-2</c:v>
                </c:pt>
                <c:pt idx="8832">
                  <c:v>5.5E-2</c:v>
                </c:pt>
                <c:pt idx="8833">
                  <c:v>5.5E-2</c:v>
                </c:pt>
                <c:pt idx="8834">
                  <c:v>5.5E-2</c:v>
                </c:pt>
                <c:pt idx="8835">
                  <c:v>5.5E-2</c:v>
                </c:pt>
                <c:pt idx="8836">
                  <c:v>5.5E-2</c:v>
                </c:pt>
                <c:pt idx="8837">
                  <c:v>5.5E-2</c:v>
                </c:pt>
                <c:pt idx="8838">
                  <c:v>5.5E-2</c:v>
                </c:pt>
                <c:pt idx="8839">
                  <c:v>5.5E-2</c:v>
                </c:pt>
                <c:pt idx="8840">
                  <c:v>5.5E-2</c:v>
                </c:pt>
                <c:pt idx="8841">
                  <c:v>5.5E-2</c:v>
                </c:pt>
                <c:pt idx="8842">
                  <c:v>5.5E-2</c:v>
                </c:pt>
                <c:pt idx="8843">
                  <c:v>5.5E-2</c:v>
                </c:pt>
                <c:pt idx="8844">
                  <c:v>5.5E-2</c:v>
                </c:pt>
                <c:pt idx="8845">
                  <c:v>5.5E-2</c:v>
                </c:pt>
                <c:pt idx="8846">
                  <c:v>5.5E-2</c:v>
                </c:pt>
                <c:pt idx="8847">
                  <c:v>5.5E-2</c:v>
                </c:pt>
                <c:pt idx="8848">
                  <c:v>5.5E-2</c:v>
                </c:pt>
                <c:pt idx="8849">
                  <c:v>5.5E-2</c:v>
                </c:pt>
                <c:pt idx="8850">
                  <c:v>5.5E-2</c:v>
                </c:pt>
                <c:pt idx="8851">
                  <c:v>5.5E-2</c:v>
                </c:pt>
                <c:pt idx="8852">
                  <c:v>5.5E-2</c:v>
                </c:pt>
                <c:pt idx="8853">
                  <c:v>5.5E-2</c:v>
                </c:pt>
                <c:pt idx="8854">
                  <c:v>5.5E-2</c:v>
                </c:pt>
                <c:pt idx="8855">
                  <c:v>5.5E-2</c:v>
                </c:pt>
                <c:pt idx="8856">
                  <c:v>5.5E-2</c:v>
                </c:pt>
                <c:pt idx="8857">
                  <c:v>5.5E-2</c:v>
                </c:pt>
                <c:pt idx="8858">
                  <c:v>5.5E-2</c:v>
                </c:pt>
                <c:pt idx="8859">
                  <c:v>5.5E-2</c:v>
                </c:pt>
                <c:pt idx="8860">
                  <c:v>5.5E-2</c:v>
                </c:pt>
                <c:pt idx="8861">
                  <c:v>5.5E-2</c:v>
                </c:pt>
                <c:pt idx="8862">
                  <c:v>5.5E-2</c:v>
                </c:pt>
                <c:pt idx="8863">
                  <c:v>5.5E-2</c:v>
                </c:pt>
                <c:pt idx="8864">
                  <c:v>5.5E-2</c:v>
                </c:pt>
                <c:pt idx="8865">
                  <c:v>5.5E-2</c:v>
                </c:pt>
                <c:pt idx="8866">
                  <c:v>5.5E-2</c:v>
                </c:pt>
                <c:pt idx="8867">
                  <c:v>5.5E-2</c:v>
                </c:pt>
                <c:pt idx="8868">
                  <c:v>5.5E-2</c:v>
                </c:pt>
                <c:pt idx="8869">
                  <c:v>5.5E-2</c:v>
                </c:pt>
                <c:pt idx="8870">
                  <c:v>5.5E-2</c:v>
                </c:pt>
                <c:pt idx="8871">
                  <c:v>5.5E-2</c:v>
                </c:pt>
                <c:pt idx="8872">
                  <c:v>5.5E-2</c:v>
                </c:pt>
                <c:pt idx="8873">
                  <c:v>5.5E-2</c:v>
                </c:pt>
                <c:pt idx="8874">
                  <c:v>5.5E-2</c:v>
                </c:pt>
                <c:pt idx="8875">
                  <c:v>5.5E-2</c:v>
                </c:pt>
                <c:pt idx="8876">
                  <c:v>5.5E-2</c:v>
                </c:pt>
                <c:pt idx="8877">
                  <c:v>5.5E-2</c:v>
                </c:pt>
                <c:pt idx="8878">
                  <c:v>5.5E-2</c:v>
                </c:pt>
                <c:pt idx="8879">
                  <c:v>5.5E-2</c:v>
                </c:pt>
                <c:pt idx="8880">
                  <c:v>5.5E-2</c:v>
                </c:pt>
                <c:pt idx="8881">
                  <c:v>5.5E-2</c:v>
                </c:pt>
                <c:pt idx="8882">
                  <c:v>5.5E-2</c:v>
                </c:pt>
                <c:pt idx="8883">
                  <c:v>5.5E-2</c:v>
                </c:pt>
                <c:pt idx="8884">
                  <c:v>5.5E-2</c:v>
                </c:pt>
                <c:pt idx="8885">
                  <c:v>5.5E-2</c:v>
                </c:pt>
                <c:pt idx="8886">
                  <c:v>5.5E-2</c:v>
                </c:pt>
                <c:pt idx="8887">
                  <c:v>5.5E-2</c:v>
                </c:pt>
                <c:pt idx="8888">
                  <c:v>5.5E-2</c:v>
                </c:pt>
                <c:pt idx="8889">
                  <c:v>5.5E-2</c:v>
                </c:pt>
                <c:pt idx="8890">
                  <c:v>5.5E-2</c:v>
                </c:pt>
                <c:pt idx="8891">
                  <c:v>5.5E-2</c:v>
                </c:pt>
                <c:pt idx="8892">
                  <c:v>5.5E-2</c:v>
                </c:pt>
                <c:pt idx="8893">
                  <c:v>5.5E-2</c:v>
                </c:pt>
                <c:pt idx="8894">
                  <c:v>5.5E-2</c:v>
                </c:pt>
                <c:pt idx="8895">
                  <c:v>5.5E-2</c:v>
                </c:pt>
                <c:pt idx="8896">
                  <c:v>5.5E-2</c:v>
                </c:pt>
                <c:pt idx="8897">
                  <c:v>5.5E-2</c:v>
                </c:pt>
                <c:pt idx="8898">
                  <c:v>5.5E-2</c:v>
                </c:pt>
                <c:pt idx="8899">
                  <c:v>5.5E-2</c:v>
                </c:pt>
                <c:pt idx="8900">
                  <c:v>5.5E-2</c:v>
                </c:pt>
                <c:pt idx="8901">
                  <c:v>5.5E-2</c:v>
                </c:pt>
                <c:pt idx="8902">
                  <c:v>5.5E-2</c:v>
                </c:pt>
                <c:pt idx="8903">
                  <c:v>5.5E-2</c:v>
                </c:pt>
                <c:pt idx="8904">
                  <c:v>5.5E-2</c:v>
                </c:pt>
                <c:pt idx="8905">
                  <c:v>5.5E-2</c:v>
                </c:pt>
                <c:pt idx="8906">
                  <c:v>5.5E-2</c:v>
                </c:pt>
                <c:pt idx="8907">
                  <c:v>5.5E-2</c:v>
                </c:pt>
                <c:pt idx="8908">
                  <c:v>5.5E-2</c:v>
                </c:pt>
                <c:pt idx="8909">
                  <c:v>5.5E-2</c:v>
                </c:pt>
                <c:pt idx="8910">
                  <c:v>5.5E-2</c:v>
                </c:pt>
                <c:pt idx="8911">
                  <c:v>5.5E-2</c:v>
                </c:pt>
                <c:pt idx="8912">
                  <c:v>5.5E-2</c:v>
                </c:pt>
                <c:pt idx="8913">
                  <c:v>5.5E-2</c:v>
                </c:pt>
                <c:pt idx="8914">
                  <c:v>5.5E-2</c:v>
                </c:pt>
                <c:pt idx="8915">
                  <c:v>5.5E-2</c:v>
                </c:pt>
                <c:pt idx="8916">
                  <c:v>5.5E-2</c:v>
                </c:pt>
                <c:pt idx="8917">
                  <c:v>5.5E-2</c:v>
                </c:pt>
                <c:pt idx="8918">
                  <c:v>5.5E-2</c:v>
                </c:pt>
                <c:pt idx="8919">
                  <c:v>5.5E-2</c:v>
                </c:pt>
                <c:pt idx="8920">
                  <c:v>5.5E-2</c:v>
                </c:pt>
                <c:pt idx="8921">
                  <c:v>5.5E-2</c:v>
                </c:pt>
                <c:pt idx="8922">
                  <c:v>5.5E-2</c:v>
                </c:pt>
                <c:pt idx="8923">
                  <c:v>5.5E-2</c:v>
                </c:pt>
                <c:pt idx="8924">
                  <c:v>5.5E-2</c:v>
                </c:pt>
                <c:pt idx="8925">
                  <c:v>5.5E-2</c:v>
                </c:pt>
                <c:pt idx="8926">
                  <c:v>5.5E-2</c:v>
                </c:pt>
                <c:pt idx="8927">
                  <c:v>5.5E-2</c:v>
                </c:pt>
                <c:pt idx="8928">
                  <c:v>5.5E-2</c:v>
                </c:pt>
                <c:pt idx="8929">
                  <c:v>5.5E-2</c:v>
                </c:pt>
                <c:pt idx="8930">
                  <c:v>5.5E-2</c:v>
                </c:pt>
                <c:pt idx="8931">
                  <c:v>5.5E-2</c:v>
                </c:pt>
                <c:pt idx="8932">
                  <c:v>5.5E-2</c:v>
                </c:pt>
                <c:pt idx="8933">
                  <c:v>5.5E-2</c:v>
                </c:pt>
                <c:pt idx="8934">
                  <c:v>5.5E-2</c:v>
                </c:pt>
                <c:pt idx="8935">
                  <c:v>5.5E-2</c:v>
                </c:pt>
                <c:pt idx="8936">
                  <c:v>5.5E-2</c:v>
                </c:pt>
                <c:pt idx="8937">
                  <c:v>5.5E-2</c:v>
                </c:pt>
                <c:pt idx="8938">
                  <c:v>5.5E-2</c:v>
                </c:pt>
                <c:pt idx="8939">
                  <c:v>5.5E-2</c:v>
                </c:pt>
                <c:pt idx="8940">
                  <c:v>5.5E-2</c:v>
                </c:pt>
                <c:pt idx="8941">
                  <c:v>5.5E-2</c:v>
                </c:pt>
                <c:pt idx="8942">
                  <c:v>5.5E-2</c:v>
                </c:pt>
                <c:pt idx="8943">
                  <c:v>5.5E-2</c:v>
                </c:pt>
                <c:pt idx="8944">
                  <c:v>5.5E-2</c:v>
                </c:pt>
                <c:pt idx="8945">
                  <c:v>5.5E-2</c:v>
                </c:pt>
                <c:pt idx="8946">
                  <c:v>5.5E-2</c:v>
                </c:pt>
                <c:pt idx="8947">
                  <c:v>5.5E-2</c:v>
                </c:pt>
                <c:pt idx="8948">
                  <c:v>5.5E-2</c:v>
                </c:pt>
                <c:pt idx="8949">
                  <c:v>5.5E-2</c:v>
                </c:pt>
                <c:pt idx="8950">
                  <c:v>5.5E-2</c:v>
                </c:pt>
                <c:pt idx="8951">
                  <c:v>5.5E-2</c:v>
                </c:pt>
                <c:pt idx="8952">
                  <c:v>5.5E-2</c:v>
                </c:pt>
                <c:pt idx="8953">
                  <c:v>5.5E-2</c:v>
                </c:pt>
                <c:pt idx="8954">
                  <c:v>5.5E-2</c:v>
                </c:pt>
                <c:pt idx="8955">
                  <c:v>5.5E-2</c:v>
                </c:pt>
                <c:pt idx="8956">
                  <c:v>5.5E-2</c:v>
                </c:pt>
                <c:pt idx="8957">
                  <c:v>5.5E-2</c:v>
                </c:pt>
                <c:pt idx="8958">
                  <c:v>5.5E-2</c:v>
                </c:pt>
                <c:pt idx="8959">
                  <c:v>5.5E-2</c:v>
                </c:pt>
                <c:pt idx="8960">
                  <c:v>5.5E-2</c:v>
                </c:pt>
                <c:pt idx="8961">
                  <c:v>5.5E-2</c:v>
                </c:pt>
                <c:pt idx="8962">
                  <c:v>5.5E-2</c:v>
                </c:pt>
                <c:pt idx="8963">
                  <c:v>5.5E-2</c:v>
                </c:pt>
                <c:pt idx="8964">
                  <c:v>5.5E-2</c:v>
                </c:pt>
                <c:pt idx="8965">
                  <c:v>5.5E-2</c:v>
                </c:pt>
                <c:pt idx="8966">
                  <c:v>5.5E-2</c:v>
                </c:pt>
                <c:pt idx="8967">
                  <c:v>5.5E-2</c:v>
                </c:pt>
                <c:pt idx="8968">
                  <c:v>5.5E-2</c:v>
                </c:pt>
                <c:pt idx="8969">
                  <c:v>5.5E-2</c:v>
                </c:pt>
                <c:pt idx="8970">
                  <c:v>5.5E-2</c:v>
                </c:pt>
                <c:pt idx="8971">
                  <c:v>5.5E-2</c:v>
                </c:pt>
                <c:pt idx="8972">
                  <c:v>5.5E-2</c:v>
                </c:pt>
                <c:pt idx="8973">
                  <c:v>5.5E-2</c:v>
                </c:pt>
                <c:pt idx="8974">
                  <c:v>5.5E-2</c:v>
                </c:pt>
                <c:pt idx="8975">
                  <c:v>5.5E-2</c:v>
                </c:pt>
                <c:pt idx="8976">
                  <c:v>5.5E-2</c:v>
                </c:pt>
                <c:pt idx="8977">
                  <c:v>5.5E-2</c:v>
                </c:pt>
                <c:pt idx="8978">
                  <c:v>5.5E-2</c:v>
                </c:pt>
                <c:pt idx="8979">
                  <c:v>5.5E-2</c:v>
                </c:pt>
                <c:pt idx="8980">
                  <c:v>5.5E-2</c:v>
                </c:pt>
                <c:pt idx="8981">
                  <c:v>5.5E-2</c:v>
                </c:pt>
                <c:pt idx="8982">
                  <c:v>5.5E-2</c:v>
                </c:pt>
                <c:pt idx="8983">
                  <c:v>5.5E-2</c:v>
                </c:pt>
                <c:pt idx="8984">
                  <c:v>5.5E-2</c:v>
                </c:pt>
                <c:pt idx="8985">
                  <c:v>5.5E-2</c:v>
                </c:pt>
                <c:pt idx="8986">
                  <c:v>5.5E-2</c:v>
                </c:pt>
                <c:pt idx="8987">
                  <c:v>5.5E-2</c:v>
                </c:pt>
                <c:pt idx="8988">
                  <c:v>5.5E-2</c:v>
                </c:pt>
                <c:pt idx="8989">
                  <c:v>5.5E-2</c:v>
                </c:pt>
                <c:pt idx="8990">
                  <c:v>5.5E-2</c:v>
                </c:pt>
                <c:pt idx="8991">
                  <c:v>5.5E-2</c:v>
                </c:pt>
                <c:pt idx="8992">
                  <c:v>5.5E-2</c:v>
                </c:pt>
                <c:pt idx="8993">
                  <c:v>5.5E-2</c:v>
                </c:pt>
                <c:pt idx="8994">
                  <c:v>5.5E-2</c:v>
                </c:pt>
                <c:pt idx="8995">
                  <c:v>5.5E-2</c:v>
                </c:pt>
                <c:pt idx="8996">
                  <c:v>5.5E-2</c:v>
                </c:pt>
                <c:pt idx="8997">
                  <c:v>5.5E-2</c:v>
                </c:pt>
                <c:pt idx="8998">
                  <c:v>5.5E-2</c:v>
                </c:pt>
                <c:pt idx="8999">
                  <c:v>5.5E-2</c:v>
                </c:pt>
                <c:pt idx="9000">
                  <c:v>5.5E-2</c:v>
                </c:pt>
                <c:pt idx="9001">
                  <c:v>5.5E-2</c:v>
                </c:pt>
                <c:pt idx="9002">
                  <c:v>5.5E-2</c:v>
                </c:pt>
                <c:pt idx="9003">
                  <c:v>5.5E-2</c:v>
                </c:pt>
                <c:pt idx="9004">
                  <c:v>5.5E-2</c:v>
                </c:pt>
                <c:pt idx="9005">
                  <c:v>5.5E-2</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numCache>
            </c:numRef>
          </c:val>
          <c:smooth val="0"/>
          <c:extLst>
            <c:ext xmlns:c16="http://schemas.microsoft.com/office/drawing/2014/chart" uri="{C3380CC4-5D6E-409C-BE32-E72D297353CC}">
              <c16:uniqueId val="{00000002-559C-4457-B59F-83CF6FA9ED8F}"/>
            </c:ext>
          </c:extLst>
        </c:ser>
        <c:dLbls>
          <c:showLegendKey val="0"/>
          <c:showVal val="0"/>
          <c:showCatName val="0"/>
          <c:showSerName val="0"/>
          <c:showPercent val="0"/>
          <c:showBubbleSize val="0"/>
        </c:dLbls>
        <c:marker val="1"/>
        <c:smooth val="0"/>
        <c:axId val="1171866432"/>
        <c:axId val="345373824"/>
      </c:lineChart>
      <c:dateAx>
        <c:axId val="839698344"/>
        <c:scaling>
          <c:orientation val="minMax"/>
        </c:scaling>
        <c:delete val="0"/>
        <c:axPos val="b"/>
        <c:numFmt formatCode="yyyy" sourceLinked="0"/>
        <c:majorTickMark val="out"/>
        <c:minorTickMark val="none"/>
        <c:tickLblPos val="low"/>
        <c:spPr>
          <a:ln>
            <a:solidFill>
              <a:sysClr val="windowText" lastClr="000000"/>
            </a:solidFill>
          </a:ln>
        </c:spPr>
        <c:txPr>
          <a:bodyPr/>
          <a:lstStyle/>
          <a:p>
            <a:pPr>
              <a:defRPr sz="1100" baseline="0">
                <a:latin typeface="Arial" panose="020B0604020202020204" pitchFamily="34" charset="0"/>
              </a:defRPr>
            </a:pPr>
            <a:endParaRPr lang="en-US"/>
          </a:p>
        </c:txPr>
        <c:crossAx val="839698736"/>
        <c:crosses val="autoZero"/>
        <c:auto val="1"/>
        <c:lblOffset val="100"/>
        <c:baseTimeUnit val="days"/>
        <c:majorUnit val="2"/>
        <c:majorTimeUnit val="years"/>
      </c:dateAx>
      <c:valAx>
        <c:axId val="839698736"/>
        <c:scaling>
          <c:orientation val="minMax"/>
        </c:scaling>
        <c:delete val="0"/>
        <c:axPos val="l"/>
        <c:numFmt formatCode="#,##0" sourceLinked="0"/>
        <c:majorTickMark val="out"/>
        <c:minorTickMark val="none"/>
        <c:tickLblPos val="nextTo"/>
        <c:spPr>
          <a:ln>
            <a:solidFill>
              <a:sysClr val="windowText" lastClr="000000"/>
            </a:solidFill>
          </a:ln>
        </c:spPr>
        <c:txPr>
          <a:bodyPr/>
          <a:lstStyle/>
          <a:p>
            <a:pPr>
              <a:defRPr sz="1100" baseline="0">
                <a:latin typeface="Arial" panose="020B0604020202020204" pitchFamily="34" charset="0"/>
              </a:defRPr>
            </a:pPr>
            <a:endParaRPr lang="en-US"/>
          </a:p>
        </c:txPr>
        <c:crossAx val="839698344"/>
        <c:crosses val="autoZero"/>
        <c:crossBetween val="between"/>
      </c:valAx>
      <c:valAx>
        <c:axId val="345373824"/>
        <c:scaling>
          <c:orientation val="minMax"/>
          <c:max val="7.0000000000000007E-2"/>
        </c:scaling>
        <c:delete val="0"/>
        <c:axPos val="r"/>
        <c:numFmt formatCode="0%" sourceLinked="0"/>
        <c:majorTickMark val="out"/>
        <c:minorTickMark val="none"/>
        <c:tickLblPos val="nextTo"/>
        <c:spPr>
          <a:ln>
            <a:solidFill>
              <a:srgbClr val="000000"/>
            </a:solidFill>
          </a:ln>
        </c:spPr>
        <c:txPr>
          <a:bodyPr/>
          <a:lstStyle/>
          <a:p>
            <a:pPr>
              <a:defRPr sz="1100"/>
            </a:pPr>
            <a:endParaRPr lang="en-US"/>
          </a:p>
        </c:txPr>
        <c:crossAx val="1171866432"/>
        <c:crosses val="max"/>
        <c:crossBetween val="between"/>
      </c:valAx>
      <c:dateAx>
        <c:axId val="1171866432"/>
        <c:scaling>
          <c:orientation val="minMax"/>
        </c:scaling>
        <c:delete val="1"/>
        <c:axPos val="b"/>
        <c:numFmt formatCode="m/d/yyyy" sourceLinked="1"/>
        <c:majorTickMark val="out"/>
        <c:minorTickMark val="none"/>
        <c:tickLblPos val="nextTo"/>
        <c:crossAx val="345373824"/>
        <c:crosses val="autoZero"/>
        <c:auto val="1"/>
        <c:lblOffset val="100"/>
        <c:baseTimeUnit val="days"/>
        <c:majorUnit val="1"/>
        <c:minorUnit val="1"/>
      </c:dateAx>
      <c:spPr>
        <a:noFill/>
        <a:ln w="25400">
          <a:noFill/>
        </a:ln>
        <a:effectLst/>
      </c:spPr>
    </c:plotArea>
    <c:legend>
      <c:legendPos val="b"/>
      <c:legendEntry>
        <c:idx val="0"/>
        <c:delete val="1"/>
      </c:legendEntry>
      <c:layout>
        <c:manualLayout>
          <c:xMode val="edge"/>
          <c:yMode val="edge"/>
          <c:x val="0"/>
          <c:y val="0.9428736250777443"/>
          <c:w val="1"/>
          <c:h val="5.7126374922255821E-2"/>
        </c:manualLayout>
      </c:layout>
      <c:overlay val="0"/>
      <c:txPr>
        <a:bodyPr/>
        <a:lstStyle/>
        <a:p>
          <a:pPr>
            <a:defRPr sz="1200" b="1" baseline="0">
              <a:solidFill>
                <a:srgbClr val="334252"/>
              </a:solidFill>
            </a:defRPr>
          </a:pPr>
          <a:endParaRPr lang="en-US"/>
        </a:p>
      </c:txPr>
    </c:legend>
    <c:plotVisOnly val="1"/>
    <c:dispBlanksAs val="gap"/>
    <c:showDLblsOverMax val="0"/>
  </c:chart>
  <c:spPr>
    <a:solidFill>
      <a:sysClr val="window" lastClr="FFFFFF"/>
    </a:solidFill>
    <a:ln w="25400">
      <a:noFill/>
    </a:ln>
  </c:spPr>
  <c:txPr>
    <a:bodyPr/>
    <a:lstStyle/>
    <a:p>
      <a:pPr>
        <a:defRPr>
          <a:latin typeface="Arial" pitchFamily="34" charset="0"/>
          <a:cs typeface="Arial" pitchFamily="34" charset="0"/>
        </a:defRPr>
      </a:pPr>
      <a:endParaRPr lang="en-US"/>
    </a:p>
  </c:txPr>
  <c:externalData r:id="rId2">
    <c:autoUpdate val="0"/>
  </c:externalData>
</c:chartSpace>
</file>

<file path=ppt/drawings/_rels/drawing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rawings/drawing1.xml><?xml version="1.0" encoding="utf-8"?>
<c:userShapes xmlns:c="http://schemas.openxmlformats.org/drawingml/2006/chart">
  <cdr:relSizeAnchor xmlns:cdr="http://schemas.openxmlformats.org/drawingml/2006/chartDrawing">
    <cdr:from>
      <cdr:x>0.43732</cdr:x>
      <cdr:y>0.01265</cdr:y>
    </cdr:from>
    <cdr:to>
      <cdr:x>0.588</cdr:x>
      <cdr:y>0.2425</cdr:y>
    </cdr:to>
    <cdr:pic>
      <cdr:nvPicPr>
        <cdr:cNvPr id="2" name="Picture 4" descr="China almost certainly owns more gold than the US – here's why that matters  | MoneyWeek">
          <a:extLst xmlns:a="http://schemas.openxmlformats.org/drawingml/2006/main">
            <a:ext uri="{FF2B5EF4-FFF2-40B4-BE49-F238E27FC236}">
              <a16:creationId xmlns:a16="http://schemas.microsoft.com/office/drawing/2014/main" id="{F6F7938C-B373-D4CB-C980-7958334374DB}"/>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alphaModFix/>
          <a:extLst>
            <a:ext uri="{28A0092B-C50C-407E-A947-70E740481C1C}">
              <a14:useLocalDpi xmlns:a14="http://schemas.microsoft.com/office/drawing/2010/main" val="0"/>
            </a:ext>
          </a:extLst>
        </a:blip>
        <a:srcRect xmlns:a="http://schemas.openxmlformats.org/drawingml/2006/main" l="12653"/>
        <a:stretch xmlns:a="http://schemas.openxmlformats.org/drawingml/2006/main"/>
      </cdr:blipFill>
      <cdr:spPr bwMode="auto">
        <a:xfrm xmlns:a="http://schemas.openxmlformats.org/drawingml/2006/main">
          <a:off x="4550042" y="55547"/>
          <a:ext cx="1567819" cy="1009653"/>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0.31877</cdr:x>
      <cdr:y>0.01265</cdr:y>
    </cdr:from>
    <cdr:to>
      <cdr:x>0.44816</cdr:x>
      <cdr:y>0.2425</cdr:y>
    </cdr:to>
    <cdr:pic>
      <cdr:nvPicPr>
        <cdr:cNvPr id="3" name="Picture 8" descr="Mariages en Inde : une demande en or toujours plus importante">
          <a:extLst xmlns:a="http://schemas.openxmlformats.org/drawingml/2006/main">
            <a:ext uri="{FF2B5EF4-FFF2-40B4-BE49-F238E27FC236}">
              <a16:creationId xmlns:a16="http://schemas.microsoft.com/office/drawing/2014/main" id="{BD0B3CBA-AF6C-6FDF-B0A7-8A8437F9736E}"/>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316631" y="55547"/>
          <a:ext cx="1346204" cy="1009653"/>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0.19773</cdr:x>
      <cdr:y>0.01265</cdr:y>
    </cdr:from>
    <cdr:to>
      <cdr:x>0.32709</cdr:x>
      <cdr:y>0.2425</cdr:y>
    </cdr:to>
    <cdr:pic>
      <cdr:nvPicPr>
        <cdr:cNvPr id="4" name="Picture 14">
          <a:extLst xmlns:a="http://schemas.openxmlformats.org/drawingml/2006/main">
            <a:ext uri="{FF2B5EF4-FFF2-40B4-BE49-F238E27FC236}">
              <a16:creationId xmlns:a16="http://schemas.microsoft.com/office/drawing/2014/main" id="{87E7D9E5-7A27-535F-AB42-CA94DFAF60E0}"/>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057265" y="55547"/>
          <a:ext cx="1345971" cy="1009653"/>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7021"/>
          </a:xfrm>
          <a:prstGeom prst="rect">
            <a:avLst/>
          </a:prstGeom>
        </p:spPr>
        <p:txBody>
          <a:bodyPr vert="horz" lIns="91292" tIns="45646" rIns="91292" bIns="45646" rtlCol="0"/>
          <a:lstStyle>
            <a:lvl1pPr algn="l">
              <a:defRPr sz="1200"/>
            </a:lvl1pPr>
          </a:lstStyle>
          <a:p>
            <a:endParaRPr lang="en-US"/>
          </a:p>
        </p:txBody>
      </p:sp>
      <p:sp>
        <p:nvSpPr>
          <p:cNvPr id="3" name="Date Placeholder 2"/>
          <p:cNvSpPr>
            <a:spLocks noGrp="1"/>
          </p:cNvSpPr>
          <p:nvPr>
            <p:ph type="dt" idx="1"/>
          </p:nvPr>
        </p:nvSpPr>
        <p:spPr>
          <a:xfrm>
            <a:off x="3848646" y="0"/>
            <a:ext cx="2944283" cy="497021"/>
          </a:xfrm>
          <a:prstGeom prst="rect">
            <a:avLst/>
          </a:prstGeom>
        </p:spPr>
        <p:txBody>
          <a:bodyPr vert="horz" lIns="91292" tIns="45646" rIns="91292" bIns="45646" rtlCol="0"/>
          <a:lstStyle>
            <a:lvl1pPr algn="r">
              <a:defRPr sz="1200"/>
            </a:lvl1pPr>
          </a:lstStyle>
          <a:p>
            <a:fld id="{689495AB-2165-4083-8DC1-BB1A1F5238A0}" type="datetimeFigureOut">
              <a:rPr lang="en-US" smtClean="0"/>
              <a:t>9/10/2024</a:t>
            </a:fld>
            <a:endParaRPr lang="en-US"/>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292" tIns="45646" rIns="91292" bIns="45646" rtlCol="0" anchor="ctr"/>
          <a:lstStyle/>
          <a:p>
            <a:endParaRPr lang="en-US"/>
          </a:p>
        </p:txBody>
      </p:sp>
      <p:sp>
        <p:nvSpPr>
          <p:cNvPr id="5" name="Notes Placeholder 4"/>
          <p:cNvSpPr>
            <a:spLocks noGrp="1"/>
          </p:cNvSpPr>
          <p:nvPr>
            <p:ph type="body" sz="quarter" idx="3"/>
          </p:nvPr>
        </p:nvSpPr>
        <p:spPr>
          <a:xfrm>
            <a:off x="679450" y="4767263"/>
            <a:ext cx="5435600" cy="3900488"/>
          </a:xfrm>
          <a:prstGeom prst="rect">
            <a:avLst/>
          </a:prstGeom>
        </p:spPr>
        <p:txBody>
          <a:bodyPr vert="horz" lIns="91292" tIns="45646" rIns="91292" bIns="456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08983"/>
            <a:ext cx="2944283" cy="497020"/>
          </a:xfrm>
          <a:prstGeom prst="rect">
            <a:avLst/>
          </a:prstGeom>
        </p:spPr>
        <p:txBody>
          <a:bodyPr vert="horz" lIns="91292" tIns="45646" rIns="91292" bIns="45646"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08983"/>
            <a:ext cx="2944283" cy="497020"/>
          </a:xfrm>
          <a:prstGeom prst="rect">
            <a:avLst/>
          </a:prstGeom>
        </p:spPr>
        <p:txBody>
          <a:bodyPr vert="horz" lIns="91292" tIns="45646" rIns="91292" bIns="45646" rtlCol="0" anchor="b"/>
          <a:lstStyle>
            <a:lvl1pPr algn="r">
              <a:defRPr sz="1200"/>
            </a:lvl1pPr>
          </a:lstStyle>
          <a:p>
            <a:fld id="{70A199AC-4D9B-4A21-9D25-A8B07916B6CD}" type="slidenum">
              <a:rPr lang="en-US" smtClean="0"/>
              <a:t>‹#›</a:t>
            </a:fld>
            <a:endParaRPr lang="en-US"/>
          </a:p>
        </p:txBody>
      </p:sp>
    </p:spTree>
    <p:extLst>
      <p:ext uri="{BB962C8B-B14F-4D97-AF65-F5344CB8AC3E}">
        <p14:creationId xmlns:p14="http://schemas.microsoft.com/office/powerpoint/2010/main" val="109024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a:r>
              <a:rPr lang="en-ZA" sz="1000" b="0" i="0" u="none" strike="noStrike">
                <a:solidFill>
                  <a:srgbClr val="0F1419"/>
                </a:solidFill>
                <a:effectLst/>
                <a:latin typeface="Arial" panose="020B0604020202020204" pitchFamily="34" charset="0"/>
                <a:cs typeface="Arial" panose="020B0604020202020204" pitchFamily="34" charset="0"/>
              </a:rPr>
              <a:t>Good afternoon, ladies and gentlemen. </a:t>
            </a:r>
          </a:p>
          <a:p>
            <a:pPr algn="l" rtl="0"/>
            <a:r>
              <a:rPr lang="en-GB" sz="1000">
                <a:latin typeface="Arial" panose="020B0604020202020204" pitchFamily="34" charset="0"/>
                <a:cs typeface="Arial" panose="020B0604020202020204" pitchFamily="34" charset="0"/>
              </a:rPr>
              <a:t>Small changes can have a big impact. </a:t>
            </a:r>
          </a:p>
          <a:p>
            <a:pPr algn="l" rtl="0"/>
            <a:r>
              <a:rPr lang="en-ZA" sz="1000" b="0" i="0" u="none" strike="noStrike">
                <a:solidFill>
                  <a:srgbClr val="0F1419"/>
                </a:solidFill>
                <a:effectLst/>
                <a:latin typeface="Arial" panose="020B0604020202020204" pitchFamily="34" charset="0"/>
                <a:cs typeface="Arial" panose="020B0604020202020204" pitchFamily="34" charset="0"/>
              </a:rPr>
              <a:t>Did you know that until the 15th century, </a:t>
            </a:r>
            <a:r>
              <a:rPr lang="en-GB" sz="1000">
                <a:latin typeface="Arial" panose="020B0604020202020204" pitchFamily="34" charset="0"/>
                <a:cs typeface="Arial" panose="020B0604020202020204" pitchFamily="34" charset="0"/>
              </a:rPr>
              <a:t>The queen, was </a:t>
            </a:r>
            <a:r>
              <a:rPr lang="en-GB" sz="1000" err="1">
                <a:latin typeface="Arial" panose="020B0604020202020204" pitchFamily="34" charset="0"/>
                <a:cs typeface="Arial" panose="020B0604020202020204" pitchFamily="34" charset="0"/>
              </a:rPr>
              <a:t>imited</a:t>
            </a:r>
            <a:r>
              <a:rPr lang="en-GB" sz="1000">
                <a:latin typeface="Arial" panose="020B0604020202020204" pitchFamily="34" charset="0"/>
                <a:cs typeface="Arial" panose="020B0604020202020204" pitchFamily="34" charset="0"/>
              </a:rPr>
              <a:t> to only moving one square </a:t>
            </a:r>
            <a:r>
              <a:rPr lang="en-GB" sz="1000" err="1">
                <a:latin typeface="Arial" panose="020B0604020202020204" pitchFamily="34" charset="0"/>
                <a:cs typeface="Arial" panose="020B0604020202020204" pitchFamily="34" charset="0"/>
              </a:rPr>
              <a:t>diagon</a:t>
            </a:r>
            <a:r>
              <a:rPr lang="en-ZA" sz="1000" b="0" i="0" u="none" strike="noStrike">
                <a:solidFill>
                  <a:srgbClr val="0F1419"/>
                </a:solidFill>
                <a:effectLst/>
                <a:latin typeface="Arial" panose="020B0604020202020204" pitchFamily="34" charset="0"/>
                <a:cs typeface="Arial" panose="020B0604020202020204" pitchFamily="34" charset="0"/>
              </a:rPr>
              <a:t>ally. But then </a:t>
            </a:r>
            <a:r>
              <a:rPr lang="en-GB" sz="1000">
                <a:latin typeface="Arial" panose="020B0604020202020204" pitchFamily="34" charset="0"/>
                <a:cs typeface="Arial" panose="020B0604020202020204" pitchFamily="34" charset="0"/>
              </a:rPr>
              <a:t>a major rule change transformed the game of chess. </a:t>
            </a:r>
            <a:endParaRPr lang="en-ZA" sz="1000" b="0" i="0" u="none" strike="noStrike">
              <a:solidFill>
                <a:srgbClr val="0F1419"/>
              </a:solidFill>
              <a:effectLst/>
              <a:latin typeface="Arial" panose="020B0604020202020204" pitchFamily="34" charset="0"/>
              <a:cs typeface="Arial" panose="020B0604020202020204" pitchFamily="34" charset="0"/>
            </a:endParaRPr>
          </a:p>
          <a:p>
            <a:r>
              <a:rPr lang="en-GB" sz="1000">
                <a:latin typeface="Arial" panose="020B0604020202020204" pitchFamily="34" charset="0"/>
                <a:cs typeface="Arial" panose="020B0604020202020204" pitchFamily="34" charset="0"/>
              </a:rPr>
              <a:t>In the new rulebook, the queen was granted the ability to move any number of squares diagonally, vertically, or horizontally, making her the most powerful piece on the chess board. </a:t>
            </a:r>
          </a:p>
          <a:p>
            <a:r>
              <a:rPr lang="en-GB" sz="1000">
                <a:latin typeface="Arial" panose="020B0604020202020204" pitchFamily="34" charset="0"/>
                <a:cs typeface="Arial" panose="020B0604020202020204" pitchFamily="34" charset="0"/>
              </a:rPr>
              <a:t>This shift forced players to rethink their strategies and adapt to a new playbook. </a:t>
            </a:r>
          </a:p>
          <a:p>
            <a:r>
              <a:rPr lang="en-GB" sz="1000">
                <a:latin typeface="Arial" panose="020B0604020202020204" pitchFamily="34" charset="0"/>
                <a:cs typeface="Arial" panose="020B0604020202020204" pitchFamily="34" charset="0"/>
              </a:rPr>
              <a:t>Similarly, significant changes are happening in the gold market. The rules are evolving, and in the next minutes, we’ll explore these fundamental shifts and introduce the new gold playbook.</a:t>
            </a:r>
          </a:p>
          <a:p>
            <a:pPr algn="l" rtl="0"/>
            <a:endParaRPr lang="en-ZA" sz="1000" b="0" i="0" u="none" strike="noStrike">
              <a:solidFill>
                <a:srgbClr val="0F1419"/>
              </a:solidFill>
              <a:effectLst/>
              <a:latin typeface="Arial" panose="020B0604020202020204" pitchFamily="34" charset="0"/>
              <a:cs typeface="Arial" panose="020B0604020202020204" pitchFamily="34" charset="0"/>
            </a:endParaRPr>
          </a:p>
          <a:p>
            <a:pPr algn="l"/>
            <a:endParaRPr lang="en-GB" sz="1100">
              <a:solidFill>
                <a:srgbClr val="404040"/>
              </a:solidFill>
              <a:latin typeface="Arial" panose="020B0604020202020204" pitchFamily="34" charset="0"/>
              <a:cs typeface="Arial" panose="020B0604020202020204" pitchFamily="34" charset="0"/>
            </a:endParaRPr>
          </a:p>
          <a:p>
            <a:pPr algn="l"/>
            <a:endParaRPr lang="en-GB" sz="1100">
              <a:solidFill>
                <a:srgbClr val="404040"/>
              </a:solidFill>
              <a:latin typeface="Arial" panose="020B0604020202020204" pitchFamily="34" charset="0"/>
              <a:cs typeface="Arial" panose="020B0604020202020204" pitchFamily="34" charset="0"/>
            </a:endParaRPr>
          </a:p>
          <a:p>
            <a:pPr algn="l"/>
            <a:endParaRPr lang="en-GB" sz="1100">
              <a:solidFill>
                <a:srgbClr val="404040"/>
              </a:solidFill>
              <a:latin typeface="Arial" panose="020B0604020202020204" pitchFamily="34" charset="0"/>
              <a:cs typeface="Arial" panose="020B0604020202020204" pitchFamily="34" charset="0"/>
            </a:endParaRPr>
          </a:p>
          <a:p>
            <a:pPr algn="l"/>
            <a:endParaRPr lang="en-GB" sz="1100">
              <a:solidFill>
                <a:srgbClr val="404040"/>
              </a:solidFill>
              <a:latin typeface="Arial" panose="020B0604020202020204" pitchFamily="34" charset="0"/>
              <a:cs typeface="Arial" panose="020B0604020202020204" pitchFamily="34" charset="0"/>
            </a:endParaRPr>
          </a:p>
          <a:p>
            <a:pPr algn="l"/>
            <a:endParaRPr lang="en-GB" sz="1100">
              <a:solidFill>
                <a:srgbClr val="404040"/>
              </a:solidFill>
              <a:latin typeface="Arial" panose="020B0604020202020204" pitchFamily="34" charset="0"/>
              <a:cs typeface="Arial" panose="020B0604020202020204" pitchFamily="34" charset="0"/>
            </a:endParaRPr>
          </a:p>
          <a:p>
            <a:pPr algn="l"/>
            <a:endParaRPr lang="en-GB" sz="110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70A199AC-4D9B-4A21-9D25-A8B07916B6CD}" type="slidenum">
              <a:rPr lang="en-US" smtClean="0"/>
              <a:t>1</a:t>
            </a:fld>
            <a:endParaRPr lang="en-US"/>
          </a:p>
        </p:txBody>
      </p:sp>
    </p:spTree>
    <p:extLst>
      <p:ext uri="{BB962C8B-B14F-4D97-AF65-F5344CB8AC3E}">
        <p14:creationId xmlns:p14="http://schemas.microsoft.com/office/powerpoint/2010/main" val="311820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70A199AC-4D9B-4A21-9D25-A8B07916B6CD}" type="slidenum">
              <a:rPr lang="en-US" smtClean="0"/>
              <a:t>21</a:t>
            </a:fld>
            <a:endParaRPr lang="en-US"/>
          </a:p>
        </p:txBody>
      </p:sp>
    </p:spTree>
    <p:extLst>
      <p:ext uri="{BB962C8B-B14F-4D97-AF65-F5344CB8AC3E}">
        <p14:creationId xmlns:p14="http://schemas.microsoft.com/office/powerpoint/2010/main" val="590564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70A199AC-4D9B-4A21-9D25-A8B07916B6CD}" type="slidenum">
              <a:rPr lang="en-US" smtClean="0"/>
              <a:t>22</a:t>
            </a:fld>
            <a:endParaRPr lang="en-US"/>
          </a:p>
        </p:txBody>
      </p:sp>
    </p:spTree>
    <p:extLst>
      <p:ext uri="{BB962C8B-B14F-4D97-AF65-F5344CB8AC3E}">
        <p14:creationId xmlns:p14="http://schemas.microsoft.com/office/powerpoint/2010/main" val="2350306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70A199AC-4D9B-4A21-9D25-A8B07916B6CD}" type="slidenum">
              <a:rPr lang="en-US" smtClean="0"/>
              <a:t>23</a:t>
            </a:fld>
            <a:endParaRPr lang="en-US"/>
          </a:p>
        </p:txBody>
      </p:sp>
    </p:spTree>
    <p:extLst>
      <p:ext uri="{BB962C8B-B14F-4D97-AF65-F5344CB8AC3E}">
        <p14:creationId xmlns:p14="http://schemas.microsoft.com/office/powerpoint/2010/main" val="355991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a:r>
              <a:rPr lang="en-ZA" sz="1000" b="0" i="0" u="none" strike="noStrike">
                <a:solidFill>
                  <a:srgbClr val="0F1419"/>
                </a:solidFill>
                <a:effectLst/>
                <a:latin typeface="Arial" panose="020B0604020202020204" pitchFamily="34" charset="0"/>
                <a:cs typeface="Arial" panose="020B0604020202020204" pitchFamily="34" charset="0"/>
              </a:rPr>
              <a:t>Good afternoon, ladies and gentlemen. </a:t>
            </a:r>
          </a:p>
          <a:p>
            <a:pPr algn="l" rtl="0"/>
            <a:r>
              <a:rPr lang="en-GB" sz="1000">
                <a:latin typeface="Arial" panose="020B0604020202020204" pitchFamily="34" charset="0"/>
                <a:cs typeface="Arial" panose="020B0604020202020204" pitchFamily="34" charset="0"/>
              </a:rPr>
              <a:t>Small changes can have a big impact. </a:t>
            </a:r>
          </a:p>
          <a:p>
            <a:pPr algn="l" rtl="0"/>
            <a:r>
              <a:rPr lang="en-ZA" sz="1000" b="0" i="0" u="none" strike="noStrike">
                <a:solidFill>
                  <a:srgbClr val="0F1419"/>
                </a:solidFill>
                <a:effectLst/>
                <a:latin typeface="Arial" panose="020B0604020202020204" pitchFamily="34" charset="0"/>
                <a:cs typeface="Arial" panose="020B0604020202020204" pitchFamily="34" charset="0"/>
              </a:rPr>
              <a:t>Did you know that until the 15th century, </a:t>
            </a:r>
            <a:r>
              <a:rPr lang="en-GB" sz="1000">
                <a:latin typeface="Arial" panose="020B0604020202020204" pitchFamily="34" charset="0"/>
                <a:cs typeface="Arial" panose="020B0604020202020204" pitchFamily="34" charset="0"/>
              </a:rPr>
              <a:t>The queen, was </a:t>
            </a:r>
            <a:r>
              <a:rPr lang="en-GB" sz="1000" err="1">
                <a:latin typeface="Arial" panose="020B0604020202020204" pitchFamily="34" charset="0"/>
                <a:cs typeface="Arial" panose="020B0604020202020204" pitchFamily="34" charset="0"/>
              </a:rPr>
              <a:t>imited</a:t>
            </a:r>
            <a:r>
              <a:rPr lang="en-GB" sz="1000">
                <a:latin typeface="Arial" panose="020B0604020202020204" pitchFamily="34" charset="0"/>
                <a:cs typeface="Arial" panose="020B0604020202020204" pitchFamily="34" charset="0"/>
              </a:rPr>
              <a:t> to only moving one square </a:t>
            </a:r>
            <a:r>
              <a:rPr lang="en-GB" sz="1000" err="1">
                <a:latin typeface="Arial" panose="020B0604020202020204" pitchFamily="34" charset="0"/>
                <a:cs typeface="Arial" panose="020B0604020202020204" pitchFamily="34" charset="0"/>
              </a:rPr>
              <a:t>diagon</a:t>
            </a:r>
            <a:r>
              <a:rPr lang="en-ZA" sz="1000" b="0" i="0" u="none" strike="noStrike">
                <a:solidFill>
                  <a:srgbClr val="0F1419"/>
                </a:solidFill>
                <a:effectLst/>
                <a:latin typeface="Arial" panose="020B0604020202020204" pitchFamily="34" charset="0"/>
                <a:cs typeface="Arial" panose="020B0604020202020204" pitchFamily="34" charset="0"/>
              </a:rPr>
              <a:t>ally. But then </a:t>
            </a:r>
            <a:r>
              <a:rPr lang="en-GB" sz="1000">
                <a:latin typeface="Arial" panose="020B0604020202020204" pitchFamily="34" charset="0"/>
                <a:cs typeface="Arial" panose="020B0604020202020204" pitchFamily="34" charset="0"/>
              </a:rPr>
              <a:t>a major rule change transformed the game of chess. </a:t>
            </a:r>
            <a:endParaRPr lang="en-ZA" sz="1000" b="0" i="0" u="none" strike="noStrike">
              <a:solidFill>
                <a:srgbClr val="0F1419"/>
              </a:solidFill>
              <a:effectLst/>
              <a:latin typeface="Arial" panose="020B0604020202020204" pitchFamily="34" charset="0"/>
              <a:cs typeface="Arial" panose="020B0604020202020204" pitchFamily="34" charset="0"/>
            </a:endParaRPr>
          </a:p>
          <a:p>
            <a:r>
              <a:rPr lang="en-GB" sz="1000">
                <a:latin typeface="Arial" panose="020B0604020202020204" pitchFamily="34" charset="0"/>
                <a:cs typeface="Arial" panose="020B0604020202020204" pitchFamily="34" charset="0"/>
              </a:rPr>
              <a:t>In the new rulebook, the queen was granted the ability to move any number of squares diagonally, vertically, or horizontally, making her the most powerful piece on the chess board. </a:t>
            </a:r>
          </a:p>
          <a:p>
            <a:r>
              <a:rPr lang="en-GB" sz="1000">
                <a:latin typeface="Arial" panose="020B0604020202020204" pitchFamily="34" charset="0"/>
                <a:cs typeface="Arial" panose="020B0604020202020204" pitchFamily="34" charset="0"/>
              </a:rPr>
              <a:t>This shift forced players to rethink their strategies and adapt to a new playbook. </a:t>
            </a:r>
          </a:p>
          <a:p>
            <a:r>
              <a:rPr lang="en-GB" sz="1000">
                <a:latin typeface="Arial" panose="020B0604020202020204" pitchFamily="34" charset="0"/>
                <a:cs typeface="Arial" panose="020B0604020202020204" pitchFamily="34" charset="0"/>
              </a:rPr>
              <a:t>Similarly, significant changes are happening in the gold market. The rules are evolving, and in the next minutes, we’ll explore these fundamental shifts and introduce the new gold playbook.</a:t>
            </a:r>
          </a:p>
          <a:p>
            <a:pPr algn="l" rtl="0"/>
            <a:endParaRPr lang="en-ZA" sz="1000" b="0" i="0" u="none" strike="noStrike">
              <a:solidFill>
                <a:srgbClr val="0F1419"/>
              </a:solidFill>
              <a:effectLst/>
              <a:latin typeface="Arial" panose="020B0604020202020204" pitchFamily="34" charset="0"/>
              <a:cs typeface="Arial" panose="020B0604020202020204" pitchFamily="34" charset="0"/>
            </a:endParaRPr>
          </a:p>
          <a:p>
            <a:pPr algn="l"/>
            <a:endParaRPr lang="en-GB" sz="1100">
              <a:solidFill>
                <a:srgbClr val="404040"/>
              </a:solidFill>
              <a:latin typeface="Arial" panose="020B0604020202020204" pitchFamily="34" charset="0"/>
              <a:cs typeface="Arial" panose="020B0604020202020204" pitchFamily="34" charset="0"/>
            </a:endParaRPr>
          </a:p>
          <a:p>
            <a:pPr algn="l"/>
            <a:endParaRPr lang="en-GB" sz="1100">
              <a:solidFill>
                <a:srgbClr val="404040"/>
              </a:solidFill>
              <a:latin typeface="Arial" panose="020B0604020202020204" pitchFamily="34" charset="0"/>
              <a:cs typeface="Arial" panose="020B0604020202020204" pitchFamily="34" charset="0"/>
            </a:endParaRPr>
          </a:p>
          <a:p>
            <a:pPr algn="l"/>
            <a:endParaRPr lang="en-GB" sz="1100">
              <a:solidFill>
                <a:srgbClr val="404040"/>
              </a:solidFill>
              <a:latin typeface="Arial" panose="020B0604020202020204" pitchFamily="34" charset="0"/>
              <a:cs typeface="Arial" panose="020B0604020202020204" pitchFamily="34" charset="0"/>
            </a:endParaRPr>
          </a:p>
          <a:p>
            <a:pPr algn="l"/>
            <a:endParaRPr lang="en-GB" sz="1100">
              <a:solidFill>
                <a:srgbClr val="404040"/>
              </a:solidFill>
              <a:latin typeface="Arial" panose="020B0604020202020204" pitchFamily="34" charset="0"/>
              <a:cs typeface="Arial" panose="020B0604020202020204" pitchFamily="34" charset="0"/>
            </a:endParaRPr>
          </a:p>
          <a:p>
            <a:pPr algn="l"/>
            <a:endParaRPr lang="en-GB" sz="1100">
              <a:solidFill>
                <a:srgbClr val="404040"/>
              </a:solidFill>
              <a:latin typeface="Arial" panose="020B0604020202020204" pitchFamily="34" charset="0"/>
              <a:cs typeface="Arial" panose="020B0604020202020204" pitchFamily="34" charset="0"/>
            </a:endParaRPr>
          </a:p>
          <a:p>
            <a:pPr algn="l"/>
            <a:endParaRPr lang="en-GB" sz="110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70A199AC-4D9B-4A21-9D25-A8B07916B6CD}" type="slidenum">
              <a:rPr lang="en-US" smtClean="0"/>
              <a:t>13</a:t>
            </a:fld>
            <a:endParaRPr lang="en-US"/>
          </a:p>
        </p:txBody>
      </p:sp>
    </p:spTree>
    <p:extLst>
      <p:ext uri="{BB962C8B-B14F-4D97-AF65-F5344CB8AC3E}">
        <p14:creationId xmlns:p14="http://schemas.microsoft.com/office/powerpoint/2010/main" val="102319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028">
              <a:defRPr/>
            </a:pPr>
            <a:endParaRPr lang="de-LI"/>
          </a:p>
        </p:txBody>
      </p:sp>
      <p:sp>
        <p:nvSpPr>
          <p:cNvPr id="4" name="Slide Number Placeholder 3"/>
          <p:cNvSpPr>
            <a:spLocks noGrp="1"/>
          </p:cNvSpPr>
          <p:nvPr>
            <p:ph type="sldNum" sz="quarter" idx="5"/>
          </p:nvPr>
        </p:nvSpPr>
        <p:spPr/>
        <p:txBody>
          <a:bodyPr/>
          <a:lstStyle/>
          <a:p>
            <a:fld id="{70A199AC-4D9B-4A21-9D25-A8B07916B6CD}" type="slidenum">
              <a:rPr lang="en-US" smtClean="0"/>
              <a:t>14</a:t>
            </a:fld>
            <a:endParaRPr lang="en-US"/>
          </a:p>
        </p:txBody>
      </p:sp>
    </p:spTree>
    <p:extLst>
      <p:ext uri="{BB962C8B-B14F-4D97-AF65-F5344CB8AC3E}">
        <p14:creationId xmlns:p14="http://schemas.microsoft.com/office/powerpoint/2010/main" val="143625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- 65% of global </a:t>
            </a:r>
            <a:r>
              <a:rPr lang="de-AT" err="1"/>
              <a:t>jewellry</a:t>
            </a:r>
            <a:r>
              <a:rPr lang="de-AT"/>
              <a:t> </a:t>
            </a:r>
            <a:r>
              <a:rPr lang="de-AT" err="1"/>
              <a:t>demand</a:t>
            </a:r>
            <a:r>
              <a:rPr lang="de-AT"/>
              <a:t> from China, India and </a:t>
            </a:r>
            <a:r>
              <a:rPr lang="de-AT" err="1"/>
              <a:t>Mideast</a:t>
            </a:r>
            <a:endParaRPr lang="de-AT"/>
          </a:p>
          <a:p>
            <a:r>
              <a:rPr lang="de-AT"/>
              <a:t>- Gold bar and gold </a:t>
            </a:r>
            <a:r>
              <a:rPr lang="de-AT" err="1"/>
              <a:t>coin</a:t>
            </a:r>
            <a:r>
              <a:rPr lang="de-AT"/>
              <a:t> </a:t>
            </a:r>
            <a:r>
              <a:rPr lang="de-AT" err="1"/>
              <a:t>demand</a:t>
            </a:r>
            <a:r>
              <a:rPr lang="de-AT"/>
              <a:t>: 50% from China, India and </a:t>
            </a:r>
            <a:r>
              <a:rPr lang="de-AT" err="1"/>
              <a:t>Mideast</a:t>
            </a:r>
            <a:r>
              <a:rPr lang="de-AT"/>
              <a:t> </a:t>
            </a:r>
            <a:r>
              <a:rPr lang="de-AT" err="1"/>
              <a:t>alone</a:t>
            </a:r>
            <a:r>
              <a:rPr lang="de-AT"/>
              <a:t>! </a:t>
            </a:r>
            <a:endParaRPr lang="en-GB"/>
          </a:p>
          <a:p>
            <a:endParaRPr lang="en-GB"/>
          </a:p>
          <a:p>
            <a:r>
              <a:rPr lang="en-GB"/>
              <a:t>Louis Vincent Gave: Gold is a LOW BETA EMERGING MARKET PROXY</a:t>
            </a:r>
          </a:p>
        </p:txBody>
      </p:sp>
      <p:sp>
        <p:nvSpPr>
          <p:cNvPr id="4" name="Foliennummernplatzhalter 3"/>
          <p:cNvSpPr>
            <a:spLocks noGrp="1"/>
          </p:cNvSpPr>
          <p:nvPr>
            <p:ph type="sldNum" sz="quarter" idx="5"/>
          </p:nvPr>
        </p:nvSpPr>
        <p:spPr/>
        <p:txBody>
          <a:bodyPr/>
          <a:lstStyle/>
          <a:p>
            <a:fld id="{70A199AC-4D9B-4A21-9D25-A8B07916B6CD}" type="slidenum">
              <a:rPr lang="en-US" smtClean="0"/>
              <a:t>15</a:t>
            </a:fld>
            <a:endParaRPr lang="en-US"/>
          </a:p>
        </p:txBody>
      </p:sp>
    </p:spTree>
    <p:extLst>
      <p:ext uri="{BB962C8B-B14F-4D97-AF65-F5344CB8AC3E}">
        <p14:creationId xmlns:p14="http://schemas.microsoft.com/office/powerpoint/2010/main" val="3655578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a:latin typeface="Arial" panose="020B0604020202020204" pitchFamily="34" charset="0"/>
                <a:cs typeface="Arial" panose="020B0604020202020204" pitchFamily="34" charset="0"/>
              </a:rPr>
              <a:t>Louis Vincent Gave: Gold as a Low-Beta Emerging Market Proxy</a:t>
            </a:r>
          </a:p>
          <a:p>
            <a:endParaRPr lang="en-GB" sz="1000">
              <a:latin typeface="Arial" panose="020B0604020202020204" pitchFamily="34" charset="0"/>
              <a:cs typeface="Arial" panose="020B0604020202020204" pitchFamily="34" charset="0"/>
            </a:endParaRPr>
          </a:p>
          <a:p>
            <a:r>
              <a:rPr lang="en-GB" sz="1000">
                <a:latin typeface="Arial" panose="020B0604020202020204" pitchFamily="34" charset="0"/>
                <a:cs typeface="Arial" panose="020B0604020202020204" pitchFamily="34" charset="0"/>
              </a:rPr>
              <a:t>Gold demand is shifting East!</a:t>
            </a:r>
          </a:p>
          <a:p>
            <a:r>
              <a:rPr lang="en-GB" sz="1000">
                <a:latin typeface="Arial" panose="020B0604020202020204" pitchFamily="34" charset="0"/>
                <a:cs typeface="Arial" panose="020B0604020202020204" pitchFamily="34" charset="0"/>
              </a:rPr>
              <a:t>Emerging markets, which have a strong cultural affinity for gold, are seeing rising demand driven by growing populations and increasing GDP per capita, which averaged 5.4% annually from 2013 to 2023. </a:t>
            </a:r>
          </a:p>
          <a:p>
            <a:endParaRPr lang="en-GB" sz="1000">
              <a:latin typeface="Arial" panose="020B0604020202020204" pitchFamily="34" charset="0"/>
              <a:cs typeface="Arial" panose="020B0604020202020204" pitchFamily="34" charset="0"/>
            </a:endParaRPr>
          </a:p>
          <a:p>
            <a:r>
              <a:rPr lang="en-GB" sz="1000">
                <a:latin typeface="Arial" panose="020B0604020202020204" pitchFamily="34" charset="0"/>
                <a:cs typeface="Arial" panose="020B0604020202020204" pitchFamily="34" charset="0"/>
              </a:rPr>
              <a:t>With emerging markets expected to account for around 50% of global GDP in 2024, gold demand and prices are projected to rise in the long term.</a:t>
            </a:r>
          </a:p>
        </p:txBody>
      </p:sp>
      <p:sp>
        <p:nvSpPr>
          <p:cNvPr id="4" name="Slide Number Placeholder 3"/>
          <p:cNvSpPr>
            <a:spLocks noGrp="1"/>
          </p:cNvSpPr>
          <p:nvPr>
            <p:ph type="sldNum" sz="quarter" idx="5"/>
          </p:nvPr>
        </p:nvSpPr>
        <p:spPr/>
        <p:txBody>
          <a:bodyPr/>
          <a:lstStyle/>
          <a:p>
            <a:pPr defTabSz="913028">
              <a:defRPr/>
            </a:pPr>
            <a:fld id="{70A199AC-4D9B-4A21-9D25-A8B07916B6CD}" type="slidenum">
              <a:rPr lang="en-US">
                <a:solidFill>
                  <a:prstClr val="black"/>
                </a:solidFill>
                <a:latin typeface="Calibri" panose="020F0502020204030204"/>
              </a:rPr>
              <a:pPr defTabSz="91302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448339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000">
                <a:latin typeface="Arial" panose="020B0604020202020204" pitchFamily="34" charset="0"/>
                <a:cs typeface="Arial" panose="020B0604020202020204" pitchFamily="34" charset="0"/>
              </a:rPr>
              <a:t>1000= </a:t>
            </a:r>
            <a:r>
              <a:rPr lang="de-AT" sz="1000" err="1">
                <a:latin typeface="Arial" panose="020B0604020202020204" pitchFamily="34" charset="0"/>
                <a:cs typeface="Arial" panose="020B0604020202020204" pitchFamily="34" charset="0"/>
              </a:rPr>
              <a:t>tons</a:t>
            </a:r>
            <a:r>
              <a:rPr lang="de-AT" sz="1000">
                <a:latin typeface="Arial" panose="020B0604020202020204" pitchFamily="34" charset="0"/>
                <a:cs typeface="Arial" panose="020B0604020202020204" pitchFamily="34" charset="0"/>
              </a:rPr>
              <a:t> of </a:t>
            </a:r>
            <a:r>
              <a:rPr lang="de-AT" sz="1000" err="1">
                <a:latin typeface="Arial" panose="020B0604020202020204" pitchFamily="34" charset="0"/>
                <a:cs typeface="Arial" panose="020B0604020202020204" pitchFamily="34" charset="0"/>
              </a:rPr>
              <a:t>outflows</a:t>
            </a:r>
            <a:r>
              <a:rPr lang="de-AT" sz="1000">
                <a:latin typeface="Arial" panose="020B0604020202020204" pitchFamily="34" charset="0"/>
                <a:cs typeface="Arial" panose="020B0604020202020204" pitchFamily="34" charset="0"/>
              </a:rPr>
              <a:t> from Gold ETFs </a:t>
            </a:r>
            <a:r>
              <a:rPr lang="de-AT" sz="1000" err="1">
                <a:latin typeface="Arial" panose="020B0604020202020204" pitchFamily="34" charset="0"/>
                <a:cs typeface="Arial" panose="020B0604020202020204" pitchFamily="34" charset="0"/>
              </a:rPr>
              <a:t>since</a:t>
            </a:r>
            <a:r>
              <a:rPr lang="de-AT" sz="1000">
                <a:latin typeface="Arial" panose="020B0604020202020204" pitchFamily="34" charset="0"/>
                <a:cs typeface="Arial" panose="020B0604020202020204" pitchFamily="34" charset="0"/>
              </a:rPr>
              <a:t> the </a:t>
            </a:r>
            <a:r>
              <a:rPr lang="de-AT" sz="1000" err="1">
                <a:latin typeface="Arial" panose="020B0604020202020204" pitchFamily="34" charset="0"/>
                <a:cs typeface="Arial" panose="020B0604020202020204" pitchFamily="34" charset="0"/>
              </a:rPr>
              <a:t>peak</a:t>
            </a:r>
            <a:r>
              <a:rPr lang="de-AT" sz="1000">
                <a:latin typeface="Arial" panose="020B0604020202020204" pitchFamily="34" charset="0"/>
                <a:cs typeface="Arial" panose="020B0604020202020204" pitchFamily="34" charset="0"/>
              </a:rPr>
              <a:t>.</a:t>
            </a:r>
            <a:endParaRPr lang="en-GB" sz="1000">
              <a:latin typeface="Arial" panose="020B0604020202020204" pitchFamily="34" charset="0"/>
              <a:cs typeface="Arial" panose="020B0604020202020204" pitchFamily="34" charset="0"/>
            </a:endParaRPr>
          </a:p>
          <a:p>
            <a:endParaRPr lang="en-GB" sz="1000">
              <a:latin typeface="Arial" panose="020B0604020202020204" pitchFamily="34" charset="0"/>
              <a:cs typeface="Arial" panose="020B0604020202020204" pitchFamily="34" charset="0"/>
            </a:endParaRPr>
          </a:p>
          <a:p>
            <a:pPr algn="l"/>
            <a:r>
              <a:rPr lang="en-GB" sz="1000" b="1" i="0" u="none" strike="noStrike" baseline="0">
                <a:latin typeface="Arial" panose="020B0604020202020204" pitchFamily="34" charset="0"/>
                <a:cs typeface="Arial" panose="020B0604020202020204" pitchFamily="34" charset="0"/>
              </a:rPr>
              <a:t>A key element of the new gold playbook is that the Western financial investor is no longer the marginal buyer or seller of</a:t>
            </a:r>
          </a:p>
          <a:p>
            <a:pPr algn="l"/>
            <a:r>
              <a:rPr lang="en-GB" sz="1000" b="1" i="0" u="none" strike="noStrike" baseline="0">
                <a:latin typeface="Arial" panose="020B0604020202020204" pitchFamily="34" charset="0"/>
                <a:cs typeface="Arial" panose="020B0604020202020204" pitchFamily="34" charset="0"/>
              </a:rPr>
              <a:t>Gold</a:t>
            </a:r>
            <a:r>
              <a:rPr lang="en-GB" sz="1000" b="0" i="0" u="none" strike="noStrike" baseline="0">
                <a:latin typeface="Arial" panose="020B0604020202020204" pitchFamily="34" charset="0"/>
                <a:cs typeface="Arial" panose="020B0604020202020204" pitchFamily="34" charset="0"/>
              </a:rPr>
              <a:t>!</a:t>
            </a:r>
          </a:p>
          <a:p>
            <a:pPr algn="l"/>
            <a:r>
              <a:rPr lang="en-GB" sz="1000" b="0" i="0" u="none" strike="noStrike" baseline="0">
                <a:latin typeface="Arial" panose="020B0604020202020204" pitchFamily="34" charset="0"/>
                <a:cs typeface="Arial" panose="020B0604020202020204" pitchFamily="34" charset="0"/>
              </a:rPr>
              <a:t> The significant demand from central banks and private Asian and Mideast buyers is the main reason why the price of gold has been able to thrive in an environment of rising real interest rates.</a:t>
            </a:r>
          </a:p>
          <a:p>
            <a:pPr algn="l"/>
            <a:endParaRPr lang="en-GB" sz="1000" b="0" i="0" u="none" strike="noStrike" baseline="0">
              <a:latin typeface="Arial" panose="020B0604020202020204" pitchFamily="34" charset="0"/>
              <a:cs typeface="Arial" panose="020B0604020202020204" pitchFamily="34" charset="0"/>
            </a:endParaRPr>
          </a:p>
          <a:p>
            <a:pPr algn="l"/>
            <a:r>
              <a:rPr lang="en-GB" sz="1000" b="1" i="0" u="none" strike="noStrike" baseline="0">
                <a:latin typeface="Arial" panose="020B0604020202020204" pitchFamily="34" charset="0"/>
                <a:cs typeface="Arial" panose="020B0604020202020204" pitchFamily="34" charset="0"/>
              </a:rPr>
              <a:t> </a:t>
            </a:r>
            <a:r>
              <a:rPr lang="en-GB" sz="1000" b="0" i="0" u="none" strike="noStrike" baseline="0">
                <a:latin typeface="Arial" panose="020B0604020202020204" pitchFamily="34" charset="0"/>
                <a:cs typeface="Arial" panose="020B0604020202020204" pitchFamily="34" charset="0"/>
              </a:rPr>
              <a:t>It seems that Western investors initially turned down the invitation to the gold party. Now that the party is gaining momentum, they do not want to admit they were party poopers. It could therefore happen that they will only come late to this party when it is</a:t>
            </a:r>
          </a:p>
          <a:p>
            <a:pPr algn="l"/>
            <a:r>
              <a:rPr lang="en-GB" sz="1000" b="0" i="0" u="none" strike="noStrike" baseline="0">
                <a:latin typeface="Arial" panose="020B0604020202020204" pitchFamily="34" charset="0"/>
                <a:cs typeface="Arial" panose="020B0604020202020204" pitchFamily="34" charset="0"/>
              </a:rPr>
              <a:t>already in full swing, and then at a much higher “price of admission”.</a:t>
            </a:r>
          </a:p>
        </p:txBody>
      </p:sp>
      <p:sp>
        <p:nvSpPr>
          <p:cNvPr id="4" name="Foliennummernplatzhalter 3"/>
          <p:cNvSpPr>
            <a:spLocks noGrp="1"/>
          </p:cNvSpPr>
          <p:nvPr>
            <p:ph type="sldNum" sz="quarter" idx="5"/>
          </p:nvPr>
        </p:nvSpPr>
        <p:spPr/>
        <p:txBody>
          <a:bodyPr/>
          <a:lstStyle/>
          <a:p>
            <a:fld id="{70A199AC-4D9B-4A21-9D25-A8B07916B6CD}" type="slidenum">
              <a:rPr lang="en-US" smtClean="0"/>
              <a:t>17</a:t>
            </a:fld>
            <a:endParaRPr lang="en-US"/>
          </a:p>
        </p:txBody>
      </p:sp>
    </p:spTree>
    <p:extLst>
      <p:ext uri="{BB962C8B-B14F-4D97-AF65-F5344CB8AC3E}">
        <p14:creationId xmlns:p14="http://schemas.microsoft.com/office/powerpoint/2010/main" val="1715441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a:latin typeface="Arial" panose="020B0604020202020204" pitchFamily="34" charset="0"/>
                <a:cs typeface="Arial" panose="020B0604020202020204" pitchFamily="34" charset="0"/>
              </a:rPr>
              <a:t>While gold is widely discussed, it’s far from being a major portfolio component. </a:t>
            </a:r>
          </a:p>
          <a:p>
            <a:r>
              <a:rPr lang="en-GB" sz="1000">
                <a:latin typeface="Arial" panose="020B0604020202020204" pitchFamily="34" charset="0"/>
                <a:cs typeface="Arial" panose="020B0604020202020204" pitchFamily="34" charset="0"/>
              </a:rPr>
              <a:t>A Bank of America study showed that 71% of US advisors have less than 1% of their portfolios in gold. </a:t>
            </a:r>
          </a:p>
          <a:p>
            <a:r>
              <a:rPr lang="en-GB" sz="1000">
                <a:latin typeface="Arial" panose="020B0604020202020204" pitchFamily="34" charset="0"/>
                <a:cs typeface="Arial" panose="020B0604020202020204" pitchFamily="34" charset="0"/>
              </a:rPr>
              <a:t>There’s also a lack of interest in gold mining stocks, as they’ve lost investor trust due to poor past performance.</a:t>
            </a:r>
          </a:p>
          <a:p>
            <a:endParaRPr lang="en-GB" sz="1000">
              <a:latin typeface="Arial" panose="020B0604020202020204" pitchFamily="34" charset="0"/>
              <a:cs typeface="Arial" panose="020B0604020202020204" pitchFamily="34" charset="0"/>
            </a:endParaRPr>
          </a:p>
          <a:p>
            <a:r>
              <a:rPr lang="en-GB" sz="1000">
                <a:latin typeface="Arial" panose="020B0604020202020204" pitchFamily="34" charset="0"/>
                <a:cs typeface="Arial" panose="020B0604020202020204" pitchFamily="34" charset="0"/>
              </a:rPr>
              <a:t>What could change that lack of interest? What could Western investors back to into the gold camp? </a:t>
            </a:r>
            <a:endParaRPr lang="de-LI"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13028">
              <a:defRPr/>
            </a:pPr>
            <a:fld id="{70A199AC-4D9B-4A21-9D25-A8B07916B6CD}" type="slidenum">
              <a:rPr lang="en-US">
                <a:solidFill>
                  <a:prstClr val="black"/>
                </a:solidFill>
                <a:latin typeface="Calibri" panose="020F0502020204030204"/>
              </a:rPr>
              <a:pPr defTabSz="913028">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115863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A199AC-4D9B-4A21-9D25-A8B07916B6CD}" type="slidenum">
              <a:rPr lang="en-US" smtClean="0"/>
              <a:t>19</a:t>
            </a:fld>
            <a:endParaRPr lang="en-US"/>
          </a:p>
        </p:txBody>
      </p:sp>
    </p:spTree>
    <p:extLst>
      <p:ext uri="{BB962C8B-B14F-4D97-AF65-F5344CB8AC3E}">
        <p14:creationId xmlns:p14="http://schemas.microsoft.com/office/powerpoint/2010/main" val="332151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A199AC-4D9B-4A21-9D25-A8B07916B6CD}" type="slidenum">
              <a:rPr lang="en-US" smtClean="0"/>
              <a:t>20</a:t>
            </a:fld>
            <a:endParaRPr lang="en-US"/>
          </a:p>
        </p:txBody>
      </p:sp>
    </p:spTree>
    <p:extLst>
      <p:ext uri="{BB962C8B-B14F-4D97-AF65-F5344CB8AC3E}">
        <p14:creationId xmlns:p14="http://schemas.microsoft.com/office/powerpoint/2010/main" val="38997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ingoldwetrust.report/"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ingoldwetrust.report/"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ingoldwetrust.report/"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ingoldwetrust.report/"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ingoldwetrust.report/"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ingoldwetrust.report/"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ingoldwetrust.report/"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ingoldwetrust.report/"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www.incrementum.li/" TargetMode="Externa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hyperlink" Target="http://www.incrementum.li/"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www.incrementum.li/" TargetMode="External"/><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www.incrementum.li/"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www.incrementum.li/" TargetMode="External"/><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www.incrementum.li/"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www.incrementum.li/en/"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9.emf"/><Relationship Id="rId4" Type="http://schemas.openxmlformats.org/officeDocument/2006/relationships/hyperlink" Target="https://ingoldwetrust.report/?lang=en" TargetMode="Externa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www.incrementum.li/" TargetMode="External"/><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ingoldwetrust.report/?lang=en"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mit Logo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0E3124E1-1442-1547-90A3-A95E8F1799D4}"/>
              </a:ext>
            </a:extLst>
          </p:cNvPr>
          <p:cNvSpPr txBox="1"/>
          <p:nvPr userDrawn="1"/>
        </p:nvSpPr>
        <p:spPr>
          <a:xfrm>
            <a:off x="6966065" y="282633"/>
            <a:ext cx="0" cy="0"/>
          </a:xfrm>
          <a:prstGeom prst="rect">
            <a:avLst/>
          </a:prstGeom>
          <a:noFill/>
        </p:spPr>
        <p:txBody>
          <a:bodyPr wrap="non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sp>
        <p:nvSpPr>
          <p:cNvPr id="8" name="Text Placeholder 2">
            <a:extLst>
              <a:ext uri="{FF2B5EF4-FFF2-40B4-BE49-F238E27FC236}">
                <a16:creationId xmlns:a16="http://schemas.microsoft.com/office/drawing/2014/main" id="{B9AFF30C-99E6-40DC-AF44-FC8B8C7C4031}"/>
              </a:ext>
            </a:extLst>
          </p:cNvPr>
          <p:cNvSpPr>
            <a:spLocks noGrp="1"/>
          </p:cNvSpPr>
          <p:nvPr>
            <p:ph type="body" sz="quarter" idx="10"/>
          </p:nvPr>
        </p:nvSpPr>
        <p:spPr>
          <a:xfrm>
            <a:off x="874713" y="4833938"/>
            <a:ext cx="10406062" cy="1116012"/>
          </a:xfrm>
        </p:spPr>
        <p:txBody>
          <a:bodyPr/>
          <a:lstStyle>
            <a:lvl1pPr>
              <a:defRPr>
                <a:solidFill>
                  <a:schemeClr val="accent1"/>
                </a:solidFill>
              </a:defRPr>
            </a:lvl1pPr>
          </a:lstStyle>
          <a:p>
            <a:pPr algn="r"/>
            <a:endParaRPr lang="en-US">
              <a:latin typeface="Helvetica"/>
              <a:cs typeface="Helvetica"/>
            </a:endParaRPr>
          </a:p>
          <a:p>
            <a:pPr algn="r"/>
            <a:r>
              <a:rPr lang="en-US">
                <a:latin typeface="Helvetica"/>
                <a:cs typeface="Helvetica"/>
              </a:rPr>
              <a:t>Ronald-Peter Stöferle</a:t>
            </a:r>
            <a:endParaRPr lang="en-US"/>
          </a:p>
          <a:p>
            <a:pPr algn="r"/>
            <a:r>
              <a:rPr lang="en-US">
                <a:latin typeface="Helvetica"/>
                <a:cs typeface="Helvetica"/>
              </a:rPr>
              <a:t>Mark J. Valek</a:t>
            </a:r>
            <a:endParaRPr lang="en-US"/>
          </a:p>
          <a:p>
            <a:pPr algn="r"/>
            <a:endParaRPr lang="en-US"/>
          </a:p>
          <a:p>
            <a:endParaRPr lang="en-US"/>
          </a:p>
        </p:txBody>
      </p:sp>
      <p:sp>
        <p:nvSpPr>
          <p:cNvPr id="9" name="Title 1">
            <a:extLst>
              <a:ext uri="{FF2B5EF4-FFF2-40B4-BE49-F238E27FC236}">
                <a16:creationId xmlns:a16="http://schemas.microsoft.com/office/drawing/2014/main" id="{D8D9A5FB-ACCE-456E-9248-78A7A5706D24}"/>
              </a:ext>
            </a:extLst>
          </p:cNvPr>
          <p:cNvSpPr>
            <a:spLocks noGrp="1"/>
          </p:cNvSpPr>
          <p:nvPr>
            <p:ph type="ctrTitle"/>
          </p:nvPr>
        </p:nvSpPr>
        <p:spPr>
          <a:xfrm>
            <a:off x="5958671" y="908050"/>
            <a:ext cx="5332151" cy="5733910"/>
          </a:xfrm>
        </p:spPr>
        <p:txBody>
          <a:bodyPr anchor="t">
            <a:normAutofit/>
          </a:bodyPr>
          <a:lstStyle>
            <a:lvl1pPr>
              <a:defRPr>
                <a:solidFill>
                  <a:schemeClr val="bg1"/>
                </a:solidFill>
              </a:defRPr>
            </a:lvl1pPr>
          </a:lstStyle>
          <a:p>
            <a:pPr algn="r"/>
            <a:br>
              <a:rPr lang="en-US">
                <a:latin typeface="Helvetica"/>
                <a:cs typeface="Helvetica"/>
              </a:rPr>
            </a:br>
            <a:r>
              <a:rPr lang="en-US">
                <a:latin typeface="Helvetica"/>
                <a:cs typeface="Helvetica"/>
              </a:rPr>
              <a:t>Monthly </a:t>
            </a:r>
            <a:br>
              <a:rPr lang="en-US">
                <a:latin typeface="Helvetica"/>
                <a:cs typeface="Helvetica"/>
              </a:rPr>
            </a:br>
            <a:r>
              <a:rPr lang="en-US">
                <a:latin typeface="Helvetica"/>
                <a:cs typeface="Helvetica"/>
              </a:rPr>
              <a:t>Gold Compass</a:t>
            </a:r>
            <a:br>
              <a:rPr lang="en-US">
                <a:solidFill>
                  <a:schemeClr val="accent1"/>
                </a:solidFill>
                <a:latin typeface="Helvetica"/>
                <a:cs typeface="Helvetica"/>
              </a:rPr>
            </a:br>
            <a:br>
              <a:rPr lang="en-US" sz="2800">
                <a:solidFill>
                  <a:schemeClr val="accent1"/>
                </a:solidFill>
                <a:latin typeface="Helvetica"/>
                <a:cs typeface="Helvetica"/>
              </a:rPr>
            </a:br>
            <a:r>
              <a:rPr lang="en-US" sz="3600">
                <a:solidFill>
                  <a:schemeClr val="accent1"/>
                </a:solidFill>
                <a:latin typeface="Helvetica"/>
                <a:cs typeface="Helvetica"/>
              </a:rPr>
              <a:t> </a:t>
            </a:r>
            <a:br>
              <a:rPr lang="en-US" sz="3600">
                <a:solidFill>
                  <a:schemeClr val="accent1"/>
                </a:solidFill>
                <a:latin typeface="Helvetica"/>
                <a:cs typeface="Helvetica"/>
              </a:rPr>
            </a:br>
            <a:r>
              <a:rPr lang="en-US" sz="3600">
                <a:solidFill>
                  <a:schemeClr val="accent1"/>
                </a:solidFill>
                <a:latin typeface="Helvetica"/>
                <a:cs typeface="Helvetica"/>
              </a:rPr>
              <a:t>April 2022</a:t>
            </a:r>
            <a:endParaRPr lang="en-US">
              <a:solidFill>
                <a:schemeClr val="accent1"/>
              </a:solidFill>
            </a:endParaRPr>
          </a:p>
        </p:txBody>
      </p:sp>
      <p:pic>
        <p:nvPicPr>
          <p:cNvPr id="10" name="Grafik 5">
            <a:extLst>
              <a:ext uri="{FF2B5EF4-FFF2-40B4-BE49-F238E27FC236}">
                <a16:creationId xmlns:a16="http://schemas.microsoft.com/office/drawing/2014/main" id="{1BBB7A26-0EC4-4D10-98D0-C474278827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21044604">
            <a:off x="-2069557" y="-803501"/>
            <a:ext cx="10521443" cy="10357046"/>
          </a:xfrm>
          <a:prstGeom prst="rect">
            <a:avLst/>
          </a:prstGeom>
        </p:spPr>
      </p:pic>
    </p:spTree>
    <p:extLst>
      <p:ext uri="{BB962C8B-B14F-4D97-AF65-F5344CB8AC3E}">
        <p14:creationId xmlns:p14="http://schemas.microsoft.com/office/powerpoint/2010/main" val="3539048089"/>
      </p:ext>
    </p:extLst>
  </p:cSld>
  <p:clrMapOvr>
    <a:masterClrMapping/>
  </p:clrMapOvr>
  <p:transition spd="slow">
    <p:fade/>
  </p:transition>
  <p:extLst>
    <p:ext uri="{DCECCB84-F9BA-43D5-87BE-67443E8EF086}">
      <p15:sldGuideLst xmlns:p15="http://schemas.microsoft.com/office/powerpoint/2012/main">
        <p15:guide id="1" orient="horz" pos="288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el 12">
            <a:extLst>
              <a:ext uri="{FF2B5EF4-FFF2-40B4-BE49-F238E27FC236}">
                <a16:creationId xmlns:a16="http://schemas.microsoft.com/office/drawing/2014/main" id="{71397A49-DD21-BA45-83F3-BDA084B65538}"/>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9" name="Textplatzhalter 3">
            <a:extLst>
              <a:ext uri="{FF2B5EF4-FFF2-40B4-BE49-F238E27FC236}">
                <a16:creationId xmlns:a16="http://schemas.microsoft.com/office/drawing/2014/main" id="{6DC1D64A-8059-B34A-91A0-5B76C8AB2FAA}"/>
              </a:ext>
            </a:extLst>
          </p:cNvPr>
          <p:cNvSpPr>
            <a:spLocks noGrp="1"/>
          </p:cNvSpPr>
          <p:nvPr>
            <p:ph type="body" sz="quarter" idx="12"/>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7" name="Bildplatzhalter 3">
            <a:extLst>
              <a:ext uri="{FF2B5EF4-FFF2-40B4-BE49-F238E27FC236}">
                <a16:creationId xmlns:a16="http://schemas.microsoft.com/office/drawing/2014/main" id="{9D525D74-B33E-6D4E-A970-46DE4B9F7D07}"/>
              </a:ext>
            </a:extLst>
          </p:cNvPr>
          <p:cNvSpPr>
            <a:spLocks noGrp="1"/>
          </p:cNvSpPr>
          <p:nvPr>
            <p:ph type="pic" sz="quarter" idx="13"/>
          </p:nvPr>
        </p:nvSpPr>
        <p:spPr>
          <a:xfrm>
            <a:off x="887413" y="1981200"/>
            <a:ext cx="10393362" cy="3968749"/>
          </a:xfrm>
        </p:spPr>
        <p:txBody>
          <a:bodyPr/>
          <a:lstStyle>
            <a:lvl1pPr>
              <a:defRPr>
                <a:solidFill>
                  <a:schemeClr val="bg1"/>
                </a:solidFill>
              </a:defRPr>
            </a:lvl1pPr>
          </a:lstStyle>
          <a:p>
            <a:r>
              <a:rPr lang="de-DE"/>
              <a:t>Bild durch Klicken auf Symbol hinzufügen</a:t>
            </a:r>
          </a:p>
        </p:txBody>
      </p:sp>
      <p:cxnSp>
        <p:nvCxnSpPr>
          <p:cNvPr id="8" name="Gerade Verbindung 7">
            <a:extLst>
              <a:ext uri="{FF2B5EF4-FFF2-40B4-BE49-F238E27FC236}">
                <a16:creationId xmlns:a16="http://schemas.microsoft.com/office/drawing/2014/main" id="{64FBBD48-2CA9-1F49-BD25-41B014F74401}"/>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20C249BE-59E8-C04C-988B-5DA5ACB631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1" name="Grafik 10">
            <a:extLst>
              <a:ext uri="{FF2B5EF4-FFF2-40B4-BE49-F238E27FC236}">
                <a16:creationId xmlns:a16="http://schemas.microsoft.com/office/drawing/2014/main" id="{95E6FB20-DAA5-D546-9B87-2ACE87889F6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Tree>
    <p:extLst>
      <p:ext uri="{BB962C8B-B14F-4D97-AF65-F5344CB8AC3E}">
        <p14:creationId xmlns:p14="http://schemas.microsoft.com/office/powerpoint/2010/main" val="4139644574"/>
      </p:ext>
    </p:extLst>
  </p:cSld>
  <p:clrMapOvr>
    <a:masterClrMapping/>
  </p:clrMapOvr>
  <p:transition spd="slow">
    <p:fade/>
  </p:transition>
  <p:extLst>
    <p:ext uri="{DCECCB84-F9BA-43D5-87BE-67443E8EF086}">
      <p15:sldGuideLst xmlns:p15="http://schemas.microsoft.com/office/powerpoint/2012/main">
        <p15:guide id="1" orient="horz" pos="12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_Balken">
    <p:bg>
      <p:bgPr>
        <a:solidFill>
          <a:schemeClr val="bg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724BF28-1281-9E40-B3C7-48C555AC3D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 b="80442"/>
          <a:stretch/>
        </p:blipFill>
        <p:spPr>
          <a:xfrm>
            <a:off x="0" y="0"/>
            <a:ext cx="12192000" cy="1341503"/>
          </a:xfrm>
          <a:prstGeom prst="rect">
            <a:avLst/>
          </a:prstGeom>
          <a:blipFill>
            <a:blip r:embed="rId2"/>
            <a:stretch>
              <a:fillRect/>
            </a:stretch>
          </a:blipFill>
        </p:spPr>
      </p:pic>
      <p:sp>
        <p:nvSpPr>
          <p:cNvPr id="9" name="Textfeld 8">
            <a:extLst>
              <a:ext uri="{FF2B5EF4-FFF2-40B4-BE49-F238E27FC236}">
                <a16:creationId xmlns:a16="http://schemas.microsoft.com/office/drawing/2014/main" id="{0867EBD5-F8A1-E249-8BB8-9558023D405E}"/>
              </a:ext>
            </a:extLst>
          </p:cNvPr>
          <p:cNvSpPr txBox="1"/>
          <p:nvPr userDrawn="1"/>
        </p:nvSpPr>
        <p:spPr>
          <a:xfrm>
            <a:off x="4713890" y="3783724"/>
            <a:ext cx="1261241" cy="252248"/>
          </a:xfrm>
          <a:prstGeom prst="rect">
            <a:avLst/>
          </a:prstGeom>
          <a:noFill/>
        </p:spPr>
        <p:txBody>
          <a:bodyPr wrap="squar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sp>
        <p:nvSpPr>
          <p:cNvPr id="7" name="Bildplatzhalter 3">
            <a:extLst>
              <a:ext uri="{FF2B5EF4-FFF2-40B4-BE49-F238E27FC236}">
                <a16:creationId xmlns:a16="http://schemas.microsoft.com/office/drawing/2014/main" id="{02E79732-BD90-0845-B7C9-12E1C6207B41}"/>
              </a:ext>
            </a:extLst>
          </p:cNvPr>
          <p:cNvSpPr>
            <a:spLocks noGrp="1"/>
          </p:cNvSpPr>
          <p:nvPr>
            <p:ph type="pic" sz="quarter" idx="13"/>
          </p:nvPr>
        </p:nvSpPr>
        <p:spPr>
          <a:xfrm>
            <a:off x="887413" y="1981200"/>
            <a:ext cx="10393362" cy="3968750"/>
          </a:xfrm>
        </p:spPr>
        <p:txBody>
          <a:bodyPr/>
          <a:lstStyle/>
          <a:p>
            <a:r>
              <a:rPr lang="de-DE"/>
              <a:t>Bild durch Klicken auf Symbol hinzufügen</a:t>
            </a:r>
          </a:p>
        </p:txBody>
      </p:sp>
      <p:pic>
        <p:nvPicPr>
          <p:cNvPr id="8" name="Grafik 7">
            <a:hlinkClick r:id="rId3"/>
            <a:extLst>
              <a:ext uri="{FF2B5EF4-FFF2-40B4-BE49-F238E27FC236}">
                <a16:creationId xmlns:a16="http://schemas.microsoft.com/office/drawing/2014/main" id="{F0E48A63-91AB-FF4F-883E-975B1DE67311}"/>
              </a:ext>
            </a:extLst>
          </p:cNvPr>
          <p:cNvPicPr>
            <a:picLocks noChangeAspect="1"/>
          </p:cNvPicPr>
          <p:nvPr userDrawn="1"/>
        </p:nvPicPr>
        <p:blipFill>
          <a:blip r:embed="rId4"/>
          <a:stretch>
            <a:fillRect/>
          </a:stretch>
        </p:blipFill>
        <p:spPr>
          <a:xfrm>
            <a:off x="11280775" y="404812"/>
            <a:ext cx="503238" cy="503238"/>
          </a:xfrm>
          <a:prstGeom prst="rect">
            <a:avLst/>
          </a:prstGeom>
        </p:spPr>
      </p:pic>
      <p:sp>
        <p:nvSpPr>
          <p:cNvPr id="10" name="Titel 12">
            <a:extLst>
              <a:ext uri="{FF2B5EF4-FFF2-40B4-BE49-F238E27FC236}">
                <a16:creationId xmlns:a16="http://schemas.microsoft.com/office/drawing/2014/main" id="{98365796-9EEB-F54C-80C8-77E8C13A69E3}"/>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1" name="Textplatzhalter 3">
            <a:extLst>
              <a:ext uri="{FF2B5EF4-FFF2-40B4-BE49-F238E27FC236}">
                <a16:creationId xmlns:a16="http://schemas.microsoft.com/office/drawing/2014/main" id="{C4FC034D-A52B-F449-B105-9C5583ED1689}"/>
              </a:ext>
            </a:extLst>
          </p:cNvPr>
          <p:cNvSpPr>
            <a:spLocks noGrp="1"/>
          </p:cNvSpPr>
          <p:nvPr>
            <p:ph type="body" sz="quarter" idx="12"/>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1428932464"/>
      </p:ext>
    </p:extLst>
  </p:cSld>
  <p:clrMapOvr>
    <a:masterClrMapping/>
  </p:clrMapOvr>
  <p:transition spd="slow">
    <p:fade/>
  </p:transition>
  <p:extLst>
    <p:ext uri="{DCECCB84-F9BA-43D5-87BE-67443E8EF086}">
      <p15:sldGuideLst xmlns:p15="http://schemas.microsoft.com/office/powerpoint/2012/main">
        <p15:guide id="1" orient="horz" pos="124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0867EBD5-F8A1-E249-8BB8-9558023D405E}"/>
              </a:ext>
            </a:extLst>
          </p:cNvPr>
          <p:cNvSpPr txBox="1"/>
          <p:nvPr userDrawn="1"/>
        </p:nvSpPr>
        <p:spPr>
          <a:xfrm>
            <a:off x="4713890" y="3783724"/>
            <a:ext cx="1261241" cy="252248"/>
          </a:xfrm>
          <a:prstGeom prst="rect">
            <a:avLst/>
          </a:prstGeom>
          <a:noFill/>
        </p:spPr>
        <p:txBody>
          <a:bodyPr wrap="squar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sp>
        <p:nvSpPr>
          <p:cNvPr id="4" name="Bildplatzhalter 3">
            <a:extLst>
              <a:ext uri="{FF2B5EF4-FFF2-40B4-BE49-F238E27FC236}">
                <a16:creationId xmlns:a16="http://schemas.microsoft.com/office/drawing/2014/main" id="{8D3B8566-4012-B64A-9B63-4AD0D75DBD3D}"/>
              </a:ext>
            </a:extLst>
          </p:cNvPr>
          <p:cNvSpPr>
            <a:spLocks noGrp="1"/>
          </p:cNvSpPr>
          <p:nvPr>
            <p:ph type="pic" sz="quarter" idx="13"/>
          </p:nvPr>
        </p:nvSpPr>
        <p:spPr>
          <a:xfrm>
            <a:off x="887413" y="1981200"/>
            <a:ext cx="10393362" cy="3968750"/>
          </a:xfrm>
        </p:spPr>
        <p:txBody>
          <a:bodyPr/>
          <a:lstStyle/>
          <a:p>
            <a:r>
              <a:rPr lang="de-DE"/>
              <a:t>Bild durch Klicken auf Symbol hinzufügen</a:t>
            </a:r>
          </a:p>
        </p:txBody>
      </p:sp>
      <p:cxnSp>
        <p:nvCxnSpPr>
          <p:cNvPr id="7" name="Gerade Verbindung 6">
            <a:extLst>
              <a:ext uri="{FF2B5EF4-FFF2-40B4-BE49-F238E27FC236}">
                <a16:creationId xmlns:a16="http://schemas.microsoft.com/office/drawing/2014/main" id="{19EDF558-323F-A747-A702-10BB9DA800B8}"/>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el 12">
            <a:extLst>
              <a:ext uri="{FF2B5EF4-FFF2-40B4-BE49-F238E27FC236}">
                <a16:creationId xmlns:a16="http://schemas.microsoft.com/office/drawing/2014/main" id="{76B7E893-BE30-864E-BB11-04F63BF3069F}"/>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2" name="Textplatzhalter 3">
            <a:extLst>
              <a:ext uri="{FF2B5EF4-FFF2-40B4-BE49-F238E27FC236}">
                <a16:creationId xmlns:a16="http://schemas.microsoft.com/office/drawing/2014/main" id="{974246BD-4A32-9E48-BB1E-9B7085F0D156}"/>
              </a:ext>
            </a:extLst>
          </p:cNvPr>
          <p:cNvSpPr>
            <a:spLocks noGrp="1"/>
          </p:cNvSpPr>
          <p:nvPr>
            <p:ph type="body" sz="quarter" idx="12"/>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4183854659"/>
      </p:ext>
    </p:extLst>
  </p:cSld>
  <p:clrMapOvr>
    <a:masterClrMapping/>
  </p:clrMapOvr>
  <p:transition spd="slow">
    <p:fade/>
  </p:transition>
  <p:extLst>
    <p:ext uri="{DCECCB84-F9BA-43D5-87BE-67443E8EF086}">
      <p15:sldGuideLst xmlns:p15="http://schemas.microsoft.com/office/powerpoint/2012/main">
        <p15:guide id="1" orient="horz" pos="12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Bilder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874713" y="1981201"/>
            <a:ext cx="5041900" cy="3957570"/>
          </a:xfrm>
          <a:ln w="12700">
            <a:noFill/>
          </a:ln>
        </p:spPr>
        <p:txBody>
          <a:bodyPr/>
          <a:lstStyle>
            <a:lvl1pPr>
              <a:defRPr>
                <a:solidFill>
                  <a:schemeClr val="bg1"/>
                </a:solidFill>
              </a:defRPr>
            </a:lvl1pPr>
          </a:lstStyle>
          <a:p>
            <a:r>
              <a:rPr lang="de-DE"/>
              <a:t>Bild durch Klicken auf Symbol hinzufügen</a:t>
            </a:r>
          </a:p>
        </p:txBody>
      </p:sp>
      <p:sp>
        <p:nvSpPr>
          <p:cNvPr id="11" name="Bildplatzhalter 4">
            <a:extLst>
              <a:ext uri="{FF2B5EF4-FFF2-40B4-BE49-F238E27FC236}">
                <a16:creationId xmlns:a16="http://schemas.microsoft.com/office/drawing/2014/main" id="{8D3BC63B-85D7-4846-94D8-81B9D59D20CF}"/>
              </a:ext>
            </a:extLst>
          </p:cNvPr>
          <p:cNvSpPr>
            <a:spLocks noGrp="1"/>
          </p:cNvSpPr>
          <p:nvPr>
            <p:ph type="pic" sz="quarter" idx="18"/>
          </p:nvPr>
        </p:nvSpPr>
        <p:spPr>
          <a:xfrm>
            <a:off x="6275388" y="1981200"/>
            <a:ext cx="5005387" cy="3957570"/>
          </a:xfrm>
          <a:ln w="12700">
            <a:noFill/>
          </a:ln>
        </p:spPr>
        <p:txBody>
          <a:bodyPr/>
          <a:lstStyle>
            <a:lvl1pPr>
              <a:defRPr>
                <a:solidFill>
                  <a:schemeClr val="bg1"/>
                </a:solidFill>
              </a:defRPr>
            </a:lvl1pPr>
          </a:lstStyle>
          <a:p>
            <a:r>
              <a:rPr lang="de-DE"/>
              <a:t>Bild durch Klicken auf Symbol hinzufügen</a:t>
            </a:r>
          </a:p>
        </p:txBody>
      </p:sp>
      <p:sp>
        <p:nvSpPr>
          <p:cNvPr id="12" name="Textplatzhalter 17">
            <a:extLst>
              <a:ext uri="{FF2B5EF4-FFF2-40B4-BE49-F238E27FC236}">
                <a16:creationId xmlns:a16="http://schemas.microsoft.com/office/drawing/2014/main" id="{FAB6316C-0784-7446-942B-FE3C61A35F28}"/>
              </a:ext>
            </a:extLst>
          </p:cNvPr>
          <p:cNvSpPr>
            <a:spLocks noGrp="1"/>
          </p:cNvSpPr>
          <p:nvPr>
            <p:ph type="body" sz="quarter" idx="15"/>
          </p:nvPr>
        </p:nvSpPr>
        <p:spPr>
          <a:xfrm>
            <a:off x="6419057" y="6071890"/>
            <a:ext cx="4872943" cy="297300"/>
          </a:xfrm>
        </p:spPr>
        <p:txBody>
          <a:bodyPr/>
          <a:lstStyle>
            <a:lvl1pPr marL="0" indent="0" algn="l">
              <a:buNone/>
              <a:defRPr sz="1000" b="1">
                <a:solidFill>
                  <a:schemeClr val="bg1"/>
                </a:solidFill>
                <a:latin typeface="Helvetica" pitchFamily="2" charset="0"/>
              </a:defRPr>
            </a:lvl1pPr>
          </a:lstStyle>
          <a:p>
            <a:pPr lvl="0"/>
            <a:r>
              <a:rPr lang="de-DE"/>
              <a:t>Mastertextformat bearbeiten</a:t>
            </a:r>
          </a:p>
        </p:txBody>
      </p:sp>
      <p:cxnSp>
        <p:nvCxnSpPr>
          <p:cNvPr id="9" name="Gerade Verbindung 8">
            <a:extLst>
              <a:ext uri="{FF2B5EF4-FFF2-40B4-BE49-F238E27FC236}">
                <a16:creationId xmlns:a16="http://schemas.microsoft.com/office/drawing/2014/main" id="{B194A45C-7777-EC48-8FAA-1CBE839FC6EA}"/>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CE37FFDF-6887-7841-A114-EC50EA910B7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3" name="Grafik 12">
            <a:extLst>
              <a:ext uri="{FF2B5EF4-FFF2-40B4-BE49-F238E27FC236}">
                <a16:creationId xmlns:a16="http://schemas.microsoft.com/office/drawing/2014/main" id="{361F4DAE-51AC-6043-B778-87AE15A8214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14" name="Titel 12">
            <a:extLst>
              <a:ext uri="{FF2B5EF4-FFF2-40B4-BE49-F238E27FC236}">
                <a16:creationId xmlns:a16="http://schemas.microsoft.com/office/drawing/2014/main" id="{1C126F34-E2BE-CC42-B756-CE2D22F8EB85}"/>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5" name="Textplatzhalter 3">
            <a:extLst>
              <a:ext uri="{FF2B5EF4-FFF2-40B4-BE49-F238E27FC236}">
                <a16:creationId xmlns:a16="http://schemas.microsoft.com/office/drawing/2014/main" id="{745F7BB3-D475-D44C-9C44-27ED84BCBDB0}"/>
              </a:ext>
            </a:extLst>
          </p:cNvPr>
          <p:cNvSpPr>
            <a:spLocks noGrp="1"/>
          </p:cNvSpPr>
          <p:nvPr>
            <p:ph type="body" sz="quarter" idx="12"/>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1625961263"/>
      </p:ext>
    </p:extLst>
  </p:cSld>
  <p:clrMapOvr>
    <a:masterClrMapping/>
  </p:clrMapOvr>
  <p:transition spd="slow">
    <p:fade/>
  </p:transition>
  <p:extLst>
    <p:ext uri="{DCECCB84-F9BA-43D5-87BE-67443E8EF086}">
      <p15:sldGuideLst xmlns:p15="http://schemas.microsoft.com/office/powerpoint/2012/main">
        <p15:guide id="1" orient="horz" pos="12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Bilder_Balken">
    <p:bg>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71EB92D-E9CB-1649-A444-737A34FF3F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 b="80442"/>
          <a:stretch/>
        </p:blipFill>
        <p:spPr>
          <a:xfrm>
            <a:off x="0" y="0"/>
            <a:ext cx="12192000" cy="1341503"/>
          </a:xfrm>
          <a:prstGeom prst="rect">
            <a:avLst/>
          </a:prstGeom>
          <a:blipFill>
            <a:blip r:embed="rId2"/>
            <a:stretch>
              <a:fillRect/>
            </a:stretch>
          </a:blipFill>
        </p:spPr>
      </p:pic>
      <p:sp>
        <p:nvSpPr>
          <p:cNvPr id="5" name="Bildplatzhalter 4"/>
          <p:cNvSpPr>
            <a:spLocks noGrp="1"/>
          </p:cNvSpPr>
          <p:nvPr>
            <p:ph type="pic" sz="quarter" idx="10"/>
          </p:nvPr>
        </p:nvSpPr>
        <p:spPr>
          <a:xfrm>
            <a:off x="874713" y="1981200"/>
            <a:ext cx="5041900" cy="3957570"/>
          </a:xfrm>
          <a:ln w="12700">
            <a:noFill/>
          </a:ln>
        </p:spPr>
        <p:txBody>
          <a:bodyPr/>
          <a:lstStyle/>
          <a:p>
            <a:r>
              <a:rPr lang="de-DE"/>
              <a:t>Bild durch Klicken auf Symbol hinzufügen</a:t>
            </a:r>
          </a:p>
        </p:txBody>
      </p:sp>
      <p:sp>
        <p:nvSpPr>
          <p:cNvPr id="12" name="Textplatzhalter 17">
            <a:extLst>
              <a:ext uri="{FF2B5EF4-FFF2-40B4-BE49-F238E27FC236}">
                <a16:creationId xmlns:a16="http://schemas.microsoft.com/office/drawing/2014/main" id="{FAB6316C-0784-7446-942B-FE3C61A35F28}"/>
              </a:ext>
            </a:extLst>
          </p:cNvPr>
          <p:cNvSpPr>
            <a:spLocks noGrp="1"/>
          </p:cNvSpPr>
          <p:nvPr>
            <p:ph type="body" sz="quarter" idx="15"/>
          </p:nvPr>
        </p:nvSpPr>
        <p:spPr>
          <a:xfrm>
            <a:off x="6419057" y="6071890"/>
            <a:ext cx="4872943" cy="297300"/>
          </a:xfrm>
        </p:spPr>
        <p:txBody>
          <a:bodyPr/>
          <a:lstStyle>
            <a:lvl1pPr marL="0" indent="0" algn="l">
              <a:buNone/>
              <a:defRPr sz="1000" b="1">
                <a:solidFill>
                  <a:srgbClr val="2F426B"/>
                </a:solidFill>
                <a:latin typeface="Helvetica" pitchFamily="2" charset="0"/>
              </a:defRPr>
            </a:lvl1pPr>
          </a:lstStyle>
          <a:p>
            <a:pPr lvl="0"/>
            <a:r>
              <a:rPr lang="de-DE"/>
              <a:t>Mastertextformat bearbeiten</a:t>
            </a:r>
          </a:p>
        </p:txBody>
      </p:sp>
      <p:sp>
        <p:nvSpPr>
          <p:cNvPr id="9" name="Bildplatzhalter 4">
            <a:extLst>
              <a:ext uri="{FF2B5EF4-FFF2-40B4-BE49-F238E27FC236}">
                <a16:creationId xmlns:a16="http://schemas.microsoft.com/office/drawing/2014/main" id="{89C8B33B-2D31-E94C-88E7-56336BBA91C3}"/>
              </a:ext>
            </a:extLst>
          </p:cNvPr>
          <p:cNvSpPr>
            <a:spLocks noGrp="1"/>
          </p:cNvSpPr>
          <p:nvPr>
            <p:ph type="pic" sz="quarter" idx="18"/>
          </p:nvPr>
        </p:nvSpPr>
        <p:spPr>
          <a:xfrm>
            <a:off x="6275388" y="1986031"/>
            <a:ext cx="5005387" cy="3957569"/>
          </a:xfrm>
          <a:ln w="12700">
            <a:noFill/>
          </a:ln>
        </p:spPr>
        <p:txBody>
          <a:bodyPr/>
          <a:lstStyle/>
          <a:p>
            <a:r>
              <a:rPr lang="de-DE"/>
              <a:t>Bild durch Klicken auf Symbol hinzufügen</a:t>
            </a:r>
          </a:p>
        </p:txBody>
      </p:sp>
      <p:pic>
        <p:nvPicPr>
          <p:cNvPr id="10" name="Grafik 9">
            <a:hlinkClick r:id="rId3"/>
            <a:extLst>
              <a:ext uri="{FF2B5EF4-FFF2-40B4-BE49-F238E27FC236}">
                <a16:creationId xmlns:a16="http://schemas.microsoft.com/office/drawing/2014/main" id="{B2C24A3A-283A-1141-9931-665A4622EA7F}"/>
              </a:ext>
            </a:extLst>
          </p:cNvPr>
          <p:cNvPicPr>
            <a:picLocks noChangeAspect="1"/>
          </p:cNvPicPr>
          <p:nvPr userDrawn="1"/>
        </p:nvPicPr>
        <p:blipFill>
          <a:blip r:embed="rId4"/>
          <a:stretch>
            <a:fillRect/>
          </a:stretch>
        </p:blipFill>
        <p:spPr>
          <a:xfrm>
            <a:off x="11280775" y="404812"/>
            <a:ext cx="503238" cy="503238"/>
          </a:xfrm>
          <a:prstGeom prst="rect">
            <a:avLst/>
          </a:prstGeom>
        </p:spPr>
      </p:pic>
      <p:sp>
        <p:nvSpPr>
          <p:cNvPr id="13" name="Titel 12">
            <a:extLst>
              <a:ext uri="{FF2B5EF4-FFF2-40B4-BE49-F238E27FC236}">
                <a16:creationId xmlns:a16="http://schemas.microsoft.com/office/drawing/2014/main" id="{531FEE95-B9CA-AD41-87A3-2E915B291BFC}"/>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4" name="Textplatzhalter 3">
            <a:extLst>
              <a:ext uri="{FF2B5EF4-FFF2-40B4-BE49-F238E27FC236}">
                <a16:creationId xmlns:a16="http://schemas.microsoft.com/office/drawing/2014/main" id="{006C96BC-6D18-1C46-8288-7533AE8540DD}"/>
              </a:ext>
            </a:extLst>
          </p:cNvPr>
          <p:cNvSpPr>
            <a:spLocks noGrp="1"/>
          </p:cNvSpPr>
          <p:nvPr>
            <p:ph type="body" sz="quarter" idx="12"/>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2751379306"/>
      </p:ext>
    </p:extLst>
  </p:cSld>
  <p:clrMapOvr>
    <a:masterClrMapping/>
  </p:clrMapOvr>
  <p:transition spd="slow">
    <p:fade/>
  </p:transition>
  <p:extLst>
    <p:ext uri="{DCECCB84-F9BA-43D5-87BE-67443E8EF086}">
      <p15:sldGuideLst xmlns:p15="http://schemas.microsoft.com/office/powerpoint/2012/main">
        <p15:guide id="1" orient="horz" pos="12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Bilder">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874713" y="1981201"/>
            <a:ext cx="5041900" cy="3957569"/>
          </a:xfrm>
          <a:ln w="12700">
            <a:noFill/>
          </a:ln>
        </p:spPr>
        <p:txBody>
          <a:bodyPr/>
          <a:lstStyle/>
          <a:p>
            <a:r>
              <a:rPr lang="de-DE"/>
              <a:t>Bild durch Klicken auf Symbol hinzufügen</a:t>
            </a:r>
          </a:p>
        </p:txBody>
      </p:sp>
      <p:sp>
        <p:nvSpPr>
          <p:cNvPr id="11" name="Bildplatzhalter 4">
            <a:extLst>
              <a:ext uri="{FF2B5EF4-FFF2-40B4-BE49-F238E27FC236}">
                <a16:creationId xmlns:a16="http://schemas.microsoft.com/office/drawing/2014/main" id="{8D3BC63B-85D7-4846-94D8-81B9D59D20CF}"/>
              </a:ext>
            </a:extLst>
          </p:cNvPr>
          <p:cNvSpPr>
            <a:spLocks noGrp="1"/>
          </p:cNvSpPr>
          <p:nvPr>
            <p:ph type="pic" sz="quarter" idx="18"/>
          </p:nvPr>
        </p:nvSpPr>
        <p:spPr>
          <a:xfrm>
            <a:off x="6283570" y="1986031"/>
            <a:ext cx="4997206" cy="3957569"/>
          </a:xfrm>
          <a:ln w="12700">
            <a:noFill/>
          </a:ln>
        </p:spPr>
        <p:txBody>
          <a:bodyPr/>
          <a:lstStyle/>
          <a:p>
            <a:r>
              <a:rPr lang="de-DE"/>
              <a:t>Bild durch Klicken auf Symbol hinzufügen</a:t>
            </a:r>
          </a:p>
        </p:txBody>
      </p:sp>
      <p:sp>
        <p:nvSpPr>
          <p:cNvPr id="12" name="Textplatzhalter 17">
            <a:extLst>
              <a:ext uri="{FF2B5EF4-FFF2-40B4-BE49-F238E27FC236}">
                <a16:creationId xmlns:a16="http://schemas.microsoft.com/office/drawing/2014/main" id="{FAB6316C-0784-7446-942B-FE3C61A35F28}"/>
              </a:ext>
            </a:extLst>
          </p:cNvPr>
          <p:cNvSpPr>
            <a:spLocks noGrp="1"/>
          </p:cNvSpPr>
          <p:nvPr>
            <p:ph type="body" sz="quarter" idx="15"/>
          </p:nvPr>
        </p:nvSpPr>
        <p:spPr>
          <a:xfrm>
            <a:off x="6419057" y="6071890"/>
            <a:ext cx="4872943" cy="297300"/>
          </a:xfrm>
        </p:spPr>
        <p:txBody>
          <a:bodyPr/>
          <a:lstStyle>
            <a:lvl1pPr marL="0" indent="0" algn="l">
              <a:buNone/>
              <a:defRPr sz="1000" b="1">
                <a:solidFill>
                  <a:srgbClr val="2F426B"/>
                </a:solidFill>
                <a:latin typeface="Helvetica" pitchFamily="2" charset="0"/>
              </a:defRPr>
            </a:lvl1pPr>
          </a:lstStyle>
          <a:p>
            <a:pPr lvl="0"/>
            <a:r>
              <a:rPr lang="de-DE"/>
              <a:t>Mastertextformat bearbeiten</a:t>
            </a:r>
          </a:p>
        </p:txBody>
      </p:sp>
      <p:cxnSp>
        <p:nvCxnSpPr>
          <p:cNvPr id="10" name="Gerade Verbindung 9">
            <a:extLst>
              <a:ext uri="{FF2B5EF4-FFF2-40B4-BE49-F238E27FC236}">
                <a16:creationId xmlns:a16="http://schemas.microsoft.com/office/drawing/2014/main" id="{A46A61C0-5D3E-1F49-9977-421802A1CEEF}"/>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el 12">
            <a:extLst>
              <a:ext uri="{FF2B5EF4-FFF2-40B4-BE49-F238E27FC236}">
                <a16:creationId xmlns:a16="http://schemas.microsoft.com/office/drawing/2014/main" id="{819CC061-358C-2A40-99CB-F36497D99A6B}"/>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3" name="Textplatzhalter 3">
            <a:extLst>
              <a:ext uri="{FF2B5EF4-FFF2-40B4-BE49-F238E27FC236}">
                <a16:creationId xmlns:a16="http://schemas.microsoft.com/office/drawing/2014/main" id="{E56E7911-B235-C941-ADC4-3F7D3DC7A9A8}"/>
              </a:ext>
            </a:extLst>
          </p:cNvPr>
          <p:cNvSpPr>
            <a:spLocks noGrp="1"/>
          </p:cNvSpPr>
          <p:nvPr>
            <p:ph type="body" sz="quarter" idx="12"/>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3477958269"/>
      </p:ext>
    </p:extLst>
  </p:cSld>
  <p:clrMapOvr>
    <a:masterClrMapping/>
  </p:clrMapOvr>
  <p:transition spd="slow">
    <p:fade/>
  </p:transition>
  <p:extLst>
    <p:ext uri="{DCECCB84-F9BA-43D5-87BE-67443E8EF086}">
      <p15:sldGuideLst xmlns:p15="http://schemas.microsoft.com/office/powerpoint/2012/main">
        <p15:guide id="1" orient="horz" pos="124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Inhaltsplatzhalter 7">
            <a:extLst>
              <a:ext uri="{FF2B5EF4-FFF2-40B4-BE49-F238E27FC236}">
                <a16:creationId xmlns:a16="http://schemas.microsoft.com/office/drawing/2014/main" id="{1ECC31DB-4251-9F48-811F-D6AC8F4EE332}"/>
              </a:ext>
            </a:extLst>
          </p:cNvPr>
          <p:cNvSpPr>
            <a:spLocks noGrp="1"/>
          </p:cNvSpPr>
          <p:nvPr>
            <p:ph sz="quarter" idx="10"/>
          </p:nvPr>
        </p:nvSpPr>
        <p:spPr>
          <a:xfrm>
            <a:off x="912307" y="2006934"/>
            <a:ext cx="10368467" cy="39430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cxnSp>
        <p:nvCxnSpPr>
          <p:cNvPr id="6" name="Gerade Verbindung 5">
            <a:extLst>
              <a:ext uri="{FF2B5EF4-FFF2-40B4-BE49-F238E27FC236}">
                <a16:creationId xmlns:a16="http://schemas.microsoft.com/office/drawing/2014/main" id="{99467094-F474-EF47-BC86-D4D337F7D370}"/>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72E98325-2F3E-2441-8166-5CC1307DE1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0" name="Grafik 9">
            <a:extLst>
              <a:ext uri="{FF2B5EF4-FFF2-40B4-BE49-F238E27FC236}">
                <a16:creationId xmlns:a16="http://schemas.microsoft.com/office/drawing/2014/main" id="{503ED873-6E4A-E643-B9F5-CE3FD3FDEA4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11" name="Titel 12">
            <a:extLst>
              <a:ext uri="{FF2B5EF4-FFF2-40B4-BE49-F238E27FC236}">
                <a16:creationId xmlns:a16="http://schemas.microsoft.com/office/drawing/2014/main" id="{ACE6D444-8842-8547-8B3B-248F9733756E}"/>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3" name="Textplatzhalter 3">
            <a:extLst>
              <a:ext uri="{FF2B5EF4-FFF2-40B4-BE49-F238E27FC236}">
                <a16:creationId xmlns:a16="http://schemas.microsoft.com/office/drawing/2014/main" id="{B743E06D-4FE1-FE4E-A9DF-E21BEE744257}"/>
              </a:ext>
            </a:extLst>
          </p:cNvPr>
          <p:cNvSpPr>
            <a:spLocks noGrp="1"/>
          </p:cNvSpPr>
          <p:nvPr>
            <p:ph type="body" sz="quarter" idx="12"/>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4026152422"/>
      </p:ext>
    </p:extLst>
  </p:cSld>
  <p:clrMapOvr>
    <a:masterClrMapping/>
  </p:clrMapOvr>
  <p:transition spd="slow">
    <p:fade/>
  </p:transition>
  <p:extLst>
    <p:ext uri="{DCECCB84-F9BA-43D5-87BE-67443E8EF086}">
      <p15:sldGuideLst xmlns:p15="http://schemas.microsoft.com/office/powerpoint/2012/main">
        <p15:guide id="1" orient="horz" pos="12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_Balken">
    <p:bg>
      <p:bgPr>
        <a:solidFill>
          <a:schemeClr val="bg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AD9E907-9FC6-BF44-BD6A-CA33D9DCD3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 b="80442"/>
          <a:stretch/>
        </p:blipFill>
        <p:spPr>
          <a:xfrm>
            <a:off x="0" y="0"/>
            <a:ext cx="12192000" cy="1341503"/>
          </a:xfrm>
          <a:prstGeom prst="rect">
            <a:avLst/>
          </a:prstGeom>
          <a:blipFill>
            <a:blip r:embed="rId2"/>
            <a:stretch>
              <a:fillRect/>
            </a:stretch>
          </a:blipFill>
        </p:spPr>
      </p:pic>
      <p:sp>
        <p:nvSpPr>
          <p:cNvPr id="12" name="Inhaltsplatzhalter 7">
            <a:extLst>
              <a:ext uri="{FF2B5EF4-FFF2-40B4-BE49-F238E27FC236}">
                <a16:creationId xmlns:a16="http://schemas.microsoft.com/office/drawing/2014/main" id="{1ECC31DB-4251-9F48-811F-D6AC8F4EE332}"/>
              </a:ext>
            </a:extLst>
          </p:cNvPr>
          <p:cNvSpPr>
            <a:spLocks noGrp="1"/>
          </p:cNvSpPr>
          <p:nvPr>
            <p:ph sz="quarter" idx="10"/>
          </p:nvPr>
        </p:nvSpPr>
        <p:spPr>
          <a:xfrm>
            <a:off x="912307" y="2006934"/>
            <a:ext cx="10368467" cy="39430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hlinkClick r:id="rId3"/>
            <a:extLst>
              <a:ext uri="{FF2B5EF4-FFF2-40B4-BE49-F238E27FC236}">
                <a16:creationId xmlns:a16="http://schemas.microsoft.com/office/drawing/2014/main" id="{E9E6E4C3-C586-F647-B880-01B88B4B41DB}"/>
              </a:ext>
            </a:extLst>
          </p:cNvPr>
          <p:cNvPicPr>
            <a:picLocks noChangeAspect="1"/>
          </p:cNvPicPr>
          <p:nvPr userDrawn="1"/>
        </p:nvPicPr>
        <p:blipFill>
          <a:blip r:embed="rId4"/>
          <a:stretch>
            <a:fillRect/>
          </a:stretch>
        </p:blipFill>
        <p:spPr>
          <a:xfrm>
            <a:off x="11280775" y="404812"/>
            <a:ext cx="503238" cy="503238"/>
          </a:xfrm>
          <a:prstGeom prst="rect">
            <a:avLst/>
          </a:prstGeom>
        </p:spPr>
      </p:pic>
      <p:sp>
        <p:nvSpPr>
          <p:cNvPr id="10" name="Titel 12">
            <a:extLst>
              <a:ext uri="{FF2B5EF4-FFF2-40B4-BE49-F238E27FC236}">
                <a16:creationId xmlns:a16="http://schemas.microsoft.com/office/drawing/2014/main" id="{53F2AC25-E94B-814F-B955-284C7F538EBB}"/>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1" name="Textplatzhalter 3">
            <a:extLst>
              <a:ext uri="{FF2B5EF4-FFF2-40B4-BE49-F238E27FC236}">
                <a16:creationId xmlns:a16="http://schemas.microsoft.com/office/drawing/2014/main" id="{3157575B-E3C6-5643-A4CC-7B6CB4A12EC4}"/>
              </a:ext>
            </a:extLst>
          </p:cNvPr>
          <p:cNvSpPr>
            <a:spLocks noGrp="1"/>
          </p:cNvSpPr>
          <p:nvPr>
            <p:ph type="body" sz="quarter" idx="12"/>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3374005806"/>
      </p:ext>
    </p:extLst>
  </p:cSld>
  <p:clrMapOvr>
    <a:masterClrMapping/>
  </p:clrMapOvr>
  <p:transition spd="slow">
    <p:fade/>
  </p:transition>
  <p:extLst>
    <p:ext uri="{DCECCB84-F9BA-43D5-87BE-67443E8EF086}">
      <p15:sldGuideLst xmlns:p15="http://schemas.microsoft.com/office/powerpoint/2012/main">
        <p15:guide id="1" orient="horz" pos="12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2" name="Inhaltsplatzhalter 7">
            <a:extLst>
              <a:ext uri="{FF2B5EF4-FFF2-40B4-BE49-F238E27FC236}">
                <a16:creationId xmlns:a16="http://schemas.microsoft.com/office/drawing/2014/main" id="{1ECC31DB-4251-9F48-811F-D6AC8F4EE332}"/>
              </a:ext>
            </a:extLst>
          </p:cNvPr>
          <p:cNvSpPr>
            <a:spLocks noGrp="1"/>
          </p:cNvSpPr>
          <p:nvPr>
            <p:ph sz="quarter" idx="10"/>
          </p:nvPr>
        </p:nvSpPr>
        <p:spPr>
          <a:xfrm>
            <a:off x="912307" y="2006934"/>
            <a:ext cx="10368467" cy="39430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cxnSp>
        <p:nvCxnSpPr>
          <p:cNvPr id="9" name="Gerade Verbindung 8">
            <a:extLst>
              <a:ext uri="{FF2B5EF4-FFF2-40B4-BE49-F238E27FC236}">
                <a16:creationId xmlns:a16="http://schemas.microsoft.com/office/drawing/2014/main" id="{E29AFF1B-ADE8-A348-9465-58474476FE59}"/>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el 12">
            <a:extLst>
              <a:ext uri="{FF2B5EF4-FFF2-40B4-BE49-F238E27FC236}">
                <a16:creationId xmlns:a16="http://schemas.microsoft.com/office/drawing/2014/main" id="{B898228D-8995-C64A-9424-1B5BAC3DBD93}"/>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0" name="Textplatzhalter 3">
            <a:extLst>
              <a:ext uri="{FF2B5EF4-FFF2-40B4-BE49-F238E27FC236}">
                <a16:creationId xmlns:a16="http://schemas.microsoft.com/office/drawing/2014/main" id="{1EB2C54C-7724-0F4B-9F74-F9DE922B1C77}"/>
              </a:ext>
            </a:extLst>
          </p:cNvPr>
          <p:cNvSpPr>
            <a:spLocks noGrp="1"/>
          </p:cNvSpPr>
          <p:nvPr>
            <p:ph type="body" sz="quarter" idx="12"/>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2414210078"/>
      </p:ext>
    </p:extLst>
  </p:cSld>
  <p:clrMapOvr>
    <a:masterClrMapping/>
  </p:clrMapOvr>
  <p:transition spd="slow">
    <p:fade/>
  </p:transition>
  <p:extLst>
    <p:ext uri="{DCECCB84-F9BA-43D5-87BE-67443E8EF086}">
      <p15:sldGuideLst xmlns:p15="http://schemas.microsoft.com/office/powerpoint/2012/main">
        <p15:guide id="1" orient="horz" pos="12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zweispaltig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Gerade Verbindung 5">
            <a:extLst>
              <a:ext uri="{FF2B5EF4-FFF2-40B4-BE49-F238E27FC236}">
                <a16:creationId xmlns:a16="http://schemas.microsoft.com/office/drawing/2014/main" id="{E1E9889F-0143-2642-92AF-5BD453162194}"/>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platzhalter 3">
            <a:extLst>
              <a:ext uri="{FF2B5EF4-FFF2-40B4-BE49-F238E27FC236}">
                <a16:creationId xmlns:a16="http://schemas.microsoft.com/office/drawing/2014/main" id="{DAF6F13C-D360-5E4C-AADB-D6BF996C588D}"/>
              </a:ext>
            </a:extLst>
          </p:cNvPr>
          <p:cNvSpPr>
            <a:spLocks noGrp="1"/>
          </p:cNvSpPr>
          <p:nvPr>
            <p:ph type="body" sz="quarter" idx="12"/>
          </p:nvPr>
        </p:nvSpPr>
        <p:spPr>
          <a:xfrm>
            <a:off x="887276" y="1982454"/>
            <a:ext cx="10393497" cy="3967496"/>
          </a:xfrm>
        </p:spPr>
        <p:txBody>
          <a:bodyPr numCol="2" spcCol="10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7BF7EE85-43C0-AE48-B649-682B6FD331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9" name="Grafik 8">
            <a:extLst>
              <a:ext uri="{FF2B5EF4-FFF2-40B4-BE49-F238E27FC236}">
                <a16:creationId xmlns:a16="http://schemas.microsoft.com/office/drawing/2014/main" id="{1406CC2B-9BD3-3642-80DD-0139E4E5353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10" name="Titel 12">
            <a:extLst>
              <a:ext uri="{FF2B5EF4-FFF2-40B4-BE49-F238E27FC236}">
                <a16:creationId xmlns:a16="http://schemas.microsoft.com/office/drawing/2014/main" id="{51D396F2-9C30-0C44-A500-47149051FCA0}"/>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1" name="Textplatzhalter 3">
            <a:extLst>
              <a:ext uri="{FF2B5EF4-FFF2-40B4-BE49-F238E27FC236}">
                <a16:creationId xmlns:a16="http://schemas.microsoft.com/office/drawing/2014/main" id="{0BD9BD30-D091-6F4B-A792-8468E0AFDF57}"/>
              </a:ext>
            </a:extLst>
          </p:cNvPr>
          <p:cNvSpPr>
            <a:spLocks noGrp="1"/>
          </p:cNvSpPr>
          <p:nvPr>
            <p:ph type="body" sz="quarter" idx="13"/>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648743436"/>
      </p:ext>
    </p:extLst>
  </p:cSld>
  <p:clrMapOvr>
    <a:masterClrMapping/>
  </p:clrMapOvr>
  <p:transition spd="slow">
    <p:fade/>
  </p:transition>
  <p:extLst>
    <p:ext uri="{DCECCB84-F9BA-43D5-87BE-67443E8EF086}">
      <p15:sldGuideLst xmlns:p15="http://schemas.microsoft.com/office/powerpoint/2012/main">
        <p15:guide id="8" orient="horz" pos="12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mit Logo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0E3124E1-1442-1547-90A3-A95E8F1799D4}"/>
              </a:ext>
            </a:extLst>
          </p:cNvPr>
          <p:cNvSpPr txBox="1"/>
          <p:nvPr userDrawn="1"/>
        </p:nvSpPr>
        <p:spPr>
          <a:xfrm>
            <a:off x="6966065" y="282633"/>
            <a:ext cx="0" cy="0"/>
          </a:xfrm>
          <a:prstGeom prst="rect">
            <a:avLst/>
          </a:prstGeom>
          <a:noFill/>
        </p:spPr>
        <p:txBody>
          <a:bodyPr wrap="non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pic>
        <p:nvPicPr>
          <p:cNvPr id="6" name="Grafik 16">
            <a:extLst>
              <a:ext uri="{FF2B5EF4-FFF2-40B4-BE49-F238E27FC236}">
                <a16:creationId xmlns:a16="http://schemas.microsoft.com/office/drawing/2014/main" id="{C4444F33-8BFF-46DE-912E-E032CD141862}"/>
              </a:ext>
            </a:extLst>
          </p:cNvPr>
          <p:cNvPicPr>
            <a:picLocks noChangeAspect="1"/>
          </p:cNvPicPr>
          <p:nvPr userDrawn="1"/>
        </p:nvPicPr>
        <p:blipFill>
          <a:blip r:embed="rId3"/>
          <a:stretch>
            <a:fillRect/>
          </a:stretch>
        </p:blipFill>
        <p:spPr>
          <a:xfrm>
            <a:off x="3324225" y="2523931"/>
            <a:ext cx="5543550" cy="1810139"/>
          </a:xfrm>
          <a:prstGeom prst="rect">
            <a:avLst/>
          </a:prstGeom>
        </p:spPr>
      </p:pic>
    </p:spTree>
    <p:extLst>
      <p:ext uri="{BB962C8B-B14F-4D97-AF65-F5344CB8AC3E}">
        <p14:creationId xmlns:p14="http://schemas.microsoft.com/office/powerpoint/2010/main" val="789881818"/>
      </p:ext>
    </p:extLst>
  </p:cSld>
  <p:clrMapOvr>
    <a:masterClrMapping/>
  </p:clrMapOvr>
  <p:transition spd="slow">
    <p:fade/>
  </p:transition>
  <p:extLst>
    <p:ext uri="{DCECCB84-F9BA-43D5-87BE-67443E8EF086}">
      <p15:sldGuideLst xmlns:p15="http://schemas.microsoft.com/office/powerpoint/2012/main">
        <p15:guide id="1" orient="horz" pos="288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zweispaltig_Balken">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B0241E9-1DDA-524F-84A1-4936C4940D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 b="80442"/>
          <a:stretch/>
        </p:blipFill>
        <p:spPr>
          <a:xfrm>
            <a:off x="0" y="0"/>
            <a:ext cx="12192000" cy="1341503"/>
          </a:xfrm>
          <a:prstGeom prst="rect">
            <a:avLst/>
          </a:prstGeom>
          <a:blipFill>
            <a:blip r:embed="rId2"/>
            <a:stretch>
              <a:fillRect/>
            </a:stretch>
          </a:blipFill>
        </p:spPr>
      </p:pic>
      <p:sp>
        <p:nvSpPr>
          <p:cNvPr id="10" name="Textplatzhalter 3">
            <a:extLst>
              <a:ext uri="{FF2B5EF4-FFF2-40B4-BE49-F238E27FC236}">
                <a16:creationId xmlns:a16="http://schemas.microsoft.com/office/drawing/2014/main" id="{3A3911C1-3CE5-8A4F-83EA-CE52C7A1A269}"/>
              </a:ext>
            </a:extLst>
          </p:cNvPr>
          <p:cNvSpPr>
            <a:spLocks noGrp="1"/>
          </p:cNvSpPr>
          <p:nvPr>
            <p:ph type="body" sz="quarter" idx="12"/>
          </p:nvPr>
        </p:nvSpPr>
        <p:spPr>
          <a:xfrm>
            <a:off x="887276" y="1982454"/>
            <a:ext cx="10393497" cy="3967496"/>
          </a:xfrm>
        </p:spPr>
        <p:txBody>
          <a:bodyPr numCol="2" spcCol="10800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a:hlinkClick r:id="rId3"/>
            <a:extLst>
              <a:ext uri="{FF2B5EF4-FFF2-40B4-BE49-F238E27FC236}">
                <a16:creationId xmlns:a16="http://schemas.microsoft.com/office/drawing/2014/main" id="{20249C36-C623-824F-B1F0-A9CD36E17CD9}"/>
              </a:ext>
            </a:extLst>
          </p:cNvPr>
          <p:cNvPicPr>
            <a:picLocks noChangeAspect="1"/>
          </p:cNvPicPr>
          <p:nvPr userDrawn="1"/>
        </p:nvPicPr>
        <p:blipFill>
          <a:blip r:embed="rId4"/>
          <a:stretch>
            <a:fillRect/>
          </a:stretch>
        </p:blipFill>
        <p:spPr>
          <a:xfrm>
            <a:off x="11280775" y="404812"/>
            <a:ext cx="503238" cy="503238"/>
          </a:xfrm>
          <a:prstGeom prst="rect">
            <a:avLst/>
          </a:prstGeom>
        </p:spPr>
      </p:pic>
      <p:sp>
        <p:nvSpPr>
          <p:cNvPr id="7" name="Titel 12">
            <a:extLst>
              <a:ext uri="{FF2B5EF4-FFF2-40B4-BE49-F238E27FC236}">
                <a16:creationId xmlns:a16="http://schemas.microsoft.com/office/drawing/2014/main" id="{6A49B7E8-7B9E-0647-8CCD-8CA6DF90A8B0}"/>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8" name="Textplatzhalter 3">
            <a:extLst>
              <a:ext uri="{FF2B5EF4-FFF2-40B4-BE49-F238E27FC236}">
                <a16:creationId xmlns:a16="http://schemas.microsoft.com/office/drawing/2014/main" id="{18A2AF1D-F5BA-444F-A158-10C058D478D4}"/>
              </a:ext>
            </a:extLst>
          </p:cNvPr>
          <p:cNvSpPr>
            <a:spLocks noGrp="1"/>
          </p:cNvSpPr>
          <p:nvPr>
            <p:ph type="body" sz="quarter" idx="13"/>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2270670896"/>
      </p:ext>
    </p:extLst>
  </p:cSld>
  <p:clrMapOvr>
    <a:masterClrMapping/>
  </p:clrMapOvr>
  <p:transition spd="slow">
    <p:fade/>
  </p:transition>
  <p:extLst>
    <p:ext uri="{DCECCB84-F9BA-43D5-87BE-67443E8EF086}">
      <p15:sldGuideLst xmlns:p15="http://schemas.microsoft.com/office/powerpoint/2012/main">
        <p15:guide id="8" orient="horz" pos="124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zweispaltig">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887276" y="1982454"/>
            <a:ext cx="10393497" cy="3967496"/>
          </a:xfrm>
        </p:spPr>
        <p:txBody>
          <a:bodyPr numCol="2" spcCol="10800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cxnSp>
        <p:nvCxnSpPr>
          <p:cNvPr id="8" name="Gerade Verbindung 7">
            <a:extLst>
              <a:ext uri="{FF2B5EF4-FFF2-40B4-BE49-F238E27FC236}">
                <a16:creationId xmlns:a16="http://schemas.microsoft.com/office/drawing/2014/main" id="{D104348C-34E8-9B4E-BCD8-9F234F7D1B97}"/>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el 12">
            <a:extLst>
              <a:ext uri="{FF2B5EF4-FFF2-40B4-BE49-F238E27FC236}">
                <a16:creationId xmlns:a16="http://schemas.microsoft.com/office/drawing/2014/main" id="{E0D04C88-4D2D-384C-B366-B19658B9AA32}"/>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7" name="Textplatzhalter 3">
            <a:extLst>
              <a:ext uri="{FF2B5EF4-FFF2-40B4-BE49-F238E27FC236}">
                <a16:creationId xmlns:a16="http://schemas.microsoft.com/office/drawing/2014/main" id="{7110EA26-6A72-1041-B33A-713819EDDC8A}"/>
              </a:ext>
            </a:extLst>
          </p:cNvPr>
          <p:cNvSpPr>
            <a:spLocks noGrp="1"/>
          </p:cNvSpPr>
          <p:nvPr>
            <p:ph type="body" sz="quarter" idx="13"/>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605702859"/>
      </p:ext>
    </p:extLst>
  </p:cSld>
  <p:clrMapOvr>
    <a:masterClrMapping/>
  </p:clrMapOvr>
  <p:transition spd="slow">
    <p:fade/>
  </p:transition>
  <p:extLst>
    <p:ext uri="{DCECCB84-F9BA-43D5-87BE-67443E8EF086}">
      <p15:sldGuideLst xmlns:p15="http://schemas.microsoft.com/office/powerpoint/2012/main">
        <p15:guide id="8" orient="horz" pos="124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dreispaltig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4229C21-F22C-4640-A798-43745D2DEB0A}"/>
              </a:ext>
            </a:extLst>
          </p:cNvPr>
          <p:cNvSpPr txBox="1"/>
          <p:nvPr userDrawn="1"/>
        </p:nvSpPr>
        <p:spPr>
          <a:xfrm>
            <a:off x="1119352" y="1119352"/>
            <a:ext cx="0" cy="0"/>
          </a:xfrm>
          <a:prstGeom prst="rect">
            <a:avLst/>
          </a:prstGeom>
          <a:noFill/>
        </p:spPr>
        <p:txBody>
          <a:bodyPr wrap="non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cxnSp>
        <p:nvCxnSpPr>
          <p:cNvPr id="8" name="Gerade Verbindung 7">
            <a:extLst>
              <a:ext uri="{FF2B5EF4-FFF2-40B4-BE49-F238E27FC236}">
                <a16:creationId xmlns:a16="http://schemas.microsoft.com/office/drawing/2014/main" id="{C21954BD-873E-6540-989C-265C13CAB0B7}"/>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998B41EB-0373-2B48-8123-34381488490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1" name="Grafik 10">
            <a:extLst>
              <a:ext uri="{FF2B5EF4-FFF2-40B4-BE49-F238E27FC236}">
                <a16:creationId xmlns:a16="http://schemas.microsoft.com/office/drawing/2014/main" id="{1BC319C9-56DD-2545-8695-18563DC3D9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13" name="Titel 12">
            <a:extLst>
              <a:ext uri="{FF2B5EF4-FFF2-40B4-BE49-F238E27FC236}">
                <a16:creationId xmlns:a16="http://schemas.microsoft.com/office/drawing/2014/main" id="{677724F0-1946-E141-A398-3C5127266070}"/>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4" name="Textplatzhalter 3">
            <a:extLst>
              <a:ext uri="{FF2B5EF4-FFF2-40B4-BE49-F238E27FC236}">
                <a16:creationId xmlns:a16="http://schemas.microsoft.com/office/drawing/2014/main" id="{B1959221-D4DD-D241-B578-FCB7B05518C4}"/>
              </a:ext>
            </a:extLst>
          </p:cNvPr>
          <p:cNvSpPr>
            <a:spLocks noGrp="1"/>
          </p:cNvSpPr>
          <p:nvPr>
            <p:ph type="body" sz="quarter" idx="15"/>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9" name="Textplatzhalter 3">
            <a:extLst>
              <a:ext uri="{FF2B5EF4-FFF2-40B4-BE49-F238E27FC236}">
                <a16:creationId xmlns:a16="http://schemas.microsoft.com/office/drawing/2014/main" id="{3B7CC832-9519-A442-AE54-B681EB743108}"/>
              </a:ext>
            </a:extLst>
          </p:cNvPr>
          <p:cNvSpPr>
            <a:spLocks noGrp="1"/>
          </p:cNvSpPr>
          <p:nvPr>
            <p:ph type="body" sz="quarter" idx="12"/>
          </p:nvPr>
        </p:nvSpPr>
        <p:spPr>
          <a:xfrm>
            <a:off x="874713" y="1981200"/>
            <a:ext cx="3384550" cy="39687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Textplatzhalter 3">
            <a:extLst>
              <a:ext uri="{FF2B5EF4-FFF2-40B4-BE49-F238E27FC236}">
                <a16:creationId xmlns:a16="http://schemas.microsoft.com/office/drawing/2014/main" id="{1752326D-899E-D84E-8AFD-22AD88DAED70}"/>
              </a:ext>
            </a:extLst>
          </p:cNvPr>
          <p:cNvSpPr>
            <a:spLocks noGrp="1"/>
          </p:cNvSpPr>
          <p:nvPr>
            <p:ph type="body" sz="quarter" idx="13"/>
          </p:nvPr>
        </p:nvSpPr>
        <p:spPr>
          <a:xfrm>
            <a:off x="4412399" y="1981200"/>
            <a:ext cx="3375875" cy="39687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Textplatzhalter 3">
            <a:extLst>
              <a:ext uri="{FF2B5EF4-FFF2-40B4-BE49-F238E27FC236}">
                <a16:creationId xmlns:a16="http://schemas.microsoft.com/office/drawing/2014/main" id="{2E113A33-77B8-824A-A2BB-AA64527CF8F0}"/>
              </a:ext>
            </a:extLst>
          </p:cNvPr>
          <p:cNvSpPr>
            <a:spLocks noGrp="1"/>
          </p:cNvSpPr>
          <p:nvPr>
            <p:ph type="body" sz="quarter" idx="14"/>
          </p:nvPr>
        </p:nvSpPr>
        <p:spPr>
          <a:xfrm>
            <a:off x="7932738" y="1981200"/>
            <a:ext cx="3340062" cy="39687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57608676"/>
      </p:ext>
    </p:extLst>
  </p:cSld>
  <p:clrMapOvr>
    <a:masterClrMapping/>
  </p:clrMapOvr>
  <p:transition spd="slow">
    <p:fade/>
  </p:transition>
  <p:extLst>
    <p:ext uri="{DCECCB84-F9BA-43D5-87BE-67443E8EF086}">
      <p15:sldGuideLst xmlns:p15="http://schemas.microsoft.com/office/powerpoint/2012/main">
        <p15:guide id="8" pos="2774" userDrawn="1">
          <p15:clr>
            <a:srgbClr val="FBAE40"/>
          </p15:clr>
        </p15:guide>
        <p15:guide id="9" pos="4997" userDrawn="1">
          <p15:clr>
            <a:srgbClr val="FBAE40"/>
          </p15:clr>
        </p15:guide>
        <p15:guide id="10" pos="2683" userDrawn="1">
          <p15:clr>
            <a:srgbClr val="FBAE40"/>
          </p15:clr>
        </p15:guide>
        <p15:guide id="11" pos="4906" userDrawn="1">
          <p15:clr>
            <a:srgbClr val="FBAE40"/>
          </p15:clr>
        </p15:guide>
        <p15:guide id="12" orient="horz" pos="124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dreispaltig_Balken">
    <p:bg>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1110A9A-0793-514D-B0CE-CB05FDADD3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 b="80442"/>
          <a:stretch/>
        </p:blipFill>
        <p:spPr>
          <a:xfrm>
            <a:off x="0" y="0"/>
            <a:ext cx="12192000" cy="1341503"/>
          </a:xfrm>
          <a:prstGeom prst="rect">
            <a:avLst/>
          </a:prstGeom>
          <a:blipFill>
            <a:blip r:embed="rId2"/>
            <a:stretch>
              <a:fillRect/>
            </a:stretch>
          </a:blipFill>
        </p:spPr>
      </p:pic>
      <p:sp>
        <p:nvSpPr>
          <p:cNvPr id="5" name="Textfeld 4">
            <a:extLst>
              <a:ext uri="{FF2B5EF4-FFF2-40B4-BE49-F238E27FC236}">
                <a16:creationId xmlns:a16="http://schemas.microsoft.com/office/drawing/2014/main" id="{E4229C21-F22C-4640-A798-43745D2DEB0A}"/>
              </a:ext>
            </a:extLst>
          </p:cNvPr>
          <p:cNvSpPr txBox="1"/>
          <p:nvPr userDrawn="1"/>
        </p:nvSpPr>
        <p:spPr>
          <a:xfrm>
            <a:off x="1119352" y="1119352"/>
            <a:ext cx="0" cy="0"/>
          </a:xfrm>
          <a:prstGeom prst="rect">
            <a:avLst/>
          </a:prstGeom>
          <a:noFill/>
        </p:spPr>
        <p:txBody>
          <a:bodyPr wrap="non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pic>
        <p:nvPicPr>
          <p:cNvPr id="9" name="Grafik 8">
            <a:hlinkClick r:id="rId3"/>
            <a:extLst>
              <a:ext uri="{FF2B5EF4-FFF2-40B4-BE49-F238E27FC236}">
                <a16:creationId xmlns:a16="http://schemas.microsoft.com/office/drawing/2014/main" id="{51148A19-382E-494C-8E81-DD2469DCB449}"/>
              </a:ext>
            </a:extLst>
          </p:cNvPr>
          <p:cNvPicPr>
            <a:picLocks noChangeAspect="1"/>
          </p:cNvPicPr>
          <p:nvPr userDrawn="1"/>
        </p:nvPicPr>
        <p:blipFill>
          <a:blip r:embed="rId4"/>
          <a:stretch>
            <a:fillRect/>
          </a:stretch>
        </p:blipFill>
        <p:spPr>
          <a:xfrm>
            <a:off x="11280775" y="404812"/>
            <a:ext cx="503238" cy="503238"/>
          </a:xfrm>
          <a:prstGeom prst="rect">
            <a:avLst/>
          </a:prstGeom>
        </p:spPr>
      </p:pic>
      <p:sp>
        <p:nvSpPr>
          <p:cNvPr id="13" name="Titel 12">
            <a:extLst>
              <a:ext uri="{FF2B5EF4-FFF2-40B4-BE49-F238E27FC236}">
                <a16:creationId xmlns:a16="http://schemas.microsoft.com/office/drawing/2014/main" id="{6767CA97-DCC3-5442-A245-B87EAF6588AC}"/>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4" name="Textplatzhalter 3">
            <a:extLst>
              <a:ext uri="{FF2B5EF4-FFF2-40B4-BE49-F238E27FC236}">
                <a16:creationId xmlns:a16="http://schemas.microsoft.com/office/drawing/2014/main" id="{9482CB88-2E3F-A44F-92CC-ABA0CF649E47}"/>
              </a:ext>
            </a:extLst>
          </p:cNvPr>
          <p:cNvSpPr>
            <a:spLocks noGrp="1"/>
          </p:cNvSpPr>
          <p:nvPr>
            <p:ph type="body" sz="quarter" idx="15"/>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6" name="Textplatzhalter 3">
            <a:extLst>
              <a:ext uri="{FF2B5EF4-FFF2-40B4-BE49-F238E27FC236}">
                <a16:creationId xmlns:a16="http://schemas.microsoft.com/office/drawing/2014/main" id="{E8DBC8FC-317A-414A-9597-3367D9DD295C}"/>
              </a:ext>
            </a:extLst>
          </p:cNvPr>
          <p:cNvSpPr>
            <a:spLocks noGrp="1"/>
          </p:cNvSpPr>
          <p:nvPr>
            <p:ph type="body" sz="quarter" idx="12"/>
          </p:nvPr>
        </p:nvSpPr>
        <p:spPr>
          <a:xfrm>
            <a:off x="874713" y="1981200"/>
            <a:ext cx="3384550" cy="39687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Textplatzhalter 3">
            <a:extLst>
              <a:ext uri="{FF2B5EF4-FFF2-40B4-BE49-F238E27FC236}">
                <a16:creationId xmlns:a16="http://schemas.microsoft.com/office/drawing/2014/main" id="{CF0F4B87-BD5C-2C4D-A46E-2E2CBFBE8A33}"/>
              </a:ext>
            </a:extLst>
          </p:cNvPr>
          <p:cNvSpPr>
            <a:spLocks noGrp="1"/>
          </p:cNvSpPr>
          <p:nvPr>
            <p:ph type="body" sz="quarter" idx="13"/>
          </p:nvPr>
        </p:nvSpPr>
        <p:spPr>
          <a:xfrm>
            <a:off x="4412399" y="1981200"/>
            <a:ext cx="3375875" cy="39687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Textplatzhalter 3">
            <a:extLst>
              <a:ext uri="{FF2B5EF4-FFF2-40B4-BE49-F238E27FC236}">
                <a16:creationId xmlns:a16="http://schemas.microsoft.com/office/drawing/2014/main" id="{49C8CBA0-2494-9F42-9D04-257C62EE0C5D}"/>
              </a:ext>
            </a:extLst>
          </p:cNvPr>
          <p:cNvSpPr>
            <a:spLocks noGrp="1"/>
          </p:cNvSpPr>
          <p:nvPr>
            <p:ph type="body" sz="quarter" idx="14"/>
          </p:nvPr>
        </p:nvSpPr>
        <p:spPr>
          <a:xfrm>
            <a:off x="7932738" y="1981200"/>
            <a:ext cx="3340062" cy="39687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55387819"/>
      </p:ext>
    </p:extLst>
  </p:cSld>
  <p:clrMapOvr>
    <a:masterClrMapping/>
  </p:clrMapOvr>
  <p:transition spd="slow">
    <p:fade/>
  </p:transition>
  <p:extLst>
    <p:ext uri="{DCECCB84-F9BA-43D5-87BE-67443E8EF086}">
      <p15:sldGuideLst xmlns:p15="http://schemas.microsoft.com/office/powerpoint/2012/main">
        <p15:guide id="8" pos="2774" userDrawn="1">
          <p15:clr>
            <a:srgbClr val="FBAE40"/>
          </p15:clr>
        </p15:guide>
        <p15:guide id="9" pos="4997" userDrawn="1">
          <p15:clr>
            <a:srgbClr val="FBAE40"/>
          </p15:clr>
        </p15:guide>
        <p15:guide id="10" pos="2683" userDrawn="1">
          <p15:clr>
            <a:srgbClr val="FBAE40"/>
          </p15:clr>
        </p15:guide>
        <p15:guide id="11" pos="4906" userDrawn="1">
          <p15:clr>
            <a:srgbClr val="FBAE40"/>
          </p15:clr>
        </p15:guide>
        <p15:guide id="12" orient="horz" pos="124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dreispaltig">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4229C21-F22C-4640-A798-43745D2DEB0A}"/>
              </a:ext>
            </a:extLst>
          </p:cNvPr>
          <p:cNvSpPr txBox="1"/>
          <p:nvPr userDrawn="1"/>
        </p:nvSpPr>
        <p:spPr>
          <a:xfrm>
            <a:off x="1119352" y="1119352"/>
            <a:ext cx="0" cy="0"/>
          </a:xfrm>
          <a:prstGeom prst="rect">
            <a:avLst/>
          </a:prstGeom>
          <a:noFill/>
        </p:spPr>
        <p:txBody>
          <a:bodyPr wrap="non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cxnSp>
        <p:nvCxnSpPr>
          <p:cNvPr id="9" name="Gerade Verbindung 8">
            <a:extLst>
              <a:ext uri="{FF2B5EF4-FFF2-40B4-BE49-F238E27FC236}">
                <a16:creationId xmlns:a16="http://schemas.microsoft.com/office/drawing/2014/main" id="{81A0D867-7410-974B-81EA-4A6E08877B57}"/>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el 12">
            <a:extLst>
              <a:ext uri="{FF2B5EF4-FFF2-40B4-BE49-F238E27FC236}">
                <a16:creationId xmlns:a16="http://schemas.microsoft.com/office/drawing/2014/main" id="{CB6CDF61-BB83-914D-B9F6-735921A596C1}"/>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3" name="Textplatzhalter 3">
            <a:extLst>
              <a:ext uri="{FF2B5EF4-FFF2-40B4-BE49-F238E27FC236}">
                <a16:creationId xmlns:a16="http://schemas.microsoft.com/office/drawing/2014/main" id="{4ED05C1A-3925-5440-ABEF-4072D06F5E5A}"/>
              </a:ext>
            </a:extLst>
          </p:cNvPr>
          <p:cNvSpPr>
            <a:spLocks noGrp="1"/>
          </p:cNvSpPr>
          <p:nvPr>
            <p:ph type="body" sz="quarter" idx="15"/>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4" name="Textplatzhalter 3">
            <a:extLst>
              <a:ext uri="{FF2B5EF4-FFF2-40B4-BE49-F238E27FC236}">
                <a16:creationId xmlns:a16="http://schemas.microsoft.com/office/drawing/2014/main" id="{3173C7A2-535E-A346-96D3-BB9B8BDA6CB2}"/>
              </a:ext>
            </a:extLst>
          </p:cNvPr>
          <p:cNvSpPr>
            <a:spLocks noGrp="1"/>
          </p:cNvSpPr>
          <p:nvPr>
            <p:ph type="body" sz="quarter" idx="12"/>
          </p:nvPr>
        </p:nvSpPr>
        <p:spPr>
          <a:xfrm>
            <a:off x="874713" y="1981200"/>
            <a:ext cx="3384550" cy="39687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Textplatzhalter 3">
            <a:extLst>
              <a:ext uri="{FF2B5EF4-FFF2-40B4-BE49-F238E27FC236}">
                <a16:creationId xmlns:a16="http://schemas.microsoft.com/office/drawing/2014/main" id="{EDB75B1C-44F6-0E46-9737-8F91A65A9CC1}"/>
              </a:ext>
            </a:extLst>
          </p:cNvPr>
          <p:cNvSpPr>
            <a:spLocks noGrp="1"/>
          </p:cNvSpPr>
          <p:nvPr>
            <p:ph type="body" sz="quarter" idx="13"/>
          </p:nvPr>
        </p:nvSpPr>
        <p:spPr>
          <a:xfrm>
            <a:off x="4412399" y="1981200"/>
            <a:ext cx="3375875" cy="39687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Textplatzhalter 3">
            <a:extLst>
              <a:ext uri="{FF2B5EF4-FFF2-40B4-BE49-F238E27FC236}">
                <a16:creationId xmlns:a16="http://schemas.microsoft.com/office/drawing/2014/main" id="{42476059-098A-F445-9090-D34C8139F7CF}"/>
              </a:ext>
            </a:extLst>
          </p:cNvPr>
          <p:cNvSpPr>
            <a:spLocks noGrp="1"/>
          </p:cNvSpPr>
          <p:nvPr>
            <p:ph type="body" sz="quarter" idx="14"/>
          </p:nvPr>
        </p:nvSpPr>
        <p:spPr>
          <a:xfrm>
            <a:off x="7932738" y="1981200"/>
            <a:ext cx="3340062" cy="39687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82346888"/>
      </p:ext>
    </p:extLst>
  </p:cSld>
  <p:clrMapOvr>
    <a:masterClrMapping/>
  </p:clrMapOvr>
  <p:transition spd="slow">
    <p:fade/>
  </p:transition>
  <p:extLst>
    <p:ext uri="{DCECCB84-F9BA-43D5-87BE-67443E8EF086}">
      <p15:sldGuideLst xmlns:p15="http://schemas.microsoft.com/office/powerpoint/2012/main">
        <p15:guide id="8" pos="2774" userDrawn="1">
          <p15:clr>
            <a:srgbClr val="FBAE40"/>
          </p15:clr>
        </p15:guide>
        <p15:guide id="9" pos="4997" userDrawn="1">
          <p15:clr>
            <a:srgbClr val="FBAE40"/>
          </p15:clr>
        </p15:guide>
        <p15:guide id="10" pos="2683" userDrawn="1">
          <p15:clr>
            <a:srgbClr val="FBAE40"/>
          </p15:clr>
        </p15:guide>
        <p15:guide id="11" pos="4906" userDrawn="1">
          <p15:clr>
            <a:srgbClr val="FBAE40"/>
          </p15:clr>
        </p15:guide>
        <p15:guide id="12" orient="horz" pos="124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Bild_dreispaltig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Gerade Verbindung 10">
            <a:extLst>
              <a:ext uri="{FF2B5EF4-FFF2-40B4-BE49-F238E27FC236}">
                <a16:creationId xmlns:a16="http://schemas.microsoft.com/office/drawing/2014/main" id="{A79E92FD-97B3-8E46-8C68-C9DBBA1FC141}"/>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0900168C-D502-DE44-8226-063F88E48D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4" name="Grafik 13">
            <a:extLst>
              <a:ext uri="{FF2B5EF4-FFF2-40B4-BE49-F238E27FC236}">
                <a16:creationId xmlns:a16="http://schemas.microsoft.com/office/drawing/2014/main" id="{C3E00FB8-1AD7-F34B-B98C-917ECB13B72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16" name="Titel 12">
            <a:extLst>
              <a:ext uri="{FF2B5EF4-FFF2-40B4-BE49-F238E27FC236}">
                <a16:creationId xmlns:a16="http://schemas.microsoft.com/office/drawing/2014/main" id="{ECB9D777-290D-C741-8390-7DB4BF024EC7}"/>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7" name="Textplatzhalter 3">
            <a:extLst>
              <a:ext uri="{FF2B5EF4-FFF2-40B4-BE49-F238E27FC236}">
                <a16:creationId xmlns:a16="http://schemas.microsoft.com/office/drawing/2014/main" id="{CE2AEA80-4667-F547-BFBF-4095FDF3850A}"/>
              </a:ext>
            </a:extLst>
          </p:cNvPr>
          <p:cNvSpPr>
            <a:spLocks noGrp="1"/>
          </p:cNvSpPr>
          <p:nvPr>
            <p:ph type="body" sz="quarter" idx="18"/>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8" name="Textplatzhalter 3">
            <a:extLst>
              <a:ext uri="{FF2B5EF4-FFF2-40B4-BE49-F238E27FC236}">
                <a16:creationId xmlns:a16="http://schemas.microsoft.com/office/drawing/2014/main" id="{354BA47D-CD0C-C045-887A-8CFA61D2E75E}"/>
              </a:ext>
            </a:extLst>
          </p:cNvPr>
          <p:cNvSpPr>
            <a:spLocks noGrp="1"/>
          </p:cNvSpPr>
          <p:nvPr>
            <p:ph type="body" sz="quarter" idx="12"/>
          </p:nvPr>
        </p:nvSpPr>
        <p:spPr>
          <a:xfrm>
            <a:off x="900000" y="3428999"/>
            <a:ext cx="3348000" cy="25209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Textplatzhalter 3">
            <a:extLst>
              <a:ext uri="{FF2B5EF4-FFF2-40B4-BE49-F238E27FC236}">
                <a16:creationId xmlns:a16="http://schemas.microsoft.com/office/drawing/2014/main" id="{8101AE18-A872-F549-8FEE-2B0C1FB2DF17}"/>
              </a:ext>
            </a:extLst>
          </p:cNvPr>
          <p:cNvSpPr>
            <a:spLocks noGrp="1"/>
          </p:cNvSpPr>
          <p:nvPr>
            <p:ph type="body" sz="quarter" idx="13"/>
          </p:nvPr>
        </p:nvSpPr>
        <p:spPr>
          <a:xfrm>
            <a:off x="4412400" y="3429000"/>
            <a:ext cx="3348000" cy="25209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Textplatzhalter 3">
            <a:extLst>
              <a:ext uri="{FF2B5EF4-FFF2-40B4-BE49-F238E27FC236}">
                <a16:creationId xmlns:a16="http://schemas.microsoft.com/office/drawing/2014/main" id="{DE3873D9-A8DA-674A-973A-D82F0800AE78}"/>
              </a:ext>
            </a:extLst>
          </p:cNvPr>
          <p:cNvSpPr>
            <a:spLocks noGrp="1"/>
          </p:cNvSpPr>
          <p:nvPr>
            <p:ph type="body" sz="quarter" idx="14"/>
          </p:nvPr>
        </p:nvSpPr>
        <p:spPr>
          <a:xfrm>
            <a:off x="7924800" y="3428999"/>
            <a:ext cx="3348000" cy="25209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Bildplatzhalter 4">
            <a:extLst>
              <a:ext uri="{FF2B5EF4-FFF2-40B4-BE49-F238E27FC236}">
                <a16:creationId xmlns:a16="http://schemas.microsoft.com/office/drawing/2014/main" id="{0951BBE2-7DD6-4445-984F-CE7A02BA546C}"/>
              </a:ext>
            </a:extLst>
          </p:cNvPr>
          <p:cNvSpPr>
            <a:spLocks noGrp="1"/>
          </p:cNvSpPr>
          <p:nvPr>
            <p:ph type="pic" sz="quarter" idx="15"/>
          </p:nvPr>
        </p:nvSpPr>
        <p:spPr>
          <a:xfrm>
            <a:off x="899998" y="1869140"/>
            <a:ext cx="3348000" cy="1294000"/>
          </a:xfrm>
        </p:spPr>
        <p:txBody>
          <a:bodyPr/>
          <a:lstStyle>
            <a:lvl1pPr>
              <a:defRPr>
                <a:solidFill>
                  <a:schemeClr val="bg1"/>
                </a:solidFill>
              </a:defRPr>
            </a:lvl1pPr>
          </a:lstStyle>
          <a:p>
            <a:r>
              <a:rPr lang="de-DE"/>
              <a:t>Bild durch Klicken auf Symbol hinzufügen</a:t>
            </a:r>
            <a:endParaRPr lang="en-GB"/>
          </a:p>
        </p:txBody>
      </p:sp>
      <p:sp>
        <p:nvSpPr>
          <p:cNvPr id="22" name="Bildplatzhalter 4">
            <a:extLst>
              <a:ext uri="{FF2B5EF4-FFF2-40B4-BE49-F238E27FC236}">
                <a16:creationId xmlns:a16="http://schemas.microsoft.com/office/drawing/2014/main" id="{6F990521-7228-C04A-BF4E-B6570898033B}"/>
              </a:ext>
            </a:extLst>
          </p:cNvPr>
          <p:cNvSpPr>
            <a:spLocks noGrp="1"/>
          </p:cNvSpPr>
          <p:nvPr>
            <p:ph type="pic" sz="quarter" idx="16"/>
          </p:nvPr>
        </p:nvSpPr>
        <p:spPr>
          <a:xfrm>
            <a:off x="4412399" y="1869140"/>
            <a:ext cx="3348000" cy="1294000"/>
          </a:xfrm>
        </p:spPr>
        <p:txBody>
          <a:bodyPr/>
          <a:lstStyle>
            <a:lvl1pPr>
              <a:defRPr>
                <a:solidFill>
                  <a:schemeClr val="bg1"/>
                </a:solidFill>
              </a:defRPr>
            </a:lvl1pPr>
          </a:lstStyle>
          <a:p>
            <a:r>
              <a:rPr lang="de-DE"/>
              <a:t>Bild durch Klicken auf Symbol hinzufügen</a:t>
            </a:r>
            <a:endParaRPr lang="en-GB"/>
          </a:p>
        </p:txBody>
      </p:sp>
      <p:sp>
        <p:nvSpPr>
          <p:cNvPr id="23" name="Bildplatzhalter 4">
            <a:extLst>
              <a:ext uri="{FF2B5EF4-FFF2-40B4-BE49-F238E27FC236}">
                <a16:creationId xmlns:a16="http://schemas.microsoft.com/office/drawing/2014/main" id="{9DAB5D94-313F-AC40-8E64-8FC65BD25424}"/>
              </a:ext>
            </a:extLst>
          </p:cNvPr>
          <p:cNvSpPr>
            <a:spLocks noGrp="1"/>
          </p:cNvSpPr>
          <p:nvPr>
            <p:ph type="pic" sz="quarter" idx="17"/>
          </p:nvPr>
        </p:nvSpPr>
        <p:spPr>
          <a:xfrm>
            <a:off x="7924800" y="1869140"/>
            <a:ext cx="3348000" cy="1294000"/>
          </a:xfrm>
        </p:spPr>
        <p:txBody>
          <a:bodyPr/>
          <a:lstStyle>
            <a:lvl1pPr>
              <a:defRPr>
                <a:solidFill>
                  <a:schemeClr val="bg1"/>
                </a:solidFill>
              </a:defRPr>
            </a:lvl1pPr>
          </a:lstStyle>
          <a:p>
            <a:r>
              <a:rPr lang="de-DE"/>
              <a:t>Bild durch Klicken auf Symbol hinzufügen</a:t>
            </a:r>
            <a:endParaRPr lang="en-GB"/>
          </a:p>
        </p:txBody>
      </p:sp>
    </p:spTree>
    <p:extLst>
      <p:ext uri="{BB962C8B-B14F-4D97-AF65-F5344CB8AC3E}">
        <p14:creationId xmlns:p14="http://schemas.microsoft.com/office/powerpoint/2010/main" val="3985141027"/>
      </p:ext>
    </p:extLst>
  </p:cSld>
  <p:clrMapOvr>
    <a:masterClrMapping/>
  </p:clrMapOvr>
  <p:transition spd="slow">
    <p:fade/>
  </p:transition>
  <p:extLst>
    <p:ext uri="{DCECCB84-F9BA-43D5-87BE-67443E8EF086}">
      <p15:sldGuideLst xmlns:p15="http://schemas.microsoft.com/office/powerpoint/2012/main">
        <p15:guide id="14" pos="4906" userDrawn="1">
          <p15:clr>
            <a:srgbClr val="FBAE40"/>
          </p15:clr>
        </p15:guide>
        <p15:guide id="15" orient="horz" pos="2001">
          <p15:clr>
            <a:srgbClr val="FBAE40"/>
          </p15:clr>
        </p15:guide>
        <p15:guide id="17" orient="horz" pos="2160" userDrawn="1">
          <p15:clr>
            <a:srgbClr val="FBAE40"/>
          </p15:clr>
        </p15:guide>
        <p15:guide id="18" pos="3840" userDrawn="1">
          <p15:clr>
            <a:srgbClr val="FBAE40"/>
          </p15:clr>
        </p15:guide>
        <p15:guide id="19" pos="2683" userDrawn="1">
          <p15:clr>
            <a:srgbClr val="FBAE40"/>
          </p15:clr>
        </p15:guide>
        <p15:guide id="20" pos="2774" userDrawn="1">
          <p15:clr>
            <a:srgbClr val="FBAE40"/>
          </p15:clr>
        </p15:guide>
        <p15:guide id="21" pos="499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Bild_dreispaltig_Balken">
    <p:bg>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5E6C0606-BA38-A648-8229-9480B3FF6A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 b="80442"/>
          <a:stretch/>
        </p:blipFill>
        <p:spPr>
          <a:xfrm>
            <a:off x="-179387" y="0"/>
            <a:ext cx="12192000" cy="1341503"/>
          </a:xfrm>
          <a:prstGeom prst="rect">
            <a:avLst/>
          </a:prstGeom>
          <a:blipFill>
            <a:blip r:embed="rId2"/>
            <a:stretch>
              <a:fillRect/>
            </a:stretch>
          </a:blipFill>
        </p:spPr>
      </p:pic>
      <p:pic>
        <p:nvPicPr>
          <p:cNvPr id="13" name="Grafik 12">
            <a:hlinkClick r:id="rId3"/>
            <a:extLst>
              <a:ext uri="{FF2B5EF4-FFF2-40B4-BE49-F238E27FC236}">
                <a16:creationId xmlns:a16="http://schemas.microsoft.com/office/drawing/2014/main" id="{39DC3DB8-9FB0-CA40-B998-94F9181947AE}"/>
              </a:ext>
            </a:extLst>
          </p:cNvPr>
          <p:cNvPicPr>
            <a:picLocks noChangeAspect="1"/>
          </p:cNvPicPr>
          <p:nvPr userDrawn="1"/>
        </p:nvPicPr>
        <p:blipFill>
          <a:blip r:embed="rId4"/>
          <a:stretch>
            <a:fillRect/>
          </a:stretch>
        </p:blipFill>
        <p:spPr>
          <a:xfrm>
            <a:off x="11280775" y="404812"/>
            <a:ext cx="503238" cy="503238"/>
          </a:xfrm>
          <a:prstGeom prst="rect">
            <a:avLst/>
          </a:prstGeom>
        </p:spPr>
      </p:pic>
      <p:sp>
        <p:nvSpPr>
          <p:cNvPr id="14" name="Titel 12">
            <a:extLst>
              <a:ext uri="{FF2B5EF4-FFF2-40B4-BE49-F238E27FC236}">
                <a16:creationId xmlns:a16="http://schemas.microsoft.com/office/drawing/2014/main" id="{7AD5BFCF-5823-F24B-8FD7-7E8019FB970F}"/>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6" name="Textplatzhalter 3">
            <a:extLst>
              <a:ext uri="{FF2B5EF4-FFF2-40B4-BE49-F238E27FC236}">
                <a16:creationId xmlns:a16="http://schemas.microsoft.com/office/drawing/2014/main" id="{5CC89B9C-4086-9447-AB6A-39B1AD241379}"/>
              </a:ext>
            </a:extLst>
          </p:cNvPr>
          <p:cNvSpPr>
            <a:spLocks noGrp="1"/>
          </p:cNvSpPr>
          <p:nvPr>
            <p:ph type="body" sz="quarter" idx="18"/>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7" name="Textplatzhalter 3">
            <a:extLst>
              <a:ext uri="{FF2B5EF4-FFF2-40B4-BE49-F238E27FC236}">
                <a16:creationId xmlns:a16="http://schemas.microsoft.com/office/drawing/2014/main" id="{F105A497-9108-6D42-982D-5824ACAED5C5}"/>
              </a:ext>
            </a:extLst>
          </p:cNvPr>
          <p:cNvSpPr>
            <a:spLocks noGrp="1"/>
          </p:cNvSpPr>
          <p:nvPr>
            <p:ph type="body" sz="quarter" idx="12"/>
          </p:nvPr>
        </p:nvSpPr>
        <p:spPr>
          <a:xfrm>
            <a:off x="900000" y="3428999"/>
            <a:ext cx="3348000" cy="25209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Textplatzhalter 3">
            <a:extLst>
              <a:ext uri="{FF2B5EF4-FFF2-40B4-BE49-F238E27FC236}">
                <a16:creationId xmlns:a16="http://schemas.microsoft.com/office/drawing/2014/main" id="{CDA3B38F-C383-1B43-8F03-763821ABCDD3}"/>
              </a:ext>
            </a:extLst>
          </p:cNvPr>
          <p:cNvSpPr>
            <a:spLocks noGrp="1"/>
          </p:cNvSpPr>
          <p:nvPr>
            <p:ph type="body" sz="quarter" idx="13"/>
          </p:nvPr>
        </p:nvSpPr>
        <p:spPr>
          <a:xfrm>
            <a:off x="4412400" y="3429000"/>
            <a:ext cx="3348000" cy="25209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Textplatzhalter 3">
            <a:extLst>
              <a:ext uri="{FF2B5EF4-FFF2-40B4-BE49-F238E27FC236}">
                <a16:creationId xmlns:a16="http://schemas.microsoft.com/office/drawing/2014/main" id="{99582777-18AA-244D-95BA-1BD306B57246}"/>
              </a:ext>
            </a:extLst>
          </p:cNvPr>
          <p:cNvSpPr>
            <a:spLocks noGrp="1"/>
          </p:cNvSpPr>
          <p:nvPr>
            <p:ph type="body" sz="quarter" idx="14"/>
          </p:nvPr>
        </p:nvSpPr>
        <p:spPr>
          <a:xfrm>
            <a:off x="7924800" y="3428999"/>
            <a:ext cx="3348000" cy="25209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Bildplatzhalter 4">
            <a:extLst>
              <a:ext uri="{FF2B5EF4-FFF2-40B4-BE49-F238E27FC236}">
                <a16:creationId xmlns:a16="http://schemas.microsoft.com/office/drawing/2014/main" id="{A29CE327-725B-704D-A399-AA580A891D08}"/>
              </a:ext>
            </a:extLst>
          </p:cNvPr>
          <p:cNvSpPr>
            <a:spLocks noGrp="1"/>
          </p:cNvSpPr>
          <p:nvPr>
            <p:ph type="pic" sz="quarter" idx="15"/>
          </p:nvPr>
        </p:nvSpPr>
        <p:spPr>
          <a:xfrm>
            <a:off x="899998" y="1869140"/>
            <a:ext cx="3348000" cy="1294000"/>
          </a:xfrm>
        </p:spPr>
        <p:txBody>
          <a:bodyPr/>
          <a:lstStyle>
            <a:lvl1pPr>
              <a:defRPr>
                <a:solidFill>
                  <a:schemeClr val="tx2"/>
                </a:solidFill>
              </a:defRPr>
            </a:lvl1pPr>
          </a:lstStyle>
          <a:p>
            <a:r>
              <a:rPr lang="de-DE"/>
              <a:t>Bild durch Klicken auf Symbol hinzufügen</a:t>
            </a:r>
            <a:endParaRPr lang="en-GB"/>
          </a:p>
        </p:txBody>
      </p:sp>
      <p:sp>
        <p:nvSpPr>
          <p:cNvPr id="21" name="Bildplatzhalter 4">
            <a:extLst>
              <a:ext uri="{FF2B5EF4-FFF2-40B4-BE49-F238E27FC236}">
                <a16:creationId xmlns:a16="http://schemas.microsoft.com/office/drawing/2014/main" id="{C3CEE131-03A3-E94E-80A9-DDC5AB686CA3}"/>
              </a:ext>
            </a:extLst>
          </p:cNvPr>
          <p:cNvSpPr>
            <a:spLocks noGrp="1"/>
          </p:cNvSpPr>
          <p:nvPr>
            <p:ph type="pic" sz="quarter" idx="16"/>
          </p:nvPr>
        </p:nvSpPr>
        <p:spPr>
          <a:xfrm>
            <a:off x="4412399" y="1869140"/>
            <a:ext cx="3348000" cy="1294000"/>
          </a:xfrm>
        </p:spPr>
        <p:txBody>
          <a:bodyPr/>
          <a:lstStyle>
            <a:lvl1pPr>
              <a:defRPr>
                <a:solidFill>
                  <a:schemeClr val="tx2"/>
                </a:solidFill>
              </a:defRPr>
            </a:lvl1pPr>
          </a:lstStyle>
          <a:p>
            <a:r>
              <a:rPr lang="de-DE"/>
              <a:t>Bild durch Klicken auf Symbol hinzufügen</a:t>
            </a:r>
            <a:endParaRPr lang="en-GB"/>
          </a:p>
        </p:txBody>
      </p:sp>
      <p:sp>
        <p:nvSpPr>
          <p:cNvPr id="22" name="Bildplatzhalter 4">
            <a:extLst>
              <a:ext uri="{FF2B5EF4-FFF2-40B4-BE49-F238E27FC236}">
                <a16:creationId xmlns:a16="http://schemas.microsoft.com/office/drawing/2014/main" id="{DBEA67AF-38E6-B24F-A02C-48A3C2AA60A9}"/>
              </a:ext>
            </a:extLst>
          </p:cNvPr>
          <p:cNvSpPr>
            <a:spLocks noGrp="1"/>
          </p:cNvSpPr>
          <p:nvPr>
            <p:ph type="pic" sz="quarter" idx="17"/>
          </p:nvPr>
        </p:nvSpPr>
        <p:spPr>
          <a:xfrm>
            <a:off x="7924800" y="1869140"/>
            <a:ext cx="3348000" cy="1294000"/>
          </a:xfrm>
        </p:spPr>
        <p:txBody>
          <a:bodyPr/>
          <a:lstStyle>
            <a:lvl1pPr>
              <a:defRPr>
                <a:solidFill>
                  <a:schemeClr val="tx2"/>
                </a:solidFill>
              </a:defRPr>
            </a:lvl1pPr>
          </a:lstStyle>
          <a:p>
            <a:r>
              <a:rPr lang="de-DE"/>
              <a:t>Bild durch Klicken auf Symbol hinzufügen</a:t>
            </a:r>
            <a:endParaRPr lang="en-GB"/>
          </a:p>
        </p:txBody>
      </p:sp>
    </p:spTree>
    <p:extLst>
      <p:ext uri="{BB962C8B-B14F-4D97-AF65-F5344CB8AC3E}">
        <p14:creationId xmlns:p14="http://schemas.microsoft.com/office/powerpoint/2010/main" val="15852476"/>
      </p:ext>
    </p:extLst>
  </p:cSld>
  <p:clrMapOvr>
    <a:masterClrMapping/>
  </p:clrMapOvr>
  <p:transition spd="slow">
    <p:fade/>
  </p:transition>
  <p:extLst>
    <p:ext uri="{DCECCB84-F9BA-43D5-87BE-67443E8EF086}">
      <p15:sldGuideLst xmlns:p15="http://schemas.microsoft.com/office/powerpoint/2012/main">
        <p15:guide id="14" pos="4906" userDrawn="1">
          <p15:clr>
            <a:srgbClr val="FBAE40"/>
          </p15:clr>
        </p15:guide>
        <p15:guide id="15" orient="horz" pos="2001">
          <p15:clr>
            <a:srgbClr val="FBAE40"/>
          </p15:clr>
        </p15:guide>
        <p15:guide id="17" orient="horz" pos="2160" userDrawn="1">
          <p15:clr>
            <a:srgbClr val="FBAE40"/>
          </p15:clr>
        </p15:guide>
        <p15:guide id="18" pos="3840" userDrawn="1">
          <p15:clr>
            <a:srgbClr val="FBAE40"/>
          </p15:clr>
        </p15:guide>
        <p15:guide id="19" pos="2683" userDrawn="1">
          <p15:clr>
            <a:srgbClr val="FBAE40"/>
          </p15:clr>
        </p15:guide>
        <p15:guide id="20" pos="2774" userDrawn="1">
          <p15:clr>
            <a:srgbClr val="FBAE40"/>
          </p15:clr>
        </p15:guide>
        <p15:guide id="21" pos="499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Bild dreispaltig">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2" hasCustomPrompt="1"/>
          </p:nvPr>
        </p:nvSpPr>
        <p:spPr>
          <a:xfrm>
            <a:off x="900000" y="3428999"/>
            <a:ext cx="3367200" cy="2520951"/>
          </a:xfrm>
        </p:spPr>
        <p:txBody>
          <a:bodyPr/>
          <a:lstStyle/>
          <a:p>
            <a:pPr lvl="0"/>
            <a:r>
              <a:rPr lang="de-DE"/>
              <a:t>Mastertextformat </a:t>
            </a:r>
            <a:r>
              <a:rPr lang="de-DE" err="1"/>
              <a:t>berbeiten</a:t>
            </a:r>
            <a:endParaRPr lang="de-DE"/>
          </a:p>
          <a:p>
            <a:pPr lvl="1"/>
            <a:r>
              <a:rPr lang="de-DE"/>
              <a:t>Zweite Ebene</a:t>
            </a:r>
          </a:p>
          <a:p>
            <a:pPr lvl="2"/>
            <a:r>
              <a:rPr lang="de-DE"/>
              <a:t>Dritte Ebene</a:t>
            </a:r>
          </a:p>
          <a:p>
            <a:pPr lvl="3"/>
            <a:r>
              <a:rPr lang="de-DE"/>
              <a:t>Vierte Ebene</a:t>
            </a:r>
          </a:p>
          <a:p>
            <a:pPr lvl="4"/>
            <a:r>
              <a:rPr lang="de-DE"/>
              <a:t>Fünfte Ebene</a:t>
            </a:r>
          </a:p>
        </p:txBody>
      </p:sp>
      <p:cxnSp>
        <p:nvCxnSpPr>
          <p:cNvPr id="13" name="Gerade Verbindung 12">
            <a:extLst>
              <a:ext uri="{FF2B5EF4-FFF2-40B4-BE49-F238E27FC236}">
                <a16:creationId xmlns:a16="http://schemas.microsoft.com/office/drawing/2014/main" id="{709DCF32-5E53-F347-AEDE-DDB7C57091B9}"/>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el 12">
            <a:extLst>
              <a:ext uri="{FF2B5EF4-FFF2-40B4-BE49-F238E27FC236}">
                <a16:creationId xmlns:a16="http://schemas.microsoft.com/office/drawing/2014/main" id="{C60F669D-CBCE-204E-94B2-B4A994855132}"/>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4" name="Textplatzhalter 3">
            <a:extLst>
              <a:ext uri="{FF2B5EF4-FFF2-40B4-BE49-F238E27FC236}">
                <a16:creationId xmlns:a16="http://schemas.microsoft.com/office/drawing/2014/main" id="{36E97D3B-52E5-3547-9DC1-C72ED49860AE}"/>
              </a:ext>
            </a:extLst>
          </p:cNvPr>
          <p:cNvSpPr>
            <a:spLocks noGrp="1"/>
          </p:cNvSpPr>
          <p:nvPr>
            <p:ph type="body" sz="quarter" idx="18"/>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22" name="Textplatzhalter 3">
            <a:extLst>
              <a:ext uri="{FF2B5EF4-FFF2-40B4-BE49-F238E27FC236}">
                <a16:creationId xmlns:a16="http://schemas.microsoft.com/office/drawing/2014/main" id="{423A29DE-2917-1241-AB1B-6C6A4AF30BDB}"/>
              </a:ext>
            </a:extLst>
          </p:cNvPr>
          <p:cNvSpPr>
            <a:spLocks noGrp="1"/>
          </p:cNvSpPr>
          <p:nvPr>
            <p:ph type="body" sz="quarter" idx="19"/>
          </p:nvPr>
        </p:nvSpPr>
        <p:spPr>
          <a:xfrm>
            <a:off x="900000" y="3428999"/>
            <a:ext cx="3348000" cy="25209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3">
            <a:extLst>
              <a:ext uri="{FF2B5EF4-FFF2-40B4-BE49-F238E27FC236}">
                <a16:creationId xmlns:a16="http://schemas.microsoft.com/office/drawing/2014/main" id="{11B4E31A-2063-EA44-8BDC-2FB326123F6A}"/>
              </a:ext>
            </a:extLst>
          </p:cNvPr>
          <p:cNvSpPr>
            <a:spLocks noGrp="1"/>
          </p:cNvSpPr>
          <p:nvPr>
            <p:ph type="body" sz="quarter" idx="13"/>
          </p:nvPr>
        </p:nvSpPr>
        <p:spPr>
          <a:xfrm>
            <a:off x="4412400" y="3429000"/>
            <a:ext cx="3348000" cy="25209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3">
            <a:extLst>
              <a:ext uri="{FF2B5EF4-FFF2-40B4-BE49-F238E27FC236}">
                <a16:creationId xmlns:a16="http://schemas.microsoft.com/office/drawing/2014/main" id="{13B31368-E9ED-3C43-A705-FFC955E17686}"/>
              </a:ext>
            </a:extLst>
          </p:cNvPr>
          <p:cNvSpPr>
            <a:spLocks noGrp="1"/>
          </p:cNvSpPr>
          <p:nvPr>
            <p:ph type="body" sz="quarter" idx="14"/>
          </p:nvPr>
        </p:nvSpPr>
        <p:spPr>
          <a:xfrm>
            <a:off x="7924800" y="3428999"/>
            <a:ext cx="3348000" cy="25209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5" name="Bildplatzhalter 4">
            <a:extLst>
              <a:ext uri="{FF2B5EF4-FFF2-40B4-BE49-F238E27FC236}">
                <a16:creationId xmlns:a16="http://schemas.microsoft.com/office/drawing/2014/main" id="{C8C2279D-2257-CC4E-A3EC-DF3DCF0701BF}"/>
              </a:ext>
            </a:extLst>
          </p:cNvPr>
          <p:cNvSpPr>
            <a:spLocks noGrp="1"/>
          </p:cNvSpPr>
          <p:nvPr>
            <p:ph type="pic" sz="quarter" idx="15"/>
          </p:nvPr>
        </p:nvSpPr>
        <p:spPr>
          <a:xfrm>
            <a:off x="899998" y="1869140"/>
            <a:ext cx="3348000" cy="1294000"/>
          </a:xfrm>
        </p:spPr>
        <p:txBody>
          <a:bodyPr/>
          <a:lstStyle>
            <a:lvl1pPr>
              <a:defRPr>
                <a:solidFill>
                  <a:schemeClr val="tx2"/>
                </a:solidFill>
              </a:defRPr>
            </a:lvl1pPr>
          </a:lstStyle>
          <a:p>
            <a:r>
              <a:rPr lang="de-DE"/>
              <a:t>Bild durch Klicken auf Symbol hinzufügen</a:t>
            </a:r>
            <a:endParaRPr lang="en-GB"/>
          </a:p>
        </p:txBody>
      </p:sp>
      <p:sp>
        <p:nvSpPr>
          <p:cNvPr id="26" name="Bildplatzhalter 4">
            <a:extLst>
              <a:ext uri="{FF2B5EF4-FFF2-40B4-BE49-F238E27FC236}">
                <a16:creationId xmlns:a16="http://schemas.microsoft.com/office/drawing/2014/main" id="{B6667795-38CD-A840-B88C-5C87D24B3263}"/>
              </a:ext>
            </a:extLst>
          </p:cNvPr>
          <p:cNvSpPr>
            <a:spLocks noGrp="1"/>
          </p:cNvSpPr>
          <p:nvPr>
            <p:ph type="pic" sz="quarter" idx="16"/>
          </p:nvPr>
        </p:nvSpPr>
        <p:spPr>
          <a:xfrm>
            <a:off x="4412399" y="1869140"/>
            <a:ext cx="3348000" cy="1294000"/>
          </a:xfrm>
        </p:spPr>
        <p:txBody>
          <a:bodyPr/>
          <a:lstStyle>
            <a:lvl1pPr>
              <a:defRPr>
                <a:solidFill>
                  <a:schemeClr val="tx2"/>
                </a:solidFill>
              </a:defRPr>
            </a:lvl1pPr>
          </a:lstStyle>
          <a:p>
            <a:r>
              <a:rPr lang="de-DE"/>
              <a:t>Bild durch Klicken auf Symbol hinzufügen</a:t>
            </a:r>
            <a:endParaRPr lang="en-GB"/>
          </a:p>
        </p:txBody>
      </p:sp>
      <p:sp>
        <p:nvSpPr>
          <p:cNvPr id="27" name="Bildplatzhalter 4">
            <a:extLst>
              <a:ext uri="{FF2B5EF4-FFF2-40B4-BE49-F238E27FC236}">
                <a16:creationId xmlns:a16="http://schemas.microsoft.com/office/drawing/2014/main" id="{B69E5850-EBA5-0041-A27C-F5FE46B2E5F0}"/>
              </a:ext>
            </a:extLst>
          </p:cNvPr>
          <p:cNvSpPr>
            <a:spLocks noGrp="1"/>
          </p:cNvSpPr>
          <p:nvPr>
            <p:ph type="pic" sz="quarter" idx="17"/>
          </p:nvPr>
        </p:nvSpPr>
        <p:spPr>
          <a:xfrm>
            <a:off x="7924800" y="1869140"/>
            <a:ext cx="3348000" cy="1294000"/>
          </a:xfrm>
        </p:spPr>
        <p:txBody>
          <a:bodyPr/>
          <a:lstStyle>
            <a:lvl1pPr>
              <a:defRPr>
                <a:solidFill>
                  <a:schemeClr val="tx2"/>
                </a:solidFill>
              </a:defRPr>
            </a:lvl1pPr>
          </a:lstStyle>
          <a:p>
            <a:r>
              <a:rPr lang="de-DE"/>
              <a:t>Bild durch Klicken auf Symbol hinzufügen</a:t>
            </a:r>
            <a:endParaRPr lang="en-GB"/>
          </a:p>
        </p:txBody>
      </p:sp>
    </p:spTree>
    <p:extLst>
      <p:ext uri="{BB962C8B-B14F-4D97-AF65-F5344CB8AC3E}">
        <p14:creationId xmlns:p14="http://schemas.microsoft.com/office/powerpoint/2010/main" val="2392699391"/>
      </p:ext>
    </p:extLst>
  </p:cSld>
  <p:clrMapOvr>
    <a:masterClrMapping/>
  </p:clrMapOvr>
  <p:transition spd="slow">
    <p:fade/>
  </p:transition>
  <p:extLst>
    <p:ext uri="{DCECCB84-F9BA-43D5-87BE-67443E8EF086}">
      <p15:sldGuideLst xmlns:p15="http://schemas.microsoft.com/office/powerpoint/2012/main">
        <p15:guide id="14" pos="4906" userDrawn="1">
          <p15:clr>
            <a:srgbClr val="FBAE40"/>
          </p15:clr>
        </p15:guide>
        <p15:guide id="15" orient="horz" pos="2001">
          <p15:clr>
            <a:srgbClr val="FBAE40"/>
          </p15:clr>
        </p15:guide>
        <p15:guide id="17" orient="horz" pos="2160" userDrawn="1">
          <p15:clr>
            <a:srgbClr val="FBAE40"/>
          </p15:clr>
        </p15:guide>
        <p15:guide id="18" pos="3840" userDrawn="1">
          <p15:clr>
            <a:srgbClr val="FBAE40"/>
          </p15:clr>
        </p15:guide>
        <p15:guide id="19" pos="2683" userDrawn="1">
          <p15:clr>
            <a:srgbClr val="FBAE40"/>
          </p15:clr>
        </p15:guide>
        <p15:guide id="20" pos="2774" userDrawn="1">
          <p15:clr>
            <a:srgbClr val="FBAE40"/>
          </p15:clr>
        </p15:guide>
        <p15:guide id="21" pos="499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groß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Diagrammplatzhalter 7"/>
          <p:cNvSpPr>
            <a:spLocks noGrp="1"/>
          </p:cNvSpPr>
          <p:nvPr>
            <p:ph type="chart" sz="quarter" idx="13"/>
          </p:nvPr>
        </p:nvSpPr>
        <p:spPr>
          <a:xfrm>
            <a:off x="887276" y="1557338"/>
            <a:ext cx="10404723" cy="4392612"/>
          </a:xfrm>
        </p:spPr>
        <p:txBody>
          <a:bodyPr/>
          <a:lstStyle>
            <a:lvl1pPr>
              <a:defRPr>
                <a:solidFill>
                  <a:schemeClr val="bg1"/>
                </a:solidFill>
              </a:defRPr>
            </a:lvl1pPr>
          </a:lstStyle>
          <a:p>
            <a:r>
              <a:rPr lang="de-DE"/>
              <a:t>Diagramm durch Klicken auf Symbol hinzufügen</a:t>
            </a:r>
          </a:p>
        </p:txBody>
      </p:sp>
      <p:sp>
        <p:nvSpPr>
          <p:cNvPr id="11" name="Textplatzhalter 17">
            <a:extLst>
              <a:ext uri="{FF2B5EF4-FFF2-40B4-BE49-F238E27FC236}">
                <a16:creationId xmlns:a16="http://schemas.microsoft.com/office/drawing/2014/main" id="{AA8C2B86-01FE-CB4A-9337-91ADEC2DCB20}"/>
              </a:ext>
            </a:extLst>
          </p:cNvPr>
          <p:cNvSpPr>
            <a:spLocks noGrp="1"/>
          </p:cNvSpPr>
          <p:nvPr>
            <p:ph type="body" sz="quarter" idx="15"/>
          </p:nvPr>
        </p:nvSpPr>
        <p:spPr>
          <a:xfrm>
            <a:off x="6419057" y="6071890"/>
            <a:ext cx="4872943" cy="297300"/>
          </a:xfrm>
        </p:spPr>
        <p:txBody>
          <a:bodyPr/>
          <a:lstStyle>
            <a:lvl1pPr marL="0" indent="0" algn="l">
              <a:buNone/>
              <a:defRPr sz="1000" b="1">
                <a:solidFill>
                  <a:schemeClr val="bg1"/>
                </a:solidFill>
                <a:latin typeface="Helvetica" pitchFamily="2" charset="0"/>
              </a:defRPr>
            </a:lvl1pPr>
          </a:lstStyle>
          <a:p>
            <a:pPr lvl="0"/>
            <a:r>
              <a:rPr lang="de-DE"/>
              <a:t>Mastertextformat bearbeiten</a:t>
            </a:r>
          </a:p>
        </p:txBody>
      </p:sp>
      <p:cxnSp>
        <p:nvCxnSpPr>
          <p:cNvPr id="6" name="Gerade Verbindung 5">
            <a:extLst>
              <a:ext uri="{FF2B5EF4-FFF2-40B4-BE49-F238E27FC236}">
                <a16:creationId xmlns:a16="http://schemas.microsoft.com/office/drawing/2014/main" id="{3DD45D32-A6A5-5541-89F1-835158426F2B}"/>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AD77F68D-EDAF-CE47-8127-FEE94A1C82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2" name="Grafik 11">
            <a:extLst>
              <a:ext uri="{FF2B5EF4-FFF2-40B4-BE49-F238E27FC236}">
                <a16:creationId xmlns:a16="http://schemas.microsoft.com/office/drawing/2014/main" id="{E85CE832-54E8-A844-84F6-41BFBBFD249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13" name="Titel 12">
            <a:extLst>
              <a:ext uri="{FF2B5EF4-FFF2-40B4-BE49-F238E27FC236}">
                <a16:creationId xmlns:a16="http://schemas.microsoft.com/office/drawing/2014/main" id="{1E52E576-BF4D-6D4E-8C1D-4851BDDF2CB6}"/>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4" name="Textplatzhalter 3">
            <a:extLst>
              <a:ext uri="{FF2B5EF4-FFF2-40B4-BE49-F238E27FC236}">
                <a16:creationId xmlns:a16="http://schemas.microsoft.com/office/drawing/2014/main" id="{6628109D-08C7-7643-8515-77D1E89634B1}"/>
              </a:ext>
            </a:extLst>
          </p:cNvPr>
          <p:cNvSpPr>
            <a:spLocks noGrp="1"/>
          </p:cNvSpPr>
          <p:nvPr>
            <p:ph type="body" sz="quarter" idx="12"/>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238888282"/>
      </p:ext>
    </p:extLst>
  </p:cSld>
  <p:clrMapOvr>
    <a:masterClrMapping/>
  </p:clrMapOvr>
  <p:transition spd="slow">
    <p:fade/>
  </p:transition>
  <p:extLst>
    <p:ext uri="{DCECCB84-F9BA-43D5-87BE-67443E8EF086}">
      <p15:sldGuideLst xmlns:p15="http://schemas.microsoft.com/office/powerpoint/2012/main">
        <p15:guide id="2" pos="3727">
          <p15:clr>
            <a:srgbClr val="FBAE40"/>
          </p15:clr>
        </p15:guide>
        <p15:guide id="5" pos="3953">
          <p15:clr>
            <a:srgbClr val="FBAE40"/>
          </p15:clr>
        </p15:guide>
        <p15:guide id="7" orient="horz" pos="3657">
          <p15:clr>
            <a:srgbClr val="FBAE40"/>
          </p15:clr>
        </p15:guide>
        <p15:guide id="8" orient="horz" pos="16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groß_Balken">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41AFC658-0096-304B-A0EC-37E346D6ED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 b="80442"/>
          <a:stretch/>
        </p:blipFill>
        <p:spPr>
          <a:xfrm>
            <a:off x="0" y="0"/>
            <a:ext cx="12192000" cy="1341503"/>
          </a:xfrm>
          <a:prstGeom prst="rect">
            <a:avLst/>
          </a:prstGeom>
          <a:blipFill>
            <a:blip r:embed="rId2"/>
            <a:stretch>
              <a:fillRect/>
            </a:stretch>
          </a:blipFill>
        </p:spPr>
      </p:pic>
      <p:sp>
        <p:nvSpPr>
          <p:cNvPr id="8" name="Diagrammplatzhalter 7"/>
          <p:cNvSpPr>
            <a:spLocks noGrp="1"/>
          </p:cNvSpPr>
          <p:nvPr>
            <p:ph type="chart" sz="quarter" idx="13"/>
          </p:nvPr>
        </p:nvSpPr>
        <p:spPr>
          <a:xfrm>
            <a:off x="887276" y="1557338"/>
            <a:ext cx="10404723" cy="4392612"/>
          </a:xfrm>
        </p:spPr>
        <p:txBody>
          <a:bodyPr/>
          <a:lstStyle/>
          <a:p>
            <a:r>
              <a:rPr lang="de-DE"/>
              <a:t>Diagramm durch Klicken auf Symbol hinzufügen</a:t>
            </a:r>
          </a:p>
        </p:txBody>
      </p:sp>
      <p:sp>
        <p:nvSpPr>
          <p:cNvPr id="11" name="Textplatzhalter 17">
            <a:extLst>
              <a:ext uri="{FF2B5EF4-FFF2-40B4-BE49-F238E27FC236}">
                <a16:creationId xmlns:a16="http://schemas.microsoft.com/office/drawing/2014/main" id="{AA8C2B86-01FE-CB4A-9337-91ADEC2DCB20}"/>
              </a:ext>
            </a:extLst>
          </p:cNvPr>
          <p:cNvSpPr>
            <a:spLocks noGrp="1"/>
          </p:cNvSpPr>
          <p:nvPr>
            <p:ph type="body" sz="quarter" idx="15"/>
          </p:nvPr>
        </p:nvSpPr>
        <p:spPr>
          <a:xfrm>
            <a:off x="888157" y="6071890"/>
            <a:ext cx="4920506" cy="252710"/>
          </a:xfrm>
        </p:spPr>
        <p:txBody>
          <a:bodyPr/>
          <a:lstStyle>
            <a:lvl1pPr marL="0" indent="0" algn="l">
              <a:buNone/>
              <a:defRPr sz="1000" b="0">
                <a:solidFill>
                  <a:srgbClr val="2F426B"/>
                </a:solidFill>
                <a:latin typeface="Helvetica" pitchFamily="2" charset="0"/>
              </a:defRPr>
            </a:lvl1pPr>
          </a:lstStyle>
          <a:p>
            <a:pPr lvl="0"/>
            <a:r>
              <a:rPr lang="de-DE"/>
              <a:t>Mastertextformat bearbeiten</a:t>
            </a:r>
          </a:p>
        </p:txBody>
      </p:sp>
      <p:pic>
        <p:nvPicPr>
          <p:cNvPr id="7" name="Grafik 6">
            <a:hlinkClick r:id="rId3"/>
            <a:extLst>
              <a:ext uri="{FF2B5EF4-FFF2-40B4-BE49-F238E27FC236}">
                <a16:creationId xmlns:a16="http://schemas.microsoft.com/office/drawing/2014/main" id="{6947393D-6159-1C49-B458-CD93A2D05AB7}"/>
              </a:ext>
            </a:extLst>
          </p:cNvPr>
          <p:cNvPicPr>
            <a:picLocks noChangeAspect="1"/>
          </p:cNvPicPr>
          <p:nvPr userDrawn="1"/>
        </p:nvPicPr>
        <p:blipFill>
          <a:blip r:embed="rId4"/>
          <a:stretch>
            <a:fillRect/>
          </a:stretch>
        </p:blipFill>
        <p:spPr>
          <a:xfrm>
            <a:off x="11280775" y="404812"/>
            <a:ext cx="503238" cy="503238"/>
          </a:xfrm>
          <a:prstGeom prst="rect">
            <a:avLst/>
          </a:prstGeom>
        </p:spPr>
      </p:pic>
      <p:sp>
        <p:nvSpPr>
          <p:cNvPr id="13" name="Titel 12">
            <a:extLst>
              <a:ext uri="{FF2B5EF4-FFF2-40B4-BE49-F238E27FC236}">
                <a16:creationId xmlns:a16="http://schemas.microsoft.com/office/drawing/2014/main" id="{E42729E7-39FB-5847-9A68-1A3A7F578A21}"/>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4" name="Textplatzhalter 3">
            <a:extLst>
              <a:ext uri="{FF2B5EF4-FFF2-40B4-BE49-F238E27FC236}">
                <a16:creationId xmlns:a16="http://schemas.microsoft.com/office/drawing/2014/main" id="{D5EFEFA4-103F-9E4A-AE95-BAFFF5070FE1}"/>
              </a:ext>
            </a:extLst>
          </p:cNvPr>
          <p:cNvSpPr>
            <a:spLocks noGrp="1"/>
          </p:cNvSpPr>
          <p:nvPr>
            <p:ph type="body" sz="quarter" idx="12"/>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2052873303"/>
      </p:ext>
    </p:extLst>
  </p:cSld>
  <p:clrMapOvr>
    <a:masterClrMapping/>
  </p:clrMapOvr>
  <p:transition spd="slow">
    <p:fade/>
  </p:transition>
  <p:extLst>
    <p:ext uri="{DCECCB84-F9BA-43D5-87BE-67443E8EF086}">
      <p15:sldGuideLst xmlns:p15="http://schemas.microsoft.com/office/powerpoint/2012/main">
        <p15:guide id="2" pos="3727">
          <p15:clr>
            <a:srgbClr val="FBAE40"/>
          </p15:clr>
        </p15:guide>
        <p15:guide id="5" pos="3953">
          <p15:clr>
            <a:srgbClr val="FBAE40"/>
          </p15:clr>
        </p15:guide>
        <p15:guide id="7" orient="horz" pos="3657">
          <p15:clr>
            <a:srgbClr val="FBAE40"/>
          </p15:clr>
        </p15:guide>
        <p15:guide id="8" orient="horz" pos="16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mit Logo_hell">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0E3124E1-1442-1547-90A3-A95E8F1799D4}"/>
              </a:ext>
            </a:extLst>
          </p:cNvPr>
          <p:cNvSpPr txBox="1"/>
          <p:nvPr userDrawn="1"/>
        </p:nvSpPr>
        <p:spPr>
          <a:xfrm>
            <a:off x="6966065" y="282633"/>
            <a:ext cx="0" cy="0"/>
          </a:xfrm>
          <a:prstGeom prst="rect">
            <a:avLst/>
          </a:prstGeom>
          <a:noFill/>
        </p:spPr>
        <p:txBody>
          <a:bodyPr wrap="non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pic>
        <p:nvPicPr>
          <p:cNvPr id="17" name="Grafik 16">
            <a:extLst>
              <a:ext uri="{FF2B5EF4-FFF2-40B4-BE49-F238E27FC236}">
                <a16:creationId xmlns:a16="http://schemas.microsoft.com/office/drawing/2014/main" id="{D8BA161B-6773-7A45-B4FB-58876A5FFA91}"/>
              </a:ext>
            </a:extLst>
          </p:cNvPr>
          <p:cNvPicPr>
            <a:picLocks noChangeAspect="1"/>
          </p:cNvPicPr>
          <p:nvPr userDrawn="1"/>
        </p:nvPicPr>
        <p:blipFill>
          <a:blip r:embed="rId3"/>
          <a:stretch>
            <a:fillRect/>
          </a:stretch>
        </p:blipFill>
        <p:spPr>
          <a:xfrm>
            <a:off x="3324225" y="2523931"/>
            <a:ext cx="5543550" cy="1810139"/>
          </a:xfrm>
          <a:prstGeom prst="rect">
            <a:avLst/>
          </a:prstGeom>
        </p:spPr>
      </p:pic>
    </p:spTree>
    <p:extLst>
      <p:ext uri="{BB962C8B-B14F-4D97-AF65-F5344CB8AC3E}">
        <p14:creationId xmlns:p14="http://schemas.microsoft.com/office/powerpoint/2010/main" val="841575121"/>
      </p:ext>
    </p:extLst>
  </p:cSld>
  <p:clrMapOvr>
    <a:masterClrMapping/>
  </p:clrMapOvr>
  <p:transition spd="slow">
    <p:fade/>
  </p:transition>
  <p:extLst>
    <p:ext uri="{DCECCB84-F9BA-43D5-87BE-67443E8EF086}">
      <p15:sldGuideLst xmlns:p15="http://schemas.microsoft.com/office/powerpoint/2012/main">
        <p15:guide id="1" orient="horz" pos="288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hartsnebeneinander_Balken">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41AFC658-0096-304B-A0EC-37E346D6ED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 b="80442"/>
          <a:stretch/>
        </p:blipFill>
        <p:spPr>
          <a:xfrm>
            <a:off x="0" y="0"/>
            <a:ext cx="12192000" cy="1341503"/>
          </a:xfrm>
          <a:prstGeom prst="rect">
            <a:avLst/>
          </a:prstGeom>
          <a:blipFill>
            <a:blip r:embed="rId2"/>
            <a:stretch>
              <a:fillRect/>
            </a:stretch>
          </a:blipFill>
        </p:spPr>
      </p:pic>
      <p:sp>
        <p:nvSpPr>
          <p:cNvPr id="7" name="Diagrammplatzhalter 7">
            <a:extLst>
              <a:ext uri="{FF2B5EF4-FFF2-40B4-BE49-F238E27FC236}">
                <a16:creationId xmlns:a16="http://schemas.microsoft.com/office/drawing/2014/main" id="{FA5A8DD7-7F5A-FD45-8FF1-4348DD8565D2}"/>
              </a:ext>
            </a:extLst>
          </p:cNvPr>
          <p:cNvSpPr>
            <a:spLocks noGrp="1"/>
          </p:cNvSpPr>
          <p:nvPr>
            <p:ph type="chart" sz="quarter" idx="13"/>
          </p:nvPr>
        </p:nvSpPr>
        <p:spPr>
          <a:xfrm>
            <a:off x="887276" y="1557338"/>
            <a:ext cx="5029337" cy="4392612"/>
          </a:xfrm>
        </p:spPr>
        <p:txBody>
          <a:bodyPr/>
          <a:lstStyle/>
          <a:p>
            <a:r>
              <a:rPr lang="de-DE"/>
              <a:t>Diagramm durch Klicken auf Symbol hinzufügen</a:t>
            </a:r>
          </a:p>
        </p:txBody>
      </p:sp>
      <p:sp>
        <p:nvSpPr>
          <p:cNvPr id="13" name="Textplatzhalter 17">
            <a:extLst>
              <a:ext uri="{FF2B5EF4-FFF2-40B4-BE49-F238E27FC236}">
                <a16:creationId xmlns:a16="http://schemas.microsoft.com/office/drawing/2014/main" id="{0AD5CD4D-60CE-C446-BA01-1FFF68DE73D7}"/>
              </a:ext>
            </a:extLst>
          </p:cNvPr>
          <p:cNvSpPr>
            <a:spLocks noGrp="1"/>
          </p:cNvSpPr>
          <p:nvPr>
            <p:ph type="body" sz="quarter" idx="15"/>
          </p:nvPr>
        </p:nvSpPr>
        <p:spPr>
          <a:xfrm>
            <a:off x="888157" y="6071890"/>
            <a:ext cx="4920506" cy="252710"/>
          </a:xfrm>
        </p:spPr>
        <p:txBody>
          <a:bodyPr/>
          <a:lstStyle>
            <a:lvl1pPr marL="0" indent="0" algn="l">
              <a:buNone/>
              <a:defRPr sz="1000" b="0">
                <a:solidFill>
                  <a:srgbClr val="2F426B"/>
                </a:solidFill>
                <a:latin typeface="Helvetica" pitchFamily="2" charset="0"/>
              </a:defRPr>
            </a:lvl1pPr>
          </a:lstStyle>
          <a:p>
            <a:pPr lvl="0"/>
            <a:r>
              <a:rPr lang="de-DE"/>
              <a:t>Mastertextformat bearbeiten</a:t>
            </a:r>
          </a:p>
        </p:txBody>
      </p:sp>
      <p:sp>
        <p:nvSpPr>
          <p:cNvPr id="14" name="Diagrammplatzhalter 7">
            <a:extLst>
              <a:ext uri="{FF2B5EF4-FFF2-40B4-BE49-F238E27FC236}">
                <a16:creationId xmlns:a16="http://schemas.microsoft.com/office/drawing/2014/main" id="{1795ADE4-8394-BC4A-AE12-AD2E3D6A80B6}"/>
              </a:ext>
            </a:extLst>
          </p:cNvPr>
          <p:cNvSpPr>
            <a:spLocks noGrp="1"/>
          </p:cNvSpPr>
          <p:nvPr>
            <p:ph type="chart" sz="quarter" idx="16"/>
          </p:nvPr>
        </p:nvSpPr>
        <p:spPr>
          <a:xfrm>
            <a:off x="6275388" y="1557338"/>
            <a:ext cx="5005387" cy="4392612"/>
          </a:xfrm>
        </p:spPr>
        <p:txBody>
          <a:bodyPr/>
          <a:lstStyle/>
          <a:p>
            <a:r>
              <a:rPr lang="de-DE"/>
              <a:t>Diagramm durch Klicken auf Symbol hinzufügen</a:t>
            </a:r>
          </a:p>
        </p:txBody>
      </p:sp>
      <p:sp>
        <p:nvSpPr>
          <p:cNvPr id="15" name="Textplatzhalter 17">
            <a:extLst>
              <a:ext uri="{FF2B5EF4-FFF2-40B4-BE49-F238E27FC236}">
                <a16:creationId xmlns:a16="http://schemas.microsoft.com/office/drawing/2014/main" id="{A40514CD-BC16-794D-85E2-90BDA814DC3D}"/>
              </a:ext>
            </a:extLst>
          </p:cNvPr>
          <p:cNvSpPr>
            <a:spLocks noGrp="1"/>
          </p:cNvSpPr>
          <p:nvPr>
            <p:ph type="body" sz="quarter" idx="17"/>
          </p:nvPr>
        </p:nvSpPr>
        <p:spPr>
          <a:xfrm>
            <a:off x="6275388" y="6071890"/>
            <a:ext cx="4920506" cy="252710"/>
          </a:xfrm>
        </p:spPr>
        <p:txBody>
          <a:bodyPr/>
          <a:lstStyle>
            <a:lvl1pPr marL="0" indent="0" algn="l">
              <a:buNone/>
              <a:defRPr sz="1000" b="0">
                <a:solidFill>
                  <a:srgbClr val="2F426B"/>
                </a:solidFill>
                <a:latin typeface="Helvetica" pitchFamily="2" charset="0"/>
              </a:defRPr>
            </a:lvl1pPr>
          </a:lstStyle>
          <a:p>
            <a:pPr lvl="0"/>
            <a:r>
              <a:rPr lang="de-DE"/>
              <a:t>Mastertextformat bearbeiten</a:t>
            </a:r>
          </a:p>
        </p:txBody>
      </p:sp>
      <p:pic>
        <p:nvPicPr>
          <p:cNvPr id="11" name="Grafik 10">
            <a:extLst>
              <a:ext uri="{FF2B5EF4-FFF2-40B4-BE49-F238E27FC236}">
                <a16:creationId xmlns:a16="http://schemas.microsoft.com/office/drawing/2014/main" id="{FD48082F-54F8-FF4F-ADDD-55A98A7D47E4}"/>
              </a:ext>
            </a:extLst>
          </p:cNvPr>
          <p:cNvPicPr>
            <a:picLocks noChangeAspect="1"/>
          </p:cNvPicPr>
          <p:nvPr userDrawn="1"/>
        </p:nvPicPr>
        <p:blipFill>
          <a:blip r:embed="rId3"/>
          <a:stretch>
            <a:fillRect/>
          </a:stretch>
        </p:blipFill>
        <p:spPr>
          <a:xfrm>
            <a:off x="11280775" y="404812"/>
            <a:ext cx="503238" cy="503238"/>
          </a:xfrm>
          <a:prstGeom prst="rect">
            <a:avLst/>
          </a:prstGeom>
        </p:spPr>
      </p:pic>
      <p:sp>
        <p:nvSpPr>
          <p:cNvPr id="16" name="Titel 12">
            <a:extLst>
              <a:ext uri="{FF2B5EF4-FFF2-40B4-BE49-F238E27FC236}">
                <a16:creationId xmlns:a16="http://schemas.microsoft.com/office/drawing/2014/main" id="{F935566C-A7D4-DF4E-8815-4C7B9384FEBE}"/>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7" name="Textplatzhalter 3">
            <a:extLst>
              <a:ext uri="{FF2B5EF4-FFF2-40B4-BE49-F238E27FC236}">
                <a16:creationId xmlns:a16="http://schemas.microsoft.com/office/drawing/2014/main" id="{EC086C2B-A906-3F44-ACE6-24E54481B8A9}"/>
              </a:ext>
            </a:extLst>
          </p:cNvPr>
          <p:cNvSpPr>
            <a:spLocks noGrp="1"/>
          </p:cNvSpPr>
          <p:nvPr>
            <p:ph type="body" sz="quarter" idx="12"/>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924716764"/>
      </p:ext>
    </p:extLst>
  </p:cSld>
  <p:clrMapOvr>
    <a:masterClrMapping/>
  </p:clrMapOvr>
  <p:transition spd="slow">
    <p:fade/>
  </p:transition>
  <p:extLst>
    <p:ext uri="{DCECCB84-F9BA-43D5-87BE-67443E8EF086}">
      <p15:sldGuideLst xmlns:p15="http://schemas.microsoft.com/office/powerpoint/2012/main">
        <p15:guide id="2" pos="3727">
          <p15:clr>
            <a:srgbClr val="FBAE40"/>
          </p15:clr>
        </p15:guide>
        <p15:guide id="5" pos="3953">
          <p15:clr>
            <a:srgbClr val="FBAE40"/>
          </p15:clr>
        </p15:guide>
        <p15:guide id="7" orient="horz" pos="3657">
          <p15:clr>
            <a:srgbClr val="FBAE40"/>
          </p15:clr>
        </p15:guide>
        <p15:guide id="8" orient="horz" pos="16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groß">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8" name="Diagrammplatzhalter 7"/>
          <p:cNvSpPr>
            <a:spLocks noGrp="1"/>
          </p:cNvSpPr>
          <p:nvPr>
            <p:ph type="chart" sz="quarter" idx="13"/>
          </p:nvPr>
        </p:nvSpPr>
        <p:spPr>
          <a:xfrm>
            <a:off x="887276" y="1557338"/>
            <a:ext cx="10404723" cy="4392612"/>
          </a:xfrm>
        </p:spPr>
        <p:txBody>
          <a:bodyPr/>
          <a:lstStyle/>
          <a:p>
            <a:r>
              <a:rPr lang="de-DE"/>
              <a:t>Diagramm durch Klicken auf Symbol hinzufügen</a:t>
            </a:r>
          </a:p>
        </p:txBody>
      </p:sp>
      <p:cxnSp>
        <p:nvCxnSpPr>
          <p:cNvPr id="7" name="Gerade Verbindung 6">
            <a:extLst>
              <a:ext uri="{FF2B5EF4-FFF2-40B4-BE49-F238E27FC236}">
                <a16:creationId xmlns:a16="http://schemas.microsoft.com/office/drawing/2014/main" id="{06716FDF-6A69-9B4A-BA7B-B8E5FAFFFC8D}"/>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platzhalter 17">
            <a:extLst>
              <a:ext uri="{FF2B5EF4-FFF2-40B4-BE49-F238E27FC236}">
                <a16:creationId xmlns:a16="http://schemas.microsoft.com/office/drawing/2014/main" id="{94B9EBF2-DC3E-9F4C-9F5A-5AD4DA495E97}"/>
              </a:ext>
            </a:extLst>
          </p:cNvPr>
          <p:cNvSpPr>
            <a:spLocks noGrp="1"/>
          </p:cNvSpPr>
          <p:nvPr>
            <p:ph type="body" sz="quarter" idx="15"/>
          </p:nvPr>
        </p:nvSpPr>
        <p:spPr>
          <a:xfrm>
            <a:off x="888157" y="6071890"/>
            <a:ext cx="4920506" cy="252710"/>
          </a:xfrm>
        </p:spPr>
        <p:txBody>
          <a:bodyPr/>
          <a:lstStyle>
            <a:lvl1pPr marL="0" indent="0" algn="l">
              <a:buNone/>
              <a:defRPr sz="1000" b="0">
                <a:solidFill>
                  <a:srgbClr val="2F426B"/>
                </a:solidFill>
                <a:latin typeface="Helvetica" pitchFamily="2" charset="0"/>
              </a:defRPr>
            </a:lvl1pPr>
          </a:lstStyle>
          <a:p>
            <a:pPr lvl="0"/>
            <a:r>
              <a:rPr lang="de-DE"/>
              <a:t>Mastertextformat bearbeiten</a:t>
            </a:r>
          </a:p>
        </p:txBody>
      </p:sp>
      <p:sp>
        <p:nvSpPr>
          <p:cNvPr id="10" name="Titel 12">
            <a:extLst>
              <a:ext uri="{FF2B5EF4-FFF2-40B4-BE49-F238E27FC236}">
                <a16:creationId xmlns:a16="http://schemas.microsoft.com/office/drawing/2014/main" id="{5753DC42-F33A-6540-84E4-FB50DE94DD2A}"/>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1" name="Textplatzhalter 3">
            <a:extLst>
              <a:ext uri="{FF2B5EF4-FFF2-40B4-BE49-F238E27FC236}">
                <a16:creationId xmlns:a16="http://schemas.microsoft.com/office/drawing/2014/main" id="{5A5A990F-BB24-8B43-8239-B09AD47E62AA}"/>
              </a:ext>
            </a:extLst>
          </p:cNvPr>
          <p:cNvSpPr>
            <a:spLocks noGrp="1"/>
          </p:cNvSpPr>
          <p:nvPr>
            <p:ph type="body" sz="quarter" idx="12"/>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354228742"/>
      </p:ext>
    </p:extLst>
  </p:cSld>
  <p:clrMapOvr>
    <a:masterClrMapping/>
  </p:clrMapOvr>
  <p:transition spd="slow">
    <p:fade/>
  </p:transition>
  <p:extLst>
    <p:ext uri="{DCECCB84-F9BA-43D5-87BE-67443E8EF086}">
      <p15:sldGuideLst xmlns:p15="http://schemas.microsoft.com/office/powerpoint/2012/main">
        <p15:guide id="2" pos="3727">
          <p15:clr>
            <a:srgbClr val="FBAE40"/>
          </p15:clr>
        </p15:guide>
        <p15:guide id="5" pos="3953">
          <p15:clr>
            <a:srgbClr val="FBAE40"/>
          </p15:clr>
        </p15:guide>
        <p15:guide id="7" orient="horz" pos="3657">
          <p15:clr>
            <a:srgbClr val="FBAE40"/>
          </p15:clr>
        </p15:guide>
        <p15:guide id="8" orient="horz" pos="16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harts nebeneinander">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Diagrammplatzhalter 7"/>
          <p:cNvSpPr>
            <a:spLocks noGrp="1"/>
          </p:cNvSpPr>
          <p:nvPr>
            <p:ph type="chart" sz="quarter" idx="13"/>
          </p:nvPr>
        </p:nvSpPr>
        <p:spPr>
          <a:xfrm>
            <a:off x="887276" y="1557338"/>
            <a:ext cx="5029337" cy="4392612"/>
          </a:xfrm>
        </p:spPr>
        <p:txBody>
          <a:bodyPr/>
          <a:lstStyle/>
          <a:p>
            <a:r>
              <a:rPr lang="de-DE"/>
              <a:t>Diagramm durch Klicken auf Symbol hinzufügen</a:t>
            </a:r>
          </a:p>
        </p:txBody>
      </p:sp>
      <p:cxnSp>
        <p:nvCxnSpPr>
          <p:cNvPr id="7" name="Gerade Verbindung 6">
            <a:extLst>
              <a:ext uri="{FF2B5EF4-FFF2-40B4-BE49-F238E27FC236}">
                <a16:creationId xmlns:a16="http://schemas.microsoft.com/office/drawing/2014/main" id="{06716FDF-6A69-9B4A-BA7B-B8E5FAFFFC8D}"/>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platzhalter 17">
            <a:extLst>
              <a:ext uri="{FF2B5EF4-FFF2-40B4-BE49-F238E27FC236}">
                <a16:creationId xmlns:a16="http://schemas.microsoft.com/office/drawing/2014/main" id="{94B9EBF2-DC3E-9F4C-9F5A-5AD4DA495E97}"/>
              </a:ext>
            </a:extLst>
          </p:cNvPr>
          <p:cNvSpPr>
            <a:spLocks noGrp="1"/>
          </p:cNvSpPr>
          <p:nvPr>
            <p:ph type="body" sz="quarter" idx="15"/>
          </p:nvPr>
        </p:nvSpPr>
        <p:spPr>
          <a:xfrm>
            <a:off x="888157" y="6071890"/>
            <a:ext cx="4920506" cy="252710"/>
          </a:xfrm>
        </p:spPr>
        <p:txBody>
          <a:bodyPr/>
          <a:lstStyle>
            <a:lvl1pPr marL="0" indent="0" algn="l">
              <a:buNone/>
              <a:defRPr sz="1000" b="0">
                <a:solidFill>
                  <a:srgbClr val="2F426B"/>
                </a:solidFill>
                <a:latin typeface="Helvetica" pitchFamily="2" charset="0"/>
              </a:defRPr>
            </a:lvl1pPr>
          </a:lstStyle>
          <a:p>
            <a:pPr lvl="0"/>
            <a:r>
              <a:rPr lang="de-DE"/>
              <a:t>Mastertextformat bearbeiten</a:t>
            </a:r>
          </a:p>
        </p:txBody>
      </p:sp>
      <p:sp>
        <p:nvSpPr>
          <p:cNvPr id="10" name="Diagrammplatzhalter 7">
            <a:extLst>
              <a:ext uri="{FF2B5EF4-FFF2-40B4-BE49-F238E27FC236}">
                <a16:creationId xmlns:a16="http://schemas.microsoft.com/office/drawing/2014/main" id="{9D306B1D-48FE-2044-9E26-07FAA4035C6B}"/>
              </a:ext>
            </a:extLst>
          </p:cNvPr>
          <p:cNvSpPr>
            <a:spLocks noGrp="1"/>
          </p:cNvSpPr>
          <p:nvPr>
            <p:ph type="chart" sz="quarter" idx="16"/>
          </p:nvPr>
        </p:nvSpPr>
        <p:spPr>
          <a:xfrm>
            <a:off x="6275388" y="1557338"/>
            <a:ext cx="5029337" cy="4392612"/>
          </a:xfrm>
        </p:spPr>
        <p:txBody>
          <a:bodyPr/>
          <a:lstStyle/>
          <a:p>
            <a:r>
              <a:rPr lang="de-DE"/>
              <a:t>Diagramm durch Klicken auf Symbol hinzufügen</a:t>
            </a:r>
          </a:p>
        </p:txBody>
      </p:sp>
      <p:sp>
        <p:nvSpPr>
          <p:cNvPr id="11" name="Textplatzhalter 17">
            <a:extLst>
              <a:ext uri="{FF2B5EF4-FFF2-40B4-BE49-F238E27FC236}">
                <a16:creationId xmlns:a16="http://schemas.microsoft.com/office/drawing/2014/main" id="{EA8C5AD1-EB4E-8B4C-A19F-865665D074F5}"/>
              </a:ext>
            </a:extLst>
          </p:cNvPr>
          <p:cNvSpPr>
            <a:spLocks noGrp="1"/>
          </p:cNvSpPr>
          <p:nvPr>
            <p:ph type="body" sz="quarter" idx="17"/>
          </p:nvPr>
        </p:nvSpPr>
        <p:spPr>
          <a:xfrm>
            <a:off x="6275388" y="6071890"/>
            <a:ext cx="4920506" cy="252710"/>
          </a:xfrm>
        </p:spPr>
        <p:txBody>
          <a:bodyPr/>
          <a:lstStyle>
            <a:lvl1pPr marL="0" indent="0" algn="l">
              <a:buNone/>
              <a:defRPr sz="1000" b="0">
                <a:solidFill>
                  <a:srgbClr val="2F426B"/>
                </a:solidFill>
                <a:latin typeface="Helvetica" pitchFamily="2" charset="0"/>
              </a:defRPr>
            </a:lvl1pPr>
          </a:lstStyle>
          <a:p>
            <a:pPr lvl="0"/>
            <a:r>
              <a:rPr lang="de-DE"/>
              <a:t>Mastertextformat bearbeiten</a:t>
            </a:r>
          </a:p>
        </p:txBody>
      </p:sp>
      <p:sp>
        <p:nvSpPr>
          <p:cNvPr id="14" name="Titel 12">
            <a:extLst>
              <a:ext uri="{FF2B5EF4-FFF2-40B4-BE49-F238E27FC236}">
                <a16:creationId xmlns:a16="http://schemas.microsoft.com/office/drawing/2014/main" id="{48ECD5A0-94D3-0B49-BDFB-3C2EFDAC18A6}"/>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5" name="Textplatzhalter 3">
            <a:extLst>
              <a:ext uri="{FF2B5EF4-FFF2-40B4-BE49-F238E27FC236}">
                <a16:creationId xmlns:a16="http://schemas.microsoft.com/office/drawing/2014/main" id="{55B5549E-76FE-E64A-B66B-A53BCC319641}"/>
              </a:ext>
            </a:extLst>
          </p:cNvPr>
          <p:cNvSpPr>
            <a:spLocks noGrp="1"/>
          </p:cNvSpPr>
          <p:nvPr>
            <p:ph type="body" sz="quarter" idx="12"/>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936768904"/>
      </p:ext>
    </p:extLst>
  </p:cSld>
  <p:clrMapOvr>
    <a:masterClrMapping/>
  </p:clrMapOvr>
  <p:transition spd="slow">
    <p:fade/>
  </p:transition>
  <p:extLst>
    <p:ext uri="{DCECCB84-F9BA-43D5-87BE-67443E8EF086}">
      <p15:sldGuideLst xmlns:p15="http://schemas.microsoft.com/office/powerpoint/2012/main">
        <p15:guide id="2" pos="3727">
          <p15:clr>
            <a:srgbClr val="FBAE40"/>
          </p15:clr>
        </p15:guide>
        <p15:guide id="5" pos="3953">
          <p15:clr>
            <a:srgbClr val="FBAE40"/>
          </p15:clr>
        </p15:guide>
        <p15:guide id="7" orient="horz" pos="3657">
          <p15:clr>
            <a:srgbClr val="FBAE40"/>
          </p15:clr>
        </p15:guide>
        <p15:guide id="8" orient="horz" pos="16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Chart_dunkel">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7D07BEC-8D71-E344-85F0-9535E2BE1EC2}"/>
              </a:ext>
            </a:extLst>
          </p:cNvPr>
          <p:cNvSpPr/>
          <p:nvPr userDrawn="1"/>
        </p:nvSpPr>
        <p:spPr>
          <a:xfrm>
            <a:off x="-12651" y="1"/>
            <a:ext cx="6096001"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platzhalter 3"/>
          <p:cNvSpPr>
            <a:spLocks noGrp="1"/>
          </p:cNvSpPr>
          <p:nvPr>
            <p:ph type="body" sz="quarter" idx="12"/>
          </p:nvPr>
        </p:nvSpPr>
        <p:spPr>
          <a:xfrm>
            <a:off x="874713" y="1999200"/>
            <a:ext cx="5041900" cy="39407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Diagrammplatzhalter 7"/>
          <p:cNvSpPr>
            <a:spLocks noGrp="1"/>
          </p:cNvSpPr>
          <p:nvPr>
            <p:ph type="chart" sz="quarter" idx="13"/>
          </p:nvPr>
        </p:nvSpPr>
        <p:spPr>
          <a:xfrm>
            <a:off x="6275388" y="1999200"/>
            <a:ext cx="5508625" cy="3796800"/>
          </a:xfrm>
        </p:spPr>
        <p:txBody>
          <a:bodyPr/>
          <a:lstStyle/>
          <a:p>
            <a:r>
              <a:rPr lang="de-DE"/>
              <a:t>Diagramm durch Klicken auf Symbol hinzufügen</a:t>
            </a:r>
          </a:p>
        </p:txBody>
      </p:sp>
      <p:sp>
        <p:nvSpPr>
          <p:cNvPr id="14" name="Titel 12">
            <a:extLst>
              <a:ext uri="{FF2B5EF4-FFF2-40B4-BE49-F238E27FC236}">
                <a16:creationId xmlns:a16="http://schemas.microsoft.com/office/drawing/2014/main" id="{42761DC4-C82C-5945-B063-DC090AA52C96}"/>
              </a:ext>
            </a:extLst>
          </p:cNvPr>
          <p:cNvSpPr>
            <a:spLocks noGrp="1"/>
          </p:cNvSpPr>
          <p:nvPr>
            <p:ph type="title"/>
          </p:nvPr>
        </p:nvSpPr>
        <p:spPr>
          <a:xfrm>
            <a:off x="887277" y="163578"/>
            <a:ext cx="4921386"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8" name="Textplatzhalter 3">
            <a:extLst>
              <a:ext uri="{FF2B5EF4-FFF2-40B4-BE49-F238E27FC236}">
                <a16:creationId xmlns:a16="http://schemas.microsoft.com/office/drawing/2014/main" id="{548A90D1-22E5-C949-9825-2701587D6E8C}"/>
              </a:ext>
            </a:extLst>
          </p:cNvPr>
          <p:cNvSpPr>
            <a:spLocks noGrp="1"/>
          </p:cNvSpPr>
          <p:nvPr>
            <p:ph type="body" sz="quarter" idx="17"/>
          </p:nvPr>
        </p:nvSpPr>
        <p:spPr>
          <a:xfrm>
            <a:off x="887277" y="919228"/>
            <a:ext cx="4921386" cy="684098"/>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9" name="Textplatzhalter 17">
            <a:extLst>
              <a:ext uri="{FF2B5EF4-FFF2-40B4-BE49-F238E27FC236}">
                <a16:creationId xmlns:a16="http://schemas.microsoft.com/office/drawing/2014/main" id="{58A0B0E4-423C-E546-AAAC-85528A063F3F}"/>
              </a:ext>
            </a:extLst>
          </p:cNvPr>
          <p:cNvSpPr>
            <a:spLocks noGrp="1"/>
          </p:cNvSpPr>
          <p:nvPr>
            <p:ph type="body" sz="quarter" idx="15"/>
          </p:nvPr>
        </p:nvSpPr>
        <p:spPr>
          <a:xfrm>
            <a:off x="6275388" y="6071890"/>
            <a:ext cx="5005387" cy="384328"/>
          </a:xfrm>
        </p:spPr>
        <p:txBody>
          <a:bodyPr/>
          <a:lstStyle>
            <a:lvl1pPr marL="0" indent="0" algn="l">
              <a:buNone/>
              <a:defRPr sz="1000" b="1">
                <a:solidFill>
                  <a:srgbClr val="2F426B"/>
                </a:solidFill>
                <a:latin typeface="Helvetica" pitchFamily="2" charset="0"/>
              </a:defRPr>
            </a:lvl1pPr>
          </a:lstStyle>
          <a:p>
            <a:pPr lvl="0"/>
            <a:r>
              <a:rPr lang="de-DE"/>
              <a:t>Mastertextformat bearbeiten</a:t>
            </a:r>
          </a:p>
        </p:txBody>
      </p:sp>
      <p:sp>
        <p:nvSpPr>
          <p:cNvPr id="10" name="Textfeld 9">
            <a:extLst>
              <a:ext uri="{FF2B5EF4-FFF2-40B4-BE49-F238E27FC236}">
                <a16:creationId xmlns:a16="http://schemas.microsoft.com/office/drawing/2014/main" id="{ADB51669-C5CB-F940-8793-A3E93F2C6F1C}"/>
              </a:ext>
            </a:extLst>
          </p:cNvPr>
          <p:cNvSpPr txBox="1"/>
          <p:nvPr userDrawn="1"/>
        </p:nvSpPr>
        <p:spPr>
          <a:xfrm>
            <a:off x="6377651" y="6967959"/>
            <a:ext cx="0" cy="0"/>
          </a:xfrm>
          <a:prstGeom prst="rect">
            <a:avLst/>
          </a:prstGeom>
          <a:noFill/>
        </p:spPr>
        <p:txBody>
          <a:bodyPr wrap="non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cxnSp>
        <p:nvCxnSpPr>
          <p:cNvPr id="28" name="Gerade Verbindung 27">
            <a:extLst>
              <a:ext uri="{FF2B5EF4-FFF2-40B4-BE49-F238E27FC236}">
                <a16:creationId xmlns:a16="http://schemas.microsoft.com/office/drawing/2014/main" id="{1898E49B-0C2C-894E-968F-670B105B5907}"/>
              </a:ext>
            </a:extLst>
          </p:cNvPr>
          <p:cNvCxnSpPr>
            <a:cxnSpLocks/>
          </p:cNvCxnSpPr>
          <p:nvPr userDrawn="1"/>
        </p:nvCxnSpPr>
        <p:spPr>
          <a:xfrm>
            <a:off x="875507" y="1341502"/>
            <a:ext cx="4897437"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D06EE923-68A9-7C4A-A362-8F28673C73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6" name="Grafik 15">
            <a:extLst>
              <a:ext uri="{FF2B5EF4-FFF2-40B4-BE49-F238E27FC236}">
                <a16:creationId xmlns:a16="http://schemas.microsoft.com/office/drawing/2014/main" id="{EEAAC1A5-FF94-9E4A-AB48-2505E4BEE35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Tree>
    <p:extLst>
      <p:ext uri="{BB962C8B-B14F-4D97-AF65-F5344CB8AC3E}">
        <p14:creationId xmlns:p14="http://schemas.microsoft.com/office/powerpoint/2010/main" val="3093945034"/>
      </p:ext>
    </p:extLst>
  </p:cSld>
  <p:clrMapOvr>
    <a:masterClrMapping/>
  </p:clrMapOvr>
  <p:transition spd="slow">
    <p:fade/>
  </p:transition>
  <p:extLst>
    <p:ext uri="{DCECCB84-F9BA-43D5-87BE-67443E8EF086}">
      <p15:sldGuideLst xmlns:p15="http://schemas.microsoft.com/office/powerpoint/2012/main">
        <p15:guide id="13" orient="horz" pos="124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Chart_Balken">
    <p:bg>
      <p:bgPr>
        <a:solidFill>
          <a:schemeClr val="bg1"/>
        </a:solid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8F16304F-9F15-5E46-87DF-7AAC2FFB36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 b="80442"/>
          <a:stretch/>
        </p:blipFill>
        <p:spPr>
          <a:xfrm>
            <a:off x="0" y="0"/>
            <a:ext cx="12192000" cy="1341503"/>
          </a:xfrm>
          <a:prstGeom prst="rect">
            <a:avLst/>
          </a:prstGeom>
          <a:blipFill>
            <a:blip r:embed="rId2"/>
            <a:stretch>
              <a:fillRect/>
            </a:stretch>
          </a:blipFill>
        </p:spPr>
      </p:pic>
      <p:sp>
        <p:nvSpPr>
          <p:cNvPr id="4" name="Textplatzhalter 3"/>
          <p:cNvSpPr>
            <a:spLocks noGrp="1"/>
          </p:cNvSpPr>
          <p:nvPr>
            <p:ph type="body" sz="quarter" idx="12"/>
          </p:nvPr>
        </p:nvSpPr>
        <p:spPr>
          <a:xfrm>
            <a:off x="887277" y="1981200"/>
            <a:ext cx="5029336" cy="39687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Diagrammplatzhalter 7"/>
          <p:cNvSpPr>
            <a:spLocks noGrp="1"/>
          </p:cNvSpPr>
          <p:nvPr>
            <p:ph type="chart" sz="quarter" idx="13"/>
          </p:nvPr>
        </p:nvSpPr>
        <p:spPr>
          <a:xfrm>
            <a:off x="6275388" y="1981200"/>
            <a:ext cx="5508625" cy="3968750"/>
          </a:xfrm>
        </p:spPr>
        <p:txBody>
          <a:bodyPr/>
          <a:lstStyle/>
          <a:p>
            <a:r>
              <a:rPr lang="de-DE"/>
              <a:t>Diagramm durch Klicken auf Symbol hinzufügen</a:t>
            </a:r>
          </a:p>
        </p:txBody>
      </p:sp>
      <p:sp>
        <p:nvSpPr>
          <p:cNvPr id="12" name="Textplatzhalter 17">
            <a:extLst>
              <a:ext uri="{FF2B5EF4-FFF2-40B4-BE49-F238E27FC236}">
                <a16:creationId xmlns:a16="http://schemas.microsoft.com/office/drawing/2014/main" id="{467644F8-0388-2E40-915D-7B1BF74DE57D}"/>
              </a:ext>
            </a:extLst>
          </p:cNvPr>
          <p:cNvSpPr>
            <a:spLocks noGrp="1"/>
          </p:cNvSpPr>
          <p:nvPr>
            <p:ph type="body" sz="quarter" idx="15"/>
          </p:nvPr>
        </p:nvSpPr>
        <p:spPr>
          <a:xfrm>
            <a:off x="6275388" y="6071890"/>
            <a:ext cx="4872943" cy="297300"/>
          </a:xfrm>
        </p:spPr>
        <p:txBody>
          <a:bodyPr/>
          <a:lstStyle>
            <a:lvl1pPr marL="0" indent="0" algn="l">
              <a:buNone/>
              <a:defRPr sz="1000" b="1">
                <a:solidFill>
                  <a:srgbClr val="2F426B"/>
                </a:solidFill>
                <a:latin typeface="Helvetica" pitchFamily="2" charset="0"/>
              </a:defRPr>
            </a:lvl1pPr>
          </a:lstStyle>
          <a:p>
            <a:pPr lvl="0"/>
            <a:r>
              <a:rPr lang="de-DE"/>
              <a:t>Mastertextformat bearbeiten</a:t>
            </a:r>
          </a:p>
        </p:txBody>
      </p:sp>
      <p:pic>
        <p:nvPicPr>
          <p:cNvPr id="11" name="Grafik 10">
            <a:hlinkClick r:id="rId3"/>
            <a:extLst>
              <a:ext uri="{FF2B5EF4-FFF2-40B4-BE49-F238E27FC236}">
                <a16:creationId xmlns:a16="http://schemas.microsoft.com/office/drawing/2014/main" id="{D85C39B7-E5F3-4C45-84C2-E99E36E631E8}"/>
              </a:ext>
            </a:extLst>
          </p:cNvPr>
          <p:cNvPicPr>
            <a:picLocks noChangeAspect="1"/>
          </p:cNvPicPr>
          <p:nvPr userDrawn="1"/>
        </p:nvPicPr>
        <p:blipFill>
          <a:blip r:embed="rId4"/>
          <a:stretch>
            <a:fillRect/>
          </a:stretch>
        </p:blipFill>
        <p:spPr>
          <a:xfrm>
            <a:off x="11280775" y="404812"/>
            <a:ext cx="503238" cy="503238"/>
          </a:xfrm>
          <a:prstGeom prst="rect">
            <a:avLst/>
          </a:prstGeom>
        </p:spPr>
      </p:pic>
      <p:sp>
        <p:nvSpPr>
          <p:cNvPr id="14" name="Titel 12">
            <a:extLst>
              <a:ext uri="{FF2B5EF4-FFF2-40B4-BE49-F238E27FC236}">
                <a16:creationId xmlns:a16="http://schemas.microsoft.com/office/drawing/2014/main" id="{251762ED-0E82-2A43-BF4A-F3D35F1AC3B0}"/>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5" name="Textplatzhalter 3">
            <a:extLst>
              <a:ext uri="{FF2B5EF4-FFF2-40B4-BE49-F238E27FC236}">
                <a16:creationId xmlns:a16="http://schemas.microsoft.com/office/drawing/2014/main" id="{2F14E364-5130-E34D-A068-711C9B82DCA1}"/>
              </a:ext>
            </a:extLst>
          </p:cNvPr>
          <p:cNvSpPr>
            <a:spLocks noGrp="1"/>
          </p:cNvSpPr>
          <p:nvPr>
            <p:ph type="body" sz="quarter" idx="16"/>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3650279923"/>
      </p:ext>
    </p:extLst>
  </p:cSld>
  <p:clrMapOvr>
    <a:masterClrMapping/>
  </p:clrMapOvr>
  <p:transition spd="slow">
    <p:fade/>
  </p:transition>
  <p:extLst>
    <p:ext uri="{DCECCB84-F9BA-43D5-87BE-67443E8EF086}">
      <p15:sldGuideLst xmlns:p15="http://schemas.microsoft.com/office/powerpoint/2012/main">
        <p15:guide id="12" orient="horz" pos="124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Char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887277" y="1981200"/>
            <a:ext cx="5029336" cy="39687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Diagrammplatzhalter 7"/>
          <p:cNvSpPr>
            <a:spLocks noGrp="1"/>
          </p:cNvSpPr>
          <p:nvPr>
            <p:ph type="chart" sz="quarter" idx="13"/>
          </p:nvPr>
        </p:nvSpPr>
        <p:spPr>
          <a:xfrm>
            <a:off x="6275388" y="1981200"/>
            <a:ext cx="5508625" cy="3968750"/>
          </a:xfrm>
        </p:spPr>
        <p:txBody>
          <a:bodyPr/>
          <a:lstStyle/>
          <a:p>
            <a:r>
              <a:rPr lang="de-DE"/>
              <a:t>Diagramm durch Klicken auf Symbol hinzufügen</a:t>
            </a:r>
          </a:p>
        </p:txBody>
      </p:sp>
      <p:cxnSp>
        <p:nvCxnSpPr>
          <p:cNvPr id="12" name="Gerade Verbindung 11">
            <a:extLst>
              <a:ext uri="{FF2B5EF4-FFF2-40B4-BE49-F238E27FC236}">
                <a16:creationId xmlns:a16="http://schemas.microsoft.com/office/drawing/2014/main" id="{F60785A2-98B5-AC45-8641-7663C8945BD3}"/>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platzhalter 17">
            <a:extLst>
              <a:ext uri="{FF2B5EF4-FFF2-40B4-BE49-F238E27FC236}">
                <a16:creationId xmlns:a16="http://schemas.microsoft.com/office/drawing/2014/main" id="{D66DF17A-65F8-3B4D-8E74-05601CDB312C}"/>
              </a:ext>
            </a:extLst>
          </p:cNvPr>
          <p:cNvSpPr>
            <a:spLocks noGrp="1"/>
          </p:cNvSpPr>
          <p:nvPr>
            <p:ph type="body" sz="quarter" idx="15"/>
          </p:nvPr>
        </p:nvSpPr>
        <p:spPr>
          <a:xfrm>
            <a:off x="6275388" y="6071890"/>
            <a:ext cx="4872943" cy="297300"/>
          </a:xfrm>
        </p:spPr>
        <p:txBody>
          <a:bodyPr/>
          <a:lstStyle>
            <a:lvl1pPr marL="0" indent="0" algn="l">
              <a:buNone/>
              <a:defRPr sz="1000" b="1">
                <a:solidFill>
                  <a:srgbClr val="2F426B"/>
                </a:solidFill>
                <a:latin typeface="Helvetica" pitchFamily="2" charset="0"/>
              </a:defRPr>
            </a:lvl1pPr>
          </a:lstStyle>
          <a:p>
            <a:pPr lvl="0"/>
            <a:r>
              <a:rPr lang="de-DE"/>
              <a:t>Mastertextformat bearbeiten</a:t>
            </a:r>
          </a:p>
        </p:txBody>
      </p:sp>
      <p:sp>
        <p:nvSpPr>
          <p:cNvPr id="11" name="Titel 12">
            <a:extLst>
              <a:ext uri="{FF2B5EF4-FFF2-40B4-BE49-F238E27FC236}">
                <a16:creationId xmlns:a16="http://schemas.microsoft.com/office/drawing/2014/main" id="{E9A3140D-C2FD-2A4B-BFAB-B9B2D466A851}"/>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4" name="Textplatzhalter 3">
            <a:extLst>
              <a:ext uri="{FF2B5EF4-FFF2-40B4-BE49-F238E27FC236}">
                <a16:creationId xmlns:a16="http://schemas.microsoft.com/office/drawing/2014/main" id="{48997251-D1AE-D040-B4CF-CEAC6C5FAF9E}"/>
              </a:ext>
            </a:extLst>
          </p:cNvPr>
          <p:cNvSpPr>
            <a:spLocks noGrp="1"/>
          </p:cNvSpPr>
          <p:nvPr>
            <p:ph type="body" sz="quarter" idx="16"/>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568029189"/>
      </p:ext>
    </p:extLst>
  </p:cSld>
  <p:clrMapOvr>
    <a:masterClrMapping/>
  </p:clrMapOvr>
  <p:transition spd="slow">
    <p:fade/>
  </p:transition>
  <p:extLst>
    <p:ext uri="{DCECCB84-F9BA-43D5-87BE-67443E8EF086}">
      <p15:sldGuideLst xmlns:p15="http://schemas.microsoft.com/office/powerpoint/2012/main">
        <p15:guide id="12" orient="horz" pos="124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und großes Bild rechts_hell">
    <p:bg>
      <p:bgPr>
        <a:solidFill>
          <a:schemeClr val="bg1"/>
        </a:solidFill>
        <a:effectLst/>
      </p:bgPr>
    </p:bg>
    <p:spTree>
      <p:nvGrpSpPr>
        <p:cNvPr id="1" name=""/>
        <p:cNvGrpSpPr/>
        <p:nvPr/>
      </p:nvGrpSpPr>
      <p:grpSpPr>
        <a:xfrm>
          <a:off x="0" y="0"/>
          <a:ext cx="0" cy="0"/>
          <a:chOff x="0" y="0"/>
          <a:chExt cx="0" cy="0"/>
        </a:xfrm>
      </p:grpSpPr>
      <p:sp>
        <p:nvSpPr>
          <p:cNvPr id="9" name="Rechteck 8"/>
          <p:cNvSpPr/>
          <p:nvPr/>
        </p:nvSpPr>
        <p:spPr>
          <a:xfrm>
            <a:off x="0" y="1"/>
            <a:ext cx="6096001"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Bildplatzhalter 9"/>
          <p:cNvSpPr>
            <a:spLocks noGrp="1"/>
          </p:cNvSpPr>
          <p:nvPr>
            <p:ph type="pic" sz="quarter" idx="10"/>
          </p:nvPr>
        </p:nvSpPr>
        <p:spPr>
          <a:xfrm>
            <a:off x="6105524" y="0"/>
            <a:ext cx="6086476" cy="6845856"/>
          </a:xfrm>
          <a:effectLst/>
        </p:spPr>
        <p:txBody>
          <a:bodyPr/>
          <a:lstStyle>
            <a:lvl1pPr>
              <a:defRPr>
                <a:solidFill>
                  <a:schemeClr val="bg1"/>
                </a:solidFill>
              </a:defRPr>
            </a:lvl1pPr>
          </a:lstStyle>
          <a:p>
            <a:r>
              <a:rPr lang="de-DE"/>
              <a:t>Bild durch Klicken auf Symbol hinzufügen</a:t>
            </a:r>
          </a:p>
        </p:txBody>
      </p:sp>
      <p:sp>
        <p:nvSpPr>
          <p:cNvPr id="3" name="Inhaltsplatzhalter 2"/>
          <p:cNvSpPr>
            <a:spLocks noGrp="1"/>
          </p:cNvSpPr>
          <p:nvPr>
            <p:ph idx="1"/>
          </p:nvPr>
        </p:nvSpPr>
        <p:spPr>
          <a:xfrm>
            <a:off x="875507" y="1981200"/>
            <a:ext cx="4323692" cy="39687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Titel 12">
            <a:extLst>
              <a:ext uri="{FF2B5EF4-FFF2-40B4-BE49-F238E27FC236}">
                <a16:creationId xmlns:a16="http://schemas.microsoft.com/office/drawing/2014/main" id="{04B6330D-A958-0549-924D-A65A2C0347F5}"/>
              </a:ext>
            </a:extLst>
          </p:cNvPr>
          <p:cNvSpPr>
            <a:spLocks noGrp="1"/>
          </p:cNvSpPr>
          <p:nvPr>
            <p:ph type="title"/>
          </p:nvPr>
        </p:nvSpPr>
        <p:spPr>
          <a:xfrm>
            <a:off x="887277" y="163578"/>
            <a:ext cx="4921386" cy="755650"/>
          </a:xfrm>
          <a:prstGeom prst="rect">
            <a:avLst/>
          </a:prstGeom>
        </p:spPr>
        <p:txBody>
          <a:bodyPr lIns="0" tIns="0" rIns="0" bIns="0" anchor="b"/>
          <a:lstStyle/>
          <a:p>
            <a:r>
              <a:rPr lang="de-DE"/>
              <a:t>Mastertitelformat bearbeiten</a:t>
            </a:r>
          </a:p>
        </p:txBody>
      </p:sp>
      <p:sp>
        <p:nvSpPr>
          <p:cNvPr id="17" name="Textplatzhalter 3">
            <a:extLst>
              <a:ext uri="{FF2B5EF4-FFF2-40B4-BE49-F238E27FC236}">
                <a16:creationId xmlns:a16="http://schemas.microsoft.com/office/drawing/2014/main" id="{C4B809FD-B65B-104D-99ED-C461DC7B92F9}"/>
              </a:ext>
            </a:extLst>
          </p:cNvPr>
          <p:cNvSpPr>
            <a:spLocks noGrp="1"/>
          </p:cNvSpPr>
          <p:nvPr>
            <p:ph type="body" sz="quarter" idx="17"/>
          </p:nvPr>
        </p:nvSpPr>
        <p:spPr>
          <a:xfrm>
            <a:off x="887277" y="919228"/>
            <a:ext cx="4921386"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cxnSp>
        <p:nvCxnSpPr>
          <p:cNvPr id="11" name="Gerade Verbindung 10">
            <a:extLst>
              <a:ext uri="{FF2B5EF4-FFF2-40B4-BE49-F238E27FC236}">
                <a16:creationId xmlns:a16="http://schemas.microsoft.com/office/drawing/2014/main" id="{1FA96529-F5CB-E240-A169-4C8173839542}"/>
              </a:ext>
            </a:extLst>
          </p:cNvPr>
          <p:cNvCxnSpPr>
            <a:cxnSpLocks/>
          </p:cNvCxnSpPr>
          <p:nvPr userDrawn="1"/>
        </p:nvCxnSpPr>
        <p:spPr>
          <a:xfrm>
            <a:off x="875507" y="1341502"/>
            <a:ext cx="4897437"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FAC9D1C4-5C2F-784C-A5BE-BDF196BBE8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418" y="6324084"/>
            <a:ext cx="1619266" cy="305316"/>
          </a:xfrm>
          <a:prstGeom prst="rect">
            <a:avLst/>
          </a:prstGeom>
        </p:spPr>
      </p:pic>
      <p:sp>
        <p:nvSpPr>
          <p:cNvPr id="18" name="Rechteck 17">
            <a:hlinkClick r:id="rId3"/>
            <a:extLst>
              <a:ext uri="{FF2B5EF4-FFF2-40B4-BE49-F238E27FC236}">
                <a16:creationId xmlns:a16="http://schemas.microsoft.com/office/drawing/2014/main" id="{4FEB8C3B-768F-4843-9FF5-D2A008092257}"/>
              </a:ext>
            </a:extLst>
          </p:cNvPr>
          <p:cNvSpPr/>
          <p:nvPr userDrawn="1"/>
        </p:nvSpPr>
        <p:spPr>
          <a:xfrm>
            <a:off x="3324225" y="6397558"/>
            <a:ext cx="2484438" cy="205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LI" sz="1100" b="1" err="1">
                <a:solidFill>
                  <a:schemeClr val="accent1"/>
                </a:solidFill>
                <a:latin typeface="Helvetica" panose="020B0604020202020204" pitchFamily="34" charset="0"/>
                <a:ea typeface="Georgia" charset="0"/>
                <a:cs typeface="Helvetica" panose="020B0604020202020204" pitchFamily="34" charset="0"/>
              </a:rPr>
              <a:t>www.incrementum.li</a:t>
            </a:r>
            <a:endParaRPr lang="de-LI" sz="1100" b="1">
              <a:solidFill>
                <a:schemeClr val="accent1"/>
              </a:solidFill>
              <a:latin typeface="Helvetica" panose="020B0604020202020204" pitchFamily="34" charset="0"/>
              <a:ea typeface="Georgia" charset="0"/>
              <a:cs typeface="Helvetica" panose="020B0604020202020204" pitchFamily="34" charset="0"/>
            </a:endParaRPr>
          </a:p>
        </p:txBody>
      </p:sp>
    </p:spTree>
    <p:extLst>
      <p:ext uri="{BB962C8B-B14F-4D97-AF65-F5344CB8AC3E}">
        <p14:creationId xmlns:p14="http://schemas.microsoft.com/office/powerpoint/2010/main" val="4209714260"/>
      </p:ext>
    </p:extLst>
  </p:cSld>
  <p:clrMapOvr>
    <a:masterClrMapping/>
  </p:clrMapOvr>
  <p:transition spd="slow">
    <p:fade/>
  </p:transition>
  <p:extLst>
    <p:ext uri="{DCECCB84-F9BA-43D5-87BE-67443E8EF086}">
      <p15:sldGuideLst xmlns:p15="http://schemas.microsoft.com/office/powerpoint/2012/main">
        <p15:guide id="7" orient="horz" pos="124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und großes Bild rechts_dunkel">
    <p:bg>
      <p:bgPr>
        <a:solidFill>
          <a:schemeClr val="bg1"/>
        </a:solidFill>
        <a:effectLst/>
      </p:bgPr>
    </p:bg>
    <p:spTree>
      <p:nvGrpSpPr>
        <p:cNvPr id="1" name=""/>
        <p:cNvGrpSpPr/>
        <p:nvPr/>
      </p:nvGrpSpPr>
      <p:grpSpPr>
        <a:xfrm>
          <a:off x="0" y="0"/>
          <a:ext cx="0" cy="0"/>
          <a:chOff x="0" y="0"/>
          <a:chExt cx="0" cy="0"/>
        </a:xfrm>
      </p:grpSpPr>
      <p:sp>
        <p:nvSpPr>
          <p:cNvPr id="9" name="Rechteck 8"/>
          <p:cNvSpPr/>
          <p:nvPr/>
        </p:nvSpPr>
        <p:spPr>
          <a:xfrm>
            <a:off x="0" y="1"/>
            <a:ext cx="6096001"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Bildplatzhalter 9"/>
          <p:cNvSpPr>
            <a:spLocks noGrp="1"/>
          </p:cNvSpPr>
          <p:nvPr>
            <p:ph type="pic" sz="quarter" idx="10"/>
          </p:nvPr>
        </p:nvSpPr>
        <p:spPr>
          <a:xfrm>
            <a:off x="6105524" y="0"/>
            <a:ext cx="6086476" cy="6845856"/>
          </a:xfrm>
          <a:effectLst/>
        </p:spPr>
        <p:txBody>
          <a:bodyPr/>
          <a:lstStyle>
            <a:lvl1pPr>
              <a:defRPr>
                <a:solidFill>
                  <a:schemeClr val="bg1"/>
                </a:solidFill>
              </a:defRPr>
            </a:lvl1pPr>
          </a:lstStyle>
          <a:p>
            <a:r>
              <a:rPr lang="de-DE"/>
              <a:t>Bild durch Klicken auf Symbol hinzufügen</a:t>
            </a:r>
          </a:p>
        </p:txBody>
      </p:sp>
      <p:sp>
        <p:nvSpPr>
          <p:cNvPr id="3" name="Inhaltsplatzhalter 2"/>
          <p:cNvSpPr>
            <a:spLocks noGrp="1"/>
          </p:cNvSpPr>
          <p:nvPr>
            <p:ph idx="1"/>
          </p:nvPr>
        </p:nvSpPr>
        <p:spPr>
          <a:xfrm>
            <a:off x="875507" y="1981200"/>
            <a:ext cx="4323692" cy="39687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Titel 12">
            <a:extLst>
              <a:ext uri="{FF2B5EF4-FFF2-40B4-BE49-F238E27FC236}">
                <a16:creationId xmlns:a16="http://schemas.microsoft.com/office/drawing/2014/main" id="{04B6330D-A958-0549-924D-A65A2C0347F5}"/>
              </a:ext>
            </a:extLst>
          </p:cNvPr>
          <p:cNvSpPr>
            <a:spLocks noGrp="1"/>
          </p:cNvSpPr>
          <p:nvPr>
            <p:ph type="title"/>
          </p:nvPr>
        </p:nvSpPr>
        <p:spPr>
          <a:xfrm>
            <a:off x="887277" y="163578"/>
            <a:ext cx="4921386"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7" name="Textplatzhalter 3">
            <a:extLst>
              <a:ext uri="{FF2B5EF4-FFF2-40B4-BE49-F238E27FC236}">
                <a16:creationId xmlns:a16="http://schemas.microsoft.com/office/drawing/2014/main" id="{C4B809FD-B65B-104D-99ED-C461DC7B92F9}"/>
              </a:ext>
            </a:extLst>
          </p:cNvPr>
          <p:cNvSpPr>
            <a:spLocks noGrp="1"/>
          </p:cNvSpPr>
          <p:nvPr>
            <p:ph type="body" sz="quarter" idx="17"/>
          </p:nvPr>
        </p:nvSpPr>
        <p:spPr>
          <a:xfrm>
            <a:off x="887277" y="919228"/>
            <a:ext cx="4921386"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cxnSp>
        <p:nvCxnSpPr>
          <p:cNvPr id="11" name="Gerade Verbindung 10">
            <a:extLst>
              <a:ext uri="{FF2B5EF4-FFF2-40B4-BE49-F238E27FC236}">
                <a16:creationId xmlns:a16="http://schemas.microsoft.com/office/drawing/2014/main" id="{1FA96529-F5CB-E240-A169-4C8173839542}"/>
              </a:ext>
            </a:extLst>
          </p:cNvPr>
          <p:cNvCxnSpPr>
            <a:cxnSpLocks/>
          </p:cNvCxnSpPr>
          <p:nvPr userDrawn="1"/>
        </p:nvCxnSpPr>
        <p:spPr>
          <a:xfrm>
            <a:off x="875507" y="1341502"/>
            <a:ext cx="4897437"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25D61CE3-9FD2-1C40-B97F-705726E8F9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8" name="Grafik 17">
            <a:extLst>
              <a:ext uri="{FF2B5EF4-FFF2-40B4-BE49-F238E27FC236}">
                <a16:creationId xmlns:a16="http://schemas.microsoft.com/office/drawing/2014/main" id="{3E019243-8699-9347-B2BA-01FEFCCCFE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20" name="Rechteck 19">
            <a:hlinkClick r:id="rId4"/>
            <a:extLst>
              <a:ext uri="{FF2B5EF4-FFF2-40B4-BE49-F238E27FC236}">
                <a16:creationId xmlns:a16="http://schemas.microsoft.com/office/drawing/2014/main" id="{DCC306BB-2E5B-0F4C-B069-EAC1F5CF7AB8}"/>
              </a:ext>
            </a:extLst>
          </p:cNvPr>
          <p:cNvSpPr/>
          <p:nvPr userDrawn="1"/>
        </p:nvSpPr>
        <p:spPr>
          <a:xfrm>
            <a:off x="3324225" y="6397558"/>
            <a:ext cx="2484438" cy="205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LI" sz="1100" b="1" err="1">
                <a:solidFill>
                  <a:schemeClr val="accent1"/>
                </a:solidFill>
                <a:latin typeface="Helvetica" panose="020B0604020202020204" pitchFamily="34" charset="0"/>
                <a:ea typeface="Georgia" charset="0"/>
                <a:cs typeface="Helvetica" panose="020B0604020202020204" pitchFamily="34" charset="0"/>
              </a:rPr>
              <a:t>www.incrementum.li</a:t>
            </a:r>
            <a:endParaRPr lang="de-LI" sz="1100" b="1">
              <a:solidFill>
                <a:schemeClr val="accent1"/>
              </a:solidFill>
              <a:latin typeface="Helvetica" panose="020B0604020202020204" pitchFamily="34" charset="0"/>
              <a:ea typeface="Georgia" charset="0"/>
              <a:cs typeface="Helvetica" panose="020B0604020202020204" pitchFamily="34" charset="0"/>
            </a:endParaRPr>
          </a:p>
        </p:txBody>
      </p:sp>
    </p:spTree>
    <p:extLst>
      <p:ext uri="{BB962C8B-B14F-4D97-AF65-F5344CB8AC3E}">
        <p14:creationId xmlns:p14="http://schemas.microsoft.com/office/powerpoint/2010/main" val="2914549984"/>
      </p:ext>
    </p:extLst>
  </p:cSld>
  <p:clrMapOvr>
    <a:masterClrMapping/>
  </p:clrMapOvr>
  <p:transition spd="slow">
    <p:fade/>
  </p:transition>
  <p:extLst>
    <p:ext uri="{DCECCB84-F9BA-43D5-87BE-67443E8EF086}">
      <p15:sldGuideLst xmlns:p15="http://schemas.microsoft.com/office/powerpoint/2012/main">
        <p15:guide id="7" orient="horz" pos="124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und Bild rechts_dunkel">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06DD3444-E656-CD4F-96E9-56520164D3BB}"/>
              </a:ext>
            </a:extLst>
          </p:cNvPr>
          <p:cNvSpPr/>
          <p:nvPr userDrawn="1"/>
        </p:nvSpPr>
        <p:spPr>
          <a:xfrm>
            <a:off x="-4763" y="12585"/>
            <a:ext cx="6096001"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563D6BA-4781-43B7-9B58-A1ED116E0E9B}"/>
              </a:ext>
            </a:extLst>
          </p:cNvPr>
          <p:cNvSpPr/>
          <p:nvPr/>
        </p:nvSpPr>
        <p:spPr>
          <a:xfrm>
            <a:off x="6086475" y="0"/>
            <a:ext cx="61055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ildplatzhalter 9"/>
          <p:cNvSpPr>
            <a:spLocks noGrp="1"/>
          </p:cNvSpPr>
          <p:nvPr>
            <p:ph type="pic" sz="quarter" idx="10"/>
          </p:nvPr>
        </p:nvSpPr>
        <p:spPr>
          <a:xfrm>
            <a:off x="6983278" y="908050"/>
            <a:ext cx="4297497" cy="4887950"/>
          </a:xfrm>
          <a:effectLst/>
        </p:spPr>
        <p:txBody>
          <a:bodyPr/>
          <a:lstStyle>
            <a:lvl1pPr>
              <a:defRPr>
                <a:solidFill>
                  <a:schemeClr val="tx2"/>
                </a:solidFill>
              </a:defRPr>
            </a:lvl1pPr>
          </a:lstStyle>
          <a:p>
            <a:r>
              <a:rPr lang="de-DE"/>
              <a:t>Bild durch Klicken auf Symbol hinzufügen</a:t>
            </a:r>
          </a:p>
        </p:txBody>
      </p:sp>
      <p:sp>
        <p:nvSpPr>
          <p:cNvPr id="3" name="Inhaltsplatzhalter 2"/>
          <p:cNvSpPr>
            <a:spLocks noGrp="1"/>
          </p:cNvSpPr>
          <p:nvPr>
            <p:ph idx="1"/>
          </p:nvPr>
        </p:nvSpPr>
        <p:spPr>
          <a:xfrm>
            <a:off x="875507" y="1981200"/>
            <a:ext cx="4323692" cy="39687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Titel 12">
            <a:extLst>
              <a:ext uri="{FF2B5EF4-FFF2-40B4-BE49-F238E27FC236}">
                <a16:creationId xmlns:a16="http://schemas.microsoft.com/office/drawing/2014/main" id="{04B6330D-A958-0549-924D-A65A2C0347F5}"/>
              </a:ext>
            </a:extLst>
          </p:cNvPr>
          <p:cNvSpPr>
            <a:spLocks noGrp="1"/>
          </p:cNvSpPr>
          <p:nvPr>
            <p:ph type="title"/>
          </p:nvPr>
        </p:nvSpPr>
        <p:spPr>
          <a:xfrm>
            <a:off x="887277" y="163578"/>
            <a:ext cx="4921386"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7" name="Textplatzhalter 3">
            <a:extLst>
              <a:ext uri="{FF2B5EF4-FFF2-40B4-BE49-F238E27FC236}">
                <a16:creationId xmlns:a16="http://schemas.microsoft.com/office/drawing/2014/main" id="{C4B809FD-B65B-104D-99ED-C461DC7B92F9}"/>
              </a:ext>
            </a:extLst>
          </p:cNvPr>
          <p:cNvSpPr>
            <a:spLocks noGrp="1"/>
          </p:cNvSpPr>
          <p:nvPr>
            <p:ph type="body" sz="quarter" idx="17"/>
          </p:nvPr>
        </p:nvSpPr>
        <p:spPr>
          <a:xfrm>
            <a:off x="887277" y="919228"/>
            <a:ext cx="4921386"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cxnSp>
        <p:nvCxnSpPr>
          <p:cNvPr id="11" name="Gerade Verbindung 10">
            <a:extLst>
              <a:ext uri="{FF2B5EF4-FFF2-40B4-BE49-F238E27FC236}">
                <a16:creationId xmlns:a16="http://schemas.microsoft.com/office/drawing/2014/main" id="{1FA96529-F5CB-E240-A169-4C8173839542}"/>
              </a:ext>
            </a:extLst>
          </p:cNvPr>
          <p:cNvCxnSpPr>
            <a:cxnSpLocks/>
          </p:cNvCxnSpPr>
          <p:nvPr userDrawn="1"/>
        </p:nvCxnSpPr>
        <p:spPr>
          <a:xfrm>
            <a:off x="875507" y="1341502"/>
            <a:ext cx="489743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platzhalter 17">
            <a:extLst>
              <a:ext uri="{FF2B5EF4-FFF2-40B4-BE49-F238E27FC236}">
                <a16:creationId xmlns:a16="http://schemas.microsoft.com/office/drawing/2014/main" id="{FF4997A0-458C-5E4D-AD3D-19C344735CDA}"/>
              </a:ext>
            </a:extLst>
          </p:cNvPr>
          <p:cNvSpPr>
            <a:spLocks noGrp="1"/>
          </p:cNvSpPr>
          <p:nvPr>
            <p:ph type="body" sz="quarter" idx="15"/>
          </p:nvPr>
        </p:nvSpPr>
        <p:spPr>
          <a:xfrm>
            <a:off x="6975954" y="6071890"/>
            <a:ext cx="4297497" cy="297300"/>
          </a:xfrm>
        </p:spPr>
        <p:txBody>
          <a:bodyPr/>
          <a:lstStyle>
            <a:lvl1pPr marL="0" indent="0" algn="l">
              <a:buNone/>
              <a:defRPr sz="1000" b="1">
                <a:solidFill>
                  <a:srgbClr val="2F426B"/>
                </a:solidFill>
                <a:latin typeface="Helvetica" pitchFamily="2" charset="0"/>
              </a:defRPr>
            </a:lvl1pPr>
          </a:lstStyle>
          <a:p>
            <a:pPr lvl="0"/>
            <a:r>
              <a:rPr lang="de-DE"/>
              <a:t>Mastertextformat bearbeiten</a:t>
            </a:r>
          </a:p>
        </p:txBody>
      </p:sp>
      <p:pic>
        <p:nvPicPr>
          <p:cNvPr id="19" name="Grafik 18">
            <a:extLst>
              <a:ext uri="{FF2B5EF4-FFF2-40B4-BE49-F238E27FC236}">
                <a16:creationId xmlns:a16="http://schemas.microsoft.com/office/drawing/2014/main" id="{7E2FF1DB-3BDF-394E-8F09-FFA4E12CD46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20" name="Grafik 19">
            <a:extLst>
              <a:ext uri="{FF2B5EF4-FFF2-40B4-BE49-F238E27FC236}">
                <a16:creationId xmlns:a16="http://schemas.microsoft.com/office/drawing/2014/main" id="{A7A75650-6773-8C4A-B241-22F01858963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22" name="Rechteck 21">
            <a:hlinkClick r:id="rId5"/>
            <a:extLst>
              <a:ext uri="{FF2B5EF4-FFF2-40B4-BE49-F238E27FC236}">
                <a16:creationId xmlns:a16="http://schemas.microsoft.com/office/drawing/2014/main" id="{40BD2502-0FEB-CF46-8044-D2964A9A88BC}"/>
              </a:ext>
            </a:extLst>
          </p:cNvPr>
          <p:cNvSpPr/>
          <p:nvPr userDrawn="1"/>
        </p:nvSpPr>
        <p:spPr>
          <a:xfrm>
            <a:off x="3324225" y="6397558"/>
            <a:ext cx="2484438" cy="205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LI" sz="1100" b="1" err="1">
                <a:solidFill>
                  <a:schemeClr val="accent1"/>
                </a:solidFill>
                <a:latin typeface="Helvetica" panose="020B0604020202020204" pitchFamily="34" charset="0"/>
                <a:ea typeface="Georgia" charset="0"/>
                <a:cs typeface="Helvetica" panose="020B0604020202020204" pitchFamily="34" charset="0"/>
              </a:rPr>
              <a:t>www.incrementum.li</a:t>
            </a:r>
            <a:endParaRPr lang="de-LI" sz="1100" b="1">
              <a:solidFill>
                <a:schemeClr val="accent1"/>
              </a:solidFill>
              <a:latin typeface="Helvetica" panose="020B0604020202020204" pitchFamily="34" charset="0"/>
              <a:ea typeface="Georgia" charset="0"/>
              <a:cs typeface="Helvetica" panose="020B0604020202020204" pitchFamily="34" charset="0"/>
            </a:endParaRPr>
          </a:p>
        </p:txBody>
      </p:sp>
    </p:spTree>
    <p:extLst>
      <p:ext uri="{BB962C8B-B14F-4D97-AF65-F5344CB8AC3E}">
        <p14:creationId xmlns:p14="http://schemas.microsoft.com/office/powerpoint/2010/main" val="1589406843"/>
      </p:ext>
    </p:extLst>
  </p:cSld>
  <p:clrMapOvr>
    <a:masterClrMapping/>
  </p:clrMapOvr>
  <p:transition spd="slow">
    <p:fade/>
  </p:transition>
  <p:extLst>
    <p:ext uri="{DCECCB84-F9BA-43D5-87BE-67443E8EF086}">
      <p15:sldGuideLst xmlns:p15="http://schemas.microsoft.com/office/powerpoint/2012/main">
        <p15:guide id="7" orient="horz" pos="124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und Bild 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hteck 8"/>
          <p:cNvSpPr/>
          <p:nvPr/>
        </p:nvSpPr>
        <p:spPr>
          <a:xfrm>
            <a:off x="0" y="1"/>
            <a:ext cx="6096001"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563D6BA-4781-43B7-9B58-A1ED116E0E9B}"/>
              </a:ext>
            </a:extLst>
          </p:cNvPr>
          <p:cNvSpPr/>
          <p:nvPr/>
        </p:nvSpPr>
        <p:spPr>
          <a:xfrm>
            <a:off x="6086475" y="0"/>
            <a:ext cx="61055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ildplatzhalter 9"/>
          <p:cNvSpPr>
            <a:spLocks noGrp="1"/>
          </p:cNvSpPr>
          <p:nvPr>
            <p:ph type="pic" sz="quarter" idx="10"/>
          </p:nvPr>
        </p:nvSpPr>
        <p:spPr>
          <a:xfrm>
            <a:off x="6983278" y="919228"/>
            <a:ext cx="4297497" cy="4876772"/>
          </a:xfrm>
          <a:effectLst/>
        </p:spPr>
        <p:txBody>
          <a:bodyPr/>
          <a:lstStyle>
            <a:lvl1pPr>
              <a:defRPr>
                <a:solidFill>
                  <a:schemeClr val="bg1"/>
                </a:solidFill>
              </a:defRPr>
            </a:lvl1pPr>
          </a:lstStyle>
          <a:p>
            <a:r>
              <a:rPr lang="de-DE"/>
              <a:t>Bild durch Klicken auf Symbol hinzufügen</a:t>
            </a:r>
          </a:p>
        </p:txBody>
      </p:sp>
      <p:sp>
        <p:nvSpPr>
          <p:cNvPr id="3" name="Inhaltsplatzhalter 2"/>
          <p:cNvSpPr>
            <a:spLocks noGrp="1"/>
          </p:cNvSpPr>
          <p:nvPr>
            <p:ph idx="1"/>
          </p:nvPr>
        </p:nvSpPr>
        <p:spPr>
          <a:xfrm>
            <a:off x="875507" y="1981200"/>
            <a:ext cx="4323692" cy="39687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Titel 12">
            <a:extLst>
              <a:ext uri="{FF2B5EF4-FFF2-40B4-BE49-F238E27FC236}">
                <a16:creationId xmlns:a16="http://schemas.microsoft.com/office/drawing/2014/main" id="{04B6330D-A958-0549-924D-A65A2C0347F5}"/>
              </a:ext>
            </a:extLst>
          </p:cNvPr>
          <p:cNvSpPr>
            <a:spLocks noGrp="1"/>
          </p:cNvSpPr>
          <p:nvPr>
            <p:ph type="title"/>
          </p:nvPr>
        </p:nvSpPr>
        <p:spPr>
          <a:xfrm>
            <a:off x="887277" y="163578"/>
            <a:ext cx="4921386" cy="755650"/>
          </a:xfrm>
          <a:prstGeom prst="rect">
            <a:avLst/>
          </a:prstGeom>
        </p:spPr>
        <p:txBody>
          <a:bodyPr lIns="0" tIns="0" rIns="0" bIns="0" anchor="b"/>
          <a:lstStyle/>
          <a:p>
            <a:r>
              <a:rPr lang="de-DE"/>
              <a:t>Mastertitelformat bearbeiten</a:t>
            </a:r>
          </a:p>
        </p:txBody>
      </p:sp>
      <p:sp>
        <p:nvSpPr>
          <p:cNvPr id="17" name="Textplatzhalter 3">
            <a:extLst>
              <a:ext uri="{FF2B5EF4-FFF2-40B4-BE49-F238E27FC236}">
                <a16:creationId xmlns:a16="http://schemas.microsoft.com/office/drawing/2014/main" id="{C4B809FD-B65B-104D-99ED-C461DC7B92F9}"/>
              </a:ext>
            </a:extLst>
          </p:cNvPr>
          <p:cNvSpPr>
            <a:spLocks noGrp="1"/>
          </p:cNvSpPr>
          <p:nvPr>
            <p:ph type="body" sz="quarter" idx="17"/>
          </p:nvPr>
        </p:nvSpPr>
        <p:spPr>
          <a:xfrm>
            <a:off x="887277" y="919228"/>
            <a:ext cx="4921386"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8" name="Textplatzhalter 17">
            <a:extLst>
              <a:ext uri="{FF2B5EF4-FFF2-40B4-BE49-F238E27FC236}">
                <a16:creationId xmlns:a16="http://schemas.microsoft.com/office/drawing/2014/main" id="{C56E2961-C6B6-D94F-BD90-6821647DA132}"/>
              </a:ext>
            </a:extLst>
          </p:cNvPr>
          <p:cNvSpPr>
            <a:spLocks noGrp="1"/>
          </p:cNvSpPr>
          <p:nvPr>
            <p:ph type="body" sz="quarter" idx="15"/>
          </p:nvPr>
        </p:nvSpPr>
        <p:spPr>
          <a:xfrm>
            <a:off x="6983278" y="6071890"/>
            <a:ext cx="4308722" cy="263983"/>
          </a:xfrm>
        </p:spPr>
        <p:txBody>
          <a:bodyPr/>
          <a:lstStyle>
            <a:lvl1pPr marL="0" indent="0" algn="l">
              <a:buNone/>
              <a:defRPr sz="1000" b="1">
                <a:solidFill>
                  <a:schemeClr val="bg1"/>
                </a:solidFill>
                <a:latin typeface="Helvetica" pitchFamily="2" charset="0"/>
              </a:defRPr>
            </a:lvl1pPr>
          </a:lstStyle>
          <a:p>
            <a:pPr lvl="0"/>
            <a:r>
              <a:rPr lang="de-DE"/>
              <a:t>Mastertextformat bearbeiten</a:t>
            </a:r>
          </a:p>
        </p:txBody>
      </p:sp>
      <p:cxnSp>
        <p:nvCxnSpPr>
          <p:cNvPr id="11" name="Gerade Verbindung 10">
            <a:extLst>
              <a:ext uri="{FF2B5EF4-FFF2-40B4-BE49-F238E27FC236}">
                <a16:creationId xmlns:a16="http://schemas.microsoft.com/office/drawing/2014/main" id="{1FA96529-F5CB-E240-A169-4C8173839542}"/>
              </a:ext>
            </a:extLst>
          </p:cNvPr>
          <p:cNvCxnSpPr>
            <a:cxnSpLocks/>
          </p:cNvCxnSpPr>
          <p:nvPr userDrawn="1"/>
        </p:nvCxnSpPr>
        <p:spPr>
          <a:xfrm>
            <a:off x="875507" y="1341502"/>
            <a:ext cx="4897437"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F3266F35-74C3-DA49-AAA6-67152724CD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6418" y="6324084"/>
            <a:ext cx="1619266" cy="305316"/>
          </a:xfrm>
          <a:prstGeom prst="rect">
            <a:avLst/>
          </a:prstGeom>
        </p:spPr>
      </p:pic>
      <p:sp>
        <p:nvSpPr>
          <p:cNvPr id="19" name="Rechteck 18">
            <a:hlinkClick r:id="rId4"/>
            <a:extLst>
              <a:ext uri="{FF2B5EF4-FFF2-40B4-BE49-F238E27FC236}">
                <a16:creationId xmlns:a16="http://schemas.microsoft.com/office/drawing/2014/main" id="{0BB85A43-A67B-E749-AA0A-5986C1D32C57}"/>
              </a:ext>
            </a:extLst>
          </p:cNvPr>
          <p:cNvSpPr/>
          <p:nvPr userDrawn="1"/>
        </p:nvSpPr>
        <p:spPr>
          <a:xfrm>
            <a:off x="3324225" y="6397558"/>
            <a:ext cx="2484438" cy="205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LI" sz="1100" b="1" err="1">
                <a:solidFill>
                  <a:schemeClr val="accent1"/>
                </a:solidFill>
                <a:latin typeface="Helvetica" panose="020B0604020202020204" pitchFamily="34" charset="0"/>
                <a:ea typeface="Georgia" charset="0"/>
                <a:cs typeface="Helvetica" panose="020B0604020202020204" pitchFamily="34" charset="0"/>
              </a:rPr>
              <a:t>www.incrementum.li</a:t>
            </a:r>
            <a:endParaRPr lang="de-LI" sz="1100" b="1">
              <a:solidFill>
                <a:schemeClr val="accent1"/>
              </a:solidFill>
              <a:latin typeface="Helvetica" panose="020B0604020202020204" pitchFamily="34" charset="0"/>
              <a:ea typeface="Georgia" charset="0"/>
              <a:cs typeface="Helvetica" panose="020B0604020202020204" pitchFamily="34" charset="0"/>
            </a:endParaRPr>
          </a:p>
        </p:txBody>
      </p:sp>
    </p:spTree>
    <p:extLst>
      <p:ext uri="{BB962C8B-B14F-4D97-AF65-F5344CB8AC3E}">
        <p14:creationId xmlns:p14="http://schemas.microsoft.com/office/powerpoint/2010/main" val="1184405779"/>
      </p:ext>
    </p:extLst>
  </p:cSld>
  <p:clrMapOvr>
    <a:masterClrMapping/>
  </p:clrMapOvr>
  <p:transition spd="slow">
    <p:fade/>
  </p:transition>
  <p:extLst>
    <p:ext uri="{DCECCB84-F9BA-43D5-87BE-67443E8EF086}">
      <p15:sldGuideLst xmlns:p15="http://schemas.microsoft.com/office/powerpoint/2012/main">
        <p15:guide id="7" orient="horz" pos="12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folie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74713" y="908050"/>
            <a:ext cx="10406062" cy="3673475"/>
          </a:xfrm>
          <a:prstGeom prst="rect">
            <a:avLst/>
          </a:prstGeom>
        </p:spPr>
        <p:txBody>
          <a:bodyPr lIns="0" tIns="0" rIns="0" bIns="0" anchor="b" anchorCtr="0"/>
          <a:lstStyle>
            <a:lvl1pPr algn="l">
              <a:defRPr sz="4000" b="1">
                <a:solidFill>
                  <a:schemeClr val="bg1"/>
                </a:solidFill>
              </a:defRPr>
            </a:lvl1pPr>
          </a:lstStyle>
          <a:p>
            <a:r>
              <a:rPr lang="en-US"/>
              <a:t>Click to edit Master title style</a:t>
            </a:r>
            <a:endParaRPr lang="de-DE"/>
          </a:p>
        </p:txBody>
      </p:sp>
      <p:sp>
        <p:nvSpPr>
          <p:cNvPr id="6" name="Textplatzhalter 5"/>
          <p:cNvSpPr>
            <a:spLocks noGrp="1"/>
          </p:cNvSpPr>
          <p:nvPr>
            <p:ph type="body" sz="quarter" idx="10"/>
          </p:nvPr>
        </p:nvSpPr>
        <p:spPr>
          <a:xfrm>
            <a:off x="874713" y="4833938"/>
            <a:ext cx="10406062" cy="1116012"/>
          </a:xfrm>
        </p:spPr>
        <p:txBody>
          <a:bodyPr/>
          <a:lstStyle>
            <a:lvl1pPr marL="0" indent="0">
              <a:lnSpc>
                <a:spcPct val="100000"/>
              </a:lnSpc>
              <a:spcAft>
                <a:spcPts val="0"/>
              </a:spcAft>
              <a:buNone/>
              <a:defRPr sz="2000" b="1">
                <a:solidFill>
                  <a:srgbClr val="C2A96C"/>
                </a:solidFill>
                <a:latin typeface="Helvetica" charset="0"/>
                <a:ea typeface="Helvetica" charset="0"/>
                <a:cs typeface="Helvetica"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de-DE"/>
              <a:t>Mastertextformat bearbeiten</a:t>
            </a:r>
          </a:p>
        </p:txBody>
      </p:sp>
      <p:pic>
        <p:nvPicPr>
          <p:cNvPr id="5" name="Grafik 4">
            <a:extLst>
              <a:ext uri="{FF2B5EF4-FFF2-40B4-BE49-F238E27FC236}">
                <a16:creationId xmlns:a16="http://schemas.microsoft.com/office/drawing/2014/main" id="{A0D61636-3F0E-1E49-A882-7DC9F5CD49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7" name="Grafik 6">
            <a:extLst>
              <a:ext uri="{FF2B5EF4-FFF2-40B4-BE49-F238E27FC236}">
                <a16:creationId xmlns:a16="http://schemas.microsoft.com/office/drawing/2014/main" id="{9DAA1270-FCF6-F84E-9763-F84BC4E17F6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Tree>
    <p:extLst>
      <p:ext uri="{BB962C8B-B14F-4D97-AF65-F5344CB8AC3E}">
        <p14:creationId xmlns:p14="http://schemas.microsoft.com/office/powerpoint/2010/main" val="1828270557"/>
      </p:ext>
    </p:extLst>
  </p:cSld>
  <p:clrMapOvr>
    <a:masterClrMapping/>
  </p:clrMapOvr>
  <p:transition spd="slow">
    <p:fade/>
  </p:transition>
  <p:extLst>
    <p:ext uri="{DCECCB84-F9BA-43D5-87BE-67443E8EF086}">
      <p15:sldGuideLst xmlns:p15="http://schemas.microsoft.com/office/powerpoint/2012/main">
        <p15:guide id="1" orient="horz" pos="288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und Bild rechts_Hell">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Rechteck 8"/>
          <p:cNvSpPr/>
          <p:nvPr/>
        </p:nvSpPr>
        <p:spPr>
          <a:xfrm>
            <a:off x="0" y="1"/>
            <a:ext cx="6096001"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563D6BA-4781-43B7-9B58-A1ED116E0E9B}"/>
              </a:ext>
            </a:extLst>
          </p:cNvPr>
          <p:cNvSpPr/>
          <p:nvPr/>
        </p:nvSpPr>
        <p:spPr>
          <a:xfrm>
            <a:off x="6086475" y="0"/>
            <a:ext cx="61055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ildplatzhalter 9"/>
          <p:cNvSpPr>
            <a:spLocks noGrp="1"/>
          </p:cNvSpPr>
          <p:nvPr>
            <p:ph type="pic" sz="quarter" idx="10"/>
          </p:nvPr>
        </p:nvSpPr>
        <p:spPr>
          <a:xfrm>
            <a:off x="6983278" y="908050"/>
            <a:ext cx="4297497" cy="4887950"/>
          </a:xfrm>
          <a:effectLst/>
        </p:spPr>
        <p:txBody>
          <a:bodyPr/>
          <a:lstStyle>
            <a:lvl1pPr>
              <a:defRPr>
                <a:solidFill>
                  <a:schemeClr val="tx2"/>
                </a:solidFill>
              </a:defRPr>
            </a:lvl1pPr>
          </a:lstStyle>
          <a:p>
            <a:r>
              <a:rPr lang="de-DE"/>
              <a:t>Bild durch Klicken auf Symbol hinzufügen</a:t>
            </a:r>
          </a:p>
        </p:txBody>
      </p:sp>
      <p:sp>
        <p:nvSpPr>
          <p:cNvPr id="3" name="Inhaltsplatzhalter 2"/>
          <p:cNvSpPr>
            <a:spLocks noGrp="1"/>
          </p:cNvSpPr>
          <p:nvPr>
            <p:ph idx="1"/>
          </p:nvPr>
        </p:nvSpPr>
        <p:spPr>
          <a:xfrm>
            <a:off x="875507" y="1981200"/>
            <a:ext cx="4323692" cy="39687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Titel 12">
            <a:extLst>
              <a:ext uri="{FF2B5EF4-FFF2-40B4-BE49-F238E27FC236}">
                <a16:creationId xmlns:a16="http://schemas.microsoft.com/office/drawing/2014/main" id="{04B6330D-A958-0549-924D-A65A2C0347F5}"/>
              </a:ext>
            </a:extLst>
          </p:cNvPr>
          <p:cNvSpPr>
            <a:spLocks noGrp="1"/>
          </p:cNvSpPr>
          <p:nvPr>
            <p:ph type="title"/>
          </p:nvPr>
        </p:nvSpPr>
        <p:spPr>
          <a:xfrm>
            <a:off x="887277" y="163578"/>
            <a:ext cx="4921386" cy="755650"/>
          </a:xfrm>
          <a:prstGeom prst="rect">
            <a:avLst/>
          </a:prstGeom>
        </p:spPr>
        <p:txBody>
          <a:bodyPr lIns="0" tIns="0" rIns="0" bIns="0" anchor="b"/>
          <a:lstStyle/>
          <a:p>
            <a:r>
              <a:rPr lang="de-DE"/>
              <a:t>Mastertitelformat bearbeiten</a:t>
            </a:r>
          </a:p>
        </p:txBody>
      </p:sp>
      <p:sp>
        <p:nvSpPr>
          <p:cNvPr id="17" name="Textplatzhalter 3">
            <a:extLst>
              <a:ext uri="{FF2B5EF4-FFF2-40B4-BE49-F238E27FC236}">
                <a16:creationId xmlns:a16="http://schemas.microsoft.com/office/drawing/2014/main" id="{C4B809FD-B65B-104D-99ED-C461DC7B92F9}"/>
              </a:ext>
            </a:extLst>
          </p:cNvPr>
          <p:cNvSpPr>
            <a:spLocks noGrp="1"/>
          </p:cNvSpPr>
          <p:nvPr>
            <p:ph type="body" sz="quarter" idx="17"/>
          </p:nvPr>
        </p:nvSpPr>
        <p:spPr>
          <a:xfrm>
            <a:off x="887277" y="919228"/>
            <a:ext cx="4921386"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8" name="Textplatzhalter 17">
            <a:extLst>
              <a:ext uri="{FF2B5EF4-FFF2-40B4-BE49-F238E27FC236}">
                <a16:creationId xmlns:a16="http://schemas.microsoft.com/office/drawing/2014/main" id="{C56E2961-C6B6-D94F-BD90-6821647DA132}"/>
              </a:ext>
            </a:extLst>
          </p:cNvPr>
          <p:cNvSpPr>
            <a:spLocks noGrp="1"/>
          </p:cNvSpPr>
          <p:nvPr>
            <p:ph type="body" sz="quarter" idx="15"/>
          </p:nvPr>
        </p:nvSpPr>
        <p:spPr>
          <a:xfrm>
            <a:off x="6983278" y="6071890"/>
            <a:ext cx="4308722" cy="263983"/>
          </a:xfrm>
        </p:spPr>
        <p:txBody>
          <a:bodyPr/>
          <a:lstStyle>
            <a:lvl1pPr marL="0" indent="0" algn="l">
              <a:buNone/>
              <a:defRPr sz="1000" b="1">
                <a:solidFill>
                  <a:schemeClr val="tx2"/>
                </a:solidFill>
                <a:latin typeface="Helvetica" pitchFamily="2" charset="0"/>
              </a:defRPr>
            </a:lvl1pPr>
          </a:lstStyle>
          <a:p>
            <a:pPr lvl="0"/>
            <a:r>
              <a:rPr lang="de-DE"/>
              <a:t>Mastertextformat bearbeiten</a:t>
            </a:r>
          </a:p>
        </p:txBody>
      </p:sp>
      <p:cxnSp>
        <p:nvCxnSpPr>
          <p:cNvPr id="11" name="Gerade Verbindung 10">
            <a:extLst>
              <a:ext uri="{FF2B5EF4-FFF2-40B4-BE49-F238E27FC236}">
                <a16:creationId xmlns:a16="http://schemas.microsoft.com/office/drawing/2014/main" id="{1FA96529-F5CB-E240-A169-4C8173839542}"/>
              </a:ext>
            </a:extLst>
          </p:cNvPr>
          <p:cNvCxnSpPr>
            <a:cxnSpLocks/>
          </p:cNvCxnSpPr>
          <p:nvPr userDrawn="1"/>
        </p:nvCxnSpPr>
        <p:spPr>
          <a:xfrm>
            <a:off x="875507" y="1341502"/>
            <a:ext cx="4897437"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3847FA12-DDA9-EE4F-8BDF-67BF18A280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6418" y="6324084"/>
            <a:ext cx="1619266" cy="305316"/>
          </a:xfrm>
          <a:prstGeom prst="rect">
            <a:avLst/>
          </a:prstGeom>
        </p:spPr>
      </p:pic>
    </p:spTree>
    <p:extLst>
      <p:ext uri="{BB962C8B-B14F-4D97-AF65-F5344CB8AC3E}">
        <p14:creationId xmlns:p14="http://schemas.microsoft.com/office/powerpoint/2010/main" val="34959661"/>
      </p:ext>
    </p:extLst>
  </p:cSld>
  <p:clrMapOvr>
    <a:masterClrMapping/>
  </p:clrMapOvr>
  <p:transition spd="slow">
    <p:fade/>
  </p:transition>
  <p:extLst>
    <p:ext uri="{DCECCB84-F9BA-43D5-87BE-67443E8EF086}">
      <p15:sldGuideLst xmlns:p15="http://schemas.microsoft.com/office/powerpoint/2012/main">
        <p15:guide id="7" orient="horz" pos="124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und kleines Bild links_dunkel">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DCDD7A5-9F7D-6245-860F-9674342E81A1}"/>
              </a:ext>
            </a:extLst>
          </p:cNvPr>
          <p:cNvSpPr/>
          <p:nvPr userDrawn="1"/>
        </p:nvSpPr>
        <p:spPr>
          <a:xfrm>
            <a:off x="0" y="1"/>
            <a:ext cx="6096001"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ildplatzhalter 9"/>
          <p:cNvSpPr>
            <a:spLocks noGrp="1"/>
          </p:cNvSpPr>
          <p:nvPr>
            <p:ph type="pic" sz="quarter" idx="10"/>
          </p:nvPr>
        </p:nvSpPr>
        <p:spPr>
          <a:xfrm>
            <a:off x="1774825" y="1989138"/>
            <a:ext cx="2557464" cy="2844800"/>
          </a:xfrm>
          <a:effectLst/>
        </p:spPr>
        <p:txBody>
          <a:bodyPr/>
          <a:lstStyle>
            <a:lvl1pPr>
              <a:defRPr>
                <a:solidFill>
                  <a:schemeClr val="bg1"/>
                </a:solidFill>
              </a:defRPr>
            </a:lvl1pPr>
          </a:lstStyle>
          <a:p>
            <a:r>
              <a:rPr lang="de-DE"/>
              <a:t>Bild durch Klicken auf Symbol hinzufügen</a:t>
            </a:r>
          </a:p>
        </p:txBody>
      </p:sp>
      <p:sp>
        <p:nvSpPr>
          <p:cNvPr id="3" name="Text Placeholder 2">
            <a:extLst>
              <a:ext uri="{FF2B5EF4-FFF2-40B4-BE49-F238E27FC236}">
                <a16:creationId xmlns:a16="http://schemas.microsoft.com/office/drawing/2014/main" id="{57458F74-E529-4C9A-82CC-FFC804EB2DE0}"/>
              </a:ext>
            </a:extLst>
          </p:cNvPr>
          <p:cNvSpPr>
            <a:spLocks noGrp="1"/>
          </p:cNvSpPr>
          <p:nvPr>
            <p:ph type="body" sz="quarter" idx="13" hasCustomPrompt="1"/>
          </p:nvPr>
        </p:nvSpPr>
        <p:spPr>
          <a:xfrm>
            <a:off x="7010400" y="1980000"/>
            <a:ext cx="4270375" cy="3969950"/>
          </a:xfrm>
        </p:spPr>
        <p:txBody>
          <a:bodyPr anchor="ctr"/>
          <a:lstStyle>
            <a:lvl1pPr marL="0" indent="0" algn="ctr">
              <a:buNone/>
              <a:defRPr sz="2000" i="1">
                <a:solidFill>
                  <a:schemeClr val="tx2"/>
                </a:solidFill>
              </a:defRPr>
            </a:lvl1pPr>
            <a:lvl2pPr algn="ctr">
              <a:defRPr i="1">
                <a:solidFill>
                  <a:schemeClr val="tx2"/>
                </a:solidFill>
              </a:defRPr>
            </a:lvl2pPr>
            <a:lvl3pPr algn="ctr">
              <a:defRPr i="1">
                <a:solidFill>
                  <a:schemeClr val="tx2"/>
                </a:solidFill>
              </a:defRPr>
            </a:lvl3pPr>
            <a:lvl4pPr algn="ctr">
              <a:defRPr i="1">
                <a:solidFill>
                  <a:schemeClr val="tx2"/>
                </a:solidFill>
              </a:defRPr>
            </a:lvl4pPr>
            <a:lvl5pPr algn="ctr">
              <a:defRPr i="1">
                <a:solidFill>
                  <a:schemeClr val="tx2"/>
                </a:solidFill>
              </a:defRPr>
            </a:lvl5pPr>
          </a:lstStyle>
          <a:p>
            <a:pPr lvl="0"/>
            <a:r>
              <a:rPr lang="en-US"/>
              <a:t>Click to edit Master text styles</a:t>
            </a:r>
          </a:p>
        </p:txBody>
      </p:sp>
      <p:sp>
        <p:nvSpPr>
          <p:cNvPr id="15" name="Titel 12">
            <a:extLst>
              <a:ext uri="{FF2B5EF4-FFF2-40B4-BE49-F238E27FC236}">
                <a16:creationId xmlns:a16="http://schemas.microsoft.com/office/drawing/2014/main" id="{5B8BCB62-C093-6B46-A143-DA68DF22086C}"/>
              </a:ext>
            </a:extLst>
          </p:cNvPr>
          <p:cNvSpPr>
            <a:spLocks noGrp="1"/>
          </p:cNvSpPr>
          <p:nvPr>
            <p:ph type="title"/>
          </p:nvPr>
        </p:nvSpPr>
        <p:spPr>
          <a:xfrm>
            <a:off x="887277" y="163578"/>
            <a:ext cx="5208723"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6" name="Textplatzhalter 3">
            <a:extLst>
              <a:ext uri="{FF2B5EF4-FFF2-40B4-BE49-F238E27FC236}">
                <a16:creationId xmlns:a16="http://schemas.microsoft.com/office/drawing/2014/main" id="{A0E41D48-D1FF-AF42-869C-9309578A6B4F}"/>
              </a:ext>
            </a:extLst>
          </p:cNvPr>
          <p:cNvSpPr>
            <a:spLocks noGrp="1"/>
          </p:cNvSpPr>
          <p:nvPr>
            <p:ph type="body" sz="quarter" idx="17"/>
          </p:nvPr>
        </p:nvSpPr>
        <p:spPr>
          <a:xfrm>
            <a:off x="887277" y="919228"/>
            <a:ext cx="10406062"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2" name="Textplatzhalter 5">
            <a:extLst>
              <a:ext uri="{FF2B5EF4-FFF2-40B4-BE49-F238E27FC236}">
                <a16:creationId xmlns:a16="http://schemas.microsoft.com/office/drawing/2014/main" id="{C919F34B-0825-7245-AF42-6B6ADFDFBCB7}"/>
              </a:ext>
            </a:extLst>
          </p:cNvPr>
          <p:cNvSpPr>
            <a:spLocks noGrp="1"/>
          </p:cNvSpPr>
          <p:nvPr>
            <p:ph type="body" sz="quarter" idx="18" hasCustomPrompt="1"/>
          </p:nvPr>
        </p:nvSpPr>
        <p:spPr>
          <a:xfrm>
            <a:off x="1800883" y="5334000"/>
            <a:ext cx="2531406" cy="287273"/>
          </a:xfrm>
        </p:spPr>
        <p:txBody>
          <a:bodyPr/>
          <a:lstStyle>
            <a:lvl1pPr marL="0" indent="0" algn="ctr">
              <a:lnSpc>
                <a:spcPct val="100000"/>
              </a:lnSpc>
              <a:spcAft>
                <a:spcPts val="0"/>
              </a:spcAft>
              <a:buNone/>
              <a:defRPr sz="1500" b="1" i="0">
                <a:solidFill>
                  <a:srgbClr val="C2A96C"/>
                </a:solidFill>
                <a:latin typeface="Helvetica" charset="0"/>
                <a:ea typeface="Helvetica" charset="0"/>
                <a:cs typeface="Helvetica"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en-US"/>
              <a:t>CLICK TO EDIT MASTER</a:t>
            </a:r>
          </a:p>
        </p:txBody>
      </p:sp>
      <p:sp>
        <p:nvSpPr>
          <p:cNvPr id="13" name="Textplatzhalter 5">
            <a:extLst>
              <a:ext uri="{FF2B5EF4-FFF2-40B4-BE49-F238E27FC236}">
                <a16:creationId xmlns:a16="http://schemas.microsoft.com/office/drawing/2014/main" id="{CF232D17-55E4-C04F-8B2C-CF1E2E808F54}"/>
              </a:ext>
            </a:extLst>
          </p:cNvPr>
          <p:cNvSpPr>
            <a:spLocks noGrp="1"/>
          </p:cNvSpPr>
          <p:nvPr>
            <p:ph type="body" sz="quarter" idx="19" hasCustomPrompt="1"/>
          </p:nvPr>
        </p:nvSpPr>
        <p:spPr>
          <a:xfrm>
            <a:off x="1800883" y="5621273"/>
            <a:ext cx="2531406" cy="287273"/>
          </a:xfrm>
        </p:spPr>
        <p:txBody>
          <a:bodyPr/>
          <a:lstStyle>
            <a:lvl1pPr marL="0" indent="0" algn="ctr">
              <a:lnSpc>
                <a:spcPct val="100000"/>
              </a:lnSpc>
              <a:spcAft>
                <a:spcPts val="0"/>
              </a:spcAft>
              <a:buNone/>
              <a:defRPr sz="1200" b="0" i="0">
                <a:solidFill>
                  <a:schemeClr val="bg2"/>
                </a:solidFill>
                <a:latin typeface="Helvetica" charset="0"/>
                <a:ea typeface="Helvetica" charset="0"/>
                <a:cs typeface="Helvetica"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en-US"/>
              <a:t>CLICK TO EDIT MASTER</a:t>
            </a:r>
          </a:p>
        </p:txBody>
      </p:sp>
      <p:cxnSp>
        <p:nvCxnSpPr>
          <p:cNvPr id="17" name="Gerade Verbindung 16">
            <a:extLst>
              <a:ext uri="{FF2B5EF4-FFF2-40B4-BE49-F238E27FC236}">
                <a16:creationId xmlns:a16="http://schemas.microsoft.com/office/drawing/2014/main" id="{5EC7F20A-2542-F24C-BDBD-5AF5BCFFF2A2}"/>
              </a:ext>
            </a:extLst>
          </p:cNvPr>
          <p:cNvCxnSpPr>
            <a:cxnSpLocks/>
          </p:cNvCxnSpPr>
          <p:nvPr userDrawn="1"/>
        </p:nvCxnSpPr>
        <p:spPr>
          <a:xfrm>
            <a:off x="7010400" y="1341502"/>
            <a:ext cx="4270375"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0750C06F-461F-F44A-BCBB-8A7898A493B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22" name="Grafik 21">
            <a:extLst>
              <a:ext uri="{FF2B5EF4-FFF2-40B4-BE49-F238E27FC236}">
                <a16:creationId xmlns:a16="http://schemas.microsoft.com/office/drawing/2014/main" id="{1D3965C7-5283-FD47-A4FD-797891B381F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24" name="Rechteck 23">
            <a:hlinkClick r:id="rId5"/>
            <a:extLst>
              <a:ext uri="{FF2B5EF4-FFF2-40B4-BE49-F238E27FC236}">
                <a16:creationId xmlns:a16="http://schemas.microsoft.com/office/drawing/2014/main" id="{CCFD2F96-9419-0249-95D3-111C03FA0D52}"/>
              </a:ext>
            </a:extLst>
          </p:cNvPr>
          <p:cNvSpPr/>
          <p:nvPr userDrawn="1"/>
        </p:nvSpPr>
        <p:spPr>
          <a:xfrm>
            <a:off x="3324225" y="6397558"/>
            <a:ext cx="2484438" cy="205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LI" sz="1100" b="1" err="1">
                <a:solidFill>
                  <a:schemeClr val="accent1"/>
                </a:solidFill>
                <a:latin typeface="Helvetica" panose="020B0604020202020204" pitchFamily="34" charset="0"/>
                <a:ea typeface="Georgia" charset="0"/>
                <a:cs typeface="Helvetica" panose="020B0604020202020204" pitchFamily="34" charset="0"/>
              </a:rPr>
              <a:t>www.incrementum.li</a:t>
            </a:r>
            <a:endParaRPr lang="de-LI" sz="1100" b="1">
              <a:solidFill>
                <a:schemeClr val="accent1"/>
              </a:solidFill>
              <a:latin typeface="Helvetica" panose="020B0604020202020204" pitchFamily="34" charset="0"/>
              <a:ea typeface="Georgia" charset="0"/>
              <a:cs typeface="Helvetica" panose="020B0604020202020204" pitchFamily="34" charset="0"/>
            </a:endParaRPr>
          </a:p>
        </p:txBody>
      </p:sp>
    </p:spTree>
    <p:extLst>
      <p:ext uri="{BB962C8B-B14F-4D97-AF65-F5344CB8AC3E}">
        <p14:creationId xmlns:p14="http://schemas.microsoft.com/office/powerpoint/2010/main" val="2375175011"/>
      </p:ext>
    </p:extLst>
  </p:cSld>
  <p:clrMapOvr>
    <a:masterClrMapping/>
  </p:clrMapOvr>
  <p:transition spd="slow">
    <p:fade/>
  </p:transition>
  <p:extLst>
    <p:ext uri="{DCECCB84-F9BA-43D5-87BE-67443E8EF086}">
      <p15:sldGuideLst xmlns:p15="http://schemas.microsoft.com/office/powerpoint/2012/main">
        <p15:guide id="11" pos="2729">
          <p15:clr>
            <a:srgbClr val="FBAE40"/>
          </p15:clr>
        </p15:guide>
        <p15:guide id="12" pos="2832" userDrawn="1">
          <p15:clr>
            <a:srgbClr val="FBAE40"/>
          </p15:clr>
        </p15:guide>
        <p15:guide id="13" pos="1118">
          <p15:clr>
            <a:srgbClr val="FBAE40"/>
          </p15:clr>
        </p15:guide>
        <p15:guide id="14" orient="horz" pos="3360" userDrawn="1">
          <p15:clr>
            <a:srgbClr val="FBAE40"/>
          </p15:clr>
        </p15:guide>
        <p15:guide id="15" pos="1005">
          <p15:clr>
            <a:srgbClr val="FBAE40"/>
          </p15:clr>
        </p15:guide>
        <p15:guide id="16" pos="4416" userDrawn="1">
          <p15:clr>
            <a:srgbClr val="FBAE40"/>
          </p15:clr>
        </p15:guide>
        <p15:guide id="17" pos="372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und kleines Bild links_hell">
    <p:bg>
      <p:bgPr>
        <a:solidFill>
          <a:schemeClr val="bg1"/>
        </a:solidFill>
        <a:effectLst/>
      </p:bgPr>
    </p:bg>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7312E14D-9ED0-5A4C-8499-D225EC566B86}"/>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l="24952" r="24952"/>
          <a:stretch/>
        </p:blipFill>
        <p:spPr>
          <a:xfrm>
            <a:off x="0" y="0"/>
            <a:ext cx="6107723" cy="6858000"/>
          </a:xfrm>
          <a:prstGeom prst="rect">
            <a:avLst/>
          </a:prstGeom>
          <a:noFill/>
        </p:spPr>
      </p:pic>
      <p:pic>
        <p:nvPicPr>
          <p:cNvPr id="18" name="Grafik 17">
            <a:extLst>
              <a:ext uri="{FF2B5EF4-FFF2-40B4-BE49-F238E27FC236}">
                <a16:creationId xmlns:a16="http://schemas.microsoft.com/office/drawing/2014/main" id="{A417BE87-B8F2-B34A-87E0-4870FFE1D673}"/>
              </a:ext>
            </a:extLst>
          </p:cNvPr>
          <p:cNvPicPr>
            <a:picLocks noChangeAspect="1"/>
          </p:cNvPicPr>
          <p:nvPr userDrawn="1"/>
        </p:nvPicPr>
        <p:blipFill>
          <a:blip r:embed="rId3"/>
          <a:stretch>
            <a:fillRect/>
          </a:stretch>
        </p:blipFill>
        <p:spPr>
          <a:xfrm>
            <a:off x="228600" y="6123231"/>
            <a:ext cx="508000" cy="508000"/>
          </a:xfrm>
          <a:prstGeom prst="rect">
            <a:avLst/>
          </a:prstGeom>
        </p:spPr>
      </p:pic>
      <p:sp>
        <p:nvSpPr>
          <p:cNvPr id="11" name="Bildplatzhalter 9"/>
          <p:cNvSpPr>
            <a:spLocks noGrp="1"/>
          </p:cNvSpPr>
          <p:nvPr>
            <p:ph type="pic" sz="quarter" idx="10"/>
          </p:nvPr>
        </p:nvSpPr>
        <p:spPr>
          <a:xfrm>
            <a:off x="1774825" y="1989138"/>
            <a:ext cx="2557464" cy="2844800"/>
          </a:xfrm>
          <a:effectLst/>
        </p:spPr>
        <p:txBody>
          <a:bodyPr/>
          <a:lstStyle>
            <a:lvl1pPr>
              <a:defRPr>
                <a:solidFill>
                  <a:schemeClr val="tx2"/>
                </a:solidFill>
              </a:defRPr>
            </a:lvl1pPr>
          </a:lstStyle>
          <a:p>
            <a:r>
              <a:rPr lang="de-DE"/>
              <a:t>Bild durch Klicken auf Symbol hinzufügen</a:t>
            </a:r>
          </a:p>
        </p:txBody>
      </p:sp>
      <p:sp>
        <p:nvSpPr>
          <p:cNvPr id="3" name="Text Placeholder 2">
            <a:extLst>
              <a:ext uri="{FF2B5EF4-FFF2-40B4-BE49-F238E27FC236}">
                <a16:creationId xmlns:a16="http://schemas.microsoft.com/office/drawing/2014/main" id="{57458F74-E529-4C9A-82CC-FFC804EB2DE0}"/>
              </a:ext>
            </a:extLst>
          </p:cNvPr>
          <p:cNvSpPr>
            <a:spLocks noGrp="1"/>
          </p:cNvSpPr>
          <p:nvPr>
            <p:ph type="body" sz="quarter" idx="13" hasCustomPrompt="1"/>
          </p:nvPr>
        </p:nvSpPr>
        <p:spPr>
          <a:xfrm>
            <a:off x="7010400" y="1980000"/>
            <a:ext cx="4270375" cy="3969950"/>
          </a:xfrm>
        </p:spPr>
        <p:txBody>
          <a:bodyPr anchor="ctr"/>
          <a:lstStyle>
            <a:lvl1pPr marL="0" indent="0" algn="ctr">
              <a:buNone/>
              <a:defRPr sz="2000" i="1">
                <a:solidFill>
                  <a:schemeClr val="tx2"/>
                </a:solidFill>
              </a:defRPr>
            </a:lvl1pPr>
            <a:lvl2pPr algn="ctr">
              <a:defRPr i="1">
                <a:solidFill>
                  <a:schemeClr val="tx2"/>
                </a:solidFill>
              </a:defRPr>
            </a:lvl2pPr>
            <a:lvl3pPr algn="ctr">
              <a:defRPr i="1">
                <a:solidFill>
                  <a:schemeClr val="tx2"/>
                </a:solidFill>
              </a:defRPr>
            </a:lvl3pPr>
            <a:lvl4pPr algn="ctr">
              <a:defRPr i="1">
                <a:solidFill>
                  <a:schemeClr val="tx2"/>
                </a:solidFill>
              </a:defRPr>
            </a:lvl4pPr>
            <a:lvl5pPr algn="ctr">
              <a:defRPr i="1">
                <a:solidFill>
                  <a:schemeClr val="tx2"/>
                </a:solidFill>
              </a:defRPr>
            </a:lvl5pPr>
          </a:lstStyle>
          <a:p>
            <a:pPr lvl="0"/>
            <a:r>
              <a:rPr lang="en-US"/>
              <a:t>Click to edit Master text styles</a:t>
            </a:r>
          </a:p>
        </p:txBody>
      </p:sp>
      <p:sp>
        <p:nvSpPr>
          <p:cNvPr id="15" name="Titel 12">
            <a:extLst>
              <a:ext uri="{FF2B5EF4-FFF2-40B4-BE49-F238E27FC236}">
                <a16:creationId xmlns:a16="http://schemas.microsoft.com/office/drawing/2014/main" id="{5B8BCB62-C093-6B46-A143-DA68DF22086C}"/>
              </a:ext>
            </a:extLst>
          </p:cNvPr>
          <p:cNvSpPr>
            <a:spLocks noGrp="1"/>
          </p:cNvSpPr>
          <p:nvPr>
            <p:ph type="title"/>
          </p:nvPr>
        </p:nvSpPr>
        <p:spPr>
          <a:xfrm>
            <a:off x="887277" y="163578"/>
            <a:ext cx="5208723" cy="755650"/>
          </a:xfrm>
          <a:prstGeom prst="rect">
            <a:avLst/>
          </a:prstGeom>
        </p:spPr>
        <p:txBody>
          <a:bodyPr lIns="0" tIns="0" rIns="0" bIns="0" anchor="b"/>
          <a:lstStyle>
            <a:lvl1pPr>
              <a:defRPr>
                <a:solidFill>
                  <a:schemeClr val="tx2"/>
                </a:solidFill>
              </a:defRPr>
            </a:lvl1pPr>
          </a:lstStyle>
          <a:p>
            <a:r>
              <a:rPr lang="de-DE"/>
              <a:t>Mastertitelformat bearbeiten</a:t>
            </a:r>
          </a:p>
        </p:txBody>
      </p:sp>
      <p:sp>
        <p:nvSpPr>
          <p:cNvPr id="16" name="Textplatzhalter 3">
            <a:extLst>
              <a:ext uri="{FF2B5EF4-FFF2-40B4-BE49-F238E27FC236}">
                <a16:creationId xmlns:a16="http://schemas.microsoft.com/office/drawing/2014/main" id="{A0E41D48-D1FF-AF42-869C-9309578A6B4F}"/>
              </a:ext>
            </a:extLst>
          </p:cNvPr>
          <p:cNvSpPr>
            <a:spLocks noGrp="1"/>
          </p:cNvSpPr>
          <p:nvPr>
            <p:ph type="body" sz="quarter" idx="17"/>
          </p:nvPr>
        </p:nvSpPr>
        <p:spPr>
          <a:xfrm>
            <a:off x="887277" y="919228"/>
            <a:ext cx="10406062" cy="282575"/>
          </a:xfrm>
        </p:spPr>
        <p:txBody>
          <a:bodyPr anchor="t"/>
          <a:lstStyle>
            <a:lvl1pPr marL="0" indent="0">
              <a:buNone/>
              <a:defRPr b="1">
                <a:solidFill>
                  <a:schemeClr val="tx2"/>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2" name="Textplatzhalter 5">
            <a:extLst>
              <a:ext uri="{FF2B5EF4-FFF2-40B4-BE49-F238E27FC236}">
                <a16:creationId xmlns:a16="http://schemas.microsoft.com/office/drawing/2014/main" id="{C919F34B-0825-7245-AF42-6B6ADFDFBCB7}"/>
              </a:ext>
            </a:extLst>
          </p:cNvPr>
          <p:cNvSpPr>
            <a:spLocks noGrp="1"/>
          </p:cNvSpPr>
          <p:nvPr>
            <p:ph type="body" sz="quarter" idx="18" hasCustomPrompt="1"/>
          </p:nvPr>
        </p:nvSpPr>
        <p:spPr>
          <a:xfrm>
            <a:off x="1800883" y="5334000"/>
            <a:ext cx="2531406" cy="287273"/>
          </a:xfrm>
        </p:spPr>
        <p:txBody>
          <a:bodyPr/>
          <a:lstStyle>
            <a:lvl1pPr marL="0" indent="0" algn="ctr">
              <a:lnSpc>
                <a:spcPct val="100000"/>
              </a:lnSpc>
              <a:spcAft>
                <a:spcPts val="0"/>
              </a:spcAft>
              <a:buNone/>
              <a:defRPr sz="1500" b="1" i="0">
                <a:solidFill>
                  <a:srgbClr val="C2A96C"/>
                </a:solidFill>
                <a:latin typeface="Helvetica" charset="0"/>
                <a:ea typeface="Helvetica" charset="0"/>
                <a:cs typeface="Helvetica"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en-US"/>
              <a:t>CLICK TO EDIT MASTER</a:t>
            </a:r>
          </a:p>
        </p:txBody>
      </p:sp>
      <p:sp>
        <p:nvSpPr>
          <p:cNvPr id="13" name="Textplatzhalter 5">
            <a:extLst>
              <a:ext uri="{FF2B5EF4-FFF2-40B4-BE49-F238E27FC236}">
                <a16:creationId xmlns:a16="http://schemas.microsoft.com/office/drawing/2014/main" id="{CF232D17-55E4-C04F-8B2C-CF1E2E808F54}"/>
              </a:ext>
            </a:extLst>
          </p:cNvPr>
          <p:cNvSpPr>
            <a:spLocks noGrp="1"/>
          </p:cNvSpPr>
          <p:nvPr>
            <p:ph type="body" sz="quarter" idx="19" hasCustomPrompt="1"/>
          </p:nvPr>
        </p:nvSpPr>
        <p:spPr>
          <a:xfrm>
            <a:off x="1800883" y="5621273"/>
            <a:ext cx="2531406" cy="287273"/>
          </a:xfrm>
        </p:spPr>
        <p:txBody>
          <a:bodyPr/>
          <a:lstStyle>
            <a:lvl1pPr marL="0" indent="0" algn="ctr">
              <a:lnSpc>
                <a:spcPct val="100000"/>
              </a:lnSpc>
              <a:spcAft>
                <a:spcPts val="0"/>
              </a:spcAft>
              <a:buNone/>
              <a:defRPr sz="1200" b="0" i="0">
                <a:solidFill>
                  <a:schemeClr val="tx2"/>
                </a:solidFill>
                <a:latin typeface="Helvetica" charset="0"/>
                <a:ea typeface="Helvetica" charset="0"/>
                <a:cs typeface="Helvetica"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en-US"/>
              <a:t>CLICK TO EDIT MASTER</a:t>
            </a:r>
          </a:p>
        </p:txBody>
      </p:sp>
      <p:cxnSp>
        <p:nvCxnSpPr>
          <p:cNvPr id="14" name="Gerade Verbindung 13">
            <a:extLst>
              <a:ext uri="{FF2B5EF4-FFF2-40B4-BE49-F238E27FC236}">
                <a16:creationId xmlns:a16="http://schemas.microsoft.com/office/drawing/2014/main" id="{BA67ABDF-F118-A14D-97BF-215A03472145}"/>
              </a:ext>
            </a:extLst>
          </p:cNvPr>
          <p:cNvCxnSpPr>
            <a:cxnSpLocks/>
          </p:cNvCxnSpPr>
          <p:nvPr userDrawn="1"/>
        </p:nvCxnSpPr>
        <p:spPr>
          <a:xfrm>
            <a:off x="7010400" y="1341502"/>
            <a:ext cx="4270375"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2E992010-8AA1-D543-976E-7B713BDBD09D}"/>
              </a:ext>
            </a:extLst>
          </p:cNvPr>
          <p:cNvSpPr/>
          <p:nvPr userDrawn="1"/>
        </p:nvSpPr>
        <p:spPr>
          <a:xfrm>
            <a:off x="983431" y="6486392"/>
            <a:ext cx="2340793" cy="185774"/>
          </a:xfrm>
          <a:prstGeom prst="rect">
            <a:avLst/>
          </a:prstGeom>
        </p:spPr>
        <p:txBody>
          <a:bodyPr wrap="square" lIns="0" tIns="0" rIns="0" bIns="0">
            <a:spAutoFit/>
          </a:bodyPr>
          <a:lstStyle/>
          <a:p>
            <a:pPr algn="l">
              <a:buClr>
                <a:srgbClr val="C2A96C"/>
              </a:buClr>
              <a:tabLst/>
            </a:pPr>
            <a:r>
              <a:rPr lang="de-LI" sz="1200" b="1" err="1">
                <a:solidFill>
                  <a:schemeClr val="accent1"/>
                </a:solidFill>
                <a:latin typeface="Helvetica" panose="020B0604020202020204" pitchFamily="34" charset="0"/>
                <a:ea typeface="Georgia" charset="0"/>
                <a:cs typeface="Helvetica" panose="020B0604020202020204" pitchFamily="34" charset="0"/>
              </a:rPr>
              <a:t>www.incrementum.li</a:t>
            </a:r>
            <a:endParaRPr lang="de-LI" sz="1200" b="1">
              <a:solidFill>
                <a:schemeClr val="accent1"/>
              </a:solidFill>
              <a:latin typeface="Helvetica" panose="020B0604020202020204" pitchFamily="34" charset="0"/>
              <a:ea typeface="Georgia" charset="0"/>
              <a:cs typeface="Helvetica" panose="020B0604020202020204" pitchFamily="34" charset="0"/>
            </a:endParaRPr>
          </a:p>
        </p:txBody>
      </p:sp>
      <p:sp>
        <p:nvSpPr>
          <p:cNvPr id="22" name="Rechteck 21">
            <a:hlinkClick r:id="rId4"/>
            <a:extLst>
              <a:ext uri="{FF2B5EF4-FFF2-40B4-BE49-F238E27FC236}">
                <a16:creationId xmlns:a16="http://schemas.microsoft.com/office/drawing/2014/main" id="{35823723-79EF-CF41-B022-86890F096186}"/>
              </a:ext>
            </a:extLst>
          </p:cNvPr>
          <p:cNvSpPr/>
          <p:nvPr userDrawn="1"/>
        </p:nvSpPr>
        <p:spPr>
          <a:xfrm>
            <a:off x="874713" y="6493983"/>
            <a:ext cx="1764903" cy="178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83823679"/>
      </p:ext>
    </p:extLst>
  </p:cSld>
  <p:clrMapOvr>
    <a:masterClrMapping/>
  </p:clrMapOvr>
  <p:transition spd="slow">
    <p:fade/>
  </p:transition>
  <p:extLst>
    <p:ext uri="{DCECCB84-F9BA-43D5-87BE-67443E8EF086}">
      <p15:sldGuideLst xmlns:p15="http://schemas.microsoft.com/office/powerpoint/2012/main">
        <p15:guide id="11" pos="2729">
          <p15:clr>
            <a:srgbClr val="FBAE40"/>
          </p15:clr>
        </p15:guide>
        <p15:guide id="12" pos="2832" userDrawn="1">
          <p15:clr>
            <a:srgbClr val="FBAE40"/>
          </p15:clr>
        </p15:guide>
        <p15:guide id="13" pos="1118">
          <p15:clr>
            <a:srgbClr val="FBAE40"/>
          </p15:clr>
        </p15:guide>
        <p15:guide id="14" orient="horz" pos="3360" userDrawn="1">
          <p15:clr>
            <a:srgbClr val="FBAE40"/>
          </p15:clr>
        </p15:guide>
        <p15:guide id="15" pos="1005">
          <p15:clr>
            <a:srgbClr val="FBAE40"/>
          </p15:clr>
        </p15:guide>
        <p15:guide id="16" pos="4416" userDrawn="1">
          <p15:clr>
            <a:srgbClr val="FBAE40"/>
          </p15:clr>
        </p15:guide>
        <p15:guide id="17" pos="372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leine Bilder und Text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Gerade Verbindung 13">
            <a:extLst>
              <a:ext uri="{FF2B5EF4-FFF2-40B4-BE49-F238E27FC236}">
                <a16:creationId xmlns:a16="http://schemas.microsoft.com/office/drawing/2014/main" id="{2DAB0110-67B1-3943-BDD0-E9D8B6E575F0}"/>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platzhalter 3">
            <a:extLst>
              <a:ext uri="{FF2B5EF4-FFF2-40B4-BE49-F238E27FC236}">
                <a16:creationId xmlns:a16="http://schemas.microsoft.com/office/drawing/2014/main" id="{147C352F-2434-AA48-A2A0-2996C0B8E434}"/>
              </a:ext>
            </a:extLst>
          </p:cNvPr>
          <p:cNvSpPr>
            <a:spLocks noGrp="1"/>
          </p:cNvSpPr>
          <p:nvPr>
            <p:ph type="body" sz="quarter" idx="12" hasCustomPrompt="1"/>
          </p:nvPr>
        </p:nvSpPr>
        <p:spPr>
          <a:xfrm>
            <a:off x="2743200" y="2520000"/>
            <a:ext cx="3173413" cy="18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Bildplatzhalter 4">
            <a:extLst>
              <a:ext uri="{FF2B5EF4-FFF2-40B4-BE49-F238E27FC236}">
                <a16:creationId xmlns:a16="http://schemas.microsoft.com/office/drawing/2014/main" id="{939E2D0C-39DB-D949-940E-55F094B5BA13}"/>
              </a:ext>
            </a:extLst>
          </p:cNvPr>
          <p:cNvSpPr>
            <a:spLocks noGrp="1"/>
          </p:cNvSpPr>
          <p:nvPr>
            <p:ph type="pic" sz="quarter" idx="16"/>
          </p:nvPr>
        </p:nvSpPr>
        <p:spPr>
          <a:xfrm>
            <a:off x="895590" y="2520000"/>
            <a:ext cx="1619250" cy="1870376"/>
          </a:xfrm>
        </p:spPr>
        <p:txBody>
          <a:bodyPr/>
          <a:lstStyle>
            <a:lvl1pPr>
              <a:defRPr>
                <a:solidFill>
                  <a:schemeClr val="bg1"/>
                </a:solidFill>
              </a:defRPr>
            </a:lvl1pPr>
          </a:lstStyle>
          <a:p>
            <a:r>
              <a:rPr lang="de-DE"/>
              <a:t>Bild durch Klicken auf Symbol hinzufügen</a:t>
            </a:r>
            <a:endParaRPr lang="en-GB"/>
          </a:p>
        </p:txBody>
      </p:sp>
      <p:sp>
        <p:nvSpPr>
          <p:cNvPr id="15" name="Textplatzhalter 3">
            <a:extLst>
              <a:ext uri="{FF2B5EF4-FFF2-40B4-BE49-F238E27FC236}">
                <a16:creationId xmlns:a16="http://schemas.microsoft.com/office/drawing/2014/main" id="{BE1747E6-799E-844B-A406-3B2D253E7FA9}"/>
              </a:ext>
            </a:extLst>
          </p:cNvPr>
          <p:cNvSpPr>
            <a:spLocks noGrp="1"/>
          </p:cNvSpPr>
          <p:nvPr>
            <p:ph type="body" sz="quarter" idx="19" hasCustomPrompt="1"/>
          </p:nvPr>
        </p:nvSpPr>
        <p:spPr>
          <a:xfrm>
            <a:off x="8176438" y="2520000"/>
            <a:ext cx="3104338" cy="18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6" name="Bildplatzhalter 4">
            <a:extLst>
              <a:ext uri="{FF2B5EF4-FFF2-40B4-BE49-F238E27FC236}">
                <a16:creationId xmlns:a16="http://schemas.microsoft.com/office/drawing/2014/main" id="{8C015179-307F-5346-8D07-E13F6413E4E8}"/>
              </a:ext>
            </a:extLst>
          </p:cNvPr>
          <p:cNvSpPr>
            <a:spLocks noGrp="1"/>
          </p:cNvSpPr>
          <p:nvPr>
            <p:ph type="pic" sz="quarter" idx="20"/>
          </p:nvPr>
        </p:nvSpPr>
        <p:spPr>
          <a:xfrm>
            <a:off x="6275388" y="2520000"/>
            <a:ext cx="1619250" cy="1870376"/>
          </a:xfrm>
        </p:spPr>
        <p:txBody>
          <a:bodyPr/>
          <a:lstStyle>
            <a:lvl1pPr>
              <a:defRPr>
                <a:solidFill>
                  <a:schemeClr val="bg1"/>
                </a:solidFill>
              </a:defRPr>
            </a:lvl1pPr>
          </a:lstStyle>
          <a:p>
            <a:r>
              <a:rPr lang="de-DE"/>
              <a:t>Bild durch Klicken auf Symbol hinzufügen</a:t>
            </a:r>
            <a:endParaRPr lang="en-GB"/>
          </a:p>
        </p:txBody>
      </p:sp>
      <p:pic>
        <p:nvPicPr>
          <p:cNvPr id="11" name="Grafik 10">
            <a:extLst>
              <a:ext uri="{FF2B5EF4-FFF2-40B4-BE49-F238E27FC236}">
                <a16:creationId xmlns:a16="http://schemas.microsoft.com/office/drawing/2014/main" id="{CBC71413-5251-464C-AE90-A5F975DB33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7" name="Grafik 16">
            <a:extLst>
              <a:ext uri="{FF2B5EF4-FFF2-40B4-BE49-F238E27FC236}">
                <a16:creationId xmlns:a16="http://schemas.microsoft.com/office/drawing/2014/main" id="{693C07D0-70BF-0F4B-B751-50F91C09202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18" name="Titel 12">
            <a:extLst>
              <a:ext uri="{FF2B5EF4-FFF2-40B4-BE49-F238E27FC236}">
                <a16:creationId xmlns:a16="http://schemas.microsoft.com/office/drawing/2014/main" id="{CA1EC1EB-3905-7647-B7F5-BA39E0627D64}"/>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19" name="Textplatzhalter 3">
            <a:extLst>
              <a:ext uri="{FF2B5EF4-FFF2-40B4-BE49-F238E27FC236}">
                <a16:creationId xmlns:a16="http://schemas.microsoft.com/office/drawing/2014/main" id="{D7A6261E-31D2-C94E-A495-DBF1706238B3}"/>
              </a:ext>
            </a:extLst>
          </p:cNvPr>
          <p:cNvSpPr>
            <a:spLocks noGrp="1"/>
          </p:cNvSpPr>
          <p:nvPr>
            <p:ph type="body" sz="quarter" idx="21"/>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2349129528"/>
      </p:ext>
    </p:extLst>
  </p:cSld>
  <p:clrMapOvr>
    <a:masterClrMapping/>
  </p:clrMapOvr>
  <p:transition spd="slow">
    <p:fade/>
  </p:transition>
  <p:extLst>
    <p:ext uri="{DCECCB84-F9BA-43D5-87BE-67443E8EF086}">
      <p15:sldGuideLst xmlns:p15="http://schemas.microsoft.com/office/powerpoint/2012/main">
        <p15:guide id="1" orient="horz" pos="333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leines Bilder und Text_hell">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cxnSp>
        <p:nvCxnSpPr>
          <p:cNvPr id="14" name="Gerade Verbindung 13">
            <a:extLst>
              <a:ext uri="{FF2B5EF4-FFF2-40B4-BE49-F238E27FC236}">
                <a16:creationId xmlns:a16="http://schemas.microsoft.com/office/drawing/2014/main" id="{2DAB0110-67B1-3943-BDD0-E9D8B6E575F0}"/>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el 12">
            <a:extLst>
              <a:ext uri="{FF2B5EF4-FFF2-40B4-BE49-F238E27FC236}">
                <a16:creationId xmlns:a16="http://schemas.microsoft.com/office/drawing/2014/main" id="{910AC331-2770-FB45-9764-3C2431040B5E}"/>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1" name="Textplatzhalter 3">
            <a:extLst>
              <a:ext uri="{FF2B5EF4-FFF2-40B4-BE49-F238E27FC236}">
                <a16:creationId xmlns:a16="http://schemas.microsoft.com/office/drawing/2014/main" id="{005AC19D-6852-3144-8BB1-1AB7F4657EBF}"/>
              </a:ext>
            </a:extLst>
          </p:cNvPr>
          <p:cNvSpPr>
            <a:spLocks noGrp="1"/>
          </p:cNvSpPr>
          <p:nvPr>
            <p:ph type="body" sz="quarter" idx="21"/>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
        <p:nvSpPr>
          <p:cNvPr id="12" name="Textplatzhalter 3">
            <a:extLst>
              <a:ext uri="{FF2B5EF4-FFF2-40B4-BE49-F238E27FC236}">
                <a16:creationId xmlns:a16="http://schemas.microsoft.com/office/drawing/2014/main" id="{8CAF88D2-7792-6A4F-B472-99276DB5408B}"/>
              </a:ext>
            </a:extLst>
          </p:cNvPr>
          <p:cNvSpPr>
            <a:spLocks noGrp="1"/>
          </p:cNvSpPr>
          <p:nvPr>
            <p:ph type="body" sz="quarter" idx="12" hasCustomPrompt="1"/>
          </p:nvPr>
        </p:nvSpPr>
        <p:spPr>
          <a:xfrm>
            <a:off x="2743200" y="2520000"/>
            <a:ext cx="3173413" cy="18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7" name="Bildplatzhalter 4">
            <a:extLst>
              <a:ext uri="{FF2B5EF4-FFF2-40B4-BE49-F238E27FC236}">
                <a16:creationId xmlns:a16="http://schemas.microsoft.com/office/drawing/2014/main" id="{FF3AFAD8-771B-384F-B7F2-90E6AABB4998}"/>
              </a:ext>
            </a:extLst>
          </p:cNvPr>
          <p:cNvSpPr>
            <a:spLocks noGrp="1"/>
          </p:cNvSpPr>
          <p:nvPr>
            <p:ph type="pic" sz="quarter" idx="16"/>
          </p:nvPr>
        </p:nvSpPr>
        <p:spPr>
          <a:xfrm>
            <a:off x="895590" y="2520000"/>
            <a:ext cx="1619250" cy="1870376"/>
          </a:xfrm>
        </p:spPr>
        <p:txBody>
          <a:bodyPr/>
          <a:lstStyle>
            <a:lvl1pPr>
              <a:defRPr>
                <a:solidFill>
                  <a:schemeClr val="tx2"/>
                </a:solidFill>
              </a:defRPr>
            </a:lvl1pPr>
          </a:lstStyle>
          <a:p>
            <a:r>
              <a:rPr lang="de-DE"/>
              <a:t>Bild durch Klicken auf Symbol hinzufügen</a:t>
            </a:r>
            <a:endParaRPr lang="en-GB"/>
          </a:p>
        </p:txBody>
      </p:sp>
      <p:sp>
        <p:nvSpPr>
          <p:cNvPr id="18" name="Textplatzhalter 3">
            <a:extLst>
              <a:ext uri="{FF2B5EF4-FFF2-40B4-BE49-F238E27FC236}">
                <a16:creationId xmlns:a16="http://schemas.microsoft.com/office/drawing/2014/main" id="{34BB909A-6E42-634C-9945-DB88E086065B}"/>
              </a:ext>
            </a:extLst>
          </p:cNvPr>
          <p:cNvSpPr>
            <a:spLocks noGrp="1"/>
          </p:cNvSpPr>
          <p:nvPr>
            <p:ph type="body" sz="quarter" idx="19" hasCustomPrompt="1"/>
          </p:nvPr>
        </p:nvSpPr>
        <p:spPr>
          <a:xfrm>
            <a:off x="8176438" y="2520000"/>
            <a:ext cx="3104338" cy="18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9" name="Bildplatzhalter 4">
            <a:extLst>
              <a:ext uri="{FF2B5EF4-FFF2-40B4-BE49-F238E27FC236}">
                <a16:creationId xmlns:a16="http://schemas.microsoft.com/office/drawing/2014/main" id="{D39557DA-E6FE-5A4E-8A88-A3004E1B9B51}"/>
              </a:ext>
            </a:extLst>
          </p:cNvPr>
          <p:cNvSpPr>
            <a:spLocks noGrp="1"/>
          </p:cNvSpPr>
          <p:nvPr>
            <p:ph type="pic" sz="quarter" idx="20"/>
          </p:nvPr>
        </p:nvSpPr>
        <p:spPr>
          <a:xfrm>
            <a:off x="6275388" y="2520000"/>
            <a:ext cx="1619250" cy="1870376"/>
          </a:xfrm>
        </p:spPr>
        <p:txBody>
          <a:bodyPr/>
          <a:lstStyle>
            <a:lvl1pPr>
              <a:defRPr>
                <a:solidFill>
                  <a:schemeClr val="tx2"/>
                </a:solidFill>
              </a:defRPr>
            </a:lvl1pPr>
          </a:lstStyle>
          <a:p>
            <a:r>
              <a:rPr lang="de-DE"/>
              <a:t>Bild durch Klicken auf Symbol hinzufügen</a:t>
            </a:r>
            <a:endParaRPr lang="en-GB"/>
          </a:p>
        </p:txBody>
      </p:sp>
    </p:spTree>
    <p:extLst>
      <p:ext uri="{BB962C8B-B14F-4D97-AF65-F5344CB8AC3E}">
        <p14:creationId xmlns:p14="http://schemas.microsoft.com/office/powerpoint/2010/main" val="3547385377"/>
      </p:ext>
    </p:extLst>
  </p:cSld>
  <p:clrMapOvr>
    <a:masterClrMapping/>
  </p:clrMapOvr>
  <p:transition spd="slow">
    <p:fade/>
  </p:transition>
  <p:extLst>
    <p:ext uri="{DCECCB84-F9BA-43D5-87BE-67443E8EF086}">
      <p15:sldGuideLst xmlns:p15="http://schemas.microsoft.com/office/powerpoint/2012/main">
        <p15:guide id="1" orient="horz" pos="333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leine Bilder und Text dunkel_stack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Gerade Verbindung 13">
            <a:extLst>
              <a:ext uri="{FF2B5EF4-FFF2-40B4-BE49-F238E27FC236}">
                <a16:creationId xmlns:a16="http://schemas.microsoft.com/office/drawing/2014/main" id="{2DAB0110-67B1-3943-BDD0-E9D8B6E575F0}"/>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FD100A8C-0B25-6A43-A6DE-9AB752E040E8}"/>
              </a:ext>
            </a:extLst>
          </p:cNvPr>
          <p:cNvSpPr/>
          <p:nvPr userDrawn="1"/>
        </p:nvSpPr>
        <p:spPr>
          <a:xfrm>
            <a:off x="3318817" y="1957453"/>
            <a:ext cx="7954162" cy="187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platzhalter 3">
            <a:extLst>
              <a:ext uri="{FF2B5EF4-FFF2-40B4-BE49-F238E27FC236}">
                <a16:creationId xmlns:a16="http://schemas.microsoft.com/office/drawing/2014/main" id="{805D0E61-4558-2543-9CD2-9538F16604D0}"/>
              </a:ext>
            </a:extLst>
          </p:cNvPr>
          <p:cNvSpPr>
            <a:spLocks noGrp="1"/>
          </p:cNvSpPr>
          <p:nvPr>
            <p:ph type="body" sz="quarter" idx="12" hasCustomPrompt="1"/>
          </p:nvPr>
        </p:nvSpPr>
        <p:spPr>
          <a:xfrm>
            <a:off x="3733799" y="2209799"/>
            <a:ext cx="7239001" cy="1295401"/>
          </a:xfrm>
        </p:spPr>
        <p:txBody>
          <a:bodyPr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Bildplatzhalter 4">
            <a:extLst>
              <a:ext uri="{FF2B5EF4-FFF2-40B4-BE49-F238E27FC236}">
                <a16:creationId xmlns:a16="http://schemas.microsoft.com/office/drawing/2014/main" id="{58E91F69-705F-FB4A-9030-939684D43354}"/>
              </a:ext>
            </a:extLst>
          </p:cNvPr>
          <p:cNvSpPr>
            <a:spLocks noGrp="1"/>
          </p:cNvSpPr>
          <p:nvPr>
            <p:ph type="pic" sz="quarter" idx="16"/>
          </p:nvPr>
        </p:nvSpPr>
        <p:spPr>
          <a:xfrm>
            <a:off x="875794" y="1957453"/>
            <a:ext cx="2443023" cy="1870376"/>
          </a:xfrm>
        </p:spPr>
        <p:txBody>
          <a:bodyPr/>
          <a:lstStyle>
            <a:lvl1pPr>
              <a:defRPr>
                <a:solidFill>
                  <a:schemeClr val="bg1"/>
                </a:solidFill>
              </a:defRPr>
            </a:lvl1pPr>
          </a:lstStyle>
          <a:p>
            <a:r>
              <a:rPr lang="de-DE"/>
              <a:t>Bild durch Klicken auf Symbol hinzufügen</a:t>
            </a:r>
            <a:endParaRPr lang="en-GB"/>
          </a:p>
        </p:txBody>
      </p:sp>
      <p:sp>
        <p:nvSpPr>
          <p:cNvPr id="16" name="Bildplatzhalter 4">
            <a:extLst>
              <a:ext uri="{FF2B5EF4-FFF2-40B4-BE49-F238E27FC236}">
                <a16:creationId xmlns:a16="http://schemas.microsoft.com/office/drawing/2014/main" id="{D098C4E8-F133-2840-930D-8E2D74E55FA1}"/>
              </a:ext>
            </a:extLst>
          </p:cNvPr>
          <p:cNvSpPr>
            <a:spLocks noGrp="1"/>
          </p:cNvSpPr>
          <p:nvPr>
            <p:ph type="pic" sz="quarter" idx="17"/>
          </p:nvPr>
        </p:nvSpPr>
        <p:spPr>
          <a:xfrm>
            <a:off x="888997" y="4062692"/>
            <a:ext cx="2443023" cy="1869164"/>
          </a:xfrm>
        </p:spPr>
        <p:txBody>
          <a:bodyPr/>
          <a:lstStyle>
            <a:lvl1pPr>
              <a:defRPr>
                <a:solidFill>
                  <a:schemeClr val="bg1"/>
                </a:solidFill>
              </a:defRPr>
            </a:lvl1pPr>
          </a:lstStyle>
          <a:p>
            <a:r>
              <a:rPr lang="de-DE"/>
              <a:t>Bild durch Klicken auf Symbol hinzufügen</a:t>
            </a:r>
            <a:endParaRPr lang="en-GB"/>
          </a:p>
        </p:txBody>
      </p:sp>
      <p:sp>
        <p:nvSpPr>
          <p:cNvPr id="17" name="Rechteck 16">
            <a:extLst>
              <a:ext uri="{FF2B5EF4-FFF2-40B4-BE49-F238E27FC236}">
                <a16:creationId xmlns:a16="http://schemas.microsoft.com/office/drawing/2014/main" id="{16F58506-79F9-E140-9AE9-46B84B89EE27}"/>
              </a:ext>
            </a:extLst>
          </p:cNvPr>
          <p:cNvSpPr/>
          <p:nvPr userDrawn="1"/>
        </p:nvSpPr>
        <p:spPr>
          <a:xfrm>
            <a:off x="3339177" y="4059421"/>
            <a:ext cx="7954162" cy="187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3">
            <a:extLst>
              <a:ext uri="{FF2B5EF4-FFF2-40B4-BE49-F238E27FC236}">
                <a16:creationId xmlns:a16="http://schemas.microsoft.com/office/drawing/2014/main" id="{5BCCCADF-2D1F-8C40-A685-04FC68D3134C}"/>
              </a:ext>
            </a:extLst>
          </p:cNvPr>
          <p:cNvSpPr>
            <a:spLocks noGrp="1"/>
          </p:cNvSpPr>
          <p:nvPr>
            <p:ph type="body" sz="quarter" idx="19" hasCustomPrompt="1"/>
          </p:nvPr>
        </p:nvSpPr>
        <p:spPr>
          <a:xfrm>
            <a:off x="3754159" y="4311767"/>
            <a:ext cx="7239001" cy="1295401"/>
          </a:xfrm>
        </p:spPr>
        <p:txBody>
          <a:bodyPr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pic>
        <p:nvPicPr>
          <p:cNvPr id="11" name="Grafik 10">
            <a:extLst>
              <a:ext uri="{FF2B5EF4-FFF2-40B4-BE49-F238E27FC236}">
                <a16:creationId xmlns:a16="http://schemas.microsoft.com/office/drawing/2014/main" id="{69347A86-09D1-254B-989F-BCF4EF66C0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9" name="Grafik 18">
            <a:extLst>
              <a:ext uri="{FF2B5EF4-FFF2-40B4-BE49-F238E27FC236}">
                <a16:creationId xmlns:a16="http://schemas.microsoft.com/office/drawing/2014/main" id="{BBD2AFF8-67F2-8046-9464-F472FC92753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20" name="Titel 12">
            <a:extLst>
              <a:ext uri="{FF2B5EF4-FFF2-40B4-BE49-F238E27FC236}">
                <a16:creationId xmlns:a16="http://schemas.microsoft.com/office/drawing/2014/main" id="{521332B4-5B8C-9D4C-A4F2-6B905BBDDE90}"/>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21" name="Textplatzhalter 3">
            <a:extLst>
              <a:ext uri="{FF2B5EF4-FFF2-40B4-BE49-F238E27FC236}">
                <a16:creationId xmlns:a16="http://schemas.microsoft.com/office/drawing/2014/main" id="{EDADB931-0AA3-234C-A318-7F86217E49A1}"/>
              </a:ext>
            </a:extLst>
          </p:cNvPr>
          <p:cNvSpPr>
            <a:spLocks noGrp="1"/>
          </p:cNvSpPr>
          <p:nvPr>
            <p:ph type="body" sz="quarter" idx="20"/>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3212442389"/>
      </p:ext>
    </p:extLst>
  </p:cSld>
  <p:clrMapOvr>
    <a:masterClrMapping/>
  </p:clrMapOvr>
  <p:transition spd="slow">
    <p:fade/>
  </p:transition>
  <p:extLst>
    <p:ext uri="{DCECCB84-F9BA-43D5-87BE-67443E8EF086}">
      <p15:sldGuideLst xmlns:p15="http://schemas.microsoft.com/office/powerpoint/2012/main">
        <p15:guide id="1" orient="horz" pos="333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leine Bilder und Text hell_stacke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cxnSp>
        <p:nvCxnSpPr>
          <p:cNvPr id="14" name="Gerade Verbindung 13">
            <a:extLst>
              <a:ext uri="{FF2B5EF4-FFF2-40B4-BE49-F238E27FC236}">
                <a16:creationId xmlns:a16="http://schemas.microsoft.com/office/drawing/2014/main" id="{2DAB0110-67B1-3943-BDD0-E9D8B6E575F0}"/>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323ECE56-03CB-3D4D-B34E-2D464A8F5B25}"/>
              </a:ext>
            </a:extLst>
          </p:cNvPr>
          <p:cNvSpPr/>
          <p:nvPr userDrawn="1"/>
        </p:nvSpPr>
        <p:spPr>
          <a:xfrm>
            <a:off x="3318817" y="1957453"/>
            <a:ext cx="7954162" cy="1870376"/>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platzhalter 3">
            <a:extLst>
              <a:ext uri="{FF2B5EF4-FFF2-40B4-BE49-F238E27FC236}">
                <a16:creationId xmlns:a16="http://schemas.microsoft.com/office/drawing/2014/main" id="{C510EC0E-4152-6549-A8B2-DFB5D2DFA25D}"/>
              </a:ext>
            </a:extLst>
          </p:cNvPr>
          <p:cNvSpPr>
            <a:spLocks noGrp="1"/>
          </p:cNvSpPr>
          <p:nvPr>
            <p:ph type="body" sz="quarter" idx="12" hasCustomPrompt="1"/>
          </p:nvPr>
        </p:nvSpPr>
        <p:spPr>
          <a:xfrm>
            <a:off x="3733799" y="2209799"/>
            <a:ext cx="7239001" cy="1295401"/>
          </a:xfrm>
        </p:spPr>
        <p:txBody>
          <a:bodyPr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Bildplatzhalter 4">
            <a:extLst>
              <a:ext uri="{FF2B5EF4-FFF2-40B4-BE49-F238E27FC236}">
                <a16:creationId xmlns:a16="http://schemas.microsoft.com/office/drawing/2014/main" id="{DFEBA8D6-F929-534E-9992-391AA89ED868}"/>
              </a:ext>
            </a:extLst>
          </p:cNvPr>
          <p:cNvSpPr>
            <a:spLocks noGrp="1"/>
          </p:cNvSpPr>
          <p:nvPr>
            <p:ph type="pic" sz="quarter" idx="16"/>
          </p:nvPr>
        </p:nvSpPr>
        <p:spPr>
          <a:xfrm>
            <a:off x="875794" y="1957453"/>
            <a:ext cx="2443023" cy="1870376"/>
          </a:xfrm>
        </p:spPr>
        <p:txBody>
          <a:bodyPr/>
          <a:lstStyle>
            <a:lvl1pPr>
              <a:defRPr>
                <a:solidFill>
                  <a:schemeClr val="tx2"/>
                </a:solidFill>
              </a:defRPr>
            </a:lvl1pPr>
          </a:lstStyle>
          <a:p>
            <a:r>
              <a:rPr lang="de-DE"/>
              <a:t>Bild durch Klicken auf Symbol hinzufügen</a:t>
            </a:r>
            <a:endParaRPr lang="en-GB"/>
          </a:p>
        </p:txBody>
      </p:sp>
      <p:sp>
        <p:nvSpPr>
          <p:cNvPr id="16" name="Bildplatzhalter 4">
            <a:extLst>
              <a:ext uri="{FF2B5EF4-FFF2-40B4-BE49-F238E27FC236}">
                <a16:creationId xmlns:a16="http://schemas.microsoft.com/office/drawing/2014/main" id="{2F8B0F59-981F-F24B-8192-A8D8A879E1CC}"/>
              </a:ext>
            </a:extLst>
          </p:cNvPr>
          <p:cNvSpPr>
            <a:spLocks noGrp="1"/>
          </p:cNvSpPr>
          <p:nvPr>
            <p:ph type="pic" sz="quarter" idx="17"/>
          </p:nvPr>
        </p:nvSpPr>
        <p:spPr>
          <a:xfrm>
            <a:off x="888997" y="4062692"/>
            <a:ext cx="2443023" cy="1869164"/>
          </a:xfrm>
        </p:spPr>
        <p:txBody>
          <a:bodyPr/>
          <a:lstStyle>
            <a:lvl1pPr>
              <a:defRPr>
                <a:solidFill>
                  <a:schemeClr val="tx2"/>
                </a:solidFill>
              </a:defRPr>
            </a:lvl1pPr>
          </a:lstStyle>
          <a:p>
            <a:r>
              <a:rPr lang="de-DE"/>
              <a:t>Bild durch Klicken auf Symbol hinzufügen</a:t>
            </a:r>
            <a:endParaRPr lang="en-GB"/>
          </a:p>
        </p:txBody>
      </p:sp>
      <p:sp>
        <p:nvSpPr>
          <p:cNvPr id="17" name="Rechteck 16">
            <a:extLst>
              <a:ext uri="{FF2B5EF4-FFF2-40B4-BE49-F238E27FC236}">
                <a16:creationId xmlns:a16="http://schemas.microsoft.com/office/drawing/2014/main" id="{1E632BF1-B0FA-9D4B-8E30-CD8C6A14F20B}"/>
              </a:ext>
            </a:extLst>
          </p:cNvPr>
          <p:cNvSpPr/>
          <p:nvPr userDrawn="1"/>
        </p:nvSpPr>
        <p:spPr>
          <a:xfrm>
            <a:off x="3339177" y="4059421"/>
            <a:ext cx="7954162" cy="1870376"/>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3">
            <a:extLst>
              <a:ext uri="{FF2B5EF4-FFF2-40B4-BE49-F238E27FC236}">
                <a16:creationId xmlns:a16="http://schemas.microsoft.com/office/drawing/2014/main" id="{187D3C79-D421-154F-A6F7-5617260A7AB0}"/>
              </a:ext>
            </a:extLst>
          </p:cNvPr>
          <p:cNvSpPr>
            <a:spLocks noGrp="1"/>
          </p:cNvSpPr>
          <p:nvPr>
            <p:ph type="body" sz="quarter" idx="19" hasCustomPrompt="1"/>
          </p:nvPr>
        </p:nvSpPr>
        <p:spPr>
          <a:xfrm>
            <a:off x="3754159" y="4311767"/>
            <a:ext cx="7239001" cy="1295401"/>
          </a:xfrm>
        </p:spPr>
        <p:txBody>
          <a:bodyPr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Titel 12">
            <a:extLst>
              <a:ext uri="{FF2B5EF4-FFF2-40B4-BE49-F238E27FC236}">
                <a16:creationId xmlns:a16="http://schemas.microsoft.com/office/drawing/2014/main" id="{81753263-F31E-5F48-B76C-6BEB2A397B45}"/>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9" name="Textplatzhalter 3">
            <a:extLst>
              <a:ext uri="{FF2B5EF4-FFF2-40B4-BE49-F238E27FC236}">
                <a16:creationId xmlns:a16="http://schemas.microsoft.com/office/drawing/2014/main" id="{58A391F1-1079-FA4C-A6C9-D4BD065E5A51}"/>
              </a:ext>
            </a:extLst>
          </p:cNvPr>
          <p:cNvSpPr>
            <a:spLocks noGrp="1"/>
          </p:cNvSpPr>
          <p:nvPr>
            <p:ph type="body" sz="quarter" idx="20"/>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2244579174"/>
      </p:ext>
    </p:extLst>
  </p:cSld>
  <p:clrMapOvr>
    <a:masterClrMapping/>
  </p:clrMapOvr>
  <p:transition spd="slow">
    <p:fade/>
  </p:transition>
  <p:extLst>
    <p:ext uri="{DCECCB84-F9BA-43D5-87BE-67443E8EF086}">
      <p15:sldGuideLst xmlns:p15="http://schemas.microsoft.com/office/powerpoint/2012/main">
        <p15:guide id="1" orient="horz" pos="333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ontakt 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Gerade Verbindung 13">
            <a:extLst>
              <a:ext uri="{FF2B5EF4-FFF2-40B4-BE49-F238E27FC236}">
                <a16:creationId xmlns:a16="http://schemas.microsoft.com/office/drawing/2014/main" id="{2DAB0110-67B1-3943-BDD0-E9D8B6E575F0}"/>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0FE3F680-3B0B-2D46-AD63-173C9FB288CA}"/>
              </a:ext>
            </a:extLst>
          </p:cNvPr>
          <p:cNvSpPr txBox="1"/>
          <p:nvPr userDrawn="1"/>
        </p:nvSpPr>
        <p:spPr>
          <a:xfrm>
            <a:off x="887278" y="4038600"/>
            <a:ext cx="10393498" cy="1477895"/>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400"/>
              </a:spcAft>
              <a:buClr>
                <a:srgbClr val="C2A96C"/>
              </a:buClr>
              <a:buSzTx/>
              <a:buFont typeface="Arial"/>
              <a:buNone/>
              <a:tabLst/>
              <a:defRPr/>
            </a:pPr>
            <a:r>
              <a:rPr kumimoji="0" lang="de-DE" sz="1800" b="1" i="0" u="none" strike="noStrike" kern="1200" cap="none" spc="0" normalizeH="0" baseline="0" noProof="0" err="1">
                <a:ln>
                  <a:noFill/>
                </a:ln>
                <a:solidFill>
                  <a:schemeClr val="bg1"/>
                </a:solidFill>
                <a:effectLst/>
                <a:uLnTx/>
                <a:uFillTx/>
                <a:latin typeface="Helvetica" pitchFamily="2" charset="0"/>
              </a:rPr>
              <a:t>Incrementum</a:t>
            </a:r>
            <a:r>
              <a:rPr kumimoji="0" lang="de-DE" sz="1800" b="1" i="0" u="none" strike="noStrike" kern="1200" cap="none" spc="0" normalizeH="0" baseline="0" noProof="0">
                <a:ln>
                  <a:noFill/>
                </a:ln>
                <a:solidFill>
                  <a:schemeClr val="bg1"/>
                </a:solidFill>
                <a:effectLst/>
                <a:uLnTx/>
                <a:uFillTx/>
                <a:latin typeface="Helvetica" pitchFamily="2" charset="0"/>
              </a:rPr>
              <a:t> AG</a:t>
            </a: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r>
              <a:rPr kumimoji="0" lang="de-DE" sz="1600" b="0" i="0" u="none" strike="noStrike" kern="1200" cap="none" spc="0" normalizeH="0" baseline="0" noProof="0">
                <a:ln>
                  <a:noFill/>
                </a:ln>
                <a:solidFill>
                  <a:schemeClr val="bg1"/>
                </a:solidFill>
                <a:effectLst/>
                <a:uLnTx/>
                <a:uFillTx/>
                <a:latin typeface="Helvetica" pitchFamily="2" charset="0"/>
              </a:rPr>
              <a:t>Im alten Riet 153</a:t>
            </a: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r>
              <a:rPr kumimoji="0" lang="de-DE" sz="1600" b="0" i="0" u="none" strike="noStrike" kern="1200" cap="none" spc="0" normalizeH="0" baseline="0" noProof="0">
                <a:ln>
                  <a:noFill/>
                </a:ln>
                <a:solidFill>
                  <a:schemeClr val="bg1"/>
                </a:solidFill>
                <a:effectLst/>
                <a:uLnTx/>
                <a:uFillTx/>
                <a:latin typeface="Helvetica" pitchFamily="2" charset="0"/>
              </a:rPr>
              <a:t>9494 – </a:t>
            </a:r>
            <a:r>
              <a:rPr kumimoji="0" lang="de-DE" sz="1600" b="0" i="0" u="none" strike="noStrike" kern="1200" cap="none" spc="0" normalizeH="0" baseline="0" noProof="0" err="1">
                <a:ln>
                  <a:noFill/>
                </a:ln>
                <a:solidFill>
                  <a:schemeClr val="bg1"/>
                </a:solidFill>
                <a:effectLst/>
                <a:uLnTx/>
                <a:uFillTx/>
                <a:latin typeface="Helvetica" pitchFamily="2" charset="0"/>
              </a:rPr>
              <a:t>Schaan</a:t>
            </a:r>
            <a:r>
              <a:rPr kumimoji="0" lang="de-DE" sz="1600" b="0" i="0" u="none" strike="noStrike" kern="1200" cap="none" spc="0" normalizeH="0" baseline="0" noProof="0">
                <a:ln>
                  <a:noFill/>
                </a:ln>
                <a:solidFill>
                  <a:schemeClr val="bg1"/>
                </a:solidFill>
                <a:effectLst/>
                <a:uLnTx/>
                <a:uFillTx/>
                <a:latin typeface="Helvetica" pitchFamily="2" charset="0"/>
              </a:rPr>
              <a:t>/Liechtenstein</a:t>
            </a: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r>
              <a:rPr kumimoji="0" lang="de-DE" sz="1600" b="0" i="0" u="none" strike="noStrike" kern="1200" cap="none" spc="0" normalizeH="0" baseline="0" noProof="0" err="1">
                <a:ln>
                  <a:noFill/>
                </a:ln>
                <a:solidFill>
                  <a:schemeClr val="bg1"/>
                </a:solidFill>
                <a:effectLst/>
                <a:uLnTx/>
                <a:uFillTx/>
                <a:latin typeface="Helvetica" pitchFamily="2" charset="0"/>
              </a:rPr>
              <a:t>ingoldwetrust@incrementum.li</a:t>
            </a:r>
            <a:endParaRPr kumimoji="0" lang="de-DE" sz="1600" b="0" i="0" u="none" strike="noStrike" kern="1200" cap="none" spc="0" normalizeH="0" baseline="0" noProof="0">
              <a:ln>
                <a:noFill/>
              </a:ln>
              <a:solidFill>
                <a:schemeClr val="bg1"/>
              </a:solidFill>
              <a:effectLst/>
              <a:uLnTx/>
              <a:uFillTx/>
              <a:latin typeface="Helvetica" pitchFamily="2" charset="0"/>
            </a:endParaRP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endParaRPr kumimoji="0" lang="de-DE" sz="1600" b="0" i="0" u="none" strike="noStrike" kern="1200" cap="none" spc="0" normalizeH="0" baseline="0" noProof="0">
              <a:ln>
                <a:noFill/>
              </a:ln>
              <a:solidFill>
                <a:schemeClr val="bg1"/>
              </a:solidFill>
              <a:effectLst/>
              <a:uLnTx/>
              <a:uFillTx/>
              <a:latin typeface="Helvetica" pitchFamily="2" charset="0"/>
            </a:endParaRP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r>
              <a:rPr kumimoji="0" lang="de-DE" sz="1600" b="1" i="0" u="none" strike="noStrike" kern="1200" cap="none" spc="0" normalizeH="0" baseline="0" noProof="0">
                <a:ln>
                  <a:noFill/>
                </a:ln>
                <a:solidFill>
                  <a:schemeClr val="accent1"/>
                </a:solidFill>
                <a:effectLst/>
                <a:uLnTx/>
                <a:uFillTx/>
                <a:latin typeface="Helvetica" pitchFamily="2" charset="0"/>
                <a:hlinkClick r:id="rId3">
                  <a:extLst>
                    <a:ext uri="{A12FA001-AC4F-418D-AE19-62706E023703}">
                      <ahyp:hlinkClr xmlns:ahyp="http://schemas.microsoft.com/office/drawing/2018/hyperlinkcolor" val="tx"/>
                    </a:ext>
                  </a:extLst>
                </a:hlinkClick>
              </a:rPr>
              <a:t>www.incrementum.li</a:t>
            </a:r>
            <a:endParaRPr kumimoji="0" lang="de-DE" sz="1600" b="1" i="0" u="none" strike="noStrike" kern="1200" cap="none" spc="0" normalizeH="0" baseline="0" noProof="0">
              <a:ln>
                <a:noFill/>
              </a:ln>
              <a:solidFill>
                <a:schemeClr val="accent1"/>
              </a:solidFill>
              <a:effectLst/>
              <a:uLnTx/>
              <a:uFillTx/>
              <a:latin typeface="Helvetica" pitchFamily="2" charset="0"/>
            </a:endParaRP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r>
              <a:rPr kumimoji="0" lang="de-DE" sz="1600" b="1" i="0" u="none" strike="noStrike" kern="1200" cap="none" spc="0" normalizeH="0" baseline="0" noProof="0">
                <a:ln>
                  <a:noFill/>
                </a:ln>
                <a:solidFill>
                  <a:schemeClr val="accent1"/>
                </a:solidFill>
                <a:effectLst/>
                <a:uLnTx/>
                <a:uFillTx/>
                <a:latin typeface="Helvetica" pitchFamily="2" charset="0"/>
                <a:hlinkClick r:id="rId4">
                  <a:extLst>
                    <a:ext uri="{A12FA001-AC4F-418D-AE19-62706E023703}">
                      <ahyp:hlinkClr xmlns:ahyp="http://schemas.microsoft.com/office/drawing/2018/hyperlinkcolor" val="tx"/>
                    </a:ext>
                  </a:extLst>
                </a:hlinkClick>
              </a:rPr>
              <a:t>ingoldwetrust.report</a:t>
            </a:r>
            <a:endParaRPr kumimoji="0" lang="de-DE" sz="1600" b="1" i="0" u="none" strike="noStrike" kern="1200" cap="none" spc="0" normalizeH="0" baseline="0" noProof="0">
              <a:ln>
                <a:noFill/>
              </a:ln>
              <a:solidFill>
                <a:schemeClr val="accent1"/>
              </a:solidFill>
              <a:effectLst/>
              <a:uLnTx/>
              <a:uFillTx/>
              <a:latin typeface="Helvetica" pitchFamily="2" charset="0"/>
            </a:endParaRPr>
          </a:p>
        </p:txBody>
      </p:sp>
      <p:sp>
        <p:nvSpPr>
          <p:cNvPr id="2" name="Textfeld 1">
            <a:extLst>
              <a:ext uri="{FF2B5EF4-FFF2-40B4-BE49-F238E27FC236}">
                <a16:creationId xmlns:a16="http://schemas.microsoft.com/office/drawing/2014/main" id="{6A0B4A6E-A355-6947-B4FD-02470A371149}"/>
              </a:ext>
            </a:extLst>
          </p:cNvPr>
          <p:cNvSpPr txBox="1"/>
          <p:nvPr userDrawn="1"/>
        </p:nvSpPr>
        <p:spPr>
          <a:xfrm>
            <a:off x="7447280" y="3505200"/>
            <a:ext cx="0" cy="0"/>
          </a:xfrm>
          <a:prstGeom prst="rect">
            <a:avLst/>
          </a:prstGeom>
          <a:noFill/>
        </p:spPr>
        <p:txBody>
          <a:bodyPr wrap="non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sp>
        <p:nvSpPr>
          <p:cNvPr id="3" name="Textfeld 2">
            <a:extLst>
              <a:ext uri="{FF2B5EF4-FFF2-40B4-BE49-F238E27FC236}">
                <a16:creationId xmlns:a16="http://schemas.microsoft.com/office/drawing/2014/main" id="{6DE5A3BC-4C75-1D4F-8A3B-2BDBD64AC366}"/>
              </a:ext>
            </a:extLst>
          </p:cNvPr>
          <p:cNvSpPr txBox="1"/>
          <p:nvPr userDrawn="1"/>
        </p:nvSpPr>
        <p:spPr>
          <a:xfrm>
            <a:off x="7416800" y="3434080"/>
            <a:ext cx="0" cy="0"/>
          </a:xfrm>
          <a:prstGeom prst="rect">
            <a:avLst/>
          </a:prstGeom>
          <a:noFill/>
        </p:spPr>
        <p:txBody>
          <a:bodyPr wrap="none" lIns="0" tIns="0" rIns="0" bIns="0" rtlCol="0">
            <a:noAutofit/>
          </a:bodyPr>
          <a:lstStyle/>
          <a:p>
            <a:pPr marL="139700" indent="-139700">
              <a:buClr>
                <a:srgbClr val="C2A96C"/>
              </a:buClr>
              <a:buFont typeface="Arial" charset="0"/>
              <a:buChar char="•"/>
              <a:tabLst/>
            </a:pPr>
            <a:endParaRPr lang="de-DE" sz="1400" err="1">
              <a:solidFill>
                <a:srgbClr val="2F426B"/>
              </a:solidFill>
              <a:latin typeface="Georgia" charset="0"/>
              <a:ea typeface="Georgia" charset="0"/>
              <a:cs typeface="Georgia" charset="0"/>
            </a:endParaRPr>
          </a:p>
        </p:txBody>
      </p:sp>
      <p:pic>
        <p:nvPicPr>
          <p:cNvPr id="15" name="Grafik 14">
            <a:extLst>
              <a:ext uri="{FF2B5EF4-FFF2-40B4-BE49-F238E27FC236}">
                <a16:creationId xmlns:a16="http://schemas.microsoft.com/office/drawing/2014/main" id="{C846D723-DF94-5B4F-96C0-5855AAC1C46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499147" y="1562332"/>
            <a:ext cx="3193705" cy="1492009"/>
          </a:xfrm>
          <a:prstGeom prst="rect">
            <a:avLst/>
          </a:prstGeom>
        </p:spPr>
      </p:pic>
      <p:pic>
        <p:nvPicPr>
          <p:cNvPr id="19" name="Grafik 18">
            <a:extLst>
              <a:ext uri="{FF2B5EF4-FFF2-40B4-BE49-F238E27FC236}">
                <a16:creationId xmlns:a16="http://schemas.microsoft.com/office/drawing/2014/main" id="{11578B62-FA9D-4643-A454-12560CB245A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20" name="Titel 12">
            <a:extLst>
              <a:ext uri="{FF2B5EF4-FFF2-40B4-BE49-F238E27FC236}">
                <a16:creationId xmlns:a16="http://schemas.microsoft.com/office/drawing/2014/main" id="{6DF59758-993F-E24A-AC97-B61923FC565C}"/>
              </a:ext>
            </a:extLst>
          </p:cNvPr>
          <p:cNvSpPr>
            <a:spLocks noGrp="1"/>
          </p:cNvSpPr>
          <p:nvPr>
            <p:ph type="title"/>
          </p:nvPr>
        </p:nvSpPr>
        <p:spPr>
          <a:xfrm>
            <a:off x="887277" y="163578"/>
            <a:ext cx="9987098" cy="755650"/>
          </a:xfrm>
          <a:prstGeom prst="rect">
            <a:avLst/>
          </a:prstGeom>
        </p:spPr>
        <p:txBody>
          <a:bodyPr lIns="0" tIns="0" rIns="0" bIns="0" anchor="b"/>
          <a:lstStyle>
            <a:lvl1pPr>
              <a:defRPr>
                <a:solidFill>
                  <a:schemeClr val="bg1"/>
                </a:solidFill>
              </a:defRPr>
            </a:lvl1pPr>
          </a:lstStyle>
          <a:p>
            <a:r>
              <a:rPr lang="de-DE"/>
              <a:t>Mastertitelformat bearbeiten</a:t>
            </a:r>
          </a:p>
        </p:txBody>
      </p:sp>
      <p:sp>
        <p:nvSpPr>
          <p:cNvPr id="21" name="Textplatzhalter 3">
            <a:extLst>
              <a:ext uri="{FF2B5EF4-FFF2-40B4-BE49-F238E27FC236}">
                <a16:creationId xmlns:a16="http://schemas.microsoft.com/office/drawing/2014/main" id="{A7830C20-919D-8542-BD3D-0E8399A87072}"/>
              </a:ext>
            </a:extLst>
          </p:cNvPr>
          <p:cNvSpPr>
            <a:spLocks noGrp="1"/>
          </p:cNvSpPr>
          <p:nvPr>
            <p:ph type="body" sz="quarter" idx="12"/>
          </p:nvPr>
        </p:nvSpPr>
        <p:spPr>
          <a:xfrm>
            <a:off x="887276" y="919228"/>
            <a:ext cx="9987757" cy="282575"/>
          </a:xfrm>
        </p:spPr>
        <p:txBody>
          <a:bodyPr anchor="t"/>
          <a:lstStyle>
            <a:lvl1pPr marL="0" indent="0">
              <a:buNone/>
              <a:defRPr b="1">
                <a:solidFill>
                  <a:schemeClr val="bg1"/>
                </a:solidFill>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1208488347"/>
      </p:ext>
    </p:extLst>
  </p:cSld>
  <p:clrMapOvr>
    <a:masterClrMapping/>
  </p:clrMapOvr>
  <p:transition spd="slow">
    <p:fade/>
  </p:transition>
  <p:extLst>
    <p:ext uri="{DCECCB84-F9BA-43D5-87BE-67443E8EF086}">
      <p15:sldGuideLst xmlns:p15="http://schemas.microsoft.com/office/powerpoint/2012/main">
        <p15:guide id="1" orient="horz" pos="333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ntakt hell">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cxnSp>
        <p:nvCxnSpPr>
          <p:cNvPr id="14" name="Gerade Verbindung 13">
            <a:extLst>
              <a:ext uri="{FF2B5EF4-FFF2-40B4-BE49-F238E27FC236}">
                <a16:creationId xmlns:a16="http://schemas.microsoft.com/office/drawing/2014/main" id="{2DAB0110-67B1-3943-BDD0-E9D8B6E575F0}"/>
              </a:ext>
            </a:extLst>
          </p:cNvPr>
          <p:cNvCxnSpPr/>
          <p:nvPr userDrawn="1"/>
        </p:nvCxnSpPr>
        <p:spPr>
          <a:xfrm>
            <a:off x="887277" y="1341502"/>
            <a:ext cx="10393498"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0FE3F680-3B0B-2D46-AD63-173C9FB288CA}"/>
              </a:ext>
            </a:extLst>
          </p:cNvPr>
          <p:cNvSpPr txBox="1"/>
          <p:nvPr userDrawn="1"/>
        </p:nvSpPr>
        <p:spPr>
          <a:xfrm>
            <a:off x="887278" y="4038600"/>
            <a:ext cx="10393498" cy="1911350"/>
          </a:xfrm>
          <a:prstGeom prst="rect">
            <a:avLst/>
          </a:prstGeom>
          <a:noFill/>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400"/>
              </a:spcAft>
              <a:buClr>
                <a:srgbClr val="C2A96C"/>
              </a:buClr>
              <a:buSzTx/>
              <a:buFont typeface="Arial"/>
              <a:buNone/>
              <a:tabLst/>
              <a:defRPr/>
            </a:pPr>
            <a:r>
              <a:rPr kumimoji="0" lang="de-DE" sz="1800" b="1" i="0" u="none" strike="noStrike" kern="1200" cap="none" spc="0" normalizeH="0" baseline="0" noProof="0" err="1">
                <a:ln>
                  <a:noFill/>
                </a:ln>
                <a:solidFill>
                  <a:schemeClr val="tx2"/>
                </a:solidFill>
                <a:effectLst/>
                <a:uLnTx/>
                <a:uFillTx/>
                <a:latin typeface="Helvetica" pitchFamily="2" charset="0"/>
              </a:rPr>
              <a:t>Incrementum</a:t>
            </a:r>
            <a:r>
              <a:rPr kumimoji="0" lang="de-DE" sz="1800" b="1" i="0" u="none" strike="noStrike" kern="1200" cap="none" spc="0" normalizeH="0" baseline="0" noProof="0">
                <a:ln>
                  <a:noFill/>
                </a:ln>
                <a:solidFill>
                  <a:schemeClr val="tx2"/>
                </a:solidFill>
                <a:effectLst/>
                <a:uLnTx/>
                <a:uFillTx/>
                <a:latin typeface="Helvetica" pitchFamily="2" charset="0"/>
              </a:rPr>
              <a:t> AG</a:t>
            </a: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r>
              <a:rPr kumimoji="0" lang="de-DE" sz="1600" b="0" i="0" u="none" strike="noStrike" kern="1200" cap="none" spc="0" normalizeH="0" baseline="0" noProof="0">
                <a:ln>
                  <a:noFill/>
                </a:ln>
                <a:solidFill>
                  <a:schemeClr val="tx2"/>
                </a:solidFill>
                <a:effectLst/>
                <a:uLnTx/>
                <a:uFillTx/>
                <a:latin typeface="Helvetica" pitchFamily="2" charset="0"/>
              </a:rPr>
              <a:t>Im alten Riet 102</a:t>
            </a: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r>
              <a:rPr kumimoji="0" lang="de-DE" sz="1600" b="0" i="0" u="none" strike="noStrike" kern="1200" cap="none" spc="0" normalizeH="0" baseline="0" noProof="0">
                <a:ln>
                  <a:noFill/>
                </a:ln>
                <a:solidFill>
                  <a:schemeClr val="tx2"/>
                </a:solidFill>
                <a:effectLst/>
                <a:uLnTx/>
                <a:uFillTx/>
                <a:latin typeface="Helvetica" pitchFamily="2" charset="0"/>
              </a:rPr>
              <a:t>9494 – </a:t>
            </a:r>
            <a:r>
              <a:rPr kumimoji="0" lang="de-DE" sz="1600" b="0" i="0" u="none" strike="noStrike" kern="1200" cap="none" spc="0" normalizeH="0" baseline="0" noProof="0" err="1">
                <a:ln>
                  <a:noFill/>
                </a:ln>
                <a:solidFill>
                  <a:schemeClr val="tx2"/>
                </a:solidFill>
                <a:effectLst/>
                <a:uLnTx/>
                <a:uFillTx/>
                <a:latin typeface="Helvetica" pitchFamily="2" charset="0"/>
              </a:rPr>
              <a:t>Schaan</a:t>
            </a:r>
            <a:r>
              <a:rPr kumimoji="0" lang="de-DE" sz="1600" b="0" i="0" u="none" strike="noStrike" kern="1200" cap="none" spc="0" normalizeH="0" baseline="0" noProof="0">
                <a:ln>
                  <a:noFill/>
                </a:ln>
                <a:solidFill>
                  <a:schemeClr val="tx2"/>
                </a:solidFill>
                <a:effectLst/>
                <a:uLnTx/>
                <a:uFillTx/>
                <a:latin typeface="Helvetica" pitchFamily="2" charset="0"/>
              </a:rPr>
              <a:t>/Liechtenstein</a:t>
            </a: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r>
              <a:rPr kumimoji="0" lang="de-DE" sz="1600" b="0" i="0" u="none" strike="noStrike" kern="1200" cap="none" spc="0" normalizeH="0" baseline="0" noProof="0" err="1">
                <a:ln>
                  <a:noFill/>
                </a:ln>
                <a:solidFill>
                  <a:schemeClr val="tx2"/>
                </a:solidFill>
                <a:effectLst/>
                <a:uLnTx/>
                <a:uFillTx/>
                <a:latin typeface="Helvetica" pitchFamily="2" charset="0"/>
              </a:rPr>
              <a:t>ingoldwetrust@incrementum.li</a:t>
            </a:r>
            <a:endParaRPr kumimoji="0" lang="de-DE" sz="1600" b="0" i="0" u="none" strike="noStrike" kern="1200" cap="none" spc="0" normalizeH="0" baseline="0" noProof="0">
              <a:ln>
                <a:noFill/>
              </a:ln>
              <a:solidFill>
                <a:schemeClr val="tx2"/>
              </a:solidFill>
              <a:effectLst/>
              <a:uLnTx/>
              <a:uFillTx/>
              <a:latin typeface="Helvetica" pitchFamily="2" charset="0"/>
            </a:endParaRP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endParaRPr kumimoji="0" lang="de-DE" sz="1600" b="0" i="0" u="none" strike="noStrike" kern="1200" cap="none" spc="0" normalizeH="0" baseline="0" noProof="0">
              <a:ln>
                <a:noFill/>
              </a:ln>
              <a:solidFill>
                <a:schemeClr val="bg1"/>
              </a:solidFill>
              <a:effectLst/>
              <a:uLnTx/>
              <a:uFillTx/>
              <a:latin typeface="Helvetica" pitchFamily="2" charset="0"/>
            </a:endParaRP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r>
              <a:rPr kumimoji="0" lang="de-DE" sz="1600" b="1" i="0" u="none" strike="noStrike" kern="1200" cap="none" spc="0" normalizeH="0" baseline="0" noProof="0">
                <a:ln>
                  <a:noFill/>
                </a:ln>
                <a:solidFill>
                  <a:schemeClr val="accent1"/>
                </a:solidFill>
                <a:effectLst/>
                <a:uLnTx/>
                <a:uFillTx/>
                <a:latin typeface="Helvetica" pitchFamily="2" charset="0"/>
                <a:hlinkClick r:id="rId3">
                  <a:extLst>
                    <a:ext uri="{A12FA001-AC4F-418D-AE19-62706E023703}">
                      <ahyp:hlinkClr xmlns:ahyp="http://schemas.microsoft.com/office/drawing/2018/hyperlinkcolor" val="tx"/>
                    </a:ext>
                  </a:extLst>
                </a:hlinkClick>
              </a:rPr>
              <a:t>www.incrementum.li</a:t>
            </a:r>
            <a:endParaRPr kumimoji="0" lang="de-DE" sz="1600" b="1" i="0" u="none" strike="noStrike" kern="1200" cap="none" spc="0" normalizeH="0" baseline="0" noProof="0">
              <a:ln>
                <a:noFill/>
              </a:ln>
              <a:solidFill>
                <a:schemeClr val="accent1"/>
              </a:solidFill>
              <a:effectLst/>
              <a:uLnTx/>
              <a:uFillTx/>
              <a:latin typeface="Helvetica" pitchFamily="2" charset="0"/>
            </a:endParaRPr>
          </a:p>
          <a:p>
            <a:pPr marL="0" marR="0" lvl="0" indent="0" algn="ctr" defTabSz="914400" rtl="0" eaLnBrk="1" fontAlgn="auto" latinLnBrk="0" hangingPunct="1">
              <a:lnSpc>
                <a:spcPct val="100000"/>
              </a:lnSpc>
              <a:spcBef>
                <a:spcPts val="0"/>
              </a:spcBef>
              <a:spcAft>
                <a:spcPts val="400"/>
              </a:spcAft>
              <a:buClr>
                <a:srgbClr val="C2A96C"/>
              </a:buClr>
              <a:buSzTx/>
              <a:buFont typeface="Arial"/>
              <a:buNone/>
              <a:tabLst/>
              <a:defRPr/>
            </a:pPr>
            <a:r>
              <a:rPr kumimoji="0" lang="de-DE" sz="1600" b="1" i="0" u="none" strike="noStrike" kern="1200" cap="none" spc="0" normalizeH="0" baseline="0" noProof="0">
                <a:ln>
                  <a:noFill/>
                </a:ln>
                <a:solidFill>
                  <a:schemeClr val="accent1"/>
                </a:solidFill>
                <a:effectLst/>
                <a:uLnTx/>
                <a:uFillTx/>
                <a:latin typeface="Helvetica" pitchFamily="2" charset="0"/>
                <a:hlinkClick r:id="rId4">
                  <a:extLst>
                    <a:ext uri="{A12FA001-AC4F-418D-AE19-62706E023703}">
                      <ahyp:hlinkClr xmlns:ahyp="http://schemas.microsoft.com/office/drawing/2018/hyperlinkcolor" val="tx"/>
                    </a:ext>
                  </a:extLst>
                </a:hlinkClick>
              </a:rPr>
              <a:t>ingoldwetrust.report</a:t>
            </a:r>
            <a:endParaRPr kumimoji="0" lang="de-DE" sz="1600" b="1" i="0" u="none" strike="noStrike" kern="1200" cap="none" spc="0" normalizeH="0" baseline="0" noProof="0">
              <a:ln>
                <a:noFill/>
              </a:ln>
              <a:solidFill>
                <a:schemeClr val="accent1"/>
              </a:solidFill>
              <a:effectLst/>
              <a:uLnTx/>
              <a:uFillTx/>
              <a:latin typeface="Helvetica" pitchFamily="2" charset="0"/>
            </a:endParaRPr>
          </a:p>
        </p:txBody>
      </p:sp>
      <p:pic>
        <p:nvPicPr>
          <p:cNvPr id="7" name="Grafik 6">
            <a:extLst>
              <a:ext uri="{FF2B5EF4-FFF2-40B4-BE49-F238E27FC236}">
                <a16:creationId xmlns:a16="http://schemas.microsoft.com/office/drawing/2014/main" id="{5D0784DE-FCC5-F44D-98FC-47D4CBC6B96F}"/>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94002" y="1569914"/>
            <a:ext cx="3203996" cy="1492010"/>
          </a:xfrm>
          <a:prstGeom prst="rect">
            <a:avLst/>
          </a:prstGeom>
        </p:spPr>
      </p:pic>
      <p:sp>
        <p:nvSpPr>
          <p:cNvPr id="9" name="Titel 12">
            <a:extLst>
              <a:ext uri="{FF2B5EF4-FFF2-40B4-BE49-F238E27FC236}">
                <a16:creationId xmlns:a16="http://schemas.microsoft.com/office/drawing/2014/main" id="{06CD6E1D-6090-3E45-A101-3597CEAEDD22}"/>
              </a:ext>
            </a:extLst>
          </p:cNvPr>
          <p:cNvSpPr>
            <a:spLocks noGrp="1"/>
          </p:cNvSpPr>
          <p:nvPr>
            <p:ph type="title"/>
          </p:nvPr>
        </p:nvSpPr>
        <p:spPr>
          <a:xfrm>
            <a:off x="887277" y="163578"/>
            <a:ext cx="9996623" cy="755650"/>
          </a:xfrm>
          <a:prstGeom prst="rect">
            <a:avLst/>
          </a:prstGeom>
        </p:spPr>
        <p:txBody>
          <a:bodyPr lIns="0" tIns="0" rIns="0" bIns="0" anchor="b"/>
          <a:lstStyle/>
          <a:p>
            <a:r>
              <a:rPr lang="de-DE"/>
              <a:t>Mastertitelformat bearbeiten</a:t>
            </a:r>
          </a:p>
        </p:txBody>
      </p:sp>
      <p:sp>
        <p:nvSpPr>
          <p:cNvPr id="11" name="Textplatzhalter 3">
            <a:extLst>
              <a:ext uri="{FF2B5EF4-FFF2-40B4-BE49-F238E27FC236}">
                <a16:creationId xmlns:a16="http://schemas.microsoft.com/office/drawing/2014/main" id="{801C7C58-F237-B747-8415-D7E49B09EE9F}"/>
              </a:ext>
            </a:extLst>
          </p:cNvPr>
          <p:cNvSpPr>
            <a:spLocks noGrp="1"/>
          </p:cNvSpPr>
          <p:nvPr>
            <p:ph type="body" sz="quarter" idx="12"/>
          </p:nvPr>
        </p:nvSpPr>
        <p:spPr>
          <a:xfrm>
            <a:off x="887277" y="919228"/>
            <a:ext cx="9996623" cy="282575"/>
          </a:xfrm>
        </p:spPr>
        <p:txBody>
          <a:bodyPr anchor="t"/>
          <a:lstStyle>
            <a:lvl1pPr marL="0" indent="0">
              <a:buNone/>
              <a:defRPr b="1">
                <a:latin typeface="Helvetica" pitchFamily="2" charset="0"/>
              </a:defRPr>
            </a:lvl1pPr>
            <a:lvl2pPr marL="95250" indent="0">
              <a:buNone/>
              <a:defRPr/>
            </a:lvl2pPr>
            <a:lvl3pPr marL="179387" indent="0">
              <a:buNone/>
              <a:defRPr/>
            </a:lvl3pPr>
            <a:lvl4pPr marL="274637" indent="0">
              <a:buNone/>
              <a:defRPr/>
            </a:lvl4pPr>
            <a:lvl5pPr marL="358775" indent="0">
              <a:buNone/>
              <a:defRPr/>
            </a:lvl5pPr>
          </a:lstStyle>
          <a:p>
            <a:pPr lvl="0"/>
            <a:r>
              <a:rPr lang="de-DE"/>
              <a:t>Mastertextformat bearbeiten</a:t>
            </a:r>
          </a:p>
        </p:txBody>
      </p:sp>
    </p:spTree>
    <p:extLst>
      <p:ext uri="{BB962C8B-B14F-4D97-AF65-F5344CB8AC3E}">
        <p14:creationId xmlns:p14="http://schemas.microsoft.com/office/powerpoint/2010/main" val="2836359467"/>
      </p:ext>
    </p:extLst>
  </p:cSld>
  <p:clrMapOvr>
    <a:masterClrMapping/>
  </p:clrMapOvr>
  <p:transition spd="slow">
    <p:fade/>
  </p:transition>
  <p:extLst>
    <p:ext uri="{DCECCB84-F9BA-43D5-87BE-67443E8EF086}">
      <p15:sldGuideLst xmlns:p15="http://schemas.microsoft.com/office/powerpoint/2012/main">
        <p15:guide id="1" orient="horz" pos="333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ED5A-CD0E-4A6D-B0BD-F307D82391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E79B9B-E30E-433D-A9DA-5B03DF9287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0B0D56-CBD2-4EC5-8F83-88F798EA92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FDE91C-C712-4A60-B3DE-300EDFEBE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12AC2-A708-443A-9214-B40E6A755B4F}"/>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158244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folie">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74713" y="908050"/>
            <a:ext cx="10406062" cy="3673475"/>
          </a:xfrm>
          <a:prstGeom prst="rect">
            <a:avLst/>
          </a:prstGeom>
        </p:spPr>
        <p:txBody>
          <a:bodyPr lIns="0" tIns="0" rIns="0" bIns="0" anchor="b" anchorCtr="0"/>
          <a:lstStyle>
            <a:lvl1pPr algn="l">
              <a:defRPr sz="4000" b="1">
                <a:solidFill>
                  <a:schemeClr val="tx2"/>
                </a:solidFill>
              </a:defRPr>
            </a:lvl1pPr>
          </a:lstStyle>
          <a:p>
            <a:r>
              <a:rPr lang="en-US"/>
              <a:t>Click to edit Master title style</a:t>
            </a:r>
            <a:endParaRPr lang="de-DE"/>
          </a:p>
        </p:txBody>
      </p:sp>
      <p:sp>
        <p:nvSpPr>
          <p:cNvPr id="6" name="Textplatzhalter 5"/>
          <p:cNvSpPr>
            <a:spLocks noGrp="1"/>
          </p:cNvSpPr>
          <p:nvPr>
            <p:ph type="body" sz="quarter" idx="10"/>
          </p:nvPr>
        </p:nvSpPr>
        <p:spPr>
          <a:xfrm>
            <a:off x="874713" y="4833938"/>
            <a:ext cx="10406062" cy="1116012"/>
          </a:xfrm>
        </p:spPr>
        <p:txBody>
          <a:bodyPr/>
          <a:lstStyle>
            <a:lvl1pPr marL="0" indent="0">
              <a:lnSpc>
                <a:spcPct val="100000"/>
              </a:lnSpc>
              <a:spcAft>
                <a:spcPts val="0"/>
              </a:spcAft>
              <a:buNone/>
              <a:defRPr sz="2000" b="1">
                <a:solidFill>
                  <a:srgbClr val="C2A96C"/>
                </a:solidFill>
                <a:latin typeface="Helvetica" charset="0"/>
                <a:ea typeface="Helvetica" charset="0"/>
                <a:cs typeface="Helvetica"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de-DE"/>
              <a:t>Mastertextformat bearbeiten</a:t>
            </a:r>
          </a:p>
        </p:txBody>
      </p:sp>
    </p:spTree>
    <p:extLst>
      <p:ext uri="{BB962C8B-B14F-4D97-AF65-F5344CB8AC3E}">
        <p14:creationId xmlns:p14="http://schemas.microsoft.com/office/powerpoint/2010/main" val="441786290"/>
      </p:ext>
    </p:extLst>
  </p:cSld>
  <p:clrMapOvr>
    <a:masterClrMapping/>
  </p:clrMapOvr>
  <p:transition spd="slow">
    <p:fade/>
  </p:transition>
  <p:extLst>
    <p:ext uri="{DCECCB84-F9BA-43D5-87BE-67443E8EF086}">
      <p15:sldGuideLst xmlns:p15="http://schemas.microsoft.com/office/powerpoint/2012/main">
        <p15:guide id="1" orient="horz" pos="288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46E18-A73C-4D3A-9EE4-F0CE7D2259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4BF660-4C88-4E1D-9D5E-D05205CA8A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2E39F-7CC9-4FBC-91D0-1D60F86D5D8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8EE5C5-C064-4C2E-AEE7-075542425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A7DAB-56A9-49E0-8416-90B1AC2D94C7}"/>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2045395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F1DE-05E4-4399-86CC-0412914ACA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A6CF6F-898A-4E36-B0E9-190C77C77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2FAF90-B006-4A7D-8944-D3F02F9F19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0B923C-CC0D-47F1-A35F-9DE2716CD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696A6-92F0-4F15-885D-830595FE2D59}"/>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3192662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30A44-D732-40B2-8987-AED70D212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482FF0-F545-4557-8AED-8619945E0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0DE6E0-8C04-407A-A61B-D6A42C120F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5BD41B-EC3E-4192-9A9C-5ECAD5938B8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C29288-E076-4485-99A8-1AD45F46F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A7A56-C085-46D5-891E-548529EF0EA3}"/>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18764509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AE44-0124-4802-ACA3-1928D85EB4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FC8915-6F75-451C-9D03-6587927B2C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E4E433-CFBC-4F0C-B22A-33A4B764C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306E22-8A70-4831-8636-274BC79739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2843D5-77A5-4A9C-91CA-F58F3171BC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F4C5D2-2B2D-4A6C-93A2-63A2E279CC1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0491D5C-D4F2-4DDC-B950-A85C449C0A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003329-BA32-4AFC-A65C-5E0FE4656C0F}"/>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350429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52391-5193-41E7-B5AF-2812D2D0E2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7553FF-080D-476A-A3E1-26DF6A9C520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5FD971C-BBB9-492B-9DC2-FE1E1DFDFA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E3BEBC-A54E-4D19-AA65-82AAE1A9ABF0}"/>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6555941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A17490-23CB-483E-A802-FA49E18DE5D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779E320-37C1-4D6E-A692-7F24FD4DE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EC1F91-3B9F-4667-85AD-EFDE7F584376}"/>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14435745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BB21B-B401-4D1E-94FB-54EBBA6751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CE812-7897-45BC-96D1-A48EC484F2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CDC6B9-7B30-4FC8-9DEA-0E791A026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F0F96-C5E8-419F-B8E4-FE7C8B5374A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F0C5E0A-8A2E-437F-BD1A-36D2C72D2D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29D34-2D80-4F7F-A436-2AA88CE7C69D}"/>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24191491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8BFA6-8AEA-49A0-8738-D67006895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905307-2808-4CC6-B54E-C0E56D0F17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4BFEAC-818B-427F-B888-64FA035BF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71A97A-D093-4924-8A2C-1DEB06B8E3C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F222913-02CF-4B25-98E3-74C4718F3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54E2C-D99B-4DDB-9741-7F8618BDBFFD}"/>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1325050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AA814-5651-451A-9363-3955C61479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AC542-C902-483F-9518-2D5311BDE9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53BB7-4F71-4276-950F-AC12B3D8D5C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8345967-245A-4ED2-8019-8F2AA56C7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29206-1C10-4484-9EFC-391A9BC46B75}"/>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9720014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829F3-2859-4413-8058-FDAC14128C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F48769-060A-402A-A5F9-504B107B67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051BF-F5B7-4401-8220-80536CE8EBF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94A832-EE86-4F57-82CD-8474AEEEB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01A10-1725-4770-ABDB-1C48AFA9D641}"/>
              </a:ext>
            </a:extLst>
          </p:cNvPr>
          <p:cNvSpPr>
            <a:spLocks noGrp="1"/>
          </p:cNvSpPr>
          <p:nvPr>
            <p:ph type="sldNum" sz="quarter" idx="12"/>
          </p:nvPr>
        </p:nvSpPr>
        <p:spPr/>
        <p:txBody>
          <a:bodyPr/>
          <a:lstStyle/>
          <a:p>
            <a:fld id="{640A0FB2-A8FA-42C5-8260-3B51D1D7FA2A}" type="slidenum">
              <a:rPr lang="en-US" smtClean="0"/>
              <a:t>‹#›</a:t>
            </a:fld>
            <a:endParaRPr lang="en-US"/>
          </a:p>
        </p:txBody>
      </p:sp>
    </p:spTree>
    <p:extLst>
      <p:ext uri="{BB962C8B-B14F-4D97-AF65-F5344CB8AC3E}">
        <p14:creationId xmlns:p14="http://schemas.microsoft.com/office/powerpoint/2010/main" val="410810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eingang_Zitat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74712" y="1557338"/>
            <a:ext cx="10406063" cy="1336286"/>
          </a:xfrm>
          <a:prstGeom prst="rect">
            <a:avLst/>
          </a:prstGeom>
        </p:spPr>
        <p:txBody>
          <a:bodyPr anchor="t" anchorCtr="0"/>
          <a:lstStyle>
            <a:lvl1pPr algn="ctr">
              <a:defRPr sz="4000" b="1">
                <a:solidFill>
                  <a:schemeClr val="accent1"/>
                </a:solidFill>
              </a:defRPr>
            </a:lvl1pPr>
          </a:lstStyle>
          <a:p>
            <a:r>
              <a:rPr lang="en-US"/>
              <a:t>Click to edit Master title style</a:t>
            </a:r>
            <a:br>
              <a:rPr lang="en-US"/>
            </a:br>
            <a:endParaRPr lang="de-DE"/>
          </a:p>
        </p:txBody>
      </p:sp>
      <p:sp>
        <p:nvSpPr>
          <p:cNvPr id="6" name="Textplatzhalter 5"/>
          <p:cNvSpPr>
            <a:spLocks noGrp="1"/>
          </p:cNvSpPr>
          <p:nvPr>
            <p:ph type="body" sz="quarter" idx="10" hasCustomPrompt="1"/>
          </p:nvPr>
        </p:nvSpPr>
        <p:spPr>
          <a:xfrm>
            <a:off x="1999456" y="2895600"/>
            <a:ext cx="8193088" cy="2238267"/>
          </a:xfrm>
        </p:spPr>
        <p:txBody>
          <a:bodyPr anchor="b"/>
          <a:lstStyle>
            <a:lvl1pPr marL="0" indent="0" algn="ctr">
              <a:lnSpc>
                <a:spcPct val="100000"/>
              </a:lnSpc>
              <a:spcAft>
                <a:spcPts val="0"/>
              </a:spcAft>
              <a:buNone/>
              <a:defRPr sz="2800" b="0" i="0">
                <a:solidFill>
                  <a:schemeClr val="bg1"/>
                </a:solidFill>
                <a:latin typeface="Helvetica" pitchFamily="2" charset="0"/>
                <a:ea typeface="Helvetica" pitchFamily="2" charset="0"/>
                <a:cs typeface="Helvetica" pitchFamily="2"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en-US"/>
              <a:t>Click to edit Master text styles</a:t>
            </a:r>
          </a:p>
        </p:txBody>
      </p:sp>
      <p:sp>
        <p:nvSpPr>
          <p:cNvPr id="18" name="Foliennummernplatzhalter 5">
            <a:extLst>
              <a:ext uri="{FF2B5EF4-FFF2-40B4-BE49-F238E27FC236}">
                <a16:creationId xmlns:a16="http://schemas.microsoft.com/office/drawing/2014/main" id="{461031A3-5BF8-48F2-88E8-6BCC5798303F}"/>
              </a:ext>
            </a:extLst>
          </p:cNvPr>
          <p:cNvSpPr txBox="1">
            <a:spLocks/>
          </p:cNvSpPr>
          <p:nvPr/>
        </p:nvSpPr>
        <p:spPr>
          <a:xfrm>
            <a:off x="8928000" y="6120000"/>
            <a:ext cx="2880000" cy="507175"/>
          </a:xfrm>
          <a:prstGeom prst="rect">
            <a:avLst/>
          </a:prstGeom>
        </p:spPr>
        <p:txBody>
          <a:bodyPr vert="horz" lIns="0" tIns="0" rIns="0" bIns="0" rtlCol="0" anchor="b" anchorCtr="0"/>
          <a:lstStyle>
            <a:defPPr>
              <a:defRPr lang="de-DE"/>
            </a:defPPr>
            <a:lvl1pPr marL="0" algn="ctr" defTabSz="914400" rtl="0" eaLnBrk="1" latinLnBrk="0" hangingPunct="1">
              <a:defRPr sz="800" kern="1200">
                <a:solidFill>
                  <a:schemeClr val="tx2"/>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de-DE" sz="1200" b="1">
              <a:solidFill>
                <a:schemeClr val="accent1"/>
              </a:solidFill>
            </a:endParaRPr>
          </a:p>
        </p:txBody>
      </p:sp>
      <p:sp>
        <p:nvSpPr>
          <p:cNvPr id="9" name="Textplatzhalter 5">
            <a:extLst>
              <a:ext uri="{FF2B5EF4-FFF2-40B4-BE49-F238E27FC236}">
                <a16:creationId xmlns:a16="http://schemas.microsoft.com/office/drawing/2014/main" id="{0F72765D-7102-0344-A12D-3FB58F5D0D3B}"/>
              </a:ext>
            </a:extLst>
          </p:cNvPr>
          <p:cNvSpPr>
            <a:spLocks noGrp="1"/>
          </p:cNvSpPr>
          <p:nvPr>
            <p:ph type="body" sz="quarter" idx="11" hasCustomPrompt="1"/>
          </p:nvPr>
        </p:nvSpPr>
        <p:spPr>
          <a:xfrm>
            <a:off x="874712" y="5401302"/>
            <a:ext cx="10406063" cy="234950"/>
          </a:xfrm>
        </p:spPr>
        <p:txBody>
          <a:bodyPr/>
          <a:lstStyle>
            <a:lvl1pPr marL="0" indent="0" algn="ctr">
              <a:lnSpc>
                <a:spcPct val="100000"/>
              </a:lnSpc>
              <a:spcAft>
                <a:spcPts val="0"/>
              </a:spcAft>
              <a:buNone/>
              <a:defRPr sz="2000" b="1" i="0">
                <a:solidFill>
                  <a:srgbClr val="C2A96C"/>
                </a:solidFill>
                <a:latin typeface="Helvetica" charset="0"/>
                <a:ea typeface="Helvetica" charset="0"/>
                <a:cs typeface="Helvetica"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en-US"/>
              <a:t>CLICK TO EDIT MASTER TEXT STYLES</a:t>
            </a:r>
          </a:p>
        </p:txBody>
      </p:sp>
      <p:pic>
        <p:nvPicPr>
          <p:cNvPr id="10" name="Grafik 9">
            <a:extLst>
              <a:ext uri="{FF2B5EF4-FFF2-40B4-BE49-F238E27FC236}">
                <a16:creationId xmlns:a16="http://schemas.microsoft.com/office/drawing/2014/main" id="{5A91AC0B-117F-1948-B344-3C9F45A6FE4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11" name="Grafik 10">
            <a:extLst>
              <a:ext uri="{FF2B5EF4-FFF2-40B4-BE49-F238E27FC236}">
                <a16:creationId xmlns:a16="http://schemas.microsoft.com/office/drawing/2014/main" id="{CBBE96E3-EDCE-254C-AD34-B95ABA96788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Tree>
    <p:extLst>
      <p:ext uri="{BB962C8B-B14F-4D97-AF65-F5344CB8AC3E}">
        <p14:creationId xmlns:p14="http://schemas.microsoft.com/office/powerpoint/2010/main" val="2215363742"/>
      </p:ext>
    </p:extLst>
  </p:cSld>
  <p:clrMapOvr>
    <a:masterClrMapping/>
  </p:clrMapOvr>
  <p:transition spd="slow">
    <p:fade/>
  </p:transition>
  <p:extLst>
    <p:ext uri="{DCECCB84-F9BA-43D5-87BE-67443E8EF086}">
      <p15:sldGuideLst xmlns:p15="http://schemas.microsoft.com/office/powerpoint/2012/main">
        <p15:guide id="1" orient="horz" pos="288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eingang_Zita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74712" y="1557338"/>
            <a:ext cx="10406063" cy="1336286"/>
          </a:xfrm>
          <a:prstGeom prst="rect">
            <a:avLst/>
          </a:prstGeom>
        </p:spPr>
        <p:txBody>
          <a:bodyPr anchor="t" anchorCtr="0"/>
          <a:lstStyle>
            <a:lvl1pPr algn="ctr">
              <a:defRPr sz="4000" b="1">
                <a:solidFill>
                  <a:schemeClr val="accent1"/>
                </a:solidFill>
              </a:defRPr>
            </a:lvl1pPr>
          </a:lstStyle>
          <a:p>
            <a:r>
              <a:rPr lang="en-US"/>
              <a:t>Click to edit Master title style</a:t>
            </a:r>
            <a:br>
              <a:rPr lang="en-US"/>
            </a:br>
            <a:endParaRPr lang="de-DE"/>
          </a:p>
        </p:txBody>
      </p:sp>
      <p:sp>
        <p:nvSpPr>
          <p:cNvPr id="6" name="Textplatzhalter 5"/>
          <p:cNvSpPr>
            <a:spLocks noGrp="1"/>
          </p:cNvSpPr>
          <p:nvPr>
            <p:ph type="body" sz="quarter" idx="10" hasCustomPrompt="1"/>
          </p:nvPr>
        </p:nvSpPr>
        <p:spPr>
          <a:xfrm>
            <a:off x="1999456" y="2895600"/>
            <a:ext cx="8193088" cy="2238267"/>
          </a:xfrm>
        </p:spPr>
        <p:txBody>
          <a:bodyPr anchor="b"/>
          <a:lstStyle>
            <a:lvl1pPr marL="0" indent="0" algn="ctr">
              <a:lnSpc>
                <a:spcPct val="100000"/>
              </a:lnSpc>
              <a:spcAft>
                <a:spcPts val="0"/>
              </a:spcAft>
              <a:buNone/>
              <a:defRPr sz="2800" b="0" i="0">
                <a:solidFill>
                  <a:schemeClr val="tx2"/>
                </a:solidFill>
                <a:latin typeface="Helvetica" pitchFamily="2" charset="0"/>
                <a:ea typeface="Helvetica" pitchFamily="2" charset="0"/>
                <a:cs typeface="Helvetica" pitchFamily="2"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en-US"/>
              <a:t>Click to edit Master text styles</a:t>
            </a:r>
          </a:p>
        </p:txBody>
      </p:sp>
      <p:sp>
        <p:nvSpPr>
          <p:cNvPr id="18" name="Foliennummernplatzhalter 5">
            <a:extLst>
              <a:ext uri="{FF2B5EF4-FFF2-40B4-BE49-F238E27FC236}">
                <a16:creationId xmlns:a16="http://schemas.microsoft.com/office/drawing/2014/main" id="{461031A3-5BF8-48F2-88E8-6BCC5798303F}"/>
              </a:ext>
            </a:extLst>
          </p:cNvPr>
          <p:cNvSpPr txBox="1">
            <a:spLocks/>
          </p:cNvSpPr>
          <p:nvPr/>
        </p:nvSpPr>
        <p:spPr>
          <a:xfrm>
            <a:off x="8928000" y="6120000"/>
            <a:ext cx="2880000" cy="507175"/>
          </a:xfrm>
          <a:prstGeom prst="rect">
            <a:avLst/>
          </a:prstGeom>
        </p:spPr>
        <p:txBody>
          <a:bodyPr vert="horz" lIns="0" tIns="0" rIns="0" bIns="0" rtlCol="0" anchor="b" anchorCtr="0"/>
          <a:lstStyle>
            <a:defPPr>
              <a:defRPr lang="de-DE"/>
            </a:defPPr>
            <a:lvl1pPr marL="0" algn="ctr" defTabSz="914400" rtl="0" eaLnBrk="1" latinLnBrk="0" hangingPunct="1">
              <a:defRPr sz="800" kern="1200">
                <a:solidFill>
                  <a:schemeClr val="tx2"/>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de-DE" sz="1200" b="1">
              <a:solidFill>
                <a:schemeClr val="accent1"/>
              </a:solidFill>
            </a:endParaRPr>
          </a:p>
        </p:txBody>
      </p:sp>
      <p:sp>
        <p:nvSpPr>
          <p:cNvPr id="9" name="Textplatzhalter 5">
            <a:extLst>
              <a:ext uri="{FF2B5EF4-FFF2-40B4-BE49-F238E27FC236}">
                <a16:creationId xmlns:a16="http://schemas.microsoft.com/office/drawing/2014/main" id="{0F72765D-7102-0344-A12D-3FB58F5D0D3B}"/>
              </a:ext>
            </a:extLst>
          </p:cNvPr>
          <p:cNvSpPr>
            <a:spLocks noGrp="1"/>
          </p:cNvSpPr>
          <p:nvPr>
            <p:ph type="body" sz="quarter" idx="11" hasCustomPrompt="1"/>
          </p:nvPr>
        </p:nvSpPr>
        <p:spPr>
          <a:xfrm>
            <a:off x="874712" y="5401302"/>
            <a:ext cx="10406063" cy="234950"/>
          </a:xfrm>
        </p:spPr>
        <p:txBody>
          <a:bodyPr/>
          <a:lstStyle>
            <a:lvl1pPr marL="0" indent="0" algn="ctr">
              <a:lnSpc>
                <a:spcPct val="100000"/>
              </a:lnSpc>
              <a:spcAft>
                <a:spcPts val="0"/>
              </a:spcAft>
              <a:buNone/>
              <a:defRPr sz="2000" b="1" i="0">
                <a:solidFill>
                  <a:srgbClr val="C2A96C"/>
                </a:solidFill>
                <a:latin typeface="Helvetica" charset="0"/>
                <a:ea typeface="Helvetica" charset="0"/>
                <a:cs typeface="Helvetica"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en-US"/>
              <a:t>CLICK TO EDIT MASTER TEXT STYLES</a:t>
            </a:r>
          </a:p>
        </p:txBody>
      </p:sp>
    </p:spTree>
    <p:extLst>
      <p:ext uri="{BB962C8B-B14F-4D97-AF65-F5344CB8AC3E}">
        <p14:creationId xmlns:p14="http://schemas.microsoft.com/office/powerpoint/2010/main" val="4229927379"/>
      </p:ext>
    </p:extLst>
  </p:cSld>
  <p:clrMapOvr>
    <a:masterClrMapping/>
  </p:clrMapOvr>
  <p:transition spd="slow">
    <p:fade/>
  </p:transition>
  <p:extLst>
    <p:ext uri="{DCECCB84-F9BA-43D5-87BE-67443E8EF086}">
      <p15:sldGuideLst xmlns:p15="http://schemas.microsoft.com/office/powerpoint/2012/main">
        <p15:guide id="1" orient="horz" pos="288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eingang_Text_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1999456" y="2911642"/>
            <a:ext cx="8193088" cy="2222225"/>
          </a:xfrm>
        </p:spPr>
        <p:txBody>
          <a:bodyPr anchor="b"/>
          <a:lstStyle>
            <a:lvl1pPr marL="0" indent="0" algn="ctr">
              <a:lnSpc>
                <a:spcPct val="100000"/>
              </a:lnSpc>
              <a:spcAft>
                <a:spcPts val="0"/>
              </a:spcAft>
              <a:buNone/>
              <a:defRPr sz="2800" b="1" i="0">
                <a:solidFill>
                  <a:schemeClr val="bg1"/>
                </a:solidFill>
                <a:latin typeface="Helvetica" pitchFamily="2" charset="0"/>
                <a:ea typeface="Helvetica" pitchFamily="2" charset="0"/>
                <a:cs typeface="Helvetica" pitchFamily="2"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en-US"/>
              <a:t>Click to edit Master text styles</a:t>
            </a:r>
          </a:p>
        </p:txBody>
      </p:sp>
      <p:pic>
        <p:nvPicPr>
          <p:cNvPr id="4" name="Grafik 3">
            <a:extLst>
              <a:ext uri="{FF2B5EF4-FFF2-40B4-BE49-F238E27FC236}">
                <a16:creationId xmlns:a16="http://schemas.microsoft.com/office/drawing/2014/main" id="{A4011FD1-B70E-CB42-90DB-0C4BB8B5DF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515" y="6324916"/>
            <a:ext cx="1614852" cy="304484"/>
          </a:xfrm>
          <a:prstGeom prst="rect">
            <a:avLst/>
          </a:prstGeom>
        </p:spPr>
      </p:pic>
      <p:pic>
        <p:nvPicPr>
          <p:cNvPr id="5" name="Grafik 4">
            <a:extLst>
              <a:ext uri="{FF2B5EF4-FFF2-40B4-BE49-F238E27FC236}">
                <a16:creationId xmlns:a16="http://schemas.microsoft.com/office/drawing/2014/main" id="{C98796A6-EE54-F040-BC0D-2998BAD47B6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4515" y="6324600"/>
            <a:ext cx="1616527" cy="304800"/>
          </a:xfrm>
          <a:prstGeom prst="rect">
            <a:avLst/>
          </a:prstGeom>
          <a:effectLst/>
        </p:spPr>
      </p:pic>
      <p:sp>
        <p:nvSpPr>
          <p:cNvPr id="7" name="Titel 1">
            <a:extLst>
              <a:ext uri="{FF2B5EF4-FFF2-40B4-BE49-F238E27FC236}">
                <a16:creationId xmlns:a16="http://schemas.microsoft.com/office/drawing/2014/main" id="{46A42A8F-2B1D-1841-AF3C-4E07169C6190}"/>
              </a:ext>
            </a:extLst>
          </p:cNvPr>
          <p:cNvSpPr>
            <a:spLocks noGrp="1"/>
          </p:cNvSpPr>
          <p:nvPr>
            <p:ph type="ctrTitle" hasCustomPrompt="1"/>
          </p:nvPr>
        </p:nvSpPr>
        <p:spPr>
          <a:xfrm>
            <a:off x="874713" y="1557338"/>
            <a:ext cx="10406063" cy="1336286"/>
          </a:xfrm>
          <a:prstGeom prst="rect">
            <a:avLst/>
          </a:prstGeom>
        </p:spPr>
        <p:txBody>
          <a:bodyPr anchor="t" anchorCtr="0"/>
          <a:lstStyle>
            <a:lvl1pPr algn="ctr">
              <a:defRPr sz="4000" b="1">
                <a:solidFill>
                  <a:schemeClr val="accent1"/>
                </a:solidFill>
              </a:defRPr>
            </a:lvl1pPr>
          </a:lstStyle>
          <a:p>
            <a:r>
              <a:rPr lang="en-US"/>
              <a:t>Click to edit Master title style</a:t>
            </a:r>
            <a:br>
              <a:rPr lang="en-US"/>
            </a:br>
            <a:endParaRPr lang="de-DE"/>
          </a:p>
        </p:txBody>
      </p:sp>
    </p:spTree>
    <p:extLst>
      <p:ext uri="{BB962C8B-B14F-4D97-AF65-F5344CB8AC3E}">
        <p14:creationId xmlns:p14="http://schemas.microsoft.com/office/powerpoint/2010/main" val="2151042624"/>
      </p:ext>
    </p:extLst>
  </p:cSld>
  <p:clrMapOvr>
    <a:masterClrMapping/>
  </p:clrMapOvr>
  <p:transition spd="slow">
    <p:fade/>
  </p:transition>
  <p:extLst>
    <p:ext uri="{DCECCB84-F9BA-43D5-87BE-67443E8EF086}">
      <p15:sldGuideLst xmlns:p15="http://schemas.microsoft.com/office/powerpoint/2012/main">
        <p15:guide id="1" orient="horz" pos="288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eingang_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74712" y="1557338"/>
            <a:ext cx="10406063" cy="1336286"/>
          </a:xfrm>
          <a:prstGeom prst="rect">
            <a:avLst/>
          </a:prstGeom>
        </p:spPr>
        <p:txBody>
          <a:bodyPr anchor="t" anchorCtr="0"/>
          <a:lstStyle>
            <a:lvl1pPr algn="ctr">
              <a:defRPr sz="4000" b="1">
                <a:solidFill>
                  <a:schemeClr val="accent1"/>
                </a:solidFill>
              </a:defRPr>
            </a:lvl1pPr>
          </a:lstStyle>
          <a:p>
            <a:r>
              <a:rPr lang="en-US"/>
              <a:t>Click to edit Master title style</a:t>
            </a:r>
            <a:br>
              <a:rPr lang="en-US"/>
            </a:br>
            <a:endParaRPr lang="de-DE"/>
          </a:p>
        </p:txBody>
      </p:sp>
      <p:sp>
        <p:nvSpPr>
          <p:cNvPr id="6" name="Textplatzhalter 5"/>
          <p:cNvSpPr>
            <a:spLocks noGrp="1"/>
          </p:cNvSpPr>
          <p:nvPr>
            <p:ph type="body" sz="quarter" idx="10" hasCustomPrompt="1"/>
          </p:nvPr>
        </p:nvSpPr>
        <p:spPr>
          <a:xfrm>
            <a:off x="1999456" y="2895600"/>
            <a:ext cx="8193088" cy="2238267"/>
          </a:xfrm>
        </p:spPr>
        <p:txBody>
          <a:bodyPr anchor="b"/>
          <a:lstStyle>
            <a:lvl1pPr marL="0" indent="0" algn="ctr">
              <a:lnSpc>
                <a:spcPct val="100000"/>
              </a:lnSpc>
              <a:spcAft>
                <a:spcPts val="0"/>
              </a:spcAft>
              <a:buNone/>
              <a:defRPr sz="2800" b="1" i="0">
                <a:solidFill>
                  <a:schemeClr val="tx2"/>
                </a:solidFill>
                <a:latin typeface="Helvetica" pitchFamily="2" charset="0"/>
                <a:ea typeface="Helvetica" pitchFamily="2" charset="0"/>
                <a:cs typeface="Helvetica" pitchFamily="2" charset="0"/>
              </a:defRPr>
            </a:lvl1pPr>
            <a:lvl2pPr marL="457200" indent="0">
              <a:buNone/>
              <a:defRPr sz="2000" b="1">
                <a:solidFill>
                  <a:schemeClr val="bg1"/>
                </a:solidFill>
                <a:latin typeface="Helvetica" charset="0"/>
                <a:ea typeface="Helvetica" charset="0"/>
                <a:cs typeface="Helvetica" charset="0"/>
              </a:defRPr>
            </a:lvl2pPr>
            <a:lvl3pPr marL="914400" indent="0">
              <a:buNone/>
              <a:defRPr sz="2000" b="1">
                <a:solidFill>
                  <a:schemeClr val="bg1"/>
                </a:solidFill>
                <a:latin typeface="Helvetica" charset="0"/>
                <a:ea typeface="Helvetica" charset="0"/>
                <a:cs typeface="Helvetica" charset="0"/>
              </a:defRPr>
            </a:lvl3pPr>
            <a:lvl4pPr marL="1371600" indent="0">
              <a:buNone/>
              <a:defRPr sz="2000" b="1">
                <a:solidFill>
                  <a:schemeClr val="bg1"/>
                </a:solidFill>
                <a:latin typeface="Helvetica" charset="0"/>
                <a:ea typeface="Helvetica" charset="0"/>
                <a:cs typeface="Helvetica" charset="0"/>
              </a:defRPr>
            </a:lvl4pPr>
            <a:lvl5pPr marL="1828800" indent="0">
              <a:buNone/>
              <a:defRPr sz="2000" b="1">
                <a:solidFill>
                  <a:schemeClr val="bg1"/>
                </a:solidFill>
                <a:latin typeface="Helvetica" charset="0"/>
                <a:ea typeface="Helvetica" charset="0"/>
                <a:cs typeface="Helvetica" charset="0"/>
              </a:defRPr>
            </a:lvl5pPr>
          </a:lstStyle>
          <a:p>
            <a:pPr lvl="0"/>
            <a:r>
              <a:rPr lang="en-US"/>
              <a:t>Click to edit Master text styles</a:t>
            </a:r>
          </a:p>
        </p:txBody>
      </p:sp>
    </p:spTree>
    <p:extLst>
      <p:ext uri="{BB962C8B-B14F-4D97-AF65-F5344CB8AC3E}">
        <p14:creationId xmlns:p14="http://schemas.microsoft.com/office/powerpoint/2010/main" val="2773766750"/>
      </p:ext>
    </p:extLst>
  </p:cSld>
  <p:clrMapOvr>
    <a:masterClrMapping/>
  </p:clrMapOvr>
  <p:transition spd="slow">
    <p:fade/>
  </p:transition>
  <p:extLst>
    <p:ext uri="{DCECCB84-F9BA-43D5-87BE-67443E8EF086}">
      <p15:sldGuideLst xmlns:p15="http://schemas.microsoft.com/office/powerpoint/2012/main">
        <p15:guide id="1" orient="horz" pos="2886">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hyperlink" Target="https://www.incrementum.li/en/"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hyperlink" Target="https://ingoldwetrust.report/?lang=en"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74713" y="1557338"/>
            <a:ext cx="10406061" cy="4767262"/>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Foliennummernplatzhalter 5">
            <a:extLst>
              <a:ext uri="{FF2B5EF4-FFF2-40B4-BE49-F238E27FC236}">
                <a16:creationId xmlns:a16="http://schemas.microsoft.com/office/drawing/2014/main" id="{B88CCB3B-5BD1-4123-BD26-7D29A05778EA}"/>
              </a:ext>
            </a:extLst>
          </p:cNvPr>
          <p:cNvSpPr txBox="1">
            <a:spLocks/>
          </p:cNvSpPr>
          <p:nvPr userDrawn="1"/>
        </p:nvSpPr>
        <p:spPr>
          <a:xfrm>
            <a:off x="9083400" y="6164991"/>
            <a:ext cx="2880000" cy="507175"/>
          </a:xfrm>
          <a:prstGeom prst="rect">
            <a:avLst/>
          </a:prstGeom>
        </p:spPr>
        <p:txBody>
          <a:bodyPr vert="horz" lIns="0" tIns="0" rIns="0" bIns="0" rtlCol="0" anchor="b" anchorCtr="0"/>
          <a:lstStyle>
            <a:defPPr>
              <a:defRPr lang="de-DE"/>
            </a:defPPr>
            <a:lvl1pPr marL="0" algn="ctr" defTabSz="914400" rtl="0" eaLnBrk="1" latinLnBrk="0" hangingPunct="1">
              <a:defRPr sz="800" kern="1200">
                <a:solidFill>
                  <a:schemeClr val="tx2"/>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de-DE" sz="1200" b="1">
              <a:solidFill>
                <a:schemeClr val="accent1"/>
              </a:solidFill>
            </a:endParaRPr>
          </a:p>
        </p:txBody>
      </p:sp>
      <p:sp>
        <p:nvSpPr>
          <p:cNvPr id="31" name="Titelplatzhalter 30">
            <a:extLst>
              <a:ext uri="{FF2B5EF4-FFF2-40B4-BE49-F238E27FC236}">
                <a16:creationId xmlns:a16="http://schemas.microsoft.com/office/drawing/2014/main" id="{F1353C99-DCA6-7243-9AB8-C8C822312C43}"/>
              </a:ext>
            </a:extLst>
          </p:cNvPr>
          <p:cNvSpPr>
            <a:spLocks noGrp="1"/>
          </p:cNvSpPr>
          <p:nvPr>
            <p:ph type="title"/>
          </p:nvPr>
        </p:nvSpPr>
        <p:spPr>
          <a:xfrm>
            <a:off x="838201" y="365125"/>
            <a:ext cx="9946340" cy="1192213"/>
          </a:xfrm>
          <a:prstGeom prst="rect">
            <a:avLst/>
          </a:prstGeom>
        </p:spPr>
        <p:txBody>
          <a:bodyPr vert="horz" lIns="91440" tIns="45720" rIns="91440" bIns="45720" rtlCol="0" anchor="ctr">
            <a:normAutofit/>
          </a:bodyPr>
          <a:lstStyle/>
          <a:p>
            <a:r>
              <a:rPr lang="de-DE"/>
              <a:t>Mastertitelformat bearbeiten</a:t>
            </a:r>
          </a:p>
        </p:txBody>
      </p:sp>
      <p:sp>
        <p:nvSpPr>
          <p:cNvPr id="4" name="Rechteck 3">
            <a:extLst>
              <a:ext uri="{FF2B5EF4-FFF2-40B4-BE49-F238E27FC236}">
                <a16:creationId xmlns:a16="http://schemas.microsoft.com/office/drawing/2014/main" id="{A7B525B8-52A1-0F4E-9470-70967789D0BF}"/>
              </a:ext>
            </a:extLst>
          </p:cNvPr>
          <p:cNvSpPr/>
          <p:nvPr userDrawn="1"/>
        </p:nvSpPr>
        <p:spPr>
          <a:xfrm>
            <a:off x="3465616" y="6324600"/>
            <a:ext cx="2340793" cy="347566"/>
          </a:xfrm>
          <a:prstGeom prst="rect">
            <a:avLst/>
          </a:prstGeom>
        </p:spPr>
        <p:txBody>
          <a:bodyPr wrap="square" lIns="0" tIns="0" rIns="0" bIns="0" anchor="ctr">
            <a:noAutofit/>
          </a:bodyPr>
          <a:lstStyle/>
          <a:p>
            <a:pPr algn="l">
              <a:buClr>
                <a:srgbClr val="C2A96C"/>
              </a:buClr>
              <a:tabLst/>
            </a:pPr>
            <a:endParaRPr lang="de-LI" sz="1200" b="1">
              <a:solidFill>
                <a:schemeClr val="accent1"/>
              </a:solidFill>
              <a:latin typeface="Helvetica" panose="020B0604020202020204" pitchFamily="34" charset="0"/>
              <a:ea typeface="Georgia" charset="0"/>
              <a:cs typeface="Helvetica" panose="020B0604020202020204" pitchFamily="34" charset="0"/>
            </a:endParaRPr>
          </a:p>
        </p:txBody>
      </p:sp>
      <p:pic>
        <p:nvPicPr>
          <p:cNvPr id="11" name="Grafik 10">
            <a:hlinkClick r:id="rId50"/>
            <a:extLst>
              <a:ext uri="{FF2B5EF4-FFF2-40B4-BE49-F238E27FC236}">
                <a16:creationId xmlns:a16="http://schemas.microsoft.com/office/drawing/2014/main" id="{825763E0-E5EF-8440-8279-EB6F85BCC86E}"/>
              </a:ext>
            </a:extLst>
          </p:cNvPr>
          <p:cNvPicPr>
            <a:picLocks noChangeAspect="1"/>
          </p:cNvPicPr>
          <p:nvPr userDrawn="1"/>
        </p:nvPicPr>
        <p:blipFill>
          <a:blip r:embed="rId51">
            <a:extLst>
              <a:ext uri="{28A0092B-C50C-407E-A947-70E740481C1C}">
                <a14:useLocalDpi xmlns:a14="http://schemas.microsoft.com/office/drawing/2010/main" val="0"/>
              </a:ext>
            </a:extLst>
          </a:blip>
          <a:srcRect/>
          <a:stretch/>
        </p:blipFill>
        <p:spPr>
          <a:xfrm>
            <a:off x="426418" y="6324084"/>
            <a:ext cx="1619266" cy="305316"/>
          </a:xfrm>
          <a:prstGeom prst="rect">
            <a:avLst/>
          </a:prstGeom>
        </p:spPr>
      </p:pic>
      <p:sp>
        <p:nvSpPr>
          <p:cNvPr id="15" name="Rechteck 14">
            <a:extLst>
              <a:ext uri="{FF2B5EF4-FFF2-40B4-BE49-F238E27FC236}">
                <a16:creationId xmlns:a16="http://schemas.microsoft.com/office/drawing/2014/main" id="{C8741379-7185-2749-921A-7082F93DB5A2}"/>
              </a:ext>
            </a:extLst>
          </p:cNvPr>
          <p:cNvSpPr/>
          <p:nvPr userDrawn="1"/>
        </p:nvSpPr>
        <p:spPr>
          <a:xfrm>
            <a:off x="11294454" y="6398862"/>
            <a:ext cx="489559" cy="205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fld id="{0D6B8568-D917-C948-96E8-FAFF22EE53D4}" type="slidenum">
              <a:rPr lang="de-DE" sz="1100" b="1" smtClean="0">
                <a:solidFill>
                  <a:schemeClr val="accent1"/>
                </a:solidFill>
                <a:latin typeface="Helvetica" panose="020B0604020202020204" pitchFamily="34" charset="0"/>
                <a:cs typeface="Helvetica" panose="020B0604020202020204" pitchFamily="34" charset="0"/>
              </a:rPr>
              <a:pPr algn="r"/>
              <a:t>‹#›</a:t>
            </a:fld>
            <a:endParaRPr lang="de-DE" sz="1100" b="1">
              <a:solidFill>
                <a:schemeClr val="accent1"/>
              </a:solidFill>
              <a:latin typeface="Helvetica" panose="020B0604020202020204" pitchFamily="34" charset="0"/>
              <a:cs typeface="Helvetica" panose="020B0604020202020204" pitchFamily="34" charset="0"/>
            </a:endParaRPr>
          </a:p>
        </p:txBody>
      </p:sp>
      <p:pic>
        <p:nvPicPr>
          <p:cNvPr id="18" name="Grafik 17">
            <a:hlinkClick r:id="rId52"/>
            <a:extLst>
              <a:ext uri="{FF2B5EF4-FFF2-40B4-BE49-F238E27FC236}">
                <a16:creationId xmlns:a16="http://schemas.microsoft.com/office/drawing/2014/main" id="{8571D313-9333-734A-90B8-318626BFF700}"/>
              </a:ext>
            </a:extLst>
          </p:cNvPr>
          <p:cNvPicPr>
            <a:picLocks noChangeAspect="1"/>
          </p:cNvPicPr>
          <p:nvPr userDrawn="1"/>
        </p:nvPicPr>
        <p:blipFill>
          <a:blip r:embed="rId53"/>
          <a:stretch>
            <a:fillRect/>
          </a:stretch>
        </p:blipFill>
        <p:spPr>
          <a:xfrm>
            <a:off x="11280775" y="404812"/>
            <a:ext cx="503238" cy="503238"/>
          </a:xfrm>
          <a:prstGeom prst="rect">
            <a:avLst/>
          </a:prstGeom>
        </p:spPr>
      </p:pic>
    </p:spTree>
    <p:extLst>
      <p:ext uri="{BB962C8B-B14F-4D97-AF65-F5344CB8AC3E}">
        <p14:creationId xmlns:p14="http://schemas.microsoft.com/office/powerpoint/2010/main" val="360728738"/>
      </p:ext>
    </p:extLst>
  </p:cSld>
  <p:clrMap bg1="lt1" tx1="dk1" bg2="lt2" tx2="dk2" accent1="accent1" accent2="accent2" accent3="accent3" accent4="accent4" accent5="accent5" accent6="accent6" hlink="hlink" folHlink="folHlink"/>
  <p:sldLayoutIdLst>
    <p:sldLayoutId id="2147483727" r:id="rId1"/>
    <p:sldLayoutId id="2147483804" r:id="rId2"/>
    <p:sldLayoutId id="2147483701" r:id="rId3"/>
    <p:sldLayoutId id="2147483729" r:id="rId4"/>
    <p:sldLayoutId id="2147483702" r:id="rId5"/>
    <p:sldLayoutId id="2147483733" r:id="rId6"/>
    <p:sldLayoutId id="2147483704" r:id="rId7"/>
    <p:sldLayoutId id="2147483735" r:id="rId8"/>
    <p:sldLayoutId id="2147483705" r:id="rId9"/>
    <p:sldLayoutId id="2147483737" r:id="rId10"/>
    <p:sldLayoutId id="2147483795" r:id="rId11"/>
    <p:sldLayoutId id="2147483791" r:id="rId12"/>
    <p:sldLayoutId id="2147483741" r:id="rId13"/>
    <p:sldLayoutId id="2147483700" r:id="rId14"/>
    <p:sldLayoutId id="2147483794" r:id="rId15"/>
    <p:sldLayoutId id="2147483745" r:id="rId16"/>
    <p:sldLayoutId id="2147483688" r:id="rId17"/>
    <p:sldLayoutId id="2147483664" r:id="rId18"/>
    <p:sldLayoutId id="2147483749" r:id="rId19"/>
    <p:sldLayoutId id="2147483692" r:id="rId20"/>
    <p:sldLayoutId id="2147483668" r:id="rId21"/>
    <p:sldLayoutId id="2147483753" r:id="rId22"/>
    <p:sldLayoutId id="2147483694" r:id="rId23"/>
    <p:sldLayoutId id="2147483669" r:id="rId24"/>
    <p:sldLayoutId id="2147483757" r:id="rId25"/>
    <p:sldLayoutId id="2147483696" r:id="rId26"/>
    <p:sldLayoutId id="2147483670" r:id="rId27"/>
    <p:sldLayoutId id="2147483761" r:id="rId28"/>
    <p:sldLayoutId id="2147483690" r:id="rId29"/>
    <p:sldLayoutId id="2147483803" r:id="rId30"/>
    <p:sldLayoutId id="2147483665" r:id="rId31"/>
    <p:sldLayoutId id="2147483802" r:id="rId32"/>
    <p:sldLayoutId id="2147483712" r:id="rId33"/>
    <p:sldLayoutId id="2147483698" r:id="rId34"/>
    <p:sldLayoutId id="2147483666" r:id="rId35"/>
    <p:sldLayoutId id="2147483672" r:id="rId36"/>
    <p:sldLayoutId id="2147483800" r:id="rId37"/>
    <p:sldLayoutId id="2147483801" r:id="rId38"/>
    <p:sldLayoutId id="2147483799" r:id="rId39"/>
    <p:sldLayoutId id="2147483792" r:id="rId40"/>
    <p:sldLayoutId id="2147483714" r:id="rId41"/>
    <p:sldLayoutId id="2147483793" r:id="rId42"/>
    <p:sldLayoutId id="2147483777" r:id="rId43"/>
    <p:sldLayoutId id="2147483719" r:id="rId44"/>
    <p:sldLayoutId id="2147483781" r:id="rId45"/>
    <p:sldLayoutId id="2147483724" r:id="rId46"/>
    <p:sldLayoutId id="2147483797" r:id="rId47"/>
    <p:sldLayoutId id="2147483798" r:id="rId48"/>
  </p:sldLayoutIdLst>
  <p:transition spd="slow">
    <p:fade/>
  </p:transition>
  <p:hf sldNum="0" hdr="0" ftr="0" dt="0"/>
  <p:txStyles>
    <p:titleStyle>
      <a:lvl1pPr algn="l" defTabSz="914400" rtl="0" eaLnBrk="1" latinLnBrk="0" hangingPunct="1">
        <a:lnSpc>
          <a:spcPct val="90000"/>
        </a:lnSpc>
        <a:spcBef>
          <a:spcPts val="0"/>
        </a:spcBef>
        <a:buNone/>
        <a:defRPr sz="2300" b="1" kern="1200">
          <a:solidFill>
            <a:srgbClr val="2F426B"/>
          </a:solidFill>
          <a:latin typeface="Helvetica" charset="0"/>
          <a:ea typeface="Helvetica" charset="0"/>
          <a:cs typeface="Helvetica" charset="0"/>
        </a:defRPr>
      </a:lvl1pPr>
    </p:titleStyle>
    <p:bodyStyle>
      <a:lvl1pPr marL="0" indent="0" algn="l" defTabSz="914400" rtl="0" eaLnBrk="1" latinLnBrk="0" hangingPunct="1">
        <a:lnSpc>
          <a:spcPct val="120000"/>
        </a:lnSpc>
        <a:spcBef>
          <a:spcPts val="0"/>
        </a:spcBef>
        <a:spcAft>
          <a:spcPts val="400"/>
        </a:spcAft>
        <a:buClr>
          <a:srgbClr val="C2A96C"/>
        </a:buClr>
        <a:buFont typeface="Arial"/>
        <a:buNone/>
        <a:tabLst/>
        <a:defRPr sz="1600" kern="1200">
          <a:solidFill>
            <a:srgbClr val="2F426B"/>
          </a:solidFill>
          <a:latin typeface="Helvetica" pitchFamily="2" charset="0"/>
          <a:ea typeface="Helvetica" pitchFamily="2" charset="0"/>
          <a:cs typeface="Helvetica" pitchFamily="2" charset="0"/>
        </a:defRPr>
      </a:lvl1pPr>
      <a:lvl2pPr marL="227013" indent="-131763" algn="l" defTabSz="914400" rtl="0" eaLnBrk="1" latinLnBrk="0" hangingPunct="1">
        <a:lnSpc>
          <a:spcPct val="120000"/>
        </a:lnSpc>
        <a:spcBef>
          <a:spcPts val="0"/>
        </a:spcBef>
        <a:spcAft>
          <a:spcPts val="400"/>
        </a:spcAft>
        <a:buClr>
          <a:srgbClr val="C2A96C"/>
        </a:buClr>
        <a:buFont typeface="Arial"/>
        <a:buChar char="•"/>
        <a:tabLst/>
        <a:defRPr sz="1600" kern="1200">
          <a:solidFill>
            <a:srgbClr val="2F426B"/>
          </a:solidFill>
          <a:latin typeface="Helvetica" pitchFamily="2" charset="0"/>
          <a:ea typeface="Helvetica" pitchFamily="2" charset="0"/>
          <a:cs typeface="Helvetica" pitchFamily="2" charset="0"/>
        </a:defRPr>
      </a:lvl2pPr>
      <a:lvl3pPr marL="311150" indent="-131763" algn="l" defTabSz="914400" rtl="0" eaLnBrk="1" latinLnBrk="0" hangingPunct="1">
        <a:lnSpc>
          <a:spcPct val="120000"/>
        </a:lnSpc>
        <a:spcBef>
          <a:spcPts val="0"/>
        </a:spcBef>
        <a:spcAft>
          <a:spcPts val="400"/>
        </a:spcAft>
        <a:buClr>
          <a:srgbClr val="C2A96C"/>
        </a:buClr>
        <a:buFont typeface="Arial"/>
        <a:buChar char="•"/>
        <a:tabLst/>
        <a:defRPr sz="1600" kern="1200">
          <a:solidFill>
            <a:srgbClr val="2F426B"/>
          </a:solidFill>
          <a:latin typeface="Helvetica" pitchFamily="2" charset="0"/>
          <a:ea typeface="Helvetica" pitchFamily="2" charset="0"/>
          <a:cs typeface="Helvetica" pitchFamily="2" charset="0"/>
        </a:defRPr>
      </a:lvl3pPr>
      <a:lvl4pPr marL="406400" indent="-131763" algn="l" defTabSz="914400" rtl="0" eaLnBrk="1" latinLnBrk="0" hangingPunct="1">
        <a:lnSpc>
          <a:spcPct val="120000"/>
        </a:lnSpc>
        <a:spcBef>
          <a:spcPts val="0"/>
        </a:spcBef>
        <a:spcAft>
          <a:spcPts val="400"/>
        </a:spcAft>
        <a:buClr>
          <a:srgbClr val="C2A96C"/>
        </a:buClr>
        <a:buFont typeface="Arial"/>
        <a:buChar char="•"/>
        <a:tabLst/>
        <a:defRPr sz="1600" kern="1200">
          <a:solidFill>
            <a:srgbClr val="2F426B"/>
          </a:solidFill>
          <a:latin typeface="Helvetica" pitchFamily="2" charset="0"/>
          <a:ea typeface="Helvetica" pitchFamily="2" charset="0"/>
          <a:cs typeface="Helvetica" pitchFamily="2" charset="0"/>
        </a:defRPr>
      </a:lvl4pPr>
      <a:lvl5pPr marL="490538" indent="-131763" algn="l" defTabSz="914400" rtl="0" eaLnBrk="1" latinLnBrk="0" hangingPunct="1">
        <a:lnSpc>
          <a:spcPct val="120000"/>
        </a:lnSpc>
        <a:spcBef>
          <a:spcPts val="0"/>
        </a:spcBef>
        <a:spcAft>
          <a:spcPts val="400"/>
        </a:spcAft>
        <a:buClr>
          <a:srgbClr val="C2A96C"/>
        </a:buClr>
        <a:buFont typeface="Arial"/>
        <a:buChar char="•"/>
        <a:tabLst/>
        <a:defRPr sz="1600" kern="1200">
          <a:solidFill>
            <a:srgbClr val="2F426B"/>
          </a:solidFill>
          <a:latin typeface="Helvetica" pitchFamily="2" charset="0"/>
          <a:ea typeface="Helvetica" pitchFamily="2" charset="0"/>
          <a:cs typeface="Helvetica"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7" orient="horz" pos="3984">
          <p15:clr>
            <a:srgbClr val="F26B43"/>
          </p15:clr>
        </p15:guide>
        <p15:guide id="39" pos="7106">
          <p15:clr>
            <a:srgbClr val="F26B43"/>
          </p15:clr>
        </p15:guide>
        <p15:guide id="40" pos="551">
          <p15:clr>
            <a:srgbClr val="F26B43"/>
          </p15:clr>
        </p15:guide>
        <p15:guide id="54" pos="3727">
          <p15:clr>
            <a:srgbClr val="F26B43"/>
          </p15:clr>
        </p15:guide>
        <p15:guide id="55" pos="3840">
          <p15:clr>
            <a:srgbClr val="F26B43"/>
          </p15:clr>
        </p15:guide>
        <p15:guide id="60" orient="horz" pos="572">
          <p15:clr>
            <a:srgbClr val="F26B43"/>
          </p15:clr>
        </p15:guide>
        <p15:guide id="61" orient="horz" pos="981">
          <p15:clr>
            <a:srgbClr val="F26B43"/>
          </p15:clr>
        </p15:guide>
        <p15:guide id="62" orient="horz" pos="3748">
          <p15:clr>
            <a:srgbClr val="F26B43"/>
          </p15:clr>
        </p15:guide>
        <p15:guide id="63" pos="2094">
          <p15:clr>
            <a:srgbClr val="F26B43"/>
          </p15:clr>
        </p15:guide>
        <p15:guide id="64" pos="5586">
          <p15:clr>
            <a:srgbClr val="F26B43"/>
          </p15:clr>
        </p15:guide>
        <p15:guide id="65" orient="horz" pos="4176">
          <p15:clr>
            <a:srgbClr val="F26B43"/>
          </p15:clr>
        </p15:guide>
        <p15:guide id="66" pos="3953">
          <p15:clr>
            <a:srgbClr val="F26B43"/>
          </p15:clr>
        </p15:guide>
        <p15:guide id="67" pos="257">
          <p15:clr>
            <a:srgbClr val="F26B43"/>
          </p15:clr>
        </p15:guide>
        <p15:guide id="68" pos="74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438A2C-824E-43FA-8CBA-3970D4B2F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2820D8-041A-4E30-8629-237B3E589B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D226-F7F6-4430-A964-E8D94D769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A6B7231-CBAC-4FF4-A905-78DB68B426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349837-3FEF-40CD-8171-22C083206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A0FB2-A8FA-42C5-8260-3B51D1D7FA2A}" type="slidenum">
              <a:rPr lang="en-US" smtClean="0"/>
              <a:t>‹#›</a:t>
            </a:fld>
            <a:endParaRPr lang="en-US"/>
          </a:p>
        </p:txBody>
      </p:sp>
    </p:spTree>
    <p:extLst>
      <p:ext uri="{BB962C8B-B14F-4D97-AF65-F5344CB8AC3E}">
        <p14:creationId xmlns:p14="http://schemas.microsoft.com/office/powerpoint/2010/main" val="182918528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chart" Target="../charts/chart2.xml"/><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hyperlink" Target="https://www.incrementum.li/en/" TargetMode="Externa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77010-2DB9-48A0-8A35-A812633E5177}"/>
              </a:ext>
            </a:extLst>
          </p:cNvPr>
          <p:cNvSpPr>
            <a:spLocks noGrp="1"/>
          </p:cNvSpPr>
          <p:nvPr>
            <p:ph type="ctrTitle"/>
          </p:nvPr>
        </p:nvSpPr>
        <p:spPr/>
        <p:txBody>
          <a:bodyPr>
            <a:normAutofit fontScale="90000"/>
          </a:bodyPr>
          <a:lstStyle/>
          <a:p>
            <a:pPr>
              <a:lnSpc>
                <a:spcPct val="100000"/>
              </a:lnSpc>
            </a:pPr>
            <a:r>
              <a:rPr lang="en-US" dirty="0"/>
              <a:t>Fireside Talk </a:t>
            </a:r>
            <a:br>
              <a:rPr lang="en-US" dirty="0"/>
            </a:br>
            <a:r>
              <a:rPr lang="en-US" dirty="0"/>
              <a:t>John Hathaway &amp; Ronald Stoeferle</a:t>
            </a:r>
            <a:br>
              <a:rPr lang="en-US" dirty="0"/>
            </a:br>
            <a:br>
              <a:rPr lang="en-US" dirty="0"/>
            </a:br>
            <a:r>
              <a:rPr lang="en-US" dirty="0"/>
              <a:t>Precious Metals Summit Beaver Creek, 2024</a:t>
            </a:r>
            <a:br>
              <a:rPr lang="en-US" dirty="0"/>
            </a:br>
            <a:br>
              <a:rPr lang="en-US" sz="4400" dirty="0"/>
            </a:br>
            <a:endParaRPr lang="en-US" dirty="0"/>
          </a:p>
        </p:txBody>
      </p:sp>
      <p:sp>
        <p:nvSpPr>
          <p:cNvPr id="8" name="Text Placeholder 2">
            <a:extLst>
              <a:ext uri="{FF2B5EF4-FFF2-40B4-BE49-F238E27FC236}">
                <a16:creationId xmlns:a16="http://schemas.microsoft.com/office/drawing/2014/main" id="{55681F51-947E-9F68-2E49-C9AFD63C1D9E}"/>
              </a:ext>
            </a:extLst>
          </p:cNvPr>
          <p:cNvSpPr>
            <a:spLocks noGrp="1"/>
          </p:cNvSpPr>
          <p:nvPr>
            <p:ph type="body" sz="quarter" idx="10"/>
          </p:nvPr>
        </p:nvSpPr>
        <p:spPr>
          <a:xfrm>
            <a:off x="874713" y="3092450"/>
            <a:ext cx="6571116" cy="2978150"/>
          </a:xfrm>
        </p:spPr>
        <p:txBody>
          <a:bodyPr anchor="b"/>
          <a:lstStyle/>
          <a:p>
            <a:pPr>
              <a:lnSpc>
                <a:spcPct val="107000"/>
              </a:lnSpc>
              <a:spcAft>
                <a:spcPts val="800"/>
              </a:spcAft>
            </a:pPr>
            <a:r>
              <a:rPr lang="en-GB" sz="1800" i="1" dirty="0">
                <a:latin typeface="Helvetica" panose="020B0604020202020204" pitchFamily="34" charset="0"/>
                <a:cs typeface="Helvetica" panose="020B0604020202020204" pitchFamily="34" charset="0"/>
              </a:rPr>
              <a:t>“The greatest danger in times of turbulence is not the turbulence. </a:t>
            </a:r>
          </a:p>
          <a:p>
            <a:pPr>
              <a:lnSpc>
                <a:spcPct val="107000"/>
              </a:lnSpc>
              <a:spcAft>
                <a:spcPts val="800"/>
              </a:spcAft>
            </a:pPr>
            <a:r>
              <a:rPr lang="en-GB" sz="1800" i="1" dirty="0">
                <a:latin typeface="Helvetica" panose="020B0604020202020204" pitchFamily="34" charset="0"/>
                <a:cs typeface="Helvetica" panose="020B0604020202020204" pitchFamily="34" charset="0"/>
              </a:rPr>
              <a:t>It is to act with yesterday’s logic.”</a:t>
            </a:r>
          </a:p>
          <a:p>
            <a:pPr>
              <a:lnSpc>
                <a:spcPct val="107000"/>
              </a:lnSpc>
              <a:spcAft>
                <a:spcPts val="800"/>
              </a:spcAft>
            </a:pPr>
            <a:endParaRPr lang="en-GB" sz="900" i="1" dirty="0">
              <a:latin typeface="Helvetica" panose="020B0604020202020204" pitchFamily="34" charset="0"/>
              <a:cs typeface="Helvetica" panose="020B0604020202020204" pitchFamily="34" charset="0"/>
            </a:endParaRPr>
          </a:p>
          <a:p>
            <a:r>
              <a:rPr lang="en-ZA" sz="1800" dirty="0">
                <a:solidFill>
                  <a:srgbClr val="F8F7FF"/>
                </a:solidFill>
                <a:effectLst/>
                <a:latin typeface="Helvetica" pitchFamily="2" charset="0"/>
              </a:rPr>
              <a:t>Peter Drucker</a:t>
            </a:r>
          </a:p>
        </p:txBody>
      </p:sp>
    </p:spTree>
    <p:extLst>
      <p:ext uri="{BB962C8B-B14F-4D97-AF65-F5344CB8AC3E}">
        <p14:creationId xmlns:p14="http://schemas.microsoft.com/office/powerpoint/2010/main" val="41675640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13DDA-6F40-B9A2-0D92-950453DE178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116129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C4E1C-86D6-5AC2-BBC1-C12B1C3EC63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357331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51CDF9-BA6B-789F-BE2B-97A55248A06C}"/>
              </a:ext>
            </a:extLst>
          </p:cNvPr>
          <p:cNvSpPr/>
          <p:nvPr/>
        </p:nvSpPr>
        <p:spPr>
          <a:xfrm>
            <a:off x="0" y="0"/>
            <a:ext cx="12191999" cy="6858000"/>
          </a:xfrm>
          <a:prstGeom prst="rect">
            <a:avLst/>
          </a:prstGeom>
          <a:solidFill>
            <a:srgbClr val="F8F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AutoShape 2" descr="$GOLD:$CRB (Weekly)">
            <a:extLst>
              <a:ext uri="{FF2B5EF4-FFF2-40B4-BE49-F238E27FC236}">
                <a16:creationId xmlns:a16="http://schemas.microsoft.com/office/drawing/2014/main" id="{94676A6C-D029-72BF-8224-EFACC87A7B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descr="A graph of stock market&#10;&#10;Description automatically generated">
            <a:extLst>
              <a:ext uri="{FF2B5EF4-FFF2-40B4-BE49-F238E27FC236}">
                <a16:creationId xmlns:a16="http://schemas.microsoft.com/office/drawing/2014/main" id="{C215A7DC-15C7-B81B-5B79-BFAE87954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223837"/>
            <a:ext cx="8572500" cy="6410325"/>
          </a:xfrm>
          <a:prstGeom prst="rect">
            <a:avLst/>
          </a:prstGeom>
        </p:spPr>
      </p:pic>
    </p:spTree>
    <p:extLst>
      <p:ext uri="{BB962C8B-B14F-4D97-AF65-F5344CB8AC3E}">
        <p14:creationId xmlns:p14="http://schemas.microsoft.com/office/powerpoint/2010/main" val="19185565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77010-2DB9-48A0-8A35-A812633E5177}"/>
              </a:ext>
            </a:extLst>
          </p:cNvPr>
          <p:cNvSpPr>
            <a:spLocks noGrp="1"/>
          </p:cNvSpPr>
          <p:nvPr>
            <p:ph type="ctrTitle"/>
          </p:nvPr>
        </p:nvSpPr>
        <p:spPr/>
        <p:txBody>
          <a:bodyPr>
            <a:normAutofit fontScale="90000"/>
          </a:bodyPr>
          <a:lstStyle/>
          <a:p>
            <a:pPr>
              <a:lnSpc>
                <a:spcPct val="100000"/>
              </a:lnSpc>
            </a:pPr>
            <a:r>
              <a:rPr lang="en-US" dirty="0"/>
              <a:t>Fireside Talk </a:t>
            </a:r>
            <a:br>
              <a:rPr lang="en-US" dirty="0"/>
            </a:br>
            <a:r>
              <a:rPr lang="en-US" dirty="0"/>
              <a:t>John Hathaway &amp; Ronald Stoeferle</a:t>
            </a:r>
            <a:br>
              <a:rPr lang="en-US" dirty="0"/>
            </a:br>
            <a:br>
              <a:rPr lang="en-US" dirty="0"/>
            </a:br>
            <a:r>
              <a:rPr lang="en-US" dirty="0"/>
              <a:t>Precious Metals Summit Beaver Creek, 2024</a:t>
            </a:r>
            <a:br>
              <a:rPr lang="en-US" dirty="0"/>
            </a:br>
            <a:br>
              <a:rPr lang="en-US" sz="4400" dirty="0"/>
            </a:br>
            <a:endParaRPr lang="en-US" dirty="0"/>
          </a:p>
        </p:txBody>
      </p:sp>
      <p:sp>
        <p:nvSpPr>
          <p:cNvPr id="8" name="Text Placeholder 2">
            <a:extLst>
              <a:ext uri="{FF2B5EF4-FFF2-40B4-BE49-F238E27FC236}">
                <a16:creationId xmlns:a16="http://schemas.microsoft.com/office/drawing/2014/main" id="{55681F51-947E-9F68-2E49-C9AFD63C1D9E}"/>
              </a:ext>
            </a:extLst>
          </p:cNvPr>
          <p:cNvSpPr>
            <a:spLocks noGrp="1"/>
          </p:cNvSpPr>
          <p:nvPr>
            <p:ph type="body" sz="quarter" idx="10"/>
          </p:nvPr>
        </p:nvSpPr>
        <p:spPr>
          <a:xfrm>
            <a:off x="874713" y="3092450"/>
            <a:ext cx="6571116" cy="2978150"/>
          </a:xfrm>
        </p:spPr>
        <p:txBody>
          <a:bodyPr anchor="b"/>
          <a:lstStyle/>
          <a:p>
            <a:pPr>
              <a:lnSpc>
                <a:spcPct val="107000"/>
              </a:lnSpc>
              <a:spcAft>
                <a:spcPts val="800"/>
              </a:spcAft>
            </a:pPr>
            <a:r>
              <a:rPr lang="en-GB" sz="1800" i="1" dirty="0">
                <a:latin typeface="Helvetica" panose="020B0604020202020204" pitchFamily="34" charset="0"/>
                <a:cs typeface="Helvetica" panose="020B0604020202020204" pitchFamily="34" charset="0"/>
              </a:rPr>
              <a:t>“The greatest danger in times of turbulence is not the turbulence. </a:t>
            </a:r>
          </a:p>
          <a:p>
            <a:pPr>
              <a:lnSpc>
                <a:spcPct val="107000"/>
              </a:lnSpc>
              <a:spcAft>
                <a:spcPts val="800"/>
              </a:spcAft>
            </a:pPr>
            <a:r>
              <a:rPr lang="en-GB" sz="1800" i="1" dirty="0">
                <a:latin typeface="Helvetica" panose="020B0604020202020204" pitchFamily="34" charset="0"/>
                <a:cs typeface="Helvetica" panose="020B0604020202020204" pitchFamily="34" charset="0"/>
              </a:rPr>
              <a:t>It is to act with yesterday’s logic.”</a:t>
            </a:r>
          </a:p>
          <a:p>
            <a:pPr>
              <a:lnSpc>
                <a:spcPct val="107000"/>
              </a:lnSpc>
              <a:spcAft>
                <a:spcPts val="800"/>
              </a:spcAft>
            </a:pPr>
            <a:endParaRPr lang="en-GB" sz="900" i="1" dirty="0">
              <a:latin typeface="Helvetica" panose="020B0604020202020204" pitchFamily="34" charset="0"/>
              <a:cs typeface="Helvetica" panose="020B0604020202020204" pitchFamily="34" charset="0"/>
            </a:endParaRPr>
          </a:p>
          <a:p>
            <a:r>
              <a:rPr lang="en-ZA" sz="1800" dirty="0">
                <a:solidFill>
                  <a:srgbClr val="F8F7FF"/>
                </a:solidFill>
                <a:effectLst/>
                <a:latin typeface="Helvetica" pitchFamily="2" charset="0"/>
              </a:rPr>
              <a:t>Peter Drucker</a:t>
            </a:r>
          </a:p>
        </p:txBody>
      </p:sp>
    </p:spTree>
    <p:extLst>
      <p:ext uri="{BB962C8B-B14F-4D97-AF65-F5344CB8AC3E}">
        <p14:creationId xmlns:p14="http://schemas.microsoft.com/office/powerpoint/2010/main" val="5472367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Placeholder 19">
            <a:extLst>
              <a:ext uri="{FF2B5EF4-FFF2-40B4-BE49-F238E27FC236}">
                <a16:creationId xmlns:a16="http://schemas.microsoft.com/office/drawing/2014/main" id="{D547E673-7F26-4CDA-BE62-74A1081B9BCB}"/>
              </a:ext>
            </a:extLst>
          </p:cNvPr>
          <p:cNvGraphicFramePr>
            <a:graphicFrameLocks noGrp="1"/>
          </p:cNvGraphicFramePr>
          <p:nvPr>
            <p:ph type="chart" sz="quarter" idx="13"/>
            <p:extLst>
              <p:ext uri="{D42A27DB-BD31-4B8C-83A1-F6EECF244321}">
                <p14:modId xmlns:p14="http://schemas.microsoft.com/office/powerpoint/2010/main" val="714839582"/>
              </p:ext>
            </p:extLst>
          </p:nvPr>
        </p:nvGraphicFramePr>
        <p:xfrm>
          <a:off x="887413" y="1557338"/>
          <a:ext cx="10404475" cy="439261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4B39A533-0CE4-BE3D-5E45-8772089FC991}"/>
              </a:ext>
            </a:extLst>
          </p:cNvPr>
          <p:cNvSpPr>
            <a:spLocks noGrp="1"/>
          </p:cNvSpPr>
          <p:nvPr>
            <p:ph type="body" sz="quarter" idx="15"/>
          </p:nvPr>
        </p:nvSpPr>
        <p:spPr/>
        <p:txBody>
          <a:bodyPr/>
          <a:lstStyle/>
          <a:p>
            <a:r>
              <a:rPr lang="de-AT">
                <a:latin typeface="Arial" panose="020B0604020202020204" pitchFamily="34" charset="0"/>
              </a:rPr>
              <a:t>Source: Reuters </a:t>
            </a:r>
            <a:r>
              <a:rPr lang="de-AT" err="1">
                <a:latin typeface="Arial" panose="020B0604020202020204" pitchFamily="34" charset="0"/>
              </a:rPr>
              <a:t>Eikon</a:t>
            </a:r>
            <a:r>
              <a:rPr lang="de-AT">
                <a:latin typeface="Arial" panose="020B0604020202020204" pitchFamily="34" charset="0"/>
              </a:rPr>
              <a:t>, Incrementum AG</a:t>
            </a:r>
          </a:p>
        </p:txBody>
      </p:sp>
      <p:sp>
        <p:nvSpPr>
          <p:cNvPr id="4" name="Title 3">
            <a:extLst>
              <a:ext uri="{FF2B5EF4-FFF2-40B4-BE49-F238E27FC236}">
                <a16:creationId xmlns:a16="http://schemas.microsoft.com/office/drawing/2014/main" id="{665F79DC-F942-1EC1-C1A4-B5BB6670A782}"/>
              </a:ext>
            </a:extLst>
          </p:cNvPr>
          <p:cNvSpPr>
            <a:spLocks noGrp="1"/>
          </p:cNvSpPr>
          <p:nvPr>
            <p:ph type="title"/>
          </p:nvPr>
        </p:nvSpPr>
        <p:spPr/>
        <p:txBody>
          <a:bodyPr>
            <a:normAutofit/>
          </a:bodyPr>
          <a:lstStyle/>
          <a:p>
            <a:r>
              <a:rPr lang="en-US"/>
              <a:t>New Gold Playbook: </a:t>
            </a:r>
            <a:r>
              <a:rPr lang="en-ZA" sz="2400">
                <a:latin typeface="Arial" panose="020B0604020202020204" pitchFamily="34" charset="0"/>
                <a:cs typeface="Arial" panose="020B0604020202020204" pitchFamily="34" charset="0"/>
              </a:rPr>
              <a:t>Central Bank Demand One of the Main Drivers!</a:t>
            </a:r>
            <a:endParaRPr lang="en-US"/>
          </a:p>
        </p:txBody>
      </p:sp>
      <p:sp>
        <p:nvSpPr>
          <p:cNvPr id="5" name="Text Placeholder 4">
            <a:extLst>
              <a:ext uri="{FF2B5EF4-FFF2-40B4-BE49-F238E27FC236}">
                <a16:creationId xmlns:a16="http://schemas.microsoft.com/office/drawing/2014/main" id="{49766FE4-3C40-576E-9CCF-29E91EB48012}"/>
              </a:ext>
            </a:extLst>
          </p:cNvPr>
          <p:cNvSpPr>
            <a:spLocks noGrp="1"/>
          </p:cNvSpPr>
          <p:nvPr>
            <p:ph type="body" sz="quarter" idx="12"/>
          </p:nvPr>
        </p:nvSpPr>
        <p:spPr/>
        <p:txBody>
          <a:bodyPr/>
          <a:lstStyle/>
          <a:p>
            <a:r>
              <a:rPr lang="de-AT">
                <a:latin typeface="Arial" panose="020B0604020202020204" pitchFamily="34" charset="0"/>
                <a:cs typeface="Arial" panose="020B0604020202020204" pitchFamily="34" charset="0"/>
              </a:rPr>
              <a:t>Global Central Bank Gold </a:t>
            </a:r>
            <a:r>
              <a:rPr lang="de-AT" err="1">
                <a:latin typeface="Arial" panose="020B0604020202020204" pitchFamily="34" charset="0"/>
                <a:cs typeface="Arial" panose="020B0604020202020204" pitchFamily="34" charset="0"/>
              </a:rPr>
              <a:t>Purchases</a:t>
            </a:r>
            <a:r>
              <a:rPr lang="de-AT">
                <a:latin typeface="Arial" panose="020B0604020202020204" pitchFamily="34" charset="0"/>
                <a:cs typeface="Arial" panose="020B0604020202020204" pitchFamily="34" charset="0"/>
              </a:rPr>
              <a:t>, in % of Mine Production, 1995–2023</a:t>
            </a:r>
          </a:p>
        </p:txBody>
      </p:sp>
      <p:sp>
        <p:nvSpPr>
          <p:cNvPr id="27" name="Rectangle 26">
            <a:extLst>
              <a:ext uri="{FF2B5EF4-FFF2-40B4-BE49-F238E27FC236}">
                <a16:creationId xmlns:a16="http://schemas.microsoft.com/office/drawing/2014/main" id="{82BBECA0-3DD8-338E-9562-B41E9DD7E093}"/>
              </a:ext>
            </a:extLst>
          </p:cNvPr>
          <p:cNvSpPr/>
          <p:nvPr/>
        </p:nvSpPr>
        <p:spPr>
          <a:xfrm>
            <a:off x="2765956" y="2700535"/>
            <a:ext cx="2463510" cy="6479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a:solidFill>
                  <a:srgbClr val="FF0000"/>
                </a:solidFill>
                <a:latin typeface="Arial" panose="020B0604020202020204" pitchFamily="34" charset="0"/>
                <a:cs typeface="Arial" panose="020B0604020202020204" pitchFamily="34" charset="0"/>
              </a:rPr>
              <a:t>Great Britain (395 Tonnes) and Switzerland (1,300 Tonnes) selling Gold Reserves</a:t>
            </a:r>
            <a:endParaRPr lang="de-DE" sz="1200" b="1">
              <a:solidFill>
                <a:srgbClr val="FF0000"/>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140E6A8D-A723-1BC3-E923-EFFFD0261801}"/>
              </a:ext>
            </a:extLst>
          </p:cNvPr>
          <p:cNvSpPr/>
          <p:nvPr/>
        </p:nvSpPr>
        <p:spPr>
          <a:xfrm>
            <a:off x="2816841" y="3461414"/>
            <a:ext cx="2361741" cy="1391243"/>
          </a:xfrm>
          <a:prstGeom prst="rect">
            <a:avLst/>
          </a:prstGeom>
          <a:solidFill>
            <a:srgbClr val="FF0000">
              <a:alpha val="1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ln w="19050">
                <a:solidFill>
                  <a:srgbClr val="FF0000"/>
                </a:solidFill>
              </a:ln>
            </a:endParaRPr>
          </a:p>
        </p:txBody>
      </p:sp>
      <p:sp>
        <p:nvSpPr>
          <p:cNvPr id="48" name="Arc 47">
            <a:extLst>
              <a:ext uri="{FF2B5EF4-FFF2-40B4-BE49-F238E27FC236}">
                <a16:creationId xmlns:a16="http://schemas.microsoft.com/office/drawing/2014/main" id="{9F9C51B8-4732-8B30-2D50-DBBF18A33111}"/>
              </a:ext>
            </a:extLst>
          </p:cNvPr>
          <p:cNvSpPr/>
          <p:nvPr/>
        </p:nvSpPr>
        <p:spPr>
          <a:xfrm>
            <a:off x="4075271" y="2151679"/>
            <a:ext cx="2463510" cy="2583283"/>
          </a:xfrm>
          <a:prstGeom prst="arc">
            <a:avLst>
              <a:gd name="adj1" fmla="val 390336"/>
              <a:gd name="adj2" fmla="val 5439067"/>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9050">
                <a:solidFill>
                  <a:srgbClr val="FF0000"/>
                </a:solidFill>
              </a:ln>
            </a:endParaRPr>
          </a:p>
        </p:txBody>
      </p:sp>
      <p:sp>
        <p:nvSpPr>
          <p:cNvPr id="49" name="Rectangle 48">
            <a:extLst>
              <a:ext uri="{FF2B5EF4-FFF2-40B4-BE49-F238E27FC236}">
                <a16:creationId xmlns:a16="http://schemas.microsoft.com/office/drawing/2014/main" id="{4204DF7A-1AFC-C365-A67F-307FDD2835A9}"/>
              </a:ext>
            </a:extLst>
          </p:cNvPr>
          <p:cNvSpPr/>
          <p:nvPr/>
        </p:nvSpPr>
        <p:spPr>
          <a:xfrm>
            <a:off x="6487896" y="2426329"/>
            <a:ext cx="4068445" cy="1046528"/>
          </a:xfrm>
          <a:prstGeom prst="rect">
            <a:avLst/>
          </a:prstGeom>
          <a:solidFill>
            <a:srgbClr val="00B050">
              <a:alpha val="10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50" name="Rectangle 49">
            <a:extLst>
              <a:ext uri="{FF2B5EF4-FFF2-40B4-BE49-F238E27FC236}">
                <a16:creationId xmlns:a16="http://schemas.microsoft.com/office/drawing/2014/main" id="{F83B7099-9603-0736-F1BC-98443C3E654A}"/>
              </a:ext>
            </a:extLst>
          </p:cNvPr>
          <p:cNvSpPr/>
          <p:nvPr/>
        </p:nvSpPr>
        <p:spPr>
          <a:xfrm>
            <a:off x="7061703" y="2113788"/>
            <a:ext cx="3160930" cy="6479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a:solidFill>
                  <a:srgbClr val="FF0000"/>
                </a:solidFill>
                <a:latin typeface="Arial" panose="020B0604020202020204" pitchFamily="34" charset="0"/>
                <a:cs typeface="Arial" panose="020B0604020202020204" pitchFamily="34" charset="0"/>
              </a:rPr>
              <a:t>Post GFC Environment</a:t>
            </a:r>
            <a:endParaRPr lang="de-DE" sz="1200" b="1">
              <a:solidFill>
                <a:srgbClr val="FF0000"/>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93F1EC5E-CEF6-8802-CABB-A9A290331BCA}"/>
              </a:ext>
            </a:extLst>
          </p:cNvPr>
          <p:cNvSpPr/>
          <p:nvPr/>
        </p:nvSpPr>
        <p:spPr>
          <a:xfrm>
            <a:off x="10556341" y="1957453"/>
            <a:ext cx="640080" cy="1515404"/>
          </a:xfrm>
          <a:prstGeom prst="rect">
            <a:avLst/>
          </a:prstGeom>
          <a:solidFill>
            <a:srgbClr val="00B050">
              <a:alpha val="25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52" name="Rectangle 51">
            <a:extLst>
              <a:ext uri="{FF2B5EF4-FFF2-40B4-BE49-F238E27FC236}">
                <a16:creationId xmlns:a16="http://schemas.microsoft.com/office/drawing/2014/main" id="{510CB2FC-DB54-ACF3-7FE6-1BCFF4F23E12}"/>
              </a:ext>
            </a:extLst>
          </p:cNvPr>
          <p:cNvSpPr/>
          <p:nvPr/>
        </p:nvSpPr>
        <p:spPr>
          <a:xfrm>
            <a:off x="10010776" y="1443288"/>
            <a:ext cx="1614820" cy="6479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a:solidFill>
                  <a:srgbClr val="FF0000"/>
                </a:solidFill>
                <a:latin typeface="Arial" panose="020B0604020202020204" pitchFamily="34" charset="0"/>
                <a:cs typeface="Arial" panose="020B0604020202020204" pitchFamily="34" charset="0"/>
              </a:rPr>
              <a:t>Post Russian invasion of Ukraine</a:t>
            </a:r>
          </a:p>
        </p:txBody>
      </p:sp>
      <p:cxnSp>
        <p:nvCxnSpPr>
          <p:cNvPr id="53" name="Straight Arrow Connector 52">
            <a:extLst>
              <a:ext uri="{FF2B5EF4-FFF2-40B4-BE49-F238E27FC236}">
                <a16:creationId xmlns:a16="http://schemas.microsoft.com/office/drawing/2014/main" id="{3AA339B5-AE60-39D3-4B3E-C765A5F90930}"/>
              </a:ext>
            </a:extLst>
          </p:cNvPr>
          <p:cNvCxnSpPr>
            <a:cxnSpLocks/>
          </p:cNvCxnSpPr>
          <p:nvPr/>
        </p:nvCxnSpPr>
        <p:spPr>
          <a:xfrm>
            <a:off x="1456642" y="3995110"/>
            <a:ext cx="1143000" cy="3238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Arc 56">
            <a:extLst>
              <a:ext uri="{FF2B5EF4-FFF2-40B4-BE49-F238E27FC236}">
                <a16:creationId xmlns:a16="http://schemas.microsoft.com/office/drawing/2014/main" id="{76EA0749-F05D-3978-5A29-1C00431F5AC5}"/>
              </a:ext>
            </a:extLst>
          </p:cNvPr>
          <p:cNvSpPr/>
          <p:nvPr/>
        </p:nvSpPr>
        <p:spPr>
          <a:xfrm>
            <a:off x="6188179" y="2552700"/>
            <a:ext cx="1793772" cy="2057400"/>
          </a:xfrm>
          <a:prstGeom prst="arc">
            <a:avLst>
              <a:gd name="adj1" fmla="val 11233157"/>
              <a:gd name="adj2" fmla="val 16160419"/>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9050">
                <a:solidFill>
                  <a:srgbClr val="FF0000"/>
                </a:solidFill>
              </a:ln>
            </a:endParaRPr>
          </a:p>
        </p:txBody>
      </p:sp>
      <p:cxnSp>
        <p:nvCxnSpPr>
          <p:cNvPr id="58" name="Straight Arrow Connector 57">
            <a:extLst>
              <a:ext uri="{FF2B5EF4-FFF2-40B4-BE49-F238E27FC236}">
                <a16:creationId xmlns:a16="http://schemas.microsoft.com/office/drawing/2014/main" id="{24EBBC2E-9895-53C4-EBC7-51A57BA87EC5}"/>
              </a:ext>
            </a:extLst>
          </p:cNvPr>
          <p:cNvCxnSpPr>
            <a:cxnSpLocks/>
          </p:cNvCxnSpPr>
          <p:nvPr/>
        </p:nvCxnSpPr>
        <p:spPr>
          <a:xfrm flipV="1">
            <a:off x="10072688" y="1951420"/>
            <a:ext cx="360815" cy="81035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9470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wipe(left)">
                                      <p:cBhvr>
                                        <p:cTn id="7" dur="2250"/>
                                        <p:tgtEl>
                                          <p:spTgt spid="20">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wipe(left)">
                                      <p:cBhvr>
                                        <p:cTn id="10" dur="2250"/>
                                        <p:tgtEl>
                                          <p:spTgt spid="20">
                                            <p:graphicEl>
                                              <a:chart seriesIdx="1"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par>
                          <p:cTn id="16" fill="hold">
                            <p:stCondLst>
                              <p:cond delay="500"/>
                            </p:stCondLst>
                            <p:childTnLst>
                              <p:par>
                                <p:cTn id="17" presetID="10" presetClass="entr" presetSubtype="0" fill="hold" grpId="0" nodeType="afterEffect">
                                  <p:stCondLst>
                                    <p:cond delay="125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750"/>
                                        <p:tgtEl>
                                          <p:spTgt spid="47"/>
                                        </p:tgtEl>
                                      </p:cBhvr>
                                    </p:animEffect>
                                  </p:childTnLst>
                                </p:cTn>
                              </p:par>
                            </p:childTnLst>
                          </p:cTn>
                        </p:par>
                        <p:par>
                          <p:cTn id="20" fill="hold">
                            <p:stCondLst>
                              <p:cond delay="2500"/>
                            </p:stCondLst>
                            <p:childTnLst>
                              <p:par>
                                <p:cTn id="21" presetID="47" presetClass="entr" presetSubtype="0" fill="hold" grpId="0" nodeType="after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4" fill="hold" grpId="0" nodeType="afterEffect">
                                  <p:stCondLst>
                                    <p:cond delay="1000"/>
                                  </p:stCondLst>
                                  <p:childTnLst>
                                    <p:set>
                                      <p:cBhvr>
                                        <p:cTn id="28" dur="1" fill="hold">
                                          <p:stCondLst>
                                            <p:cond delay="0"/>
                                          </p:stCondLst>
                                        </p:cTn>
                                        <p:tgtEl>
                                          <p:spTgt spid="48"/>
                                        </p:tgtEl>
                                        <p:attrNameLst>
                                          <p:attrName>style.visibility</p:attrName>
                                        </p:attrNameLst>
                                      </p:cBhvr>
                                      <p:to>
                                        <p:strVal val="visible"/>
                                      </p:to>
                                    </p:set>
                                    <p:animEffect transition="in" filter="wipe(down)">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down)">
                                      <p:cBhvr>
                                        <p:cTn id="34" dur="500"/>
                                        <p:tgtEl>
                                          <p:spTgt spid="57"/>
                                        </p:tgtEl>
                                      </p:cBhvr>
                                    </p:animEffect>
                                  </p:childTnLst>
                                </p:cTn>
                              </p:par>
                            </p:childTnLst>
                          </p:cTn>
                        </p:par>
                        <p:par>
                          <p:cTn id="35" fill="hold">
                            <p:stCondLst>
                              <p:cond delay="500"/>
                            </p:stCondLst>
                            <p:childTnLst>
                              <p:par>
                                <p:cTn id="36" presetID="10" presetClass="entr" presetSubtype="0" fill="hold" grpId="0" nodeType="afterEffect">
                                  <p:stCondLst>
                                    <p:cond delay="75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750"/>
                                        <p:tgtEl>
                                          <p:spTgt spid="49"/>
                                        </p:tgtEl>
                                      </p:cBhvr>
                                    </p:animEffect>
                                  </p:childTnLst>
                                </p:cTn>
                              </p:par>
                            </p:childTnLst>
                          </p:cTn>
                        </p:par>
                        <p:par>
                          <p:cTn id="39" fill="hold">
                            <p:stCondLst>
                              <p:cond delay="2000"/>
                            </p:stCondLst>
                            <p:childTnLst>
                              <p:par>
                                <p:cTn id="40" presetID="47" presetClass="entr" presetSubtype="0" fill="hold" grpId="0" nodeType="afterEffect">
                                  <p:stCondLst>
                                    <p:cond delay="50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anim calcmode="lin" valueType="num">
                                      <p:cBhvr>
                                        <p:cTn id="43" dur="1000" fill="hold"/>
                                        <p:tgtEl>
                                          <p:spTgt spid="50"/>
                                        </p:tgtEl>
                                        <p:attrNameLst>
                                          <p:attrName>ppt_x</p:attrName>
                                        </p:attrNameLst>
                                      </p:cBhvr>
                                      <p:tavLst>
                                        <p:tav tm="0">
                                          <p:val>
                                            <p:strVal val="#ppt_x"/>
                                          </p:val>
                                        </p:tav>
                                        <p:tav tm="100000">
                                          <p:val>
                                            <p:strVal val="#ppt_x"/>
                                          </p:val>
                                        </p:tav>
                                      </p:tavLst>
                                    </p:anim>
                                    <p:anim calcmode="lin" valueType="num">
                                      <p:cBhvr>
                                        <p:cTn id="4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down)">
                                      <p:cBhvr>
                                        <p:cTn id="49" dur="500"/>
                                        <p:tgtEl>
                                          <p:spTgt spid="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50"/>
                                        <p:tgtEl>
                                          <p:spTgt spid="51"/>
                                        </p:tgtEl>
                                      </p:cBhvr>
                                    </p:animEffect>
                                  </p:childTnLst>
                                </p:cTn>
                              </p:par>
                            </p:childTnLst>
                          </p:cTn>
                        </p:par>
                        <p:par>
                          <p:cTn id="53" fill="hold">
                            <p:stCondLst>
                              <p:cond delay="750"/>
                            </p:stCondLst>
                            <p:childTnLst>
                              <p:par>
                                <p:cTn id="54" presetID="47" presetClass="entr" presetSubtype="0" fill="hold" grpId="0"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Chart bld="series"/>
        </p:bldSub>
      </p:bldGraphic>
      <p:bldP spid="27" grpId="0"/>
      <p:bldP spid="47" grpId="0" animBg="1"/>
      <p:bldP spid="48" grpId="0" animBg="1"/>
      <p:bldP spid="49" grpId="0" animBg="1"/>
      <p:bldP spid="50" grpId="0"/>
      <p:bldP spid="51" grpId="0" animBg="1"/>
      <p:bldP spid="52" grpId="0"/>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9">
            <a:extLst>
              <a:ext uri="{FF2B5EF4-FFF2-40B4-BE49-F238E27FC236}">
                <a16:creationId xmlns:a16="http://schemas.microsoft.com/office/drawing/2014/main" id="{5A20D763-EB19-4233-BF18-B62DD83E2F05}"/>
              </a:ext>
            </a:extLst>
          </p:cNvPr>
          <p:cNvGraphicFramePr>
            <a:graphicFrameLocks noGrp="1"/>
          </p:cNvGraphicFramePr>
          <p:nvPr>
            <p:ph type="chart" sz="quarter" idx="13"/>
          </p:nvPr>
        </p:nvGraphicFramePr>
        <p:xfrm>
          <a:off x="887413" y="1557338"/>
          <a:ext cx="10404475" cy="439261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6B713028-8765-F898-7C7E-AB7CEFC5F462}"/>
              </a:ext>
            </a:extLst>
          </p:cNvPr>
          <p:cNvSpPr>
            <a:spLocks noGrp="1"/>
          </p:cNvSpPr>
          <p:nvPr>
            <p:ph type="body" sz="quarter" idx="15"/>
          </p:nvPr>
        </p:nvSpPr>
        <p:spPr>
          <a:xfrm>
            <a:off x="888156" y="6071889"/>
            <a:ext cx="6990461" cy="282289"/>
          </a:xfrm>
        </p:spPr>
        <p:txBody>
          <a:bodyPr/>
          <a:lstStyle/>
          <a:p>
            <a:r>
              <a:rPr lang="de-AT">
                <a:latin typeface="Arial" panose="020B0604020202020204" pitchFamily="34" charset="0"/>
              </a:rPr>
              <a:t>Source: worldometers.info, World Gold Council, Incrementum AG, FRAGOLD, Wolfgang Wrzesniok-Roßbach</a:t>
            </a:r>
          </a:p>
        </p:txBody>
      </p:sp>
      <p:sp>
        <p:nvSpPr>
          <p:cNvPr id="4" name="Title 3">
            <a:extLst>
              <a:ext uri="{FF2B5EF4-FFF2-40B4-BE49-F238E27FC236}">
                <a16:creationId xmlns:a16="http://schemas.microsoft.com/office/drawing/2014/main" id="{DBAE363B-6849-B22E-AC21-13C70051AD24}"/>
              </a:ext>
            </a:extLst>
          </p:cNvPr>
          <p:cNvSpPr>
            <a:spLocks noGrp="1"/>
          </p:cNvSpPr>
          <p:nvPr>
            <p:ph type="title"/>
          </p:nvPr>
        </p:nvSpPr>
        <p:spPr/>
        <p:txBody>
          <a:bodyPr/>
          <a:lstStyle/>
          <a:p>
            <a:r>
              <a:rPr lang="de-AT"/>
              <a:t>Private Gold Demand is </a:t>
            </a:r>
            <a:r>
              <a:rPr lang="de-AT" err="1"/>
              <a:t>Dominated</a:t>
            </a:r>
            <a:r>
              <a:rPr lang="de-AT"/>
              <a:t> by Emerging Markets</a:t>
            </a:r>
            <a:endParaRPr lang="en-US"/>
          </a:p>
        </p:txBody>
      </p:sp>
      <p:sp>
        <p:nvSpPr>
          <p:cNvPr id="5" name="Text Placeholder 4">
            <a:extLst>
              <a:ext uri="{FF2B5EF4-FFF2-40B4-BE49-F238E27FC236}">
                <a16:creationId xmlns:a16="http://schemas.microsoft.com/office/drawing/2014/main" id="{1CA4AC04-97C1-01BA-F0CE-2F982BA3418E}"/>
              </a:ext>
            </a:extLst>
          </p:cNvPr>
          <p:cNvSpPr>
            <a:spLocks noGrp="1"/>
          </p:cNvSpPr>
          <p:nvPr>
            <p:ph type="body" sz="quarter" idx="12"/>
          </p:nvPr>
        </p:nvSpPr>
        <p:spPr/>
        <p:txBody>
          <a:bodyPr/>
          <a:lstStyle/>
          <a:p>
            <a:r>
              <a:rPr lang="de-AT">
                <a:latin typeface="Arial" panose="020B0604020202020204" pitchFamily="34" charset="0"/>
                <a:cs typeface="Arial" panose="020B0604020202020204" pitchFamily="34" charset="0"/>
              </a:rPr>
              <a:t>Consumer Demand </a:t>
            </a:r>
            <a:r>
              <a:rPr lang="de-AT" err="1">
                <a:latin typeface="Arial" panose="020B0604020202020204" pitchFamily="34" charset="0"/>
                <a:cs typeface="Arial" panose="020B0604020202020204" pitchFamily="34" charset="0"/>
              </a:rPr>
              <a:t>for</a:t>
            </a:r>
            <a:r>
              <a:rPr lang="de-AT">
                <a:latin typeface="Arial" panose="020B0604020202020204" pitchFamily="34" charset="0"/>
                <a:cs typeface="Arial" panose="020B0604020202020204" pitchFamily="34" charset="0"/>
              </a:rPr>
              <a:t> Gold, Grams per Capita, 2023</a:t>
            </a:r>
          </a:p>
        </p:txBody>
      </p:sp>
      <p:pic>
        <p:nvPicPr>
          <p:cNvPr id="7" name="Bild 358419">
            <a:hlinkClick r:id="rId4"/>
            <a:extLst>
              <a:ext uri="{FF2B5EF4-FFF2-40B4-BE49-F238E27FC236}">
                <a16:creationId xmlns:a16="http://schemas.microsoft.com/office/drawing/2014/main" id="{CEAE88E1-E543-58F0-8386-DDC9FD57B67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496769" y="1685227"/>
            <a:ext cx="1727975" cy="309372"/>
          </a:xfrm>
          <a:prstGeom prst="rect">
            <a:avLst/>
          </a:prstGeom>
        </p:spPr>
      </p:pic>
      <p:pic>
        <p:nvPicPr>
          <p:cNvPr id="2" name="Picture 4" descr="China almost certainly owns more gold than the US – here's why that matters  | MoneyWeek">
            <a:extLst>
              <a:ext uri="{FF2B5EF4-FFF2-40B4-BE49-F238E27FC236}">
                <a16:creationId xmlns:a16="http://schemas.microsoft.com/office/drawing/2014/main" id="{E2D9715E-CE56-87B0-E237-A663AE0CF8EF}"/>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12653"/>
          <a:stretch/>
        </p:blipFill>
        <p:spPr bwMode="auto">
          <a:xfrm>
            <a:off x="5419778" y="1557338"/>
            <a:ext cx="2124271" cy="136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ariages en Inde : une demande en or toujours plus importante">
            <a:extLst>
              <a:ext uri="{FF2B5EF4-FFF2-40B4-BE49-F238E27FC236}">
                <a16:creationId xmlns:a16="http://schemas.microsoft.com/office/drawing/2014/main" id="{9D3A9A25-9EEC-8226-FA06-43D6D15AC7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9121" y="1557338"/>
            <a:ext cx="1824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3E3A8CFF-6DBB-D98C-436A-36BF96879F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6769" y="1557338"/>
            <a:ext cx="1823685"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4622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73DCEE-73EE-93F9-B881-37616FD7A129}"/>
              </a:ext>
            </a:extLst>
          </p:cNvPr>
          <p:cNvSpPr>
            <a:spLocks noGrp="1"/>
          </p:cNvSpPr>
          <p:nvPr>
            <p:ph type="body" sz="quarter" idx="15"/>
          </p:nvPr>
        </p:nvSpPr>
        <p:spPr/>
        <p:txBody>
          <a:bodyPr/>
          <a:lstStyle/>
          <a:p>
            <a:r>
              <a:rPr lang="de-AT">
                <a:latin typeface="Arial" panose="020B0604020202020204" pitchFamily="34" charset="0"/>
              </a:rPr>
              <a:t>Source: worldeconomics.com, Incrementum AG</a:t>
            </a:r>
          </a:p>
        </p:txBody>
      </p:sp>
      <p:sp>
        <p:nvSpPr>
          <p:cNvPr id="4" name="Title 3">
            <a:extLst>
              <a:ext uri="{FF2B5EF4-FFF2-40B4-BE49-F238E27FC236}">
                <a16:creationId xmlns:a16="http://schemas.microsoft.com/office/drawing/2014/main" id="{4FBF8B59-7267-2938-AA38-DC126BBD4266}"/>
              </a:ext>
            </a:extLst>
          </p:cNvPr>
          <p:cNvSpPr>
            <a:spLocks noGrp="1"/>
          </p:cNvSpPr>
          <p:nvPr>
            <p:ph type="title"/>
          </p:nvPr>
        </p:nvSpPr>
        <p:spPr/>
        <p:txBody>
          <a:bodyPr/>
          <a:lstStyle/>
          <a:p>
            <a:r>
              <a:rPr lang="en-US"/>
              <a:t>Growing Purchasing Power And Population Are The Breeding Ground For An Increasing Demand For Gold In The East.</a:t>
            </a:r>
            <a:endParaRPr lang="de-LI"/>
          </a:p>
        </p:txBody>
      </p:sp>
      <p:sp>
        <p:nvSpPr>
          <p:cNvPr id="5" name="Text Placeholder 4">
            <a:extLst>
              <a:ext uri="{FF2B5EF4-FFF2-40B4-BE49-F238E27FC236}">
                <a16:creationId xmlns:a16="http://schemas.microsoft.com/office/drawing/2014/main" id="{4CA4FA8E-7668-4B07-DB43-3117B976A753}"/>
              </a:ext>
            </a:extLst>
          </p:cNvPr>
          <p:cNvSpPr>
            <a:spLocks noGrp="1"/>
          </p:cNvSpPr>
          <p:nvPr>
            <p:ph type="body" sz="quarter" idx="12"/>
          </p:nvPr>
        </p:nvSpPr>
        <p:spPr/>
        <p:txBody>
          <a:bodyPr/>
          <a:lstStyle/>
          <a:p>
            <a:r>
              <a:rPr lang="en-US" sz="1400">
                <a:latin typeface="Arial" panose="020B0604020202020204" pitchFamily="34" charset="0"/>
                <a:cs typeface="Arial" panose="020B0604020202020204" pitchFamily="34" charset="0"/>
              </a:rPr>
              <a:t>10-Year-CAGR of GDP per capita, and Population in Developed and Emerging Markets, 2013–2023</a:t>
            </a:r>
          </a:p>
        </p:txBody>
      </p:sp>
      <p:graphicFrame>
        <p:nvGraphicFramePr>
          <p:cNvPr id="8" name="Chart Placeholder 5">
            <a:extLst>
              <a:ext uri="{FF2B5EF4-FFF2-40B4-BE49-F238E27FC236}">
                <a16:creationId xmlns:a16="http://schemas.microsoft.com/office/drawing/2014/main" id="{8D7CC733-B963-C5AB-428C-44150A5F358B}"/>
              </a:ext>
            </a:extLst>
          </p:cNvPr>
          <p:cNvGraphicFramePr>
            <a:graphicFrameLocks noGrp="1"/>
          </p:cNvGraphicFramePr>
          <p:nvPr>
            <p:ph type="chart" sz="quarter" idx="13"/>
            <p:extLst>
              <p:ext uri="{D42A27DB-BD31-4B8C-83A1-F6EECF244321}">
                <p14:modId xmlns:p14="http://schemas.microsoft.com/office/powerpoint/2010/main" val="609457113"/>
              </p:ext>
            </p:extLst>
          </p:nvPr>
        </p:nvGraphicFramePr>
        <p:xfrm>
          <a:off x="887413" y="1557338"/>
          <a:ext cx="10404475" cy="4392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42345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7" dur="1500"/>
                                        <p:tgtEl>
                                          <p:spTgt spid="8">
                                            <p:graphicEl>
                                              <a:chart seriesIdx="0" categoryIdx="-4" bldStep="series"/>
                                            </p:graphicEl>
                                          </p:spTgt>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11" dur="1250"/>
                                        <p:tgtEl>
                                          <p:spTgt spid="8">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animBg="0"/>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10898D2-F6AE-0BB1-A9DF-C5FB1022179A}"/>
              </a:ext>
            </a:extLst>
          </p:cNvPr>
          <p:cNvSpPr>
            <a:spLocks noGrp="1"/>
          </p:cNvSpPr>
          <p:nvPr>
            <p:ph type="body" sz="quarter" idx="15"/>
          </p:nvPr>
        </p:nvSpPr>
        <p:spPr/>
        <p:txBody>
          <a:bodyPr/>
          <a:lstStyle/>
          <a:p>
            <a:r>
              <a:rPr lang="en-US"/>
              <a:t>Source: World Gold Council, Incrementum AG</a:t>
            </a:r>
            <a:endParaRPr lang="en-GB"/>
          </a:p>
        </p:txBody>
      </p:sp>
      <p:sp>
        <p:nvSpPr>
          <p:cNvPr id="4" name="Titel 3">
            <a:extLst>
              <a:ext uri="{FF2B5EF4-FFF2-40B4-BE49-F238E27FC236}">
                <a16:creationId xmlns:a16="http://schemas.microsoft.com/office/drawing/2014/main" id="{F07CA989-CD83-7629-73B2-4AD4A5FD95ED}"/>
              </a:ext>
            </a:extLst>
          </p:cNvPr>
          <p:cNvSpPr>
            <a:spLocks noGrp="1"/>
          </p:cNvSpPr>
          <p:nvPr>
            <p:ph type="title"/>
          </p:nvPr>
        </p:nvSpPr>
        <p:spPr/>
        <p:txBody>
          <a:bodyPr/>
          <a:lstStyle/>
          <a:p>
            <a:r>
              <a:rPr lang="en-GB"/>
              <a:t>Western Financial Investors Are Skipping the Gold Rush - For Now</a:t>
            </a:r>
          </a:p>
        </p:txBody>
      </p:sp>
      <p:sp>
        <p:nvSpPr>
          <p:cNvPr id="5" name="Textplatzhalter 4">
            <a:extLst>
              <a:ext uri="{FF2B5EF4-FFF2-40B4-BE49-F238E27FC236}">
                <a16:creationId xmlns:a16="http://schemas.microsoft.com/office/drawing/2014/main" id="{F1286623-93AD-A3B3-CB7B-BC2ECE5C62F2}"/>
              </a:ext>
            </a:extLst>
          </p:cNvPr>
          <p:cNvSpPr>
            <a:spLocks noGrp="1"/>
          </p:cNvSpPr>
          <p:nvPr>
            <p:ph type="body" sz="quarter" idx="12"/>
          </p:nvPr>
        </p:nvSpPr>
        <p:spPr/>
        <p:txBody>
          <a:bodyPr/>
          <a:lstStyle/>
          <a:p>
            <a:r>
              <a:rPr lang="de-AT" err="1">
                <a:latin typeface="Arial" panose="020B0604020202020204" pitchFamily="34" charset="0"/>
                <a:cs typeface="Arial" panose="020B0604020202020204" pitchFamily="34" charset="0"/>
              </a:rPr>
              <a:t>Accumulated</a:t>
            </a:r>
            <a:r>
              <a:rPr lang="de-AT">
                <a:latin typeface="Arial" panose="020B0604020202020204" pitchFamily="34" charset="0"/>
                <a:cs typeface="Arial" panose="020B0604020202020204" pitchFamily="34" charset="0"/>
              </a:rPr>
              <a:t> Gold ETF Holdings </a:t>
            </a:r>
            <a:r>
              <a:rPr lang="de-AT" err="1">
                <a:latin typeface="Arial" panose="020B0604020202020204" pitchFamily="34" charset="0"/>
                <a:cs typeface="Arial" panose="020B0604020202020204" pitchFamily="34" charset="0"/>
              </a:rPr>
              <a:t>by</a:t>
            </a:r>
            <a:r>
              <a:rPr lang="de-AT">
                <a:latin typeface="Arial" panose="020B0604020202020204" pitchFamily="34" charset="0"/>
                <a:cs typeface="Arial" panose="020B0604020202020204" pitchFamily="34" charset="0"/>
              </a:rPr>
              <a:t> Region (</a:t>
            </a:r>
            <a:r>
              <a:rPr lang="de-AT" err="1">
                <a:latin typeface="Arial" panose="020B0604020202020204" pitchFamily="34" charset="0"/>
                <a:cs typeface="Arial" panose="020B0604020202020204" pitchFamily="34" charset="0"/>
              </a:rPr>
              <a:t>lhs</a:t>
            </a:r>
            <a:r>
              <a:rPr lang="de-AT">
                <a:latin typeface="Arial" panose="020B0604020202020204" pitchFamily="34" charset="0"/>
                <a:cs typeface="Arial" panose="020B0604020202020204" pitchFamily="34" charset="0"/>
              </a:rPr>
              <a:t>), in </a:t>
            </a:r>
            <a:r>
              <a:rPr lang="de-AT" err="1">
                <a:latin typeface="Arial" panose="020B0604020202020204" pitchFamily="34" charset="0"/>
                <a:cs typeface="Arial" panose="020B0604020202020204" pitchFamily="34" charset="0"/>
              </a:rPr>
              <a:t>Tonnes</a:t>
            </a:r>
            <a:r>
              <a:rPr lang="de-AT">
                <a:latin typeface="Arial" panose="020B0604020202020204" pitchFamily="34" charset="0"/>
                <a:cs typeface="Arial" panose="020B0604020202020204" pitchFamily="34" charset="0"/>
              </a:rPr>
              <a:t>, and Gold (</a:t>
            </a:r>
            <a:r>
              <a:rPr lang="de-AT" err="1">
                <a:latin typeface="Arial" panose="020B0604020202020204" pitchFamily="34" charset="0"/>
                <a:cs typeface="Arial" panose="020B0604020202020204" pitchFamily="34" charset="0"/>
              </a:rPr>
              <a:t>rhs</a:t>
            </a:r>
            <a:r>
              <a:rPr lang="de-AT">
                <a:latin typeface="Arial" panose="020B0604020202020204" pitchFamily="34" charset="0"/>
                <a:cs typeface="Arial" panose="020B0604020202020204" pitchFamily="34" charset="0"/>
              </a:rPr>
              <a:t>), in USD, 01/2004–07/2024</a:t>
            </a:r>
          </a:p>
        </p:txBody>
      </p:sp>
      <p:graphicFrame>
        <p:nvGraphicFramePr>
          <p:cNvPr id="6" name="Chart Placeholder 5">
            <a:extLst>
              <a:ext uri="{FF2B5EF4-FFF2-40B4-BE49-F238E27FC236}">
                <a16:creationId xmlns:a16="http://schemas.microsoft.com/office/drawing/2014/main" id="{B467E862-0CBD-44D0-9D6B-CA2C0842439E}"/>
              </a:ext>
            </a:extLst>
          </p:cNvPr>
          <p:cNvGraphicFramePr>
            <a:graphicFrameLocks noGrp="1"/>
          </p:cNvGraphicFramePr>
          <p:nvPr>
            <p:ph type="chart" sz="quarter" idx="13"/>
            <p:extLst>
              <p:ext uri="{D42A27DB-BD31-4B8C-83A1-F6EECF244321}">
                <p14:modId xmlns:p14="http://schemas.microsoft.com/office/powerpoint/2010/main" val="3431812700"/>
              </p:ext>
            </p:extLst>
          </p:nvPr>
        </p:nvGraphicFramePr>
        <p:xfrm>
          <a:off x="887413" y="1557338"/>
          <a:ext cx="10404475" cy="4392612"/>
        </p:xfrm>
        <a:graphic>
          <a:graphicData uri="http://schemas.openxmlformats.org/drawingml/2006/chart">
            <c:chart xmlns:c="http://schemas.openxmlformats.org/drawingml/2006/chart" xmlns:r="http://schemas.openxmlformats.org/officeDocument/2006/relationships" r:id="rId3"/>
          </a:graphicData>
        </a:graphic>
      </p:graphicFrame>
      <p:grpSp>
        <p:nvGrpSpPr>
          <p:cNvPr id="31" name="Group 30">
            <a:extLst>
              <a:ext uri="{FF2B5EF4-FFF2-40B4-BE49-F238E27FC236}">
                <a16:creationId xmlns:a16="http://schemas.microsoft.com/office/drawing/2014/main" id="{AE4DDB88-B5AB-4986-79C2-8F294C455B5E}"/>
              </a:ext>
            </a:extLst>
          </p:cNvPr>
          <p:cNvGrpSpPr/>
          <p:nvPr/>
        </p:nvGrpSpPr>
        <p:grpSpPr>
          <a:xfrm>
            <a:off x="10165025" y="2400300"/>
            <a:ext cx="551692" cy="935831"/>
            <a:chOff x="10165025" y="2400300"/>
            <a:chExt cx="551692" cy="935831"/>
          </a:xfrm>
        </p:grpSpPr>
        <p:cxnSp>
          <p:nvCxnSpPr>
            <p:cNvPr id="8" name="Straight Arrow Connector 7">
              <a:extLst>
                <a:ext uri="{FF2B5EF4-FFF2-40B4-BE49-F238E27FC236}">
                  <a16:creationId xmlns:a16="http://schemas.microsoft.com/office/drawing/2014/main" id="{27688B13-99CD-185C-CFE5-B764F1E81DE3}"/>
                </a:ext>
              </a:extLst>
            </p:cNvPr>
            <p:cNvCxnSpPr>
              <a:cxnSpLocks/>
            </p:cNvCxnSpPr>
            <p:nvPr/>
          </p:nvCxnSpPr>
          <p:spPr>
            <a:xfrm>
              <a:off x="10716717" y="2400300"/>
              <a:ext cx="0" cy="935831"/>
            </a:xfrm>
            <a:prstGeom prst="straightConnector1">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EAB813-6BA0-99A2-8040-2C3EEF68CC26}"/>
                </a:ext>
              </a:extLst>
            </p:cNvPr>
            <p:cNvCxnSpPr>
              <a:cxnSpLocks/>
            </p:cNvCxnSpPr>
            <p:nvPr/>
          </p:nvCxnSpPr>
          <p:spPr>
            <a:xfrm>
              <a:off x="10567459" y="2712244"/>
              <a:ext cx="0" cy="547687"/>
            </a:xfrm>
            <a:prstGeom prst="straightConnector1">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CDFF1F-B815-432C-03BE-FE6C8C8C6DE7}"/>
                </a:ext>
              </a:extLst>
            </p:cNvPr>
            <p:cNvCxnSpPr>
              <a:cxnSpLocks/>
            </p:cNvCxnSpPr>
            <p:nvPr/>
          </p:nvCxnSpPr>
          <p:spPr>
            <a:xfrm>
              <a:off x="10434108" y="2969419"/>
              <a:ext cx="0" cy="290512"/>
            </a:xfrm>
            <a:prstGeom prst="straightConnector1">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EA553F8-CC94-1BD6-9B1C-E6D89AFFA278}"/>
                </a:ext>
              </a:extLst>
            </p:cNvPr>
            <p:cNvCxnSpPr>
              <a:cxnSpLocks/>
            </p:cNvCxnSpPr>
            <p:nvPr/>
          </p:nvCxnSpPr>
          <p:spPr>
            <a:xfrm>
              <a:off x="10305522" y="2888457"/>
              <a:ext cx="0" cy="290512"/>
            </a:xfrm>
            <a:prstGeom prst="straightConnector1">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787511E-27C9-8B53-841A-5BDCEC5FB2D9}"/>
                </a:ext>
              </a:extLst>
            </p:cNvPr>
            <p:cNvCxnSpPr>
              <a:cxnSpLocks/>
            </p:cNvCxnSpPr>
            <p:nvPr/>
          </p:nvCxnSpPr>
          <p:spPr>
            <a:xfrm>
              <a:off x="10165025" y="3014663"/>
              <a:ext cx="0" cy="159544"/>
            </a:xfrm>
            <a:prstGeom prst="straightConnector1">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9" name="Picture 17" descr="A red and blue circle with white text with London Underground in the background&#10;&#10;Description automatically generated">
            <a:extLst>
              <a:ext uri="{FF2B5EF4-FFF2-40B4-BE49-F238E27FC236}">
                <a16:creationId xmlns:a16="http://schemas.microsoft.com/office/drawing/2014/main" id="{AE7CB9C1-776F-6F5D-67A5-A3EBBBA3D822}"/>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8991389" y="1573039"/>
            <a:ext cx="1161173" cy="870808"/>
          </a:xfrm>
          <a:prstGeom prst="rect">
            <a:avLst/>
          </a:prstGeom>
        </p:spPr>
      </p:pic>
    </p:spTree>
    <p:extLst>
      <p:ext uri="{BB962C8B-B14F-4D97-AF65-F5344CB8AC3E}">
        <p14:creationId xmlns:p14="http://schemas.microsoft.com/office/powerpoint/2010/main" val="15912291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7" dur="2500"/>
                                        <p:tgtEl>
                                          <p:spTgt spid="6">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10" dur="2500"/>
                                        <p:tgtEl>
                                          <p:spTgt spid="6">
                                            <p:graphicEl>
                                              <a:chart seriesIdx="1"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13" dur="2500"/>
                                        <p:tgtEl>
                                          <p:spTgt spid="6">
                                            <p:graphicEl>
                                              <a:chart seriesIdx="2" categoryIdx="-4" bldStep="series"/>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left)">
                                      <p:cBhvr>
                                        <p:cTn id="16" dur="2500"/>
                                        <p:tgtEl>
                                          <p:spTgt spid="6">
                                            <p:graphicEl>
                                              <a:chart seriesIdx="3" categoryIdx="-4" bldStep="series"/>
                                            </p:graphicEl>
                                          </p:spTgt>
                                        </p:tgtEl>
                                      </p:cBhvr>
                                    </p:animEffect>
                                  </p:childTnLst>
                                </p:cTn>
                              </p:par>
                            </p:childTnLst>
                          </p:cTn>
                        </p:par>
                        <p:par>
                          <p:cTn id="17" fill="hold">
                            <p:stCondLst>
                              <p:cond delay="2500"/>
                            </p:stCondLst>
                            <p:childTnLst>
                              <p:par>
                                <p:cTn id="18" presetID="22" presetClass="entr" presetSubtype="8" fill="hold" grpId="0" nodeType="afterEffect">
                                  <p:stCondLst>
                                    <p:cond delay="250"/>
                                  </p:stCondLst>
                                  <p:childTnLst>
                                    <p:set>
                                      <p:cBhvr>
                                        <p:cTn id="19"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wipe(left)">
                                      <p:cBhvr>
                                        <p:cTn id="20" dur="2500"/>
                                        <p:tgtEl>
                                          <p:spTgt spid="6">
                                            <p:graphicEl>
                                              <a:chart seriesIdx="4"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2000"/>
                                        <p:tgtEl>
                                          <p:spTgt spid="31"/>
                                        </p:tgtEl>
                                      </p:cBhvr>
                                    </p:animEffect>
                                  </p:childTnLst>
                                </p:cTn>
                              </p:par>
                            </p:childTnLst>
                          </p:cTn>
                        </p:par>
                        <p:par>
                          <p:cTn id="26" fill="hold">
                            <p:stCondLst>
                              <p:cond delay="2000"/>
                            </p:stCondLst>
                            <p:childTnLst>
                              <p:par>
                                <p:cTn id="27" presetID="26" presetClass="entr" presetSubtype="0" fill="hold" nodeType="afterEffect">
                                  <p:stCondLst>
                                    <p:cond delay="75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80">
                                          <p:stCondLst>
                                            <p:cond delay="0"/>
                                          </p:stCondLst>
                                        </p:cTn>
                                        <p:tgtEl>
                                          <p:spTgt spid="9"/>
                                        </p:tgtEl>
                                      </p:cBhvr>
                                    </p:animEffect>
                                    <p:anim calcmode="lin" valueType="num">
                                      <p:cBhvr>
                                        <p:cTn id="3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5" dur="26">
                                          <p:stCondLst>
                                            <p:cond delay="650"/>
                                          </p:stCondLst>
                                        </p:cTn>
                                        <p:tgtEl>
                                          <p:spTgt spid="9"/>
                                        </p:tgtEl>
                                      </p:cBhvr>
                                      <p:to x="100000" y="60000"/>
                                    </p:animScale>
                                    <p:animScale>
                                      <p:cBhvr>
                                        <p:cTn id="36" dur="166" decel="50000">
                                          <p:stCondLst>
                                            <p:cond delay="676"/>
                                          </p:stCondLst>
                                        </p:cTn>
                                        <p:tgtEl>
                                          <p:spTgt spid="9"/>
                                        </p:tgtEl>
                                      </p:cBhvr>
                                      <p:to x="100000" y="100000"/>
                                    </p:animScale>
                                    <p:animScale>
                                      <p:cBhvr>
                                        <p:cTn id="37" dur="26">
                                          <p:stCondLst>
                                            <p:cond delay="1312"/>
                                          </p:stCondLst>
                                        </p:cTn>
                                        <p:tgtEl>
                                          <p:spTgt spid="9"/>
                                        </p:tgtEl>
                                      </p:cBhvr>
                                      <p:to x="100000" y="80000"/>
                                    </p:animScale>
                                    <p:animScale>
                                      <p:cBhvr>
                                        <p:cTn id="38" dur="166" decel="50000">
                                          <p:stCondLst>
                                            <p:cond delay="1338"/>
                                          </p:stCondLst>
                                        </p:cTn>
                                        <p:tgtEl>
                                          <p:spTgt spid="9"/>
                                        </p:tgtEl>
                                      </p:cBhvr>
                                      <p:to x="100000" y="100000"/>
                                    </p:animScale>
                                    <p:animScale>
                                      <p:cBhvr>
                                        <p:cTn id="39" dur="26">
                                          <p:stCondLst>
                                            <p:cond delay="1642"/>
                                          </p:stCondLst>
                                        </p:cTn>
                                        <p:tgtEl>
                                          <p:spTgt spid="9"/>
                                        </p:tgtEl>
                                      </p:cBhvr>
                                      <p:to x="100000" y="90000"/>
                                    </p:animScale>
                                    <p:animScale>
                                      <p:cBhvr>
                                        <p:cTn id="40" dur="166" decel="50000">
                                          <p:stCondLst>
                                            <p:cond delay="1668"/>
                                          </p:stCondLst>
                                        </p:cTn>
                                        <p:tgtEl>
                                          <p:spTgt spid="9"/>
                                        </p:tgtEl>
                                      </p:cBhvr>
                                      <p:to x="100000" y="100000"/>
                                    </p:animScale>
                                    <p:animScale>
                                      <p:cBhvr>
                                        <p:cTn id="41" dur="26">
                                          <p:stCondLst>
                                            <p:cond delay="1808"/>
                                          </p:stCondLst>
                                        </p:cTn>
                                        <p:tgtEl>
                                          <p:spTgt spid="9"/>
                                        </p:tgtEl>
                                      </p:cBhvr>
                                      <p:to x="100000" y="95000"/>
                                    </p:animScale>
                                    <p:animScale>
                                      <p:cBhvr>
                                        <p:cTn id="4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984D16-19C9-D9AC-2F9B-762F543EDB56}"/>
              </a:ext>
            </a:extLst>
          </p:cNvPr>
          <p:cNvSpPr>
            <a:spLocks noGrp="1"/>
          </p:cNvSpPr>
          <p:nvPr>
            <p:ph type="body" sz="quarter" idx="15"/>
          </p:nvPr>
        </p:nvSpPr>
        <p:spPr/>
        <p:txBody>
          <a:bodyPr/>
          <a:lstStyle/>
          <a:p>
            <a:r>
              <a:rPr lang="de-AT">
                <a:latin typeface="Arial" panose="020B0604020202020204" pitchFamily="34" charset="0"/>
              </a:rPr>
              <a:t>Source: BofA Global Research, Crescat Capital, Incrementum AG</a:t>
            </a:r>
          </a:p>
        </p:txBody>
      </p:sp>
      <p:sp>
        <p:nvSpPr>
          <p:cNvPr id="4" name="Title 3">
            <a:extLst>
              <a:ext uri="{FF2B5EF4-FFF2-40B4-BE49-F238E27FC236}">
                <a16:creationId xmlns:a16="http://schemas.microsoft.com/office/drawing/2014/main" id="{7A61AB81-3080-4335-756C-57D63ADDEC44}"/>
              </a:ext>
            </a:extLst>
          </p:cNvPr>
          <p:cNvSpPr>
            <a:spLocks noGrp="1"/>
          </p:cNvSpPr>
          <p:nvPr>
            <p:ph type="title"/>
          </p:nvPr>
        </p:nvSpPr>
        <p:spPr/>
        <p:txBody>
          <a:bodyPr/>
          <a:lstStyle/>
          <a:p>
            <a:r>
              <a:rPr lang="en-US"/>
              <a:t>Gold Is On Everyone's Lips, But Not In All Portfolios: 71% Of All Investment Advisors In The USA Hold Less Than 1% Gold!</a:t>
            </a:r>
            <a:endParaRPr lang="de-LI"/>
          </a:p>
        </p:txBody>
      </p:sp>
      <p:sp>
        <p:nvSpPr>
          <p:cNvPr id="5" name="Text Placeholder 4">
            <a:extLst>
              <a:ext uri="{FF2B5EF4-FFF2-40B4-BE49-F238E27FC236}">
                <a16:creationId xmlns:a16="http://schemas.microsoft.com/office/drawing/2014/main" id="{9A70F5C7-61DC-57C6-7815-BDFC93D9261A}"/>
              </a:ext>
            </a:extLst>
          </p:cNvPr>
          <p:cNvSpPr>
            <a:spLocks noGrp="1"/>
          </p:cNvSpPr>
          <p:nvPr>
            <p:ph type="body" sz="quarter" idx="12"/>
          </p:nvPr>
        </p:nvSpPr>
        <p:spPr/>
        <p:txBody>
          <a:bodyPr/>
          <a:lstStyle/>
          <a:p>
            <a:r>
              <a:rPr lang="de-AT">
                <a:latin typeface="Arial" panose="020B0604020202020204" pitchFamily="34" charset="0"/>
                <a:cs typeface="Arial" panose="020B0604020202020204" pitchFamily="34" charset="0"/>
              </a:rPr>
              <a:t>Gold Allocation of Investment Advisors, 2023</a:t>
            </a:r>
          </a:p>
        </p:txBody>
      </p:sp>
      <p:graphicFrame>
        <p:nvGraphicFramePr>
          <p:cNvPr id="6" name="Chart Placeholder 5">
            <a:extLst>
              <a:ext uri="{FF2B5EF4-FFF2-40B4-BE49-F238E27FC236}">
                <a16:creationId xmlns:a16="http://schemas.microsoft.com/office/drawing/2014/main" id="{018E59D1-16EF-4B10-AF35-36CBBE1623BF}"/>
              </a:ext>
            </a:extLst>
          </p:cNvPr>
          <p:cNvGraphicFramePr>
            <a:graphicFrameLocks noGrp="1"/>
          </p:cNvGraphicFramePr>
          <p:nvPr>
            <p:ph type="chart" sz="quarter" idx="13"/>
            <p:extLst>
              <p:ext uri="{D42A27DB-BD31-4B8C-83A1-F6EECF244321}">
                <p14:modId xmlns:p14="http://schemas.microsoft.com/office/powerpoint/2010/main" val="1606452358"/>
              </p:ext>
            </p:extLst>
          </p:nvPr>
        </p:nvGraphicFramePr>
        <p:xfrm>
          <a:off x="887413" y="1557338"/>
          <a:ext cx="10404475" cy="4392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05442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1250"/>
                                        <p:tgtEl>
                                          <p:spTgt spid="6">
                                            <p:graphicEl>
                                              <a:chart seriesIdx="-3" categoryIdx="-3" bldStep="gridLegend"/>
                                            </p:graphicEl>
                                          </p:spTgt>
                                        </p:tgtEl>
                                      </p:cBhvr>
                                    </p:animEffect>
                                  </p:childTnLst>
                                </p:cTn>
                              </p:par>
                            </p:childTnLst>
                          </p:cTn>
                        </p:par>
                        <p:par>
                          <p:cTn id="8" fill="hold">
                            <p:stCondLst>
                              <p:cond delay="125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1" dur="1250"/>
                                        <p:tgtEl>
                                          <p:spTgt spid="6">
                                            <p:graphicEl>
                                              <a:chart seriesIdx="-4" categoryIdx="0" bldStep="category"/>
                                            </p:graphicEl>
                                          </p:spTgt>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5" dur="1000"/>
                                        <p:tgtEl>
                                          <p:spTgt spid="6">
                                            <p:graphicEl>
                                              <a:chart seriesIdx="-4" categoryIdx="1" bldStep="category"/>
                                            </p:graphicEl>
                                          </p:spTgt>
                                        </p:tgtEl>
                                      </p:cBhvr>
                                    </p:animEffect>
                                  </p:childTnLst>
                                </p:cTn>
                              </p:par>
                            </p:childTnLst>
                          </p:cTn>
                        </p:par>
                        <p:par>
                          <p:cTn id="16" fill="hold">
                            <p:stCondLst>
                              <p:cond delay="3500"/>
                            </p:stCondLst>
                            <p:childTnLst>
                              <p:par>
                                <p:cTn id="17" presetID="22" presetClass="entr" presetSubtype="4" fill="hold" grpId="0" nodeType="afterEffect">
                                  <p:stCondLst>
                                    <p:cond delay="0"/>
                                  </p:stCondLst>
                                  <p:childTnLst>
                                    <p:set>
                                      <p:cBhvr>
                                        <p:cTn id="18"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19" dur="750"/>
                                        <p:tgtEl>
                                          <p:spTgt spid="6">
                                            <p:graphicEl>
                                              <a:chart seriesIdx="-4" categoryIdx="2" bldStep="category"/>
                                            </p:graphicEl>
                                          </p:spTgt>
                                        </p:tgtEl>
                                      </p:cBhvr>
                                    </p:animEffect>
                                  </p:childTnLst>
                                </p:cTn>
                              </p:par>
                            </p:childTnLst>
                          </p:cTn>
                        </p:par>
                        <p:par>
                          <p:cTn id="20" fill="hold">
                            <p:stCondLst>
                              <p:cond delay="4250"/>
                            </p:stCondLst>
                            <p:childTnLst>
                              <p:par>
                                <p:cTn id="21" presetID="22" presetClass="entr" presetSubtype="4" fill="hold" grpId="0" nodeType="afterEffect">
                                  <p:stCondLst>
                                    <p:cond delay="0"/>
                                  </p:stCondLst>
                                  <p:childTnLst>
                                    <p:set>
                                      <p:cBhvr>
                                        <p:cTn id="22"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3" dur="750"/>
                                        <p:tgtEl>
                                          <p:spTgt spid="6">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6EDCFF4-45B9-9034-9F50-07A0C9C710D3}"/>
              </a:ext>
            </a:extLst>
          </p:cNvPr>
          <p:cNvSpPr>
            <a:spLocks noGrp="1"/>
          </p:cNvSpPr>
          <p:nvPr>
            <p:ph type="body" sz="quarter" idx="15"/>
          </p:nvPr>
        </p:nvSpPr>
        <p:spPr/>
        <p:txBody>
          <a:bodyPr/>
          <a:lstStyle/>
          <a:p>
            <a:r>
              <a:rPr lang="de-AT">
                <a:latin typeface="Arial" panose="020B0604020202020204" pitchFamily="34" charset="0"/>
              </a:rPr>
              <a:t>Source: Reuters </a:t>
            </a:r>
            <a:r>
              <a:rPr lang="de-AT" err="1">
                <a:latin typeface="Arial" panose="020B0604020202020204" pitchFamily="34" charset="0"/>
              </a:rPr>
              <a:t>Eikon</a:t>
            </a:r>
            <a:r>
              <a:rPr lang="de-AT">
                <a:latin typeface="Arial" panose="020B0604020202020204" pitchFamily="34" charset="0"/>
              </a:rPr>
              <a:t>, Incrementum AG</a:t>
            </a:r>
          </a:p>
        </p:txBody>
      </p:sp>
      <p:sp>
        <p:nvSpPr>
          <p:cNvPr id="4" name="Titel 3">
            <a:extLst>
              <a:ext uri="{FF2B5EF4-FFF2-40B4-BE49-F238E27FC236}">
                <a16:creationId xmlns:a16="http://schemas.microsoft.com/office/drawing/2014/main" id="{579E4373-D675-5100-111D-2BAB32ABDB72}"/>
              </a:ext>
            </a:extLst>
          </p:cNvPr>
          <p:cNvSpPr>
            <a:spLocks noGrp="1"/>
          </p:cNvSpPr>
          <p:nvPr>
            <p:ph type="title"/>
          </p:nvPr>
        </p:nvSpPr>
        <p:spPr/>
        <p:txBody>
          <a:bodyPr/>
          <a:lstStyle/>
          <a:p>
            <a:r>
              <a:rPr lang="en-GB"/>
              <a:t>Recession Ahead? Inversion Is a Warning, but Un-Inversion = Signal!</a:t>
            </a:r>
          </a:p>
        </p:txBody>
      </p:sp>
      <p:sp>
        <p:nvSpPr>
          <p:cNvPr id="5" name="Textplatzhalter 4">
            <a:extLst>
              <a:ext uri="{FF2B5EF4-FFF2-40B4-BE49-F238E27FC236}">
                <a16:creationId xmlns:a16="http://schemas.microsoft.com/office/drawing/2014/main" id="{541772B4-033E-0C13-7BDC-6216B8D704B0}"/>
              </a:ext>
            </a:extLst>
          </p:cNvPr>
          <p:cNvSpPr>
            <a:spLocks noGrp="1"/>
          </p:cNvSpPr>
          <p:nvPr>
            <p:ph type="body" sz="quarter" idx="12"/>
          </p:nvPr>
        </p:nvSpPr>
        <p:spPr/>
        <p:txBody>
          <a:bodyPr/>
          <a:lstStyle/>
          <a:p>
            <a:r>
              <a:rPr lang="de-AT">
                <a:latin typeface="Arial" panose="020B0604020202020204" pitchFamily="34" charset="0"/>
                <a:cs typeface="Arial" panose="020B0604020202020204" pitchFamily="34" charset="0"/>
              </a:rPr>
              <a:t>US 10Y-2Y Spread, 01/1978–08/2024</a:t>
            </a:r>
          </a:p>
        </p:txBody>
      </p:sp>
      <p:graphicFrame>
        <p:nvGraphicFramePr>
          <p:cNvPr id="6" name="Chart Placeholder 5">
            <a:extLst>
              <a:ext uri="{FF2B5EF4-FFF2-40B4-BE49-F238E27FC236}">
                <a16:creationId xmlns:a16="http://schemas.microsoft.com/office/drawing/2014/main" id="{ABCBBDC5-5E1F-4B6D-8A1A-8D4BFE4ADA2A}"/>
              </a:ext>
            </a:extLst>
          </p:cNvPr>
          <p:cNvGraphicFramePr>
            <a:graphicFrameLocks noGrp="1"/>
          </p:cNvGraphicFramePr>
          <p:nvPr>
            <p:ph type="chart" sz="quarter" idx="13"/>
            <p:extLst>
              <p:ext uri="{D42A27DB-BD31-4B8C-83A1-F6EECF244321}">
                <p14:modId xmlns:p14="http://schemas.microsoft.com/office/powerpoint/2010/main" val="276218781"/>
              </p:ext>
            </p:extLst>
          </p:nvPr>
        </p:nvGraphicFramePr>
        <p:xfrm>
          <a:off x="887413" y="1557338"/>
          <a:ext cx="10404475" cy="4392612"/>
        </p:xfrm>
        <a:graphic>
          <a:graphicData uri="http://schemas.openxmlformats.org/drawingml/2006/chart">
            <c:chart xmlns:c="http://schemas.openxmlformats.org/drawingml/2006/chart" xmlns:r="http://schemas.openxmlformats.org/officeDocument/2006/relationships" r:id="rId3"/>
          </a:graphicData>
        </a:graphic>
      </p:graphicFrame>
      <p:sp>
        <p:nvSpPr>
          <p:cNvPr id="10" name="Oval 9">
            <a:extLst>
              <a:ext uri="{FF2B5EF4-FFF2-40B4-BE49-F238E27FC236}">
                <a16:creationId xmlns:a16="http://schemas.microsoft.com/office/drawing/2014/main" id="{66871B10-E21A-BA9F-9A36-1D897C5C5A47}"/>
              </a:ext>
            </a:extLst>
          </p:cNvPr>
          <p:cNvSpPr/>
          <p:nvPr/>
        </p:nvSpPr>
        <p:spPr>
          <a:xfrm>
            <a:off x="7059797" y="3610678"/>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20" name="Arc 19">
            <a:extLst>
              <a:ext uri="{FF2B5EF4-FFF2-40B4-BE49-F238E27FC236}">
                <a16:creationId xmlns:a16="http://schemas.microsoft.com/office/drawing/2014/main" id="{15B7F1E5-3E39-6AF3-EE3D-B104FA154F50}"/>
              </a:ext>
            </a:extLst>
          </p:cNvPr>
          <p:cNvSpPr/>
          <p:nvPr/>
        </p:nvSpPr>
        <p:spPr>
          <a:xfrm>
            <a:off x="10539664" y="3041585"/>
            <a:ext cx="642619" cy="1328286"/>
          </a:xfrm>
          <a:prstGeom prst="arc">
            <a:avLst>
              <a:gd name="adj1" fmla="val 390336"/>
              <a:gd name="adj2" fmla="val 5439067"/>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9050">
                <a:solidFill>
                  <a:srgbClr val="FF0000"/>
                </a:solidFill>
              </a:ln>
            </a:endParaRPr>
          </a:p>
        </p:txBody>
      </p:sp>
      <p:sp>
        <p:nvSpPr>
          <p:cNvPr id="21" name="Arc 20">
            <a:extLst>
              <a:ext uri="{FF2B5EF4-FFF2-40B4-BE49-F238E27FC236}">
                <a16:creationId xmlns:a16="http://schemas.microsoft.com/office/drawing/2014/main" id="{F7C3B08D-F5E7-1E8D-5F2F-6C790E2E1437}"/>
              </a:ext>
            </a:extLst>
          </p:cNvPr>
          <p:cNvSpPr/>
          <p:nvPr/>
        </p:nvSpPr>
        <p:spPr>
          <a:xfrm>
            <a:off x="7005588" y="2623521"/>
            <a:ext cx="642619" cy="1328286"/>
          </a:xfrm>
          <a:prstGeom prst="arc">
            <a:avLst>
              <a:gd name="adj1" fmla="val 390336"/>
              <a:gd name="adj2" fmla="val 5439067"/>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9050">
                <a:solidFill>
                  <a:srgbClr val="FF0000"/>
                </a:solidFill>
              </a:ln>
            </a:endParaRPr>
          </a:p>
        </p:txBody>
      </p:sp>
      <p:sp>
        <p:nvSpPr>
          <p:cNvPr id="22" name="Arc 21">
            <a:extLst>
              <a:ext uri="{FF2B5EF4-FFF2-40B4-BE49-F238E27FC236}">
                <a16:creationId xmlns:a16="http://schemas.microsoft.com/office/drawing/2014/main" id="{883E8029-5A1C-6004-5FE7-74AFC171A0D7}"/>
              </a:ext>
            </a:extLst>
          </p:cNvPr>
          <p:cNvSpPr/>
          <p:nvPr/>
        </p:nvSpPr>
        <p:spPr>
          <a:xfrm>
            <a:off x="5629393" y="2799532"/>
            <a:ext cx="642619" cy="1328286"/>
          </a:xfrm>
          <a:prstGeom prst="arc">
            <a:avLst>
              <a:gd name="adj1" fmla="val 390336"/>
              <a:gd name="adj2" fmla="val 5439067"/>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9050">
                <a:solidFill>
                  <a:srgbClr val="FF0000"/>
                </a:solidFill>
              </a:ln>
            </a:endParaRPr>
          </a:p>
        </p:txBody>
      </p:sp>
      <p:sp>
        <p:nvSpPr>
          <p:cNvPr id="23" name="Arc 22">
            <a:extLst>
              <a:ext uri="{FF2B5EF4-FFF2-40B4-BE49-F238E27FC236}">
                <a16:creationId xmlns:a16="http://schemas.microsoft.com/office/drawing/2014/main" id="{A0E67503-1D70-C784-C1E1-C41B8A3917BF}"/>
              </a:ext>
            </a:extLst>
          </p:cNvPr>
          <p:cNvSpPr/>
          <p:nvPr/>
        </p:nvSpPr>
        <p:spPr>
          <a:xfrm>
            <a:off x="3151063" y="2897206"/>
            <a:ext cx="891547" cy="1172862"/>
          </a:xfrm>
          <a:prstGeom prst="arc">
            <a:avLst>
              <a:gd name="adj1" fmla="val 390336"/>
              <a:gd name="adj2" fmla="val 5439067"/>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9050">
                <a:solidFill>
                  <a:srgbClr val="FF0000"/>
                </a:solidFill>
              </a:ln>
            </a:endParaRPr>
          </a:p>
        </p:txBody>
      </p:sp>
      <p:sp>
        <p:nvSpPr>
          <p:cNvPr id="24" name="Rectangle 23">
            <a:extLst>
              <a:ext uri="{FF2B5EF4-FFF2-40B4-BE49-F238E27FC236}">
                <a16:creationId xmlns:a16="http://schemas.microsoft.com/office/drawing/2014/main" id="{04CB9353-19A8-2BA0-A341-49A32B955CC8}"/>
              </a:ext>
            </a:extLst>
          </p:cNvPr>
          <p:cNvSpPr/>
          <p:nvPr/>
        </p:nvSpPr>
        <p:spPr>
          <a:xfrm>
            <a:off x="7289189" y="1674878"/>
            <a:ext cx="843386" cy="346533"/>
          </a:xfrm>
          <a:prstGeom prst="rect">
            <a:avLst/>
          </a:prstGeom>
          <a:noFill/>
          <a:ln>
            <a:noFill/>
          </a:ln>
        </p:spPr>
        <p:style>
          <a:lnRef idx="0">
            <a:scrgbClr r="0" g="0" b="0"/>
          </a:lnRef>
          <a:fillRef idx="0">
            <a:scrgbClr r="0" g="0" b="0"/>
          </a:fillRef>
          <a:effectRef idx="0">
            <a:scrgbClr r="0" g="0" b="0"/>
          </a:effectRef>
          <a:fontRef idx="minor">
            <a:schemeClr val="accent6"/>
          </a:fontRef>
        </p:style>
        <p:txBody>
          <a:bodyPr/>
          <a:lstStyle>
            <a:lvl1pPr marL="0" indent="0">
              <a:defRPr sz="1100">
                <a:solidFill>
                  <a:schemeClr val="accent6"/>
                </a:solidFill>
                <a:latin typeface="+mn-lt"/>
                <a:ea typeface="+mn-ea"/>
                <a:cs typeface="+mn-cs"/>
              </a:defRPr>
            </a:lvl1pPr>
            <a:lvl2pPr marL="457200" indent="0">
              <a:defRPr sz="1100">
                <a:solidFill>
                  <a:schemeClr val="accent6"/>
                </a:solidFill>
                <a:latin typeface="+mn-lt"/>
                <a:ea typeface="+mn-ea"/>
                <a:cs typeface="+mn-cs"/>
              </a:defRPr>
            </a:lvl2pPr>
            <a:lvl3pPr marL="914400" indent="0">
              <a:defRPr sz="1100">
                <a:solidFill>
                  <a:schemeClr val="accent6"/>
                </a:solidFill>
                <a:latin typeface="+mn-lt"/>
                <a:ea typeface="+mn-ea"/>
                <a:cs typeface="+mn-cs"/>
              </a:defRPr>
            </a:lvl3pPr>
            <a:lvl4pPr marL="1371600" indent="0">
              <a:defRPr sz="1100">
                <a:solidFill>
                  <a:schemeClr val="accent6"/>
                </a:solidFill>
                <a:latin typeface="+mn-lt"/>
                <a:ea typeface="+mn-ea"/>
                <a:cs typeface="+mn-cs"/>
              </a:defRPr>
            </a:lvl4pPr>
            <a:lvl5pPr marL="1828800" indent="0">
              <a:defRPr sz="1100">
                <a:solidFill>
                  <a:schemeClr val="accent6"/>
                </a:solidFill>
                <a:latin typeface="+mn-lt"/>
                <a:ea typeface="+mn-ea"/>
                <a:cs typeface="+mn-cs"/>
              </a:defRPr>
            </a:lvl5pPr>
            <a:lvl6pPr marL="2286000" indent="0">
              <a:defRPr sz="1100">
                <a:solidFill>
                  <a:schemeClr val="accent6"/>
                </a:solidFill>
                <a:latin typeface="+mn-lt"/>
                <a:ea typeface="+mn-ea"/>
                <a:cs typeface="+mn-cs"/>
              </a:defRPr>
            </a:lvl6pPr>
            <a:lvl7pPr marL="2743200" indent="0">
              <a:defRPr sz="1100">
                <a:solidFill>
                  <a:schemeClr val="accent6"/>
                </a:solidFill>
                <a:latin typeface="+mn-lt"/>
                <a:ea typeface="+mn-ea"/>
                <a:cs typeface="+mn-cs"/>
              </a:defRPr>
            </a:lvl7pPr>
            <a:lvl8pPr marL="3200400" indent="0">
              <a:defRPr sz="1100">
                <a:solidFill>
                  <a:schemeClr val="accent6"/>
                </a:solidFill>
                <a:latin typeface="+mn-lt"/>
                <a:ea typeface="+mn-ea"/>
                <a:cs typeface="+mn-cs"/>
              </a:defRPr>
            </a:lvl8pPr>
            <a:lvl9pPr marL="3657600" indent="0">
              <a:defRPr sz="1100">
                <a:solidFill>
                  <a:schemeClr val="accent6"/>
                </a:solidFill>
                <a:latin typeface="+mn-lt"/>
                <a:ea typeface="+mn-ea"/>
                <a:cs typeface="+mn-cs"/>
              </a:defRPr>
            </a:lvl9pPr>
          </a:lstStyle>
          <a:p>
            <a:pPr algn="ctr"/>
            <a:r>
              <a:rPr lang="en-US" sz="1050" b="1">
                <a:solidFill>
                  <a:srgbClr val="FF0000"/>
                </a:solidFill>
                <a:latin typeface="Arial" panose="020B0604020202020204" pitchFamily="34" charset="0"/>
                <a:cs typeface="Arial" panose="020B0604020202020204" pitchFamily="34" charset="0"/>
              </a:rPr>
              <a:t>Global Financial Crisis</a:t>
            </a:r>
          </a:p>
        </p:txBody>
      </p:sp>
      <p:sp>
        <p:nvSpPr>
          <p:cNvPr id="25" name="Oval 24">
            <a:extLst>
              <a:ext uri="{FF2B5EF4-FFF2-40B4-BE49-F238E27FC236}">
                <a16:creationId xmlns:a16="http://schemas.microsoft.com/office/drawing/2014/main" id="{D7533D82-69DB-E404-1D25-B84D459C6477}"/>
              </a:ext>
            </a:extLst>
          </p:cNvPr>
          <p:cNvSpPr/>
          <p:nvPr/>
        </p:nvSpPr>
        <p:spPr>
          <a:xfrm>
            <a:off x="3445879" y="3610678"/>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26" name="Oval 25">
            <a:extLst>
              <a:ext uri="{FF2B5EF4-FFF2-40B4-BE49-F238E27FC236}">
                <a16:creationId xmlns:a16="http://schemas.microsoft.com/office/drawing/2014/main" id="{3385CEA5-CBDE-C974-6CBE-2E0E857959A5}"/>
              </a:ext>
            </a:extLst>
          </p:cNvPr>
          <p:cNvSpPr/>
          <p:nvPr/>
        </p:nvSpPr>
        <p:spPr>
          <a:xfrm>
            <a:off x="5780024" y="3610678"/>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27" name="Oval 26">
            <a:extLst>
              <a:ext uri="{FF2B5EF4-FFF2-40B4-BE49-F238E27FC236}">
                <a16:creationId xmlns:a16="http://schemas.microsoft.com/office/drawing/2014/main" id="{B0E77A1A-1753-09DF-CC4E-1830202F259F}"/>
              </a:ext>
            </a:extLst>
          </p:cNvPr>
          <p:cNvSpPr/>
          <p:nvPr/>
        </p:nvSpPr>
        <p:spPr>
          <a:xfrm>
            <a:off x="10486621" y="3610678"/>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28" name="Rectangle 27">
            <a:extLst>
              <a:ext uri="{FF2B5EF4-FFF2-40B4-BE49-F238E27FC236}">
                <a16:creationId xmlns:a16="http://schemas.microsoft.com/office/drawing/2014/main" id="{7D335E5C-2485-766C-7EBE-2973D941402B}"/>
              </a:ext>
            </a:extLst>
          </p:cNvPr>
          <p:cNvSpPr/>
          <p:nvPr/>
        </p:nvSpPr>
        <p:spPr>
          <a:xfrm>
            <a:off x="5770499" y="1906796"/>
            <a:ext cx="873143" cy="355098"/>
          </a:xfrm>
          <a:prstGeom prst="rect">
            <a:avLst/>
          </a:prstGeom>
          <a:noFill/>
          <a:ln>
            <a:noFill/>
          </a:ln>
        </p:spPr>
        <p:style>
          <a:lnRef idx="0">
            <a:scrgbClr r="0" g="0" b="0"/>
          </a:lnRef>
          <a:fillRef idx="0">
            <a:scrgbClr r="0" g="0" b="0"/>
          </a:fillRef>
          <a:effectRef idx="0">
            <a:scrgbClr r="0" g="0" b="0"/>
          </a:effectRef>
          <a:fontRef idx="minor">
            <a:schemeClr val="accent6"/>
          </a:fontRef>
        </p:style>
        <p:txBody>
          <a:bodyPr/>
          <a:lstStyle>
            <a:lvl1pPr marL="0" indent="0">
              <a:defRPr sz="1100">
                <a:solidFill>
                  <a:schemeClr val="accent6"/>
                </a:solidFill>
                <a:latin typeface="+mn-lt"/>
                <a:ea typeface="+mn-ea"/>
                <a:cs typeface="+mn-cs"/>
              </a:defRPr>
            </a:lvl1pPr>
            <a:lvl2pPr marL="457200" indent="0">
              <a:defRPr sz="1100">
                <a:solidFill>
                  <a:schemeClr val="accent6"/>
                </a:solidFill>
                <a:latin typeface="+mn-lt"/>
                <a:ea typeface="+mn-ea"/>
                <a:cs typeface="+mn-cs"/>
              </a:defRPr>
            </a:lvl2pPr>
            <a:lvl3pPr marL="914400" indent="0">
              <a:defRPr sz="1100">
                <a:solidFill>
                  <a:schemeClr val="accent6"/>
                </a:solidFill>
                <a:latin typeface="+mn-lt"/>
                <a:ea typeface="+mn-ea"/>
                <a:cs typeface="+mn-cs"/>
              </a:defRPr>
            </a:lvl3pPr>
            <a:lvl4pPr marL="1371600" indent="0">
              <a:defRPr sz="1100">
                <a:solidFill>
                  <a:schemeClr val="accent6"/>
                </a:solidFill>
                <a:latin typeface="+mn-lt"/>
                <a:ea typeface="+mn-ea"/>
                <a:cs typeface="+mn-cs"/>
              </a:defRPr>
            </a:lvl4pPr>
            <a:lvl5pPr marL="1828800" indent="0">
              <a:defRPr sz="1100">
                <a:solidFill>
                  <a:schemeClr val="accent6"/>
                </a:solidFill>
                <a:latin typeface="+mn-lt"/>
                <a:ea typeface="+mn-ea"/>
                <a:cs typeface="+mn-cs"/>
              </a:defRPr>
            </a:lvl5pPr>
            <a:lvl6pPr marL="2286000" indent="0">
              <a:defRPr sz="1100">
                <a:solidFill>
                  <a:schemeClr val="accent6"/>
                </a:solidFill>
                <a:latin typeface="+mn-lt"/>
                <a:ea typeface="+mn-ea"/>
                <a:cs typeface="+mn-cs"/>
              </a:defRPr>
            </a:lvl6pPr>
            <a:lvl7pPr marL="2743200" indent="0">
              <a:defRPr sz="1100">
                <a:solidFill>
                  <a:schemeClr val="accent6"/>
                </a:solidFill>
                <a:latin typeface="+mn-lt"/>
                <a:ea typeface="+mn-ea"/>
                <a:cs typeface="+mn-cs"/>
              </a:defRPr>
            </a:lvl7pPr>
            <a:lvl8pPr marL="3200400" indent="0">
              <a:defRPr sz="1100">
                <a:solidFill>
                  <a:schemeClr val="accent6"/>
                </a:solidFill>
                <a:latin typeface="+mn-lt"/>
                <a:ea typeface="+mn-ea"/>
                <a:cs typeface="+mn-cs"/>
              </a:defRPr>
            </a:lvl8pPr>
            <a:lvl9pPr marL="3657600" indent="0">
              <a:defRPr sz="1100">
                <a:solidFill>
                  <a:schemeClr val="accent6"/>
                </a:solidFill>
                <a:latin typeface="+mn-lt"/>
                <a:ea typeface="+mn-ea"/>
                <a:cs typeface="+mn-cs"/>
              </a:defRPr>
            </a:lvl9pPr>
          </a:lstStyle>
          <a:p>
            <a:pPr algn="ctr"/>
            <a:r>
              <a:rPr lang="en-US" sz="1050" b="1">
                <a:solidFill>
                  <a:srgbClr val="FF0000"/>
                </a:solidFill>
                <a:latin typeface="Arial" panose="020B0604020202020204" pitchFamily="34" charset="0"/>
                <a:cs typeface="Arial" panose="020B0604020202020204" pitchFamily="34" charset="0"/>
              </a:rPr>
              <a:t>Dot-com Bubble</a:t>
            </a:r>
            <a:endParaRPr lang="en-US" sz="1050" b="1">
              <a:solidFill>
                <a:srgbClr val="FF0000"/>
              </a:solidFill>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7EC80CDA-043A-B1DE-E33D-CA54066F1BC8}"/>
              </a:ext>
            </a:extLst>
          </p:cNvPr>
          <p:cNvSpPr/>
          <p:nvPr/>
        </p:nvSpPr>
        <p:spPr>
          <a:xfrm>
            <a:off x="3534012" y="1914958"/>
            <a:ext cx="864196" cy="346533"/>
          </a:xfrm>
          <a:prstGeom prst="rect">
            <a:avLst/>
          </a:prstGeom>
          <a:noFill/>
          <a:ln>
            <a:noFill/>
          </a:ln>
        </p:spPr>
        <p:style>
          <a:lnRef idx="0">
            <a:scrgbClr r="0" g="0" b="0"/>
          </a:lnRef>
          <a:fillRef idx="0">
            <a:scrgbClr r="0" g="0" b="0"/>
          </a:fillRef>
          <a:effectRef idx="0">
            <a:scrgbClr r="0" g="0" b="0"/>
          </a:effectRef>
          <a:fontRef idx="minor">
            <a:schemeClr val="accent6"/>
          </a:fontRef>
        </p:style>
        <p:txBody>
          <a:bodyPr/>
          <a:lstStyle>
            <a:lvl1pPr marL="0" indent="0">
              <a:defRPr sz="1100">
                <a:solidFill>
                  <a:schemeClr val="accent6"/>
                </a:solidFill>
                <a:latin typeface="+mn-lt"/>
                <a:ea typeface="+mn-ea"/>
                <a:cs typeface="+mn-cs"/>
              </a:defRPr>
            </a:lvl1pPr>
            <a:lvl2pPr marL="457200" indent="0">
              <a:defRPr sz="1100">
                <a:solidFill>
                  <a:schemeClr val="accent6"/>
                </a:solidFill>
                <a:latin typeface="+mn-lt"/>
                <a:ea typeface="+mn-ea"/>
                <a:cs typeface="+mn-cs"/>
              </a:defRPr>
            </a:lvl2pPr>
            <a:lvl3pPr marL="914400" indent="0">
              <a:defRPr sz="1100">
                <a:solidFill>
                  <a:schemeClr val="accent6"/>
                </a:solidFill>
                <a:latin typeface="+mn-lt"/>
                <a:ea typeface="+mn-ea"/>
                <a:cs typeface="+mn-cs"/>
              </a:defRPr>
            </a:lvl3pPr>
            <a:lvl4pPr marL="1371600" indent="0">
              <a:defRPr sz="1100">
                <a:solidFill>
                  <a:schemeClr val="accent6"/>
                </a:solidFill>
                <a:latin typeface="+mn-lt"/>
                <a:ea typeface="+mn-ea"/>
                <a:cs typeface="+mn-cs"/>
              </a:defRPr>
            </a:lvl4pPr>
            <a:lvl5pPr marL="1828800" indent="0">
              <a:defRPr sz="1100">
                <a:solidFill>
                  <a:schemeClr val="accent6"/>
                </a:solidFill>
                <a:latin typeface="+mn-lt"/>
                <a:ea typeface="+mn-ea"/>
                <a:cs typeface="+mn-cs"/>
              </a:defRPr>
            </a:lvl5pPr>
            <a:lvl6pPr marL="2286000" indent="0">
              <a:defRPr sz="1100">
                <a:solidFill>
                  <a:schemeClr val="accent6"/>
                </a:solidFill>
                <a:latin typeface="+mn-lt"/>
                <a:ea typeface="+mn-ea"/>
                <a:cs typeface="+mn-cs"/>
              </a:defRPr>
            </a:lvl6pPr>
            <a:lvl7pPr marL="2743200" indent="0">
              <a:defRPr sz="1100">
                <a:solidFill>
                  <a:schemeClr val="accent6"/>
                </a:solidFill>
                <a:latin typeface="+mn-lt"/>
                <a:ea typeface="+mn-ea"/>
                <a:cs typeface="+mn-cs"/>
              </a:defRPr>
            </a:lvl7pPr>
            <a:lvl8pPr marL="3200400" indent="0">
              <a:defRPr sz="1100">
                <a:solidFill>
                  <a:schemeClr val="accent6"/>
                </a:solidFill>
                <a:latin typeface="+mn-lt"/>
                <a:ea typeface="+mn-ea"/>
                <a:cs typeface="+mn-cs"/>
              </a:defRPr>
            </a:lvl8pPr>
            <a:lvl9pPr marL="3657600" indent="0">
              <a:defRPr sz="1100">
                <a:solidFill>
                  <a:schemeClr val="accent6"/>
                </a:solidFill>
                <a:latin typeface="+mn-lt"/>
                <a:ea typeface="+mn-ea"/>
                <a:cs typeface="+mn-cs"/>
              </a:defRPr>
            </a:lvl9pPr>
          </a:lstStyle>
          <a:p>
            <a:pPr algn="ctr"/>
            <a:r>
              <a:rPr lang="en-US" sz="1050" b="1">
                <a:solidFill>
                  <a:srgbClr val="FF0000"/>
                </a:solidFill>
                <a:latin typeface="Arial" panose="020B0604020202020204" pitchFamily="34" charset="0"/>
                <a:cs typeface="Arial" panose="020B0604020202020204" pitchFamily="34" charset="0"/>
              </a:rPr>
              <a:t>1990-1991</a:t>
            </a:r>
          </a:p>
          <a:p>
            <a:pPr algn="ctr"/>
            <a:r>
              <a:rPr lang="en-US" sz="1050" b="1">
                <a:solidFill>
                  <a:srgbClr val="FF0000"/>
                </a:solidFill>
                <a:latin typeface="Arial" panose="020B0604020202020204" pitchFamily="34" charset="0"/>
                <a:cs typeface="Arial" panose="020B0604020202020204" pitchFamily="34" charset="0"/>
              </a:rPr>
              <a:t>Recession</a:t>
            </a:r>
          </a:p>
        </p:txBody>
      </p:sp>
      <p:sp>
        <p:nvSpPr>
          <p:cNvPr id="30" name="Rectangle 29">
            <a:extLst>
              <a:ext uri="{FF2B5EF4-FFF2-40B4-BE49-F238E27FC236}">
                <a16:creationId xmlns:a16="http://schemas.microsoft.com/office/drawing/2014/main" id="{E7DE18EF-EB95-3B92-BA17-CA7B48B9ACAD}"/>
              </a:ext>
            </a:extLst>
          </p:cNvPr>
          <p:cNvSpPr/>
          <p:nvPr/>
        </p:nvSpPr>
        <p:spPr>
          <a:xfrm>
            <a:off x="9689678" y="2426464"/>
            <a:ext cx="873143" cy="355074"/>
          </a:xfrm>
          <a:prstGeom prst="rect">
            <a:avLst/>
          </a:prstGeom>
          <a:noFill/>
          <a:ln>
            <a:noFill/>
          </a:ln>
        </p:spPr>
        <p:style>
          <a:lnRef idx="0">
            <a:scrgbClr r="0" g="0" b="0"/>
          </a:lnRef>
          <a:fillRef idx="0">
            <a:scrgbClr r="0" g="0" b="0"/>
          </a:fillRef>
          <a:effectRef idx="0">
            <a:scrgbClr r="0" g="0" b="0"/>
          </a:effectRef>
          <a:fontRef idx="minor">
            <a:schemeClr val="accent6"/>
          </a:fontRef>
        </p:style>
        <p:txBody>
          <a:bodyPr/>
          <a:lstStyle>
            <a:lvl1pPr marL="0" indent="0">
              <a:defRPr sz="1100">
                <a:solidFill>
                  <a:schemeClr val="accent6"/>
                </a:solidFill>
                <a:latin typeface="+mn-lt"/>
                <a:ea typeface="+mn-ea"/>
                <a:cs typeface="+mn-cs"/>
              </a:defRPr>
            </a:lvl1pPr>
            <a:lvl2pPr marL="457200" indent="0">
              <a:defRPr sz="1100">
                <a:solidFill>
                  <a:schemeClr val="accent6"/>
                </a:solidFill>
                <a:latin typeface="+mn-lt"/>
                <a:ea typeface="+mn-ea"/>
                <a:cs typeface="+mn-cs"/>
              </a:defRPr>
            </a:lvl2pPr>
            <a:lvl3pPr marL="914400" indent="0">
              <a:defRPr sz="1100">
                <a:solidFill>
                  <a:schemeClr val="accent6"/>
                </a:solidFill>
                <a:latin typeface="+mn-lt"/>
                <a:ea typeface="+mn-ea"/>
                <a:cs typeface="+mn-cs"/>
              </a:defRPr>
            </a:lvl3pPr>
            <a:lvl4pPr marL="1371600" indent="0">
              <a:defRPr sz="1100">
                <a:solidFill>
                  <a:schemeClr val="accent6"/>
                </a:solidFill>
                <a:latin typeface="+mn-lt"/>
                <a:ea typeface="+mn-ea"/>
                <a:cs typeface="+mn-cs"/>
              </a:defRPr>
            </a:lvl4pPr>
            <a:lvl5pPr marL="1828800" indent="0">
              <a:defRPr sz="1100">
                <a:solidFill>
                  <a:schemeClr val="accent6"/>
                </a:solidFill>
                <a:latin typeface="+mn-lt"/>
                <a:ea typeface="+mn-ea"/>
                <a:cs typeface="+mn-cs"/>
              </a:defRPr>
            </a:lvl5pPr>
            <a:lvl6pPr marL="2286000" indent="0">
              <a:defRPr sz="1100">
                <a:solidFill>
                  <a:schemeClr val="accent6"/>
                </a:solidFill>
                <a:latin typeface="+mn-lt"/>
                <a:ea typeface="+mn-ea"/>
                <a:cs typeface="+mn-cs"/>
              </a:defRPr>
            </a:lvl6pPr>
            <a:lvl7pPr marL="2743200" indent="0">
              <a:defRPr sz="1100">
                <a:solidFill>
                  <a:schemeClr val="accent6"/>
                </a:solidFill>
                <a:latin typeface="+mn-lt"/>
                <a:ea typeface="+mn-ea"/>
                <a:cs typeface="+mn-cs"/>
              </a:defRPr>
            </a:lvl7pPr>
            <a:lvl8pPr marL="3200400" indent="0">
              <a:defRPr sz="1100">
                <a:solidFill>
                  <a:schemeClr val="accent6"/>
                </a:solidFill>
                <a:latin typeface="+mn-lt"/>
                <a:ea typeface="+mn-ea"/>
                <a:cs typeface="+mn-cs"/>
              </a:defRPr>
            </a:lvl8pPr>
            <a:lvl9pPr marL="3657600" indent="0">
              <a:defRPr sz="1100">
                <a:solidFill>
                  <a:schemeClr val="accent6"/>
                </a:solidFill>
                <a:latin typeface="+mn-lt"/>
                <a:ea typeface="+mn-ea"/>
                <a:cs typeface="+mn-cs"/>
              </a:defRPr>
            </a:lvl9pPr>
          </a:lstStyle>
          <a:p>
            <a:pPr algn="ctr"/>
            <a:r>
              <a:rPr lang="en-US" sz="1050" b="1">
                <a:solidFill>
                  <a:srgbClr val="FF0000"/>
                </a:solidFill>
                <a:latin typeface="Arial" panose="020B0604020202020204" pitchFamily="34" charset="0"/>
                <a:ea typeface="+mn-ea"/>
                <a:cs typeface="Arial" panose="020B0604020202020204" pitchFamily="34" charset="0"/>
              </a:rPr>
              <a:t>COVID-19</a:t>
            </a:r>
          </a:p>
          <a:p>
            <a:pPr algn="ctr"/>
            <a:r>
              <a:rPr lang="en-US" sz="1050" b="1">
                <a:solidFill>
                  <a:srgbClr val="FF0000"/>
                </a:solidFill>
                <a:latin typeface="Arial" panose="020B0604020202020204" pitchFamily="34" charset="0"/>
                <a:cs typeface="Arial" panose="020B0604020202020204" pitchFamily="34" charset="0"/>
              </a:rPr>
              <a:t>Recession</a:t>
            </a:r>
            <a:endParaRPr lang="en-US" sz="1050" b="1">
              <a:solidFill>
                <a:srgbClr val="FF0000"/>
              </a:solidFill>
              <a:latin typeface="Arial" panose="020B0604020202020204" pitchFamily="34" charset="0"/>
              <a:ea typeface="+mn-ea"/>
              <a:cs typeface="Arial" panose="020B0604020202020204" pitchFamily="34" charset="0"/>
            </a:endParaRPr>
          </a:p>
        </p:txBody>
      </p:sp>
      <p:sp>
        <p:nvSpPr>
          <p:cNvPr id="31" name="Oval 30">
            <a:extLst>
              <a:ext uri="{FF2B5EF4-FFF2-40B4-BE49-F238E27FC236}">
                <a16:creationId xmlns:a16="http://schemas.microsoft.com/office/drawing/2014/main" id="{0BEDC94C-C02F-91FE-A61F-4C8FAB782534}"/>
              </a:ext>
            </a:extLst>
          </p:cNvPr>
          <p:cNvSpPr/>
          <p:nvPr/>
        </p:nvSpPr>
        <p:spPr>
          <a:xfrm>
            <a:off x="9897649" y="3610678"/>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32" name="Arc 31">
            <a:extLst>
              <a:ext uri="{FF2B5EF4-FFF2-40B4-BE49-F238E27FC236}">
                <a16:creationId xmlns:a16="http://schemas.microsoft.com/office/drawing/2014/main" id="{05E40B2E-4A0E-3431-871E-8280DD3457D5}"/>
              </a:ext>
            </a:extLst>
          </p:cNvPr>
          <p:cNvSpPr/>
          <p:nvPr/>
        </p:nvSpPr>
        <p:spPr>
          <a:xfrm>
            <a:off x="9763173" y="3041584"/>
            <a:ext cx="543262" cy="843211"/>
          </a:xfrm>
          <a:prstGeom prst="arc">
            <a:avLst>
              <a:gd name="adj1" fmla="val 390336"/>
              <a:gd name="adj2" fmla="val 5439067"/>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9050">
                <a:solidFill>
                  <a:srgbClr val="FF0000"/>
                </a:solidFill>
              </a:ln>
            </a:endParaRPr>
          </a:p>
        </p:txBody>
      </p:sp>
      <p:sp>
        <p:nvSpPr>
          <p:cNvPr id="33" name="Rectangle 32">
            <a:extLst>
              <a:ext uri="{FF2B5EF4-FFF2-40B4-BE49-F238E27FC236}">
                <a16:creationId xmlns:a16="http://schemas.microsoft.com/office/drawing/2014/main" id="{CA90441D-F13E-D9FA-A6D4-605CC3A71235}"/>
              </a:ext>
            </a:extLst>
          </p:cNvPr>
          <p:cNvSpPr/>
          <p:nvPr/>
        </p:nvSpPr>
        <p:spPr>
          <a:xfrm>
            <a:off x="10650632" y="3040935"/>
            <a:ext cx="1172908" cy="501376"/>
          </a:xfrm>
          <a:prstGeom prst="rect">
            <a:avLst/>
          </a:prstGeom>
          <a:noFill/>
          <a:ln>
            <a:noFill/>
          </a:ln>
        </p:spPr>
        <p:style>
          <a:lnRef idx="0">
            <a:scrgbClr r="0" g="0" b="0"/>
          </a:lnRef>
          <a:fillRef idx="0">
            <a:scrgbClr r="0" g="0" b="0"/>
          </a:fillRef>
          <a:effectRef idx="0">
            <a:scrgbClr r="0" g="0" b="0"/>
          </a:effectRef>
          <a:fontRef idx="minor">
            <a:schemeClr val="accent6"/>
          </a:fontRef>
        </p:style>
        <p:txBody>
          <a:bodyPr/>
          <a:lstStyle>
            <a:lvl1pPr marL="0" indent="0">
              <a:defRPr sz="1100">
                <a:solidFill>
                  <a:schemeClr val="accent6"/>
                </a:solidFill>
                <a:latin typeface="+mn-lt"/>
                <a:ea typeface="+mn-ea"/>
                <a:cs typeface="+mn-cs"/>
              </a:defRPr>
            </a:lvl1pPr>
            <a:lvl2pPr marL="457200" indent="0">
              <a:defRPr sz="1100">
                <a:solidFill>
                  <a:schemeClr val="accent6"/>
                </a:solidFill>
                <a:latin typeface="+mn-lt"/>
                <a:ea typeface="+mn-ea"/>
                <a:cs typeface="+mn-cs"/>
              </a:defRPr>
            </a:lvl2pPr>
            <a:lvl3pPr marL="914400" indent="0">
              <a:defRPr sz="1100">
                <a:solidFill>
                  <a:schemeClr val="accent6"/>
                </a:solidFill>
                <a:latin typeface="+mn-lt"/>
                <a:ea typeface="+mn-ea"/>
                <a:cs typeface="+mn-cs"/>
              </a:defRPr>
            </a:lvl3pPr>
            <a:lvl4pPr marL="1371600" indent="0">
              <a:defRPr sz="1100">
                <a:solidFill>
                  <a:schemeClr val="accent6"/>
                </a:solidFill>
                <a:latin typeface="+mn-lt"/>
                <a:ea typeface="+mn-ea"/>
                <a:cs typeface="+mn-cs"/>
              </a:defRPr>
            </a:lvl4pPr>
            <a:lvl5pPr marL="1828800" indent="0">
              <a:defRPr sz="1100">
                <a:solidFill>
                  <a:schemeClr val="accent6"/>
                </a:solidFill>
                <a:latin typeface="+mn-lt"/>
                <a:ea typeface="+mn-ea"/>
                <a:cs typeface="+mn-cs"/>
              </a:defRPr>
            </a:lvl5pPr>
            <a:lvl6pPr marL="2286000" indent="0">
              <a:defRPr sz="1100">
                <a:solidFill>
                  <a:schemeClr val="accent6"/>
                </a:solidFill>
                <a:latin typeface="+mn-lt"/>
                <a:ea typeface="+mn-ea"/>
                <a:cs typeface="+mn-cs"/>
              </a:defRPr>
            </a:lvl6pPr>
            <a:lvl7pPr marL="2743200" indent="0">
              <a:defRPr sz="1100">
                <a:solidFill>
                  <a:schemeClr val="accent6"/>
                </a:solidFill>
                <a:latin typeface="+mn-lt"/>
                <a:ea typeface="+mn-ea"/>
                <a:cs typeface="+mn-cs"/>
              </a:defRPr>
            </a:lvl7pPr>
            <a:lvl8pPr marL="3200400" indent="0">
              <a:defRPr sz="1100">
                <a:solidFill>
                  <a:schemeClr val="accent6"/>
                </a:solidFill>
                <a:latin typeface="+mn-lt"/>
                <a:ea typeface="+mn-ea"/>
                <a:cs typeface="+mn-cs"/>
              </a:defRPr>
            </a:lvl8pPr>
            <a:lvl9pPr marL="3657600" indent="0">
              <a:defRPr sz="1100">
                <a:solidFill>
                  <a:schemeClr val="accent6"/>
                </a:solidFill>
                <a:latin typeface="+mn-lt"/>
                <a:ea typeface="+mn-ea"/>
                <a:cs typeface="+mn-cs"/>
              </a:defRPr>
            </a:lvl9pPr>
          </a:lstStyle>
          <a:p>
            <a:pPr algn="ctr"/>
            <a:r>
              <a:rPr lang="en-US" sz="1600" b="1">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270294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7" dur="2750"/>
                                        <p:tgtEl>
                                          <p:spTgt spid="6">
                                            <p:graphicEl>
                                              <a:chart seriesIdx="2"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par>
                          <p:cTn id="13" fill="hold">
                            <p:stCondLst>
                              <p:cond delay="500"/>
                            </p:stCondLst>
                            <p:childTnLst>
                              <p:par>
                                <p:cTn id="14" presetID="22" presetClass="entr" presetSubtype="4" fill="hold" grpId="0" nodeType="afterEffect">
                                  <p:stCondLst>
                                    <p:cond delay="7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1750"/>
                            </p:stCondLst>
                            <p:childTnLst>
                              <p:par>
                                <p:cTn id="18" presetID="47" presetClass="entr" presetSubtype="0" fill="hold" grpId="0" nodeType="afterEffect">
                                  <p:stCondLst>
                                    <p:cond delay="5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par>
                          <p:cTn id="28" fill="hold">
                            <p:stCondLst>
                              <p:cond delay="500"/>
                            </p:stCondLst>
                            <p:childTnLst>
                              <p:par>
                                <p:cTn id="29" presetID="22" presetClass="entr" presetSubtype="4" fill="hold" grpId="0" nodeType="afterEffect">
                                  <p:stCondLst>
                                    <p:cond delay="75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1750"/>
                            </p:stCondLst>
                            <p:childTnLst>
                              <p:par>
                                <p:cTn id="33" presetID="47" presetClass="entr" presetSubtype="0" fill="hold" grpId="0" nodeType="afterEffect">
                                  <p:stCondLst>
                                    <p:cond delay="50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43" fill="hold">
                            <p:stCondLst>
                              <p:cond delay="500"/>
                            </p:stCondLst>
                            <p:childTnLst>
                              <p:par>
                                <p:cTn id="44" presetID="22" presetClass="entr" presetSubtype="4" fill="hold" grpId="0" nodeType="afterEffect">
                                  <p:stCondLst>
                                    <p:cond delay="75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childTnLst>
                          </p:cTn>
                        </p:par>
                        <p:par>
                          <p:cTn id="47" fill="hold">
                            <p:stCondLst>
                              <p:cond delay="1750"/>
                            </p:stCondLst>
                            <p:childTnLst>
                              <p:par>
                                <p:cTn id="48" presetID="47" presetClass="entr" presetSubtype="0" fill="hold" grpId="0" nodeType="afterEffect">
                                  <p:stCondLst>
                                    <p:cond delay="50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par>
                          <p:cTn id="58" fill="hold">
                            <p:stCondLst>
                              <p:cond delay="500"/>
                            </p:stCondLst>
                            <p:childTnLst>
                              <p:par>
                                <p:cTn id="59" presetID="22" presetClass="entr" presetSubtype="4" fill="hold" grpId="0" nodeType="afterEffect">
                                  <p:stCondLst>
                                    <p:cond delay="75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childTnLst>
                          </p:cTn>
                        </p:par>
                        <p:par>
                          <p:cTn id="62" fill="hold">
                            <p:stCondLst>
                              <p:cond delay="1750"/>
                            </p:stCondLst>
                            <p:childTnLst>
                              <p:par>
                                <p:cTn id="63" presetID="47" presetClass="entr" presetSubtype="0" fill="hold" grpId="0" nodeType="afterEffect">
                                  <p:stCondLst>
                                    <p:cond delay="50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anim calcmode="lin" valueType="num">
                                      <p:cBhvr>
                                        <p:cTn id="66" dur="1000" fill="hold"/>
                                        <p:tgtEl>
                                          <p:spTgt spid="30"/>
                                        </p:tgtEl>
                                        <p:attrNameLst>
                                          <p:attrName>ppt_x</p:attrName>
                                        </p:attrNameLst>
                                      </p:cBhvr>
                                      <p:tavLst>
                                        <p:tav tm="0">
                                          <p:val>
                                            <p:strVal val="#ppt_x"/>
                                          </p:val>
                                        </p:tav>
                                        <p:tav tm="100000">
                                          <p:val>
                                            <p:strVal val="#ppt_x"/>
                                          </p:val>
                                        </p:tav>
                                      </p:tavLst>
                                    </p:anim>
                                    <p:anim calcmode="lin" valueType="num">
                                      <p:cBhvr>
                                        <p:cTn id="6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par>
                          <p:cTn id="73" fill="hold">
                            <p:stCondLst>
                              <p:cond delay="500"/>
                            </p:stCondLst>
                            <p:childTnLst>
                              <p:par>
                                <p:cTn id="74" presetID="22" presetClass="entr" presetSubtype="4" fill="hold" grpId="0" nodeType="afterEffect">
                                  <p:stCondLst>
                                    <p:cond delay="750"/>
                                  </p:stCondLst>
                                  <p:childTnLst>
                                    <p:set>
                                      <p:cBhvr>
                                        <p:cTn id="75" dur="1" fill="hold">
                                          <p:stCondLst>
                                            <p:cond delay="0"/>
                                          </p:stCondLst>
                                        </p:cTn>
                                        <p:tgtEl>
                                          <p:spTgt spid="20"/>
                                        </p:tgtEl>
                                        <p:attrNameLst>
                                          <p:attrName>style.visibility</p:attrName>
                                        </p:attrNameLst>
                                      </p:cBhvr>
                                      <p:to>
                                        <p:strVal val="visible"/>
                                      </p:to>
                                    </p:set>
                                    <p:animEffect transition="in" filter="wipe(down)">
                                      <p:cBhvr>
                                        <p:cTn id="76" dur="500"/>
                                        <p:tgtEl>
                                          <p:spTgt spid="20"/>
                                        </p:tgtEl>
                                      </p:cBhvr>
                                    </p:animEffect>
                                  </p:childTnLst>
                                </p:cTn>
                              </p:par>
                            </p:childTnLst>
                          </p:cTn>
                        </p:par>
                        <p:par>
                          <p:cTn id="77" fill="hold">
                            <p:stCondLst>
                              <p:cond delay="1750"/>
                            </p:stCondLst>
                            <p:childTnLst>
                              <p:par>
                                <p:cTn id="78" presetID="47" presetClass="entr" presetSubtype="0" fill="hold" grpId="0" nodeType="afterEffect">
                                  <p:stCondLst>
                                    <p:cond delay="50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1000"/>
                                        <p:tgtEl>
                                          <p:spTgt spid="33"/>
                                        </p:tgtEl>
                                      </p:cBhvr>
                                    </p:animEffect>
                                    <p:anim calcmode="lin" valueType="num">
                                      <p:cBhvr>
                                        <p:cTn id="81" dur="1000" fill="hold"/>
                                        <p:tgtEl>
                                          <p:spTgt spid="33"/>
                                        </p:tgtEl>
                                        <p:attrNameLst>
                                          <p:attrName>ppt_x</p:attrName>
                                        </p:attrNameLst>
                                      </p:cBhvr>
                                      <p:tavLst>
                                        <p:tav tm="0">
                                          <p:val>
                                            <p:strVal val="#ppt_x"/>
                                          </p:val>
                                        </p:tav>
                                        <p:tav tm="100000">
                                          <p:val>
                                            <p:strVal val="#ppt_x"/>
                                          </p:val>
                                        </p:tav>
                                      </p:tavLst>
                                    </p:anim>
                                    <p:anim calcmode="lin" valueType="num">
                                      <p:cBhvr>
                                        <p:cTn id="8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10" grpId="0" animBg="1"/>
      <p:bldP spid="20" grpId="0" animBg="1"/>
      <p:bldP spid="21" grpId="0" animBg="1"/>
      <p:bldP spid="22" grpId="0" animBg="1"/>
      <p:bldP spid="23" grpId="0" animBg="1"/>
      <p:bldP spid="24" grpId="0"/>
      <p:bldP spid="25" grpId="0" animBg="1"/>
      <p:bldP spid="26" grpId="0" animBg="1"/>
      <p:bldP spid="27" grpId="0" animBg="1"/>
      <p:bldP spid="28" grpId="0"/>
      <p:bldP spid="29" grpId="0"/>
      <p:bldP spid="30" grpId="0"/>
      <p:bldP spid="31" grpId="0" animBg="1"/>
      <p:bldP spid="32"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6A1CDA-D951-C79E-608B-D70BD3C1BBA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8250097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6799AC-BE26-0F76-170B-7CB6ECFAEA8A}"/>
              </a:ext>
            </a:extLst>
          </p:cNvPr>
          <p:cNvSpPr>
            <a:spLocks noGrp="1"/>
          </p:cNvSpPr>
          <p:nvPr>
            <p:ph type="body" sz="quarter" idx="15"/>
          </p:nvPr>
        </p:nvSpPr>
        <p:spPr/>
        <p:txBody>
          <a:bodyPr/>
          <a:lstStyle/>
          <a:p>
            <a:r>
              <a:rPr lang="de-AT">
                <a:latin typeface="Arial" panose="020B0604020202020204" pitchFamily="34" charset="0"/>
              </a:rPr>
              <a:t>Source: Reuters </a:t>
            </a:r>
            <a:r>
              <a:rPr lang="de-AT" err="1">
                <a:latin typeface="Arial" panose="020B0604020202020204" pitchFamily="34" charset="0"/>
              </a:rPr>
              <a:t>Eikon</a:t>
            </a:r>
            <a:r>
              <a:rPr lang="de-AT">
                <a:latin typeface="Arial" panose="020B0604020202020204" pitchFamily="34" charset="0"/>
              </a:rPr>
              <a:t>, Incrementum AG</a:t>
            </a:r>
          </a:p>
        </p:txBody>
      </p:sp>
      <p:sp>
        <p:nvSpPr>
          <p:cNvPr id="4" name="Title 3">
            <a:extLst>
              <a:ext uri="{FF2B5EF4-FFF2-40B4-BE49-F238E27FC236}">
                <a16:creationId xmlns:a16="http://schemas.microsoft.com/office/drawing/2014/main" id="{8290770B-C2E9-8CB9-2E68-60BF4D5CC835}"/>
              </a:ext>
            </a:extLst>
          </p:cNvPr>
          <p:cNvSpPr>
            <a:spLocks noGrp="1"/>
          </p:cNvSpPr>
          <p:nvPr>
            <p:ph type="title"/>
          </p:nvPr>
        </p:nvSpPr>
        <p:spPr/>
        <p:txBody>
          <a:bodyPr/>
          <a:lstStyle/>
          <a:p>
            <a:r>
              <a:rPr lang="en-GB"/>
              <a:t>The Longer the Base the Higher the Space</a:t>
            </a:r>
            <a:endParaRPr lang="en-US"/>
          </a:p>
        </p:txBody>
      </p:sp>
      <p:sp>
        <p:nvSpPr>
          <p:cNvPr id="5" name="Text Placeholder 4">
            <a:extLst>
              <a:ext uri="{FF2B5EF4-FFF2-40B4-BE49-F238E27FC236}">
                <a16:creationId xmlns:a16="http://schemas.microsoft.com/office/drawing/2014/main" id="{1AC40BCC-5F17-46AA-D371-F61FCBD26C50}"/>
              </a:ext>
            </a:extLst>
          </p:cNvPr>
          <p:cNvSpPr>
            <a:spLocks noGrp="1"/>
          </p:cNvSpPr>
          <p:nvPr>
            <p:ph type="body" sz="quarter" idx="12"/>
          </p:nvPr>
        </p:nvSpPr>
        <p:spPr/>
        <p:txBody>
          <a:bodyPr/>
          <a:lstStyle/>
          <a:p>
            <a:r>
              <a:rPr lang="de-AT">
                <a:latin typeface="Arial" panose="020B0604020202020204" pitchFamily="34" charset="0"/>
                <a:cs typeface="Arial" panose="020B0604020202020204" pitchFamily="34" charset="0"/>
              </a:rPr>
              <a:t>Gold, in USD, 01/2000–01/2012</a:t>
            </a:r>
          </a:p>
        </p:txBody>
      </p:sp>
      <p:graphicFrame>
        <p:nvGraphicFramePr>
          <p:cNvPr id="6" name="Chart Placeholder 5">
            <a:extLst>
              <a:ext uri="{FF2B5EF4-FFF2-40B4-BE49-F238E27FC236}">
                <a16:creationId xmlns:a16="http://schemas.microsoft.com/office/drawing/2014/main" id="{0571C68C-8A18-44BC-8A18-8B6F971B786F}"/>
              </a:ext>
            </a:extLst>
          </p:cNvPr>
          <p:cNvGraphicFramePr>
            <a:graphicFrameLocks noGrp="1"/>
          </p:cNvGraphicFramePr>
          <p:nvPr>
            <p:ph type="chart" sz="quarter" idx="13"/>
            <p:extLst>
              <p:ext uri="{D42A27DB-BD31-4B8C-83A1-F6EECF244321}">
                <p14:modId xmlns:p14="http://schemas.microsoft.com/office/powerpoint/2010/main" val="2836078180"/>
              </p:ext>
            </p:extLst>
          </p:nvPr>
        </p:nvGraphicFramePr>
        <p:xfrm>
          <a:off x="887413" y="1557338"/>
          <a:ext cx="10404475" cy="4392612"/>
        </p:xfrm>
        <a:graphic>
          <a:graphicData uri="http://schemas.openxmlformats.org/drawingml/2006/chart">
            <c:chart xmlns:c="http://schemas.openxmlformats.org/drawingml/2006/chart" xmlns:r="http://schemas.openxmlformats.org/officeDocument/2006/relationships" r:id="rId3"/>
          </a:graphicData>
        </a:graphic>
      </p:graphicFrame>
      <p:sp>
        <p:nvSpPr>
          <p:cNvPr id="2" name="Freeform: Shape 1">
            <a:extLst>
              <a:ext uri="{FF2B5EF4-FFF2-40B4-BE49-F238E27FC236}">
                <a16:creationId xmlns:a16="http://schemas.microsoft.com/office/drawing/2014/main" id="{94F76091-6F49-09C4-DEA6-4555120DEA99}"/>
              </a:ext>
            </a:extLst>
          </p:cNvPr>
          <p:cNvSpPr/>
          <p:nvPr/>
        </p:nvSpPr>
        <p:spPr>
          <a:xfrm>
            <a:off x="1456825" y="3623733"/>
            <a:ext cx="6114407" cy="1023748"/>
          </a:xfrm>
          <a:custGeom>
            <a:avLst/>
            <a:gdLst>
              <a:gd name="connsiteX0" fmla="*/ 0 w 4145280"/>
              <a:gd name="connsiteY0" fmla="*/ 464820 h 464820"/>
              <a:gd name="connsiteX1" fmla="*/ 762000 w 4145280"/>
              <a:gd name="connsiteY1" fmla="*/ 441960 h 464820"/>
              <a:gd name="connsiteX2" fmla="*/ 1463040 w 4145280"/>
              <a:gd name="connsiteY2" fmla="*/ 373380 h 464820"/>
              <a:gd name="connsiteX3" fmla="*/ 2377440 w 4145280"/>
              <a:gd name="connsiteY3" fmla="*/ 251460 h 464820"/>
              <a:gd name="connsiteX4" fmla="*/ 3299460 w 4145280"/>
              <a:gd name="connsiteY4" fmla="*/ 53340 h 464820"/>
              <a:gd name="connsiteX5" fmla="*/ 4145280 w 4145280"/>
              <a:gd name="connsiteY5" fmla="*/ 0 h 464820"/>
              <a:gd name="connsiteX0" fmla="*/ 0 w 4145280"/>
              <a:gd name="connsiteY0" fmla="*/ 464820 h 464820"/>
              <a:gd name="connsiteX1" fmla="*/ 762000 w 4145280"/>
              <a:gd name="connsiteY1" fmla="*/ 441960 h 464820"/>
              <a:gd name="connsiteX2" fmla="*/ 1463040 w 4145280"/>
              <a:gd name="connsiteY2" fmla="*/ 373380 h 464820"/>
              <a:gd name="connsiteX3" fmla="*/ 2377440 w 4145280"/>
              <a:gd name="connsiteY3" fmla="*/ 251460 h 464820"/>
              <a:gd name="connsiteX4" fmla="*/ 3382262 w 4145280"/>
              <a:gd name="connsiteY4" fmla="*/ 108430 h 464820"/>
              <a:gd name="connsiteX5" fmla="*/ 4145280 w 4145280"/>
              <a:gd name="connsiteY5" fmla="*/ 0 h 464820"/>
              <a:gd name="connsiteX0" fmla="*/ 0 w 4197031"/>
              <a:gd name="connsiteY0" fmla="*/ 499251 h 499251"/>
              <a:gd name="connsiteX1" fmla="*/ 762000 w 4197031"/>
              <a:gd name="connsiteY1" fmla="*/ 476391 h 499251"/>
              <a:gd name="connsiteX2" fmla="*/ 1463040 w 4197031"/>
              <a:gd name="connsiteY2" fmla="*/ 407811 h 499251"/>
              <a:gd name="connsiteX3" fmla="*/ 2377440 w 4197031"/>
              <a:gd name="connsiteY3" fmla="*/ 285891 h 499251"/>
              <a:gd name="connsiteX4" fmla="*/ 3382262 w 4197031"/>
              <a:gd name="connsiteY4" fmla="*/ 142861 h 499251"/>
              <a:gd name="connsiteX5" fmla="*/ 4197031 w 4197031"/>
              <a:gd name="connsiteY5" fmla="*/ 0 h 499251"/>
              <a:gd name="connsiteX0" fmla="*/ 0 w 4197031"/>
              <a:gd name="connsiteY0" fmla="*/ 499251 h 499251"/>
              <a:gd name="connsiteX1" fmla="*/ 762000 w 4197031"/>
              <a:gd name="connsiteY1" fmla="*/ 476391 h 499251"/>
              <a:gd name="connsiteX2" fmla="*/ 1463040 w 4197031"/>
              <a:gd name="connsiteY2" fmla="*/ 407811 h 499251"/>
              <a:gd name="connsiteX3" fmla="*/ 2377440 w 4197031"/>
              <a:gd name="connsiteY3" fmla="*/ 285891 h 499251"/>
              <a:gd name="connsiteX4" fmla="*/ 3221833 w 4197031"/>
              <a:gd name="connsiteY4" fmla="*/ 129089 h 499251"/>
              <a:gd name="connsiteX5" fmla="*/ 4197031 w 4197031"/>
              <a:gd name="connsiteY5" fmla="*/ 0 h 499251"/>
              <a:gd name="connsiteX0" fmla="*/ 0 w 4197031"/>
              <a:gd name="connsiteY0" fmla="*/ 499251 h 499251"/>
              <a:gd name="connsiteX1" fmla="*/ 762000 w 4197031"/>
              <a:gd name="connsiteY1" fmla="*/ 476391 h 499251"/>
              <a:gd name="connsiteX2" fmla="*/ 1463040 w 4197031"/>
              <a:gd name="connsiteY2" fmla="*/ 407811 h 499251"/>
              <a:gd name="connsiteX3" fmla="*/ 2232536 w 4197031"/>
              <a:gd name="connsiteY3" fmla="*/ 306550 h 499251"/>
              <a:gd name="connsiteX4" fmla="*/ 3221833 w 4197031"/>
              <a:gd name="connsiteY4" fmla="*/ 129089 h 499251"/>
              <a:gd name="connsiteX5" fmla="*/ 4197031 w 4197031"/>
              <a:gd name="connsiteY5" fmla="*/ 0 h 4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031" h="499251">
                <a:moveTo>
                  <a:pt x="0" y="499251"/>
                </a:moveTo>
                <a:cubicBezTo>
                  <a:pt x="259080" y="495441"/>
                  <a:pt x="518160" y="491631"/>
                  <a:pt x="762000" y="476391"/>
                </a:cubicBezTo>
                <a:cubicBezTo>
                  <a:pt x="1005840" y="461151"/>
                  <a:pt x="1217951" y="436118"/>
                  <a:pt x="1463040" y="407811"/>
                </a:cubicBezTo>
                <a:cubicBezTo>
                  <a:pt x="1708129" y="379504"/>
                  <a:pt x="1939404" y="353004"/>
                  <a:pt x="2232536" y="306550"/>
                </a:cubicBezTo>
                <a:cubicBezTo>
                  <a:pt x="2525668" y="260096"/>
                  <a:pt x="2894417" y="180181"/>
                  <a:pt x="3221833" y="129089"/>
                </a:cubicBezTo>
                <a:cubicBezTo>
                  <a:pt x="3549249" y="77997"/>
                  <a:pt x="4001451" y="6350"/>
                  <a:pt x="4197031" y="0"/>
                </a:cubicBezTo>
              </a:path>
            </a:pathLst>
          </a:custGeom>
          <a:noFill/>
          <a:ln w="19050">
            <a:solidFill>
              <a:srgbClr val="00B05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Oval 7">
            <a:extLst>
              <a:ext uri="{FF2B5EF4-FFF2-40B4-BE49-F238E27FC236}">
                <a16:creationId xmlns:a16="http://schemas.microsoft.com/office/drawing/2014/main" id="{591A5A79-BA29-D742-DCA3-D8AE7827772C}"/>
              </a:ext>
            </a:extLst>
          </p:cNvPr>
          <p:cNvSpPr/>
          <p:nvPr/>
        </p:nvSpPr>
        <p:spPr>
          <a:xfrm>
            <a:off x="7693112" y="3326402"/>
            <a:ext cx="1485967" cy="7112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9" name="Freeform: Shape 8">
            <a:extLst>
              <a:ext uri="{FF2B5EF4-FFF2-40B4-BE49-F238E27FC236}">
                <a16:creationId xmlns:a16="http://schemas.microsoft.com/office/drawing/2014/main" id="{E1D694E2-CCDB-C78F-4E53-2E288F034AB2}"/>
              </a:ext>
            </a:extLst>
          </p:cNvPr>
          <p:cNvSpPr/>
          <p:nvPr/>
        </p:nvSpPr>
        <p:spPr>
          <a:xfrm>
            <a:off x="9074936" y="1914259"/>
            <a:ext cx="1592505" cy="1448683"/>
          </a:xfrm>
          <a:custGeom>
            <a:avLst/>
            <a:gdLst>
              <a:gd name="connsiteX0" fmla="*/ 0 w 1577340"/>
              <a:gd name="connsiteY0" fmla="*/ 1234440 h 1234440"/>
              <a:gd name="connsiteX1" fmla="*/ 594360 w 1577340"/>
              <a:gd name="connsiteY1" fmla="*/ 647700 h 1234440"/>
              <a:gd name="connsiteX2" fmla="*/ 1379220 w 1577340"/>
              <a:gd name="connsiteY2" fmla="*/ 137160 h 1234440"/>
              <a:gd name="connsiteX3" fmla="*/ 1577340 w 1577340"/>
              <a:gd name="connsiteY3" fmla="*/ 0 h 1234440"/>
              <a:gd name="connsiteX0" fmla="*/ 0 w 1691640"/>
              <a:gd name="connsiteY0" fmla="*/ 1402080 h 1402080"/>
              <a:gd name="connsiteX1" fmla="*/ 594360 w 1691640"/>
              <a:gd name="connsiteY1" fmla="*/ 815340 h 1402080"/>
              <a:gd name="connsiteX2" fmla="*/ 1379220 w 1691640"/>
              <a:gd name="connsiteY2" fmla="*/ 304800 h 1402080"/>
              <a:gd name="connsiteX3" fmla="*/ 1691640 w 1691640"/>
              <a:gd name="connsiteY3" fmla="*/ 0 h 1402080"/>
              <a:gd name="connsiteX0" fmla="*/ 0 w 1691640"/>
              <a:gd name="connsiteY0" fmla="*/ 1402080 h 1402080"/>
              <a:gd name="connsiteX1" fmla="*/ 594360 w 1691640"/>
              <a:gd name="connsiteY1" fmla="*/ 815340 h 1402080"/>
              <a:gd name="connsiteX2" fmla="*/ 1257300 w 1691640"/>
              <a:gd name="connsiteY2" fmla="*/ 358140 h 1402080"/>
              <a:gd name="connsiteX3" fmla="*/ 1691640 w 1691640"/>
              <a:gd name="connsiteY3" fmla="*/ 0 h 1402080"/>
              <a:gd name="connsiteX0" fmla="*/ 0 w 1706880"/>
              <a:gd name="connsiteY0" fmla="*/ 1493520 h 1493520"/>
              <a:gd name="connsiteX1" fmla="*/ 594360 w 1706880"/>
              <a:gd name="connsiteY1" fmla="*/ 906780 h 1493520"/>
              <a:gd name="connsiteX2" fmla="*/ 1257300 w 1706880"/>
              <a:gd name="connsiteY2" fmla="*/ 449580 h 1493520"/>
              <a:gd name="connsiteX3" fmla="*/ 1706880 w 1706880"/>
              <a:gd name="connsiteY3" fmla="*/ 0 h 1493520"/>
              <a:gd name="connsiteX0" fmla="*/ 0 w 1706880"/>
              <a:gd name="connsiteY0" fmla="*/ 1493520 h 1493520"/>
              <a:gd name="connsiteX1" fmla="*/ 594360 w 1706880"/>
              <a:gd name="connsiteY1" fmla="*/ 952500 h 1493520"/>
              <a:gd name="connsiteX2" fmla="*/ 1257300 w 1706880"/>
              <a:gd name="connsiteY2" fmla="*/ 449580 h 1493520"/>
              <a:gd name="connsiteX3" fmla="*/ 1706880 w 1706880"/>
              <a:gd name="connsiteY3" fmla="*/ 0 h 1493520"/>
              <a:gd name="connsiteX0" fmla="*/ 0 w 1706880"/>
              <a:gd name="connsiteY0" fmla="*/ 1559127 h 1559127"/>
              <a:gd name="connsiteX1" fmla="*/ 594360 w 1706880"/>
              <a:gd name="connsiteY1" fmla="*/ 952500 h 1559127"/>
              <a:gd name="connsiteX2" fmla="*/ 1257300 w 1706880"/>
              <a:gd name="connsiteY2" fmla="*/ 449580 h 1559127"/>
              <a:gd name="connsiteX3" fmla="*/ 1706880 w 1706880"/>
              <a:gd name="connsiteY3" fmla="*/ 0 h 1559127"/>
              <a:gd name="connsiteX0" fmla="*/ 0 w 1706880"/>
              <a:gd name="connsiteY0" fmla="*/ 1559127 h 1559127"/>
              <a:gd name="connsiteX1" fmla="*/ 497744 w 1706880"/>
              <a:gd name="connsiteY1" fmla="*/ 960701 h 1559127"/>
              <a:gd name="connsiteX2" fmla="*/ 1257300 w 1706880"/>
              <a:gd name="connsiteY2" fmla="*/ 449580 h 1559127"/>
              <a:gd name="connsiteX3" fmla="*/ 1706880 w 1706880"/>
              <a:gd name="connsiteY3" fmla="*/ 0 h 1559127"/>
              <a:gd name="connsiteX0" fmla="*/ 0 w 1706880"/>
              <a:gd name="connsiteY0" fmla="*/ 1559127 h 1559127"/>
              <a:gd name="connsiteX1" fmla="*/ 497744 w 1706880"/>
              <a:gd name="connsiteY1" fmla="*/ 960701 h 1559127"/>
              <a:gd name="connsiteX2" fmla="*/ 1289506 w 1706880"/>
              <a:gd name="connsiteY2" fmla="*/ 523388 h 1559127"/>
              <a:gd name="connsiteX3" fmla="*/ 1706880 w 1706880"/>
              <a:gd name="connsiteY3" fmla="*/ 0 h 1559127"/>
            </a:gdLst>
            <a:ahLst/>
            <a:cxnLst>
              <a:cxn ang="0">
                <a:pos x="connsiteX0" y="connsiteY0"/>
              </a:cxn>
              <a:cxn ang="0">
                <a:pos x="connsiteX1" y="connsiteY1"/>
              </a:cxn>
              <a:cxn ang="0">
                <a:pos x="connsiteX2" y="connsiteY2"/>
              </a:cxn>
              <a:cxn ang="0">
                <a:pos x="connsiteX3" y="connsiteY3"/>
              </a:cxn>
            </a:cxnLst>
            <a:rect l="l" t="t" r="r" b="b"/>
            <a:pathLst>
              <a:path w="1706880" h="1559127">
                <a:moveTo>
                  <a:pt x="0" y="1559127"/>
                </a:moveTo>
                <a:cubicBezTo>
                  <a:pt x="182245" y="1357197"/>
                  <a:pt x="282826" y="1133324"/>
                  <a:pt x="497744" y="960701"/>
                </a:cubicBezTo>
                <a:cubicBezTo>
                  <a:pt x="712662" y="788078"/>
                  <a:pt x="1087983" y="683505"/>
                  <a:pt x="1289506" y="523388"/>
                </a:cubicBezTo>
                <a:cubicBezTo>
                  <a:pt x="1491029" y="363271"/>
                  <a:pt x="1689735" y="14605"/>
                  <a:pt x="1706880" y="0"/>
                </a:cubicBezTo>
              </a:path>
            </a:pathLst>
          </a:custGeom>
          <a:noFill/>
          <a:ln w="19050">
            <a:solidFill>
              <a:srgbClr val="00B05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nvGrpSpPr>
          <p:cNvPr id="12" name="Group 11">
            <a:extLst>
              <a:ext uri="{FF2B5EF4-FFF2-40B4-BE49-F238E27FC236}">
                <a16:creationId xmlns:a16="http://schemas.microsoft.com/office/drawing/2014/main" id="{6BF4EDC2-5F7D-31B8-C92C-7A767C4840AB}"/>
              </a:ext>
            </a:extLst>
          </p:cNvPr>
          <p:cNvGrpSpPr/>
          <p:nvPr/>
        </p:nvGrpSpPr>
        <p:grpSpPr>
          <a:xfrm>
            <a:off x="7427646" y="2425521"/>
            <a:ext cx="2048225" cy="812830"/>
            <a:chOff x="7359912" y="2425521"/>
            <a:chExt cx="2048225" cy="812830"/>
          </a:xfrm>
        </p:grpSpPr>
        <p:sp>
          <p:nvSpPr>
            <p:cNvPr id="10" name="Rectangle 9">
              <a:extLst>
                <a:ext uri="{FF2B5EF4-FFF2-40B4-BE49-F238E27FC236}">
                  <a16:creationId xmlns:a16="http://schemas.microsoft.com/office/drawing/2014/main" id="{4726A27C-F233-9323-1B30-CC4747029243}"/>
                </a:ext>
              </a:extLst>
            </p:cNvPr>
            <p:cNvSpPr/>
            <p:nvPr/>
          </p:nvSpPr>
          <p:spPr>
            <a:xfrm>
              <a:off x="7359912" y="2425521"/>
              <a:ext cx="2048225" cy="4524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000" b="1">
                  <a:solidFill>
                    <a:srgbClr val="FF0000"/>
                  </a:solidFill>
                  <a:latin typeface="Arial" panose="020B0604020202020204" pitchFamily="34" charset="0"/>
                  <a:cs typeface="Arial" panose="020B0604020202020204" pitchFamily="34" charset="0"/>
                </a:rPr>
                <a:t>Resistance at</a:t>
              </a:r>
              <a:br>
                <a:rPr lang="de-DE" sz="1000" b="1">
                  <a:solidFill>
                    <a:srgbClr val="FF0000"/>
                  </a:solidFill>
                  <a:latin typeface="Arial" panose="020B0604020202020204" pitchFamily="34" charset="0"/>
                  <a:cs typeface="Arial" panose="020B0604020202020204" pitchFamily="34" charset="0"/>
                </a:rPr>
              </a:br>
              <a:r>
                <a:rPr lang="de-DE" sz="1000" b="1">
                  <a:solidFill>
                    <a:srgbClr val="FF0000"/>
                  </a:solidFill>
                  <a:latin typeface="Arial" panose="020B0604020202020204" pitchFamily="34" charset="0"/>
                  <a:cs typeface="Arial" panose="020B0604020202020204" pitchFamily="34" charset="0"/>
                </a:rPr>
                <a:t>USD 1,000</a:t>
              </a:r>
            </a:p>
          </p:txBody>
        </p:sp>
        <p:cxnSp>
          <p:nvCxnSpPr>
            <p:cNvPr id="11" name="Straight Arrow Connector 10">
              <a:extLst>
                <a:ext uri="{FF2B5EF4-FFF2-40B4-BE49-F238E27FC236}">
                  <a16:creationId xmlns:a16="http://schemas.microsoft.com/office/drawing/2014/main" id="{B84A381F-1012-7AC5-4F02-54776F3422C1}"/>
                </a:ext>
              </a:extLst>
            </p:cNvPr>
            <p:cNvCxnSpPr/>
            <p:nvPr/>
          </p:nvCxnSpPr>
          <p:spPr>
            <a:xfrm>
              <a:off x="8371487" y="2872578"/>
              <a:ext cx="0" cy="3657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72C607BC-53E8-A64A-ABFF-7C7070466A76}"/>
              </a:ext>
            </a:extLst>
          </p:cNvPr>
          <p:cNvSpPr/>
          <p:nvPr/>
        </p:nvSpPr>
        <p:spPr>
          <a:xfrm>
            <a:off x="7122697" y="3154731"/>
            <a:ext cx="833508" cy="4867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000" b="1">
                <a:solidFill>
                  <a:srgbClr val="00B050"/>
                </a:solidFill>
                <a:latin typeface="Arial" panose="020B0604020202020204" pitchFamily="34" charset="0"/>
                <a:cs typeface="Arial" panose="020B0604020202020204" pitchFamily="34" charset="0"/>
              </a:rPr>
              <a:t>+248% </a:t>
            </a:r>
          </a:p>
        </p:txBody>
      </p:sp>
      <p:sp>
        <p:nvSpPr>
          <p:cNvPr id="14" name="Rectangle 13">
            <a:extLst>
              <a:ext uri="{FF2B5EF4-FFF2-40B4-BE49-F238E27FC236}">
                <a16:creationId xmlns:a16="http://schemas.microsoft.com/office/drawing/2014/main" id="{AE2D3FCC-8DE8-3F54-C42E-CD27B418AAC3}"/>
              </a:ext>
            </a:extLst>
          </p:cNvPr>
          <p:cNvSpPr/>
          <p:nvPr/>
        </p:nvSpPr>
        <p:spPr>
          <a:xfrm>
            <a:off x="10117136" y="1557338"/>
            <a:ext cx="1100610" cy="514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000" b="1">
                <a:solidFill>
                  <a:srgbClr val="00B050"/>
                </a:solidFill>
                <a:latin typeface="Arial" panose="020B0604020202020204" pitchFamily="34" charset="0"/>
                <a:cs typeface="Arial" panose="020B0604020202020204" pitchFamily="34" charset="0"/>
              </a:rPr>
              <a:t>+89%</a:t>
            </a:r>
          </a:p>
        </p:txBody>
      </p:sp>
    </p:spTree>
    <p:extLst>
      <p:ext uri="{BB962C8B-B14F-4D97-AF65-F5344CB8AC3E}">
        <p14:creationId xmlns:p14="http://schemas.microsoft.com/office/powerpoint/2010/main" val="1315143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7" dur="2500"/>
                                        <p:tgtEl>
                                          <p:spTgt spid="6">
                                            <p:graphicEl>
                                              <a:chart seriesIdx="1"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250"/>
                                        <p:tgtEl>
                                          <p:spTgt spid="2"/>
                                        </p:tgtEl>
                                      </p:cBhvr>
                                    </p:animEffect>
                                  </p:childTnLst>
                                </p:cTn>
                              </p:par>
                            </p:childTnLst>
                          </p:cTn>
                        </p:par>
                        <p:par>
                          <p:cTn id="13" fill="hold">
                            <p:stCondLst>
                              <p:cond delay="1250"/>
                            </p:stCondLst>
                            <p:childTnLst>
                              <p:par>
                                <p:cTn id="14" presetID="10" presetClass="entr" presetSubtype="0"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par>
                          <p:cTn id="22" fill="hold">
                            <p:stCondLst>
                              <p:cond delay="1000"/>
                            </p:stCondLst>
                            <p:childTnLst>
                              <p:par>
                                <p:cTn id="23" presetID="47" presetClass="entr" presetSubtype="0" fill="hold" nodeType="afterEffect">
                                  <p:stCondLst>
                                    <p:cond delay="2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750"/>
                                        <p:tgtEl>
                                          <p:spTgt spid="9"/>
                                        </p:tgtEl>
                                      </p:cBhvr>
                                    </p:animEffect>
                                  </p:childTnLst>
                                </p:cTn>
                              </p:par>
                            </p:childTnLst>
                          </p:cTn>
                        </p:par>
                        <p:par>
                          <p:cTn id="33" fill="hold">
                            <p:stCondLst>
                              <p:cond delay="750"/>
                            </p:stCondLst>
                            <p:childTnLst>
                              <p:par>
                                <p:cTn id="34" presetID="10" presetClass="entr" presetSubtype="0" fill="hold" grpId="0" nodeType="after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2" grpId="0" animBg="1"/>
      <p:bldP spid="8" grpId="0" animBg="1"/>
      <p:bldP spid="9" grpId="0" animBg="1"/>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CC563F-0ECA-C5FE-8AD6-306ABDC9A255}"/>
              </a:ext>
            </a:extLst>
          </p:cNvPr>
          <p:cNvSpPr>
            <a:spLocks noGrp="1"/>
          </p:cNvSpPr>
          <p:nvPr>
            <p:ph type="body" sz="quarter" idx="15"/>
          </p:nvPr>
        </p:nvSpPr>
        <p:spPr/>
        <p:txBody>
          <a:bodyPr/>
          <a:lstStyle/>
          <a:p>
            <a:r>
              <a:rPr lang="de-AT">
                <a:latin typeface="Arial" panose="020B0604020202020204" pitchFamily="34" charset="0"/>
              </a:rPr>
              <a:t>Source: Reuters </a:t>
            </a:r>
            <a:r>
              <a:rPr lang="de-AT" err="1">
                <a:latin typeface="Arial" panose="020B0604020202020204" pitchFamily="34" charset="0"/>
              </a:rPr>
              <a:t>Eikon</a:t>
            </a:r>
            <a:r>
              <a:rPr lang="de-AT">
                <a:latin typeface="Arial" panose="020B0604020202020204" pitchFamily="34" charset="0"/>
              </a:rPr>
              <a:t>, Incrementum AG</a:t>
            </a:r>
          </a:p>
        </p:txBody>
      </p:sp>
      <p:sp>
        <p:nvSpPr>
          <p:cNvPr id="4" name="Title 3">
            <a:extLst>
              <a:ext uri="{FF2B5EF4-FFF2-40B4-BE49-F238E27FC236}">
                <a16:creationId xmlns:a16="http://schemas.microsoft.com/office/drawing/2014/main" id="{E052BB36-6EEA-E74F-DDCB-B94594A11CB4}"/>
              </a:ext>
            </a:extLst>
          </p:cNvPr>
          <p:cNvSpPr>
            <a:spLocks noGrp="1"/>
          </p:cNvSpPr>
          <p:nvPr>
            <p:ph type="title"/>
          </p:nvPr>
        </p:nvSpPr>
        <p:spPr/>
        <p:txBody>
          <a:bodyPr/>
          <a:lstStyle/>
          <a:p>
            <a:r>
              <a:rPr lang="en-GB"/>
              <a:t>The Longer the Base the Higher the Space</a:t>
            </a:r>
            <a:endParaRPr lang="en-US"/>
          </a:p>
        </p:txBody>
      </p:sp>
      <p:sp>
        <p:nvSpPr>
          <p:cNvPr id="5" name="Text Placeholder 4">
            <a:extLst>
              <a:ext uri="{FF2B5EF4-FFF2-40B4-BE49-F238E27FC236}">
                <a16:creationId xmlns:a16="http://schemas.microsoft.com/office/drawing/2014/main" id="{AD358960-E2D8-7B61-9B41-405423275222}"/>
              </a:ext>
            </a:extLst>
          </p:cNvPr>
          <p:cNvSpPr>
            <a:spLocks noGrp="1"/>
          </p:cNvSpPr>
          <p:nvPr>
            <p:ph type="body" sz="quarter" idx="12"/>
          </p:nvPr>
        </p:nvSpPr>
        <p:spPr/>
        <p:txBody>
          <a:bodyPr/>
          <a:lstStyle/>
          <a:p>
            <a:r>
              <a:rPr lang="de-AT">
                <a:latin typeface="Arial" panose="020B0604020202020204" pitchFamily="34" charset="0"/>
                <a:cs typeface="Arial" panose="020B0604020202020204" pitchFamily="34" charset="0"/>
              </a:rPr>
              <a:t>Gold, in USD, 01/2016–01/2030</a:t>
            </a:r>
          </a:p>
          <a:p>
            <a:endParaRPr lang="en-US"/>
          </a:p>
        </p:txBody>
      </p:sp>
      <p:graphicFrame>
        <p:nvGraphicFramePr>
          <p:cNvPr id="6" name="Chart Placeholder 5">
            <a:extLst>
              <a:ext uri="{FF2B5EF4-FFF2-40B4-BE49-F238E27FC236}">
                <a16:creationId xmlns:a16="http://schemas.microsoft.com/office/drawing/2014/main" id="{5CA473AE-52C6-4D3A-A311-752EF7C97646}"/>
              </a:ext>
            </a:extLst>
          </p:cNvPr>
          <p:cNvGraphicFramePr>
            <a:graphicFrameLocks noGrp="1"/>
          </p:cNvGraphicFramePr>
          <p:nvPr>
            <p:ph type="chart" sz="quarter" idx="13"/>
            <p:extLst>
              <p:ext uri="{D42A27DB-BD31-4B8C-83A1-F6EECF244321}">
                <p14:modId xmlns:p14="http://schemas.microsoft.com/office/powerpoint/2010/main" val="3239025896"/>
              </p:ext>
            </p:extLst>
          </p:nvPr>
        </p:nvGraphicFramePr>
        <p:xfrm>
          <a:off x="887413" y="1557338"/>
          <a:ext cx="10404475" cy="4392612"/>
        </p:xfrm>
        <a:graphic>
          <a:graphicData uri="http://schemas.openxmlformats.org/drawingml/2006/chart">
            <c:chart xmlns:c="http://schemas.openxmlformats.org/drawingml/2006/chart" xmlns:r="http://schemas.openxmlformats.org/officeDocument/2006/relationships" r:id="rId3"/>
          </a:graphicData>
        </a:graphic>
      </p:graphicFrame>
      <p:sp>
        <p:nvSpPr>
          <p:cNvPr id="2" name="Freeform: Shape 1">
            <a:extLst>
              <a:ext uri="{FF2B5EF4-FFF2-40B4-BE49-F238E27FC236}">
                <a16:creationId xmlns:a16="http://schemas.microsoft.com/office/drawing/2014/main" id="{8465B330-E20F-F5A8-98E0-08068D296EA7}"/>
              </a:ext>
            </a:extLst>
          </p:cNvPr>
          <p:cNvSpPr/>
          <p:nvPr/>
        </p:nvSpPr>
        <p:spPr>
          <a:xfrm>
            <a:off x="1401959" y="4375431"/>
            <a:ext cx="3054538" cy="532738"/>
          </a:xfrm>
          <a:custGeom>
            <a:avLst/>
            <a:gdLst>
              <a:gd name="connsiteX0" fmla="*/ 0 w 1238250"/>
              <a:gd name="connsiteY0" fmla="*/ 190500 h 190500"/>
              <a:gd name="connsiteX1" fmla="*/ 400050 w 1238250"/>
              <a:gd name="connsiteY1" fmla="*/ 180975 h 190500"/>
              <a:gd name="connsiteX2" fmla="*/ 971550 w 1238250"/>
              <a:gd name="connsiteY2" fmla="*/ 95250 h 190500"/>
              <a:gd name="connsiteX3" fmla="*/ 1238250 w 1238250"/>
              <a:gd name="connsiteY3" fmla="*/ 0 h 190500"/>
            </a:gdLst>
            <a:ahLst/>
            <a:cxnLst>
              <a:cxn ang="0">
                <a:pos x="connsiteX0" y="connsiteY0"/>
              </a:cxn>
              <a:cxn ang="0">
                <a:pos x="connsiteX1" y="connsiteY1"/>
              </a:cxn>
              <a:cxn ang="0">
                <a:pos x="connsiteX2" y="connsiteY2"/>
              </a:cxn>
              <a:cxn ang="0">
                <a:pos x="connsiteX3" y="connsiteY3"/>
              </a:cxn>
            </a:cxnLst>
            <a:rect l="l" t="t" r="r" b="b"/>
            <a:pathLst>
              <a:path w="1238250" h="190500">
                <a:moveTo>
                  <a:pt x="0" y="190500"/>
                </a:moveTo>
                <a:lnTo>
                  <a:pt x="400050" y="180975"/>
                </a:lnTo>
                <a:cubicBezTo>
                  <a:pt x="561975" y="165100"/>
                  <a:pt x="831850" y="125412"/>
                  <a:pt x="971550" y="95250"/>
                </a:cubicBezTo>
                <a:cubicBezTo>
                  <a:pt x="1111250" y="65088"/>
                  <a:pt x="1174750" y="32544"/>
                  <a:pt x="1238250" y="0"/>
                </a:cubicBezTo>
              </a:path>
            </a:pathLst>
          </a:custGeom>
          <a:noFill/>
          <a:ln w="19050">
            <a:solidFill>
              <a:srgbClr val="00B05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7" name="Rectangle 6">
            <a:extLst>
              <a:ext uri="{FF2B5EF4-FFF2-40B4-BE49-F238E27FC236}">
                <a16:creationId xmlns:a16="http://schemas.microsoft.com/office/drawing/2014/main" id="{57171FFB-CAB9-2ACB-B4FE-FCC599D6885A}"/>
              </a:ext>
            </a:extLst>
          </p:cNvPr>
          <p:cNvSpPr/>
          <p:nvPr/>
        </p:nvSpPr>
        <p:spPr>
          <a:xfrm>
            <a:off x="3878499" y="4027597"/>
            <a:ext cx="1364657" cy="4867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000" b="1">
                <a:solidFill>
                  <a:srgbClr val="00B050"/>
                </a:solidFill>
                <a:latin typeface="Arial" panose="020B0604020202020204" pitchFamily="34" charset="0"/>
                <a:cs typeface="Arial" panose="020B0604020202020204" pitchFamily="34" charset="0"/>
              </a:rPr>
              <a:t>+89% </a:t>
            </a:r>
          </a:p>
        </p:txBody>
      </p:sp>
      <p:sp>
        <p:nvSpPr>
          <p:cNvPr id="9" name="Freeform: Shape 8">
            <a:extLst>
              <a:ext uri="{FF2B5EF4-FFF2-40B4-BE49-F238E27FC236}">
                <a16:creationId xmlns:a16="http://schemas.microsoft.com/office/drawing/2014/main" id="{215FF9BD-BE5E-147B-6836-9B37B8A3B0C8}"/>
              </a:ext>
            </a:extLst>
          </p:cNvPr>
          <p:cNvSpPr/>
          <p:nvPr/>
        </p:nvSpPr>
        <p:spPr>
          <a:xfrm>
            <a:off x="7428937" y="2157299"/>
            <a:ext cx="3398518" cy="1798335"/>
          </a:xfrm>
          <a:custGeom>
            <a:avLst/>
            <a:gdLst>
              <a:gd name="connsiteX0" fmla="*/ 0 w 1066800"/>
              <a:gd name="connsiteY0" fmla="*/ 723900 h 723900"/>
              <a:gd name="connsiteX1" fmla="*/ 371475 w 1066800"/>
              <a:gd name="connsiteY1" fmla="*/ 581025 h 723900"/>
              <a:gd name="connsiteX2" fmla="*/ 942975 w 1066800"/>
              <a:gd name="connsiteY2" fmla="*/ 152400 h 723900"/>
              <a:gd name="connsiteX3" fmla="*/ 1066800 w 1066800"/>
              <a:gd name="connsiteY3" fmla="*/ 0 h 723900"/>
              <a:gd name="connsiteX4" fmla="*/ 1066800 w 1066800"/>
              <a:gd name="connsiteY4" fmla="*/ 0 h 723900"/>
              <a:gd name="connsiteX0" fmla="*/ 0 w 1066800"/>
              <a:gd name="connsiteY0" fmla="*/ 723900 h 723900"/>
              <a:gd name="connsiteX1" fmla="*/ 565221 w 1066800"/>
              <a:gd name="connsiteY1" fmla="*/ 461398 h 723900"/>
              <a:gd name="connsiteX2" fmla="*/ 942975 w 1066800"/>
              <a:gd name="connsiteY2" fmla="*/ 152400 h 723900"/>
              <a:gd name="connsiteX3" fmla="*/ 1066800 w 1066800"/>
              <a:gd name="connsiteY3" fmla="*/ 0 h 723900"/>
              <a:gd name="connsiteX4" fmla="*/ 1066800 w 1066800"/>
              <a:gd name="connsiteY4" fmla="*/ 0 h 723900"/>
              <a:gd name="connsiteX0" fmla="*/ 0 w 1066800"/>
              <a:gd name="connsiteY0" fmla="*/ 723900 h 723900"/>
              <a:gd name="connsiteX1" fmla="*/ 565221 w 1066800"/>
              <a:gd name="connsiteY1" fmla="*/ 461398 h 723900"/>
              <a:gd name="connsiteX2" fmla="*/ 876001 w 1066800"/>
              <a:gd name="connsiteY2" fmla="*/ 229084 h 723900"/>
              <a:gd name="connsiteX3" fmla="*/ 1066800 w 1066800"/>
              <a:gd name="connsiteY3" fmla="*/ 0 h 723900"/>
              <a:gd name="connsiteX4" fmla="*/ 1066800 w 1066800"/>
              <a:gd name="connsiteY4" fmla="*/ 0 h 723900"/>
              <a:gd name="connsiteX0" fmla="*/ 0 w 1066800"/>
              <a:gd name="connsiteY0" fmla="*/ 723900 h 723900"/>
              <a:gd name="connsiteX1" fmla="*/ 443233 w 1066800"/>
              <a:gd name="connsiteY1" fmla="*/ 531948 h 723900"/>
              <a:gd name="connsiteX2" fmla="*/ 876001 w 1066800"/>
              <a:gd name="connsiteY2" fmla="*/ 229084 h 723900"/>
              <a:gd name="connsiteX3" fmla="*/ 1066800 w 1066800"/>
              <a:gd name="connsiteY3" fmla="*/ 0 h 723900"/>
              <a:gd name="connsiteX4" fmla="*/ 1066800 w 1066800"/>
              <a:gd name="connsiteY4" fmla="*/ 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723900">
                <a:moveTo>
                  <a:pt x="0" y="723900"/>
                </a:moveTo>
                <a:cubicBezTo>
                  <a:pt x="107156" y="700087"/>
                  <a:pt x="297233" y="614417"/>
                  <a:pt x="443233" y="531948"/>
                </a:cubicBezTo>
                <a:cubicBezTo>
                  <a:pt x="589233" y="449479"/>
                  <a:pt x="772073" y="317742"/>
                  <a:pt x="876001" y="229084"/>
                </a:cubicBezTo>
                <a:cubicBezTo>
                  <a:pt x="979929" y="140426"/>
                  <a:pt x="1066800" y="0"/>
                  <a:pt x="1066800" y="0"/>
                </a:cubicBezTo>
                <a:lnTo>
                  <a:pt x="1066800" y="0"/>
                </a:lnTo>
              </a:path>
            </a:pathLst>
          </a:custGeom>
          <a:noFill/>
          <a:ln w="19050">
            <a:solidFill>
              <a:srgbClr val="00B050"/>
            </a:solidFill>
            <a:prstDash val="dash"/>
            <a:tailEnd type="triangle"/>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10" name="Rectangle 9">
            <a:extLst>
              <a:ext uri="{FF2B5EF4-FFF2-40B4-BE49-F238E27FC236}">
                <a16:creationId xmlns:a16="http://schemas.microsoft.com/office/drawing/2014/main" id="{A321B662-15A7-EE56-1851-68EF7CD63E67}"/>
              </a:ext>
            </a:extLst>
          </p:cNvPr>
          <p:cNvSpPr/>
          <p:nvPr/>
        </p:nvSpPr>
        <p:spPr>
          <a:xfrm>
            <a:off x="8276746" y="2914405"/>
            <a:ext cx="1386813" cy="514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000" b="1">
                <a:solidFill>
                  <a:srgbClr val="00B050"/>
                </a:solidFill>
                <a:latin typeface="Arial" panose="020B0604020202020204" pitchFamily="34" charset="0"/>
                <a:cs typeface="Arial" panose="020B0604020202020204" pitchFamily="34" charset="0"/>
              </a:rPr>
              <a:t>+100%</a:t>
            </a:r>
          </a:p>
        </p:txBody>
      </p:sp>
      <p:sp>
        <p:nvSpPr>
          <p:cNvPr id="11" name="Rectangle 10">
            <a:extLst>
              <a:ext uri="{FF2B5EF4-FFF2-40B4-BE49-F238E27FC236}">
                <a16:creationId xmlns:a16="http://schemas.microsoft.com/office/drawing/2014/main" id="{69D1440B-5E00-8162-D5B2-991ECA34CE0B}"/>
              </a:ext>
            </a:extLst>
          </p:cNvPr>
          <p:cNvSpPr/>
          <p:nvPr/>
        </p:nvSpPr>
        <p:spPr>
          <a:xfrm>
            <a:off x="9956791" y="1796860"/>
            <a:ext cx="1347796" cy="3059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de-DE" sz="1050" b="1">
                <a:solidFill>
                  <a:srgbClr val="00B050"/>
                </a:solidFill>
                <a:latin typeface="Arial" panose="020B0604020202020204" pitchFamily="34" charset="0"/>
                <a:cs typeface="Arial" panose="020B0604020202020204" pitchFamily="34" charset="0"/>
              </a:rPr>
              <a:t>USD</a:t>
            </a:r>
            <a:r>
              <a:rPr lang="de-DE" sz="1050" b="1" baseline="0">
                <a:solidFill>
                  <a:srgbClr val="00B050"/>
                </a:solidFill>
                <a:latin typeface="Arial" panose="020B0604020202020204" pitchFamily="34" charset="0"/>
                <a:cs typeface="Arial" panose="020B0604020202020204" pitchFamily="34" charset="0"/>
              </a:rPr>
              <a:t> 4,</a:t>
            </a:r>
            <a:r>
              <a:rPr lang="de-DE" sz="1050" b="1">
                <a:solidFill>
                  <a:srgbClr val="00B050"/>
                </a:solidFill>
                <a:latin typeface="Arial" panose="020B0604020202020204" pitchFamily="34" charset="0"/>
                <a:cs typeface="Arial" panose="020B0604020202020204" pitchFamily="34" charset="0"/>
              </a:rPr>
              <a:t>800</a:t>
            </a:r>
          </a:p>
        </p:txBody>
      </p:sp>
      <p:grpSp>
        <p:nvGrpSpPr>
          <p:cNvPr id="15" name="Group 14">
            <a:extLst>
              <a:ext uri="{FF2B5EF4-FFF2-40B4-BE49-F238E27FC236}">
                <a16:creationId xmlns:a16="http://schemas.microsoft.com/office/drawing/2014/main" id="{41B7FCB8-9942-06D9-D756-0E8B35741E59}"/>
              </a:ext>
            </a:extLst>
          </p:cNvPr>
          <p:cNvGrpSpPr/>
          <p:nvPr/>
        </p:nvGrpSpPr>
        <p:grpSpPr>
          <a:xfrm>
            <a:off x="4785607" y="3261627"/>
            <a:ext cx="2090883" cy="678703"/>
            <a:chOff x="5050558" y="3150859"/>
            <a:chExt cx="2090883" cy="678703"/>
          </a:xfrm>
        </p:grpSpPr>
        <p:sp>
          <p:nvSpPr>
            <p:cNvPr id="12" name="Rectangle 11">
              <a:extLst>
                <a:ext uri="{FF2B5EF4-FFF2-40B4-BE49-F238E27FC236}">
                  <a16:creationId xmlns:a16="http://schemas.microsoft.com/office/drawing/2014/main" id="{B274B219-23C4-3669-FFA9-4D4461544593}"/>
                </a:ext>
              </a:extLst>
            </p:cNvPr>
            <p:cNvSpPr/>
            <p:nvPr/>
          </p:nvSpPr>
          <p:spPr>
            <a:xfrm>
              <a:off x="5050558" y="3150859"/>
              <a:ext cx="2090883" cy="3657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000" b="1">
                  <a:solidFill>
                    <a:srgbClr val="FF0000"/>
                  </a:solidFill>
                  <a:latin typeface="Arial" panose="020B0604020202020204" pitchFamily="34" charset="0"/>
                  <a:cs typeface="Arial" panose="020B0604020202020204" pitchFamily="34" charset="0"/>
                </a:rPr>
                <a:t>Resistance at USD 2,000</a:t>
              </a:r>
            </a:p>
          </p:txBody>
        </p:sp>
        <p:cxnSp>
          <p:nvCxnSpPr>
            <p:cNvPr id="13" name="Straight Arrow Connector 12">
              <a:extLst>
                <a:ext uri="{FF2B5EF4-FFF2-40B4-BE49-F238E27FC236}">
                  <a16:creationId xmlns:a16="http://schemas.microsoft.com/office/drawing/2014/main" id="{0ED434FC-3DB2-A76E-F014-11D7C115856D}"/>
                </a:ext>
              </a:extLst>
            </p:cNvPr>
            <p:cNvCxnSpPr/>
            <p:nvPr/>
          </p:nvCxnSpPr>
          <p:spPr>
            <a:xfrm flipH="1">
              <a:off x="6082369" y="3463789"/>
              <a:ext cx="0" cy="3657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1A8017D7-82CF-6C18-D72E-2694ACD6DE5B}"/>
              </a:ext>
            </a:extLst>
          </p:cNvPr>
          <p:cNvSpPr/>
          <p:nvPr/>
        </p:nvSpPr>
        <p:spPr>
          <a:xfrm>
            <a:off x="4512703" y="4039023"/>
            <a:ext cx="2525267" cy="69934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Tree>
    <p:extLst>
      <p:ext uri="{BB962C8B-B14F-4D97-AF65-F5344CB8AC3E}">
        <p14:creationId xmlns:p14="http://schemas.microsoft.com/office/powerpoint/2010/main" val="21134587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7" dur="2000"/>
                                        <p:tgtEl>
                                          <p:spTgt spid="6">
                                            <p:graphicEl>
                                              <a:chart seriesIdx="1"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750"/>
                                        <p:tgtEl>
                                          <p:spTgt spid="2"/>
                                        </p:tgtEl>
                                      </p:cBhvr>
                                    </p:animEffect>
                                  </p:childTnLst>
                                </p:cTn>
                              </p:par>
                            </p:childTnLst>
                          </p:cTn>
                        </p:par>
                        <p:par>
                          <p:cTn id="13" fill="hold">
                            <p:stCondLst>
                              <p:cond delay="750"/>
                            </p:stCondLst>
                            <p:childTnLst>
                              <p:par>
                                <p:cTn id="14" presetID="10" presetClass="entr" presetSubtype="0"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750"/>
                                        <p:tgtEl>
                                          <p:spTgt spid="14"/>
                                        </p:tgtEl>
                                      </p:cBhvr>
                                    </p:animEffect>
                                  </p:childTnLst>
                                </p:cTn>
                              </p:par>
                            </p:childTnLst>
                          </p:cTn>
                        </p:par>
                        <p:par>
                          <p:cTn id="22" fill="hold">
                            <p:stCondLst>
                              <p:cond delay="750"/>
                            </p:stCondLst>
                            <p:childTnLst>
                              <p:par>
                                <p:cTn id="23" presetID="47" presetClass="entr" presetSubtype="0" fill="hold" nodeType="afterEffect">
                                  <p:stCondLst>
                                    <p:cond delay="25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1250"/>
                                        <p:tgtEl>
                                          <p:spTgt spid="9"/>
                                        </p:tgtEl>
                                      </p:cBhvr>
                                    </p:animEffect>
                                  </p:childTnLst>
                                </p:cTn>
                              </p:par>
                            </p:childTnLst>
                          </p:cTn>
                        </p:par>
                        <p:par>
                          <p:cTn id="33" fill="hold">
                            <p:stCondLst>
                              <p:cond delay="1250"/>
                            </p:stCondLst>
                            <p:childTnLst>
                              <p:par>
                                <p:cTn id="34" presetID="10" presetClass="entr" presetSubtype="0" fill="hold" grpId="0" nodeType="afterEffect">
                                  <p:stCondLst>
                                    <p:cond delay="25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2000"/>
                            </p:stCondLst>
                            <p:childTnLst>
                              <p:par>
                                <p:cTn id="38" presetID="10" presetClass="entr" presetSubtype="0" fill="hold" grpId="0" nodeType="afterEffect">
                                  <p:stCondLst>
                                    <p:cond delay="125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2" grpId="0" animBg="1"/>
      <p:bldP spid="7" grpId="0"/>
      <p:bldP spid="9" grpId="0" animBg="1"/>
      <p:bldP spid="10" grpId="0"/>
      <p:bldP spid="11"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0FF76A-14BD-7D55-EC7A-1E19B1F36007}"/>
              </a:ext>
            </a:extLst>
          </p:cNvPr>
          <p:cNvSpPr>
            <a:spLocks noGrp="1"/>
          </p:cNvSpPr>
          <p:nvPr>
            <p:ph type="body" sz="quarter" idx="15"/>
          </p:nvPr>
        </p:nvSpPr>
        <p:spPr/>
        <p:txBody>
          <a:bodyPr/>
          <a:lstStyle/>
          <a:p>
            <a:r>
              <a:rPr lang="de-AT">
                <a:latin typeface="Arial" panose="020B0604020202020204" pitchFamily="34" charset="0"/>
              </a:rPr>
              <a:t>Source: Reuters </a:t>
            </a:r>
            <a:r>
              <a:rPr lang="de-AT" err="1">
                <a:latin typeface="Arial" panose="020B0604020202020204" pitchFamily="34" charset="0"/>
              </a:rPr>
              <a:t>Eikon</a:t>
            </a:r>
            <a:r>
              <a:rPr lang="de-AT">
                <a:latin typeface="Arial" panose="020B0604020202020204" pitchFamily="34" charset="0"/>
              </a:rPr>
              <a:t>, Incrementum AG</a:t>
            </a:r>
          </a:p>
        </p:txBody>
      </p:sp>
      <p:sp>
        <p:nvSpPr>
          <p:cNvPr id="4" name="Titel 3">
            <a:extLst>
              <a:ext uri="{FF2B5EF4-FFF2-40B4-BE49-F238E27FC236}">
                <a16:creationId xmlns:a16="http://schemas.microsoft.com/office/drawing/2014/main" id="{DCFB1505-DD4E-A6E5-D239-AC9C1FFB87E8}"/>
              </a:ext>
            </a:extLst>
          </p:cNvPr>
          <p:cNvSpPr>
            <a:spLocks noGrp="1"/>
          </p:cNvSpPr>
          <p:nvPr>
            <p:ph type="title"/>
          </p:nvPr>
        </p:nvSpPr>
        <p:spPr/>
        <p:txBody>
          <a:bodyPr/>
          <a:lstStyle/>
          <a:p>
            <a:r>
              <a:rPr lang="en-GB"/>
              <a:t>How Does Gold Perform After the First Rate Cut?</a:t>
            </a:r>
          </a:p>
        </p:txBody>
      </p:sp>
      <p:sp>
        <p:nvSpPr>
          <p:cNvPr id="5" name="Textplatzhalter 4">
            <a:extLst>
              <a:ext uri="{FF2B5EF4-FFF2-40B4-BE49-F238E27FC236}">
                <a16:creationId xmlns:a16="http://schemas.microsoft.com/office/drawing/2014/main" id="{54F8B8EE-83BC-03C3-83D0-C6CB53064FCC}"/>
              </a:ext>
            </a:extLst>
          </p:cNvPr>
          <p:cNvSpPr>
            <a:spLocks noGrp="1"/>
          </p:cNvSpPr>
          <p:nvPr>
            <p:ph type="body" sz="quarter" idx="12"/>
          </p:nvPr>
        </p:nvSpPr>
        <p:spPr/>
        <p:txBody>
          <a:bodyPr/>
          <a:lstStyle/>
          <a:p>
            <a:r>
              <a:rPr lang="de-AT">
                <a:latin typeface="Arial" panose="020B0604020202020204" pitchFamily="34" charset="0"/>
                <a:cs typeface="Arial" panose="020B0604020202020204" pitchFamily="34" charset="0"/>
              </a:rPr>
              <a:t>Gold, in USD (</a:t>
            </a:r>
            <a:r>
              <a:rPr lang="de-AT" err="1">
                <a:latin typeface="Arial" panose="020B0604020202020204" pitchFamily="34" charset="0"/>
                <a:cs typeface="Arial" panose="020B0604020202020204" pitchFamily="34" charset="0"/>
              </a:rPr>
              <a:t>lhs</a:t>
            </a:r>
            <a:r>
              <a:rPr lang="de-AT">
                <a:latin typeface="Arial" panose="020B0604020202020204" pitchFamily="34" charset="0"/>
                <a:cs typeface="Arial" panose="020B0604020202020204" pitchFamily="34" charset="0"/>
              </a:rPr>
              <a:t>), and Federal Funds Rate (</a:t>
            </a:r>
            <a:r>
              <a:rPr lang="de-AT" err="1">
                <a:latin typeface="Arial" panose="020B0604020202020204" pitchFamily="34" charset="0"/>
                <a:cs typeface="Arial" panose="020B0604020202020204" pitchFamily="34" charset="0"/>
              </a:rPr>
              <a:t>rhs</a:t>
            </a:r>
            <a:r>
              <a:rPr lang="de-AT">
                <a:latin typeface="Arial" panose="020B0604020202020204" pitchFamily="34" charset="0"/>
                <a:cs typeface="Arial" panose="020B0604020202020204" pitchFamily="34" charset="0"/>
              </a:rPr>
              <a:t>), 01/2000–08/2024</a:t>
            </a:r>
          </a:p>
          <a:p>
            <a:endParaRPr lang="en-GB"/>
          </a:p>
        </p:txBody>
      </p:sp>
      <p:graphicFrame>
        <p:nvGraphicFramePr>
          <p:cNvPr id="6" name="Chart Placeholder 5">
            <a:extLst>
              <a:ext uri="{FF2B5EF4-FFF2-40B4-BE49-F238E27FC236}">
                <a16:creationId xmlns:a16="http://schemas.microsoft.com/office/drawing/2014/main" id="{EDE2DB95-F974-4E5B-8650-243E8372EC95}"/>
              </a:ext>
            </a:extLst>
          </p:cNvPr>
          <p:cNvGraphicFramePr>
            <a:graphicFrameLocks noGrp="1"/>
          </p:cNvGraphicFramePr>
          <p:nvPr>
            <p:ph type="chart" sz="quarter" idx="13"/>
            <p:extLst>
              <p:ext uri="{D42A27DB-BD31-4B8C-83A1-F6EECF244321}">
                <p14:modId xmlns:p14="http://schemas.microsoft.com/office/powerpoint/2010/main" val="3850778029"/>
              </p:ext>
            </p:extLst>
          </p:nvPr>
        </p:nvGraphicFramePr>
        <p:xfrm>
          <a:off x="887413" y="1557338"/>
          <a:ext cx="10404475" cy="4392612"/>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3AEAB847-5861-330D-FAEB-F6EA40A1751A}"/>
              </a:ext>
            </a:extLst>
          </p:cNvPr>
          <p:cNvSpPr/>
          <p:nvPr/>
        </p:nvSpPr>
        <p:spPr>
          <a:xfrm>
            <a:off x="1636662" y="1782193"/>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8" name="Oval 7">
            <a:extLst>
              <a:ext uri="{FF2B5EF4-FFF2-40B4-BE49-F238E27FC236}">
                <a16:creationId xmlns:a16="http://schemas.microsoft.com/office/drawing/2014/main" id="{5E3E75B6-B874-2650-59FE-FE00868F2B9A}"/>
              </a:ext>
            </a:extLst>
          </p:cNvPr>
          <p:cNvSpPr/>
          <p:nvPr/>
        </p:nvSpPr>
        <p:spPr>
          <a:xfrm>
            <a:off x="4250322" y="2437513"/>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9" name="Oval 8">
            <a:extLst>
              <a:ext uri="{FF2B5EF4-FFF2-40B4-BE49-F238E27FC236}">
                <a16:creationId xmlns:a16="http://schemas.microsoft.com/office/drawing/2014/main" id="{7E558E11-7AFC-3BDB-3D68-09CE2786D6E2}"/>
              </a:ext>
            </a:extLst>
          </p:cNvPr>
          <p:cNvSpPr/>
          <p:nvPr/>
        </p:nvSpPr>
        <p:spPr>
          <a:xfrm>
            <a:off x="8868042" y="3877693"/>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2" name="Rectangle 1">
            <a:extLst>
              <a:ext uri="{FF2B5EF4-FFF2-40B4-BE49-F238E27FC236}">
                <a16:creationId xmlns:a16="http://schemas.microsoft.com/office/drawing/2014/main" id="{810333FA-FB16-14EC-9723-AA9AE9528CC3}"/>
              </a:ext>
            </a:extLst>
          </p:cNvPr>
          <p:cNvSpPr/>
          <p:nvPr/>
        </p:nvSpPr>
        <p:spPr>
          <a:xfrm>
            <a:off x="1636662" y="2609407"/>
            <a:ext cx="1135414" cy="3456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b="1">
                <a:solidFill>
                  <a:srgbClr val="00B050"/>
                </a:solidFill>
                <a:latin typeface="Arial" panose="020B0604020202020204" pitchFamily="34" charset="0"/>
                <a:cs typeface="Arial" panose="020B0604020202020204" pitchFamily="34" charset="0"/>
              </a:rPr>
              <a:t>+31%</a:t>
            </a:r>
          </a:p>
        </p:txBody>
      </p:sp>
      <p:sp>
        <p:nvSpPr>
          <p:cNvPr id="11" name="Rectangle 10">
            <a:extLst>
              <a:ext uri="{FF2B5EF4-FFF2-40B4-BE49-F238E27FC236}">
                <a16:creationId xmlns:a16="http://schemas.microsoft.com/office/drawing/2014/main" id="{737D0A09-B061-87B9-CE67-14217B42C2FA}"/>
              </a:ext>
            </a:extLst>
          </p:cNvPr>
          <p:cNvSpPr/>
          <p:nvPr/>
        </p:nvSpPr>
        <p:spPr>
          <a:xfrm>
            <a:off x="4193877" y="3408387"/>
            <a:ext cx="1173521" cy="3456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b="1">
                <a:solidFill>
                  <a:srgbClr val="00B050"/>
                </a:solidFill>
                <a:latin typeface="Arial" panose="020B0604020202020204" pitchFamily="34" charset="0"/>
                <a:cs typeface="Arial" panose="020B0604020202020204" pitchFamily="34" charset="0"/>
              </a:rPr>
              <a:t>+39%</a:t>
            </a:r>
          </a:p>
        </p:txBody>
      </p:sp>
      <p:sp>
        <p:nvSpPr>
          <p:cNvPr id="12" name="Rectangle 11">
            <a:extLst>
              <a:ext uri="{FF2B5EF4-FFF2-40B4-BE49-F238E27FC236}">
                <a16:creationId xmlns:a16="http://schemas.microsoft.com/office/drawing/2014/main" id="{EDCF3AC0-18F6-51B0-239B-258B25CC4C05}"/>
              </a:ext>
            </a:extLst>
          </p:cNvPr>
          <p:cNvSpPr/>
          <p:nvPr/>
        </p:nvSpPr>
        <p:spPr>
          <a:xfrm>
            <a:off x="8819917" y="4040118"/>
            <a:ext cx="1173521" cy="345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b="1">
                <a:solidFill>
                  <a:srgbClr val="00B05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9601131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4828AB-9082-13EB-E71D-7E29DD7E97D9}"/>
              </a:ext>
            </a:extLst>
          </p:cNvPr>
          <p:cNvSpPr>
            <a:spLocks noGrp="1"/>
          </p:cNvSpPr>
          <p:nvPr>
            <p:ph type="body" sz="quarter" idx="15"/>
          </p:nvPr>
        </p:nvSpPr>
        <p:spPr/>
        <p:txBody>
          <a:bodyPr/>
          <a:lstStyle/>
          <a:p>
            <a:r>
              <a:rPr lang="de-AT">
                <a:latin typeface="Arial" panose="020B0604020202020204" pitchFamily="34" charset="0"/>
              </a:rPr>
              <a:t>Source: Reuters </a:t>
            </a:r>
            <a:r>
              <a:rPr lang="de-AT" err="1">
                <a:latin typeface="Arial" panose="020B0604020202020204" pitchFamily="34" charset="0"/>
              </a:rPr>
              <a:t>Eikon</a:t>
            </a:r>
            <a:r>
              <a:rPr lang="de-AT">
                <a:latin typeface="Arial" panose="020B0604020202020204" pitchFamily="34" charset="0"/>
              </a:rPr>
              <a:t>, Incrementum AG</a:t>
            </a:r>
          </a:p>
        </p:txBody>
      </p:sp>
      <p:sp>
        <p:nvSpPr>
          <p:cNvPr id="4" name="Title 3">
            <a:extLst>
              <a:ext uri="{FF2B5EF4-FFF2-40B4-BE49-F238E27FC236}">
                <a16:creationId xmlns:a16="http://schemas.microsoft.com/office/drawing/2014/main" id="{F2AD838B-FCD4-8847-6E12-B06497584E99}"/>
              </a:ext>
            </a:extLst>
          </p:cNvPr>
          <p:cNvSpPr>
            <a:spLocks noGrp="1"/>
          </p:cNvSpPr>
          <p:nvPr>
            <p:ph type="title"/>
          </p:nvPr>
        </p:nvSpPr>
        <p:spPr/>
        <p:txBody>
          <a:bodyPr/>
          <a:lstStyle/>
          <a:p>
            <a:r>
              <a:rPr lang="en-GB"/>
              <a:t>How Do Mining Stocks Perform After the First Rate Cut?</a:t>
            </a:r>
            <a:endParaRPr lang="en-US"/>
          </a:p>
        </p:txBody>
      </p:sp>
      <p:sp>
        <p:nvSpPr>
          <p:cNvPr id="5" name="Text Placeholder 4">
            <a:extLst>
              <a:ext uri="{FF2B5EF4-FFF2-40B4-BE49-F238E27FC236}">
                <a16:creationId xmlns:a16="http://schemas.microsoft.com/office/drawing/2014/main" id="{C5E912DD-F4E9-F707-56C5-D526EB5A8992}"/>
              </a:ext>
            </a:extLst>
          </p:cNvPr>
          <p:cNvSpPr>
            <a:spLocks noGrp="1"/>
          </p:cNvSpPr>
          <p:nvPr>
            <p:ph type="body" sz="quarter" idx="12"/>
          </p:nvPr>
        </p:nvSpPr>
        <p:spPr/>
        <p:txBody>
          <a:bodyPr/>
          <a:lstStyle/>
          <a:p>
            <a:r>
              <a:rPr lang="de-AT">
                <a:latin typeface="Arial" panose="020B0604020202020204" pitchFamily="34" charset="0"/>
                <a:cs typeface="Arial" panose="020B0604020202020204" pitchFamily="34" charset="0"/>
              </a:rPr>
              <a:t>HUI, in USD (</a:t>
            </a:r>
            <a:r>
              <a:rPr lang="de-AT" err="1">
                <a:latin typeface="Arial" panose="020B0604020202020204" pitchFamily="34" charset="0"/>
                <a:cs typeface="Arial" panose="020B0604020202020204" pitchFamily="34" charset="0"/>
              </a:rPr>
              <a:t>lhs</a:t>
            </a:r>
            <a:r>
              <a:rPr lang="de-AT">
                <a:latin typeface="Arial" panose="020B0604020202020204" pitchFamily="34" charset="0"/>
                <a:cs typeface="Arial" panose="020B0604020202020204" pitchFamily="34" charset="0"/>
              </a:rPr>
              <a:t>), and Federal Funds Rate (</a:t>
            </a:r>
            <a:r>
              <a:rPr lang="de-AT" err="1">
                <a:latin typeface="Arial" panose="020B0604020202020204" pitchFamily="34" charset="0"/>
                <a:cs typeface="Arial" panose="020B0604020202020204" pitchFamily="34" charset="0"/>
              </a:rPr>
              <a:t>rhs</a:t>
            </a:r>
            <a:r>
              <a:rPr lang="de-AT">
                <a:latin typeface="Arial" panose="020B0604020202020204" pitchFamily="34" charset="0"/>
                <a:cs typeface="Arial" panose="020B0604020202020204" pitchFamily="34" charset="0"/>
              </a:rPr>
              <a:t>), 01/2000–08/2024</a:t>
            </a:r>
          </a:p>
        </p:txBody>
      </p:sp>
      <p:graphicFrame>
        <p:nvGraphicFramePr>
          <p:cNvPr id="6" name="Chart Placeholder 5">
            <a:extLst>
              <a:ext uri="{FF2B5EF4-FFF2-40B4-BE49-F238E27FC236}">
                <a16:creationId xmlns:a16="http://schemas.microsoft.com/office/drawing/2014/main" id="{5DB96142-F79E-4D79-B570-15DEE1811147}"/>
              </a:ext>
            </a:extLst>
          </p:cNvPr>
          <p:cNvGraphicFramePr>
            <a:graphicFrameLocks noGrp="1"/>
          </p:cNvGraphicFramePr>
          <p:nvPr>
            <p:ph type="chart" sz="quarter" idx="13"/>
            <p:extLst>
              <p:ext uri="{D42A27DB-BD31-4B8C-83A1-F6EECF244321}">
                <p14:modId xmlns:p14="http://schemas.microsoft.com/office/powerpoint/2010/main" val="1057295003"/>
              </p:ext>
            </p:extLst>
          </p:nvPr>
        </p:nvGraphicFramePr>
        <p:xfrm>
          <a:off x="887413" y="1557338"/>
          <a:ext cx="10404475" cy="4392612"/>
        </p:xfrm>
        <a:graphic>
          <a:graphicData uri="http://schemas.openxmlformats.org/drawingml/2006/chart">
            <c:chart xmlns:c="http://schemas.openxmlformats.org/drawingml/2006/chart" xmlns:r="http://schemas.openxmlformats.org/officeDocument/2006/relationships" r:id="rId3"/>
          </a:graphicData>
        </a:graphic>
      </p:graphicFrame>
      <p:sp>
        <p:nvSpPr>
          <p:cNvPr id="10" name="Oval 9">
            <a:extLst>
              <a:ext uri="{FF2B5EF4-FFF2-40B4-BE49-F238E27FC236}">
                <a16:creationId xmlns:a16="http://schemas.microsoft.com/office/drawing/2014/main" id="{9D2ADFE4-44CA-4E56-8A5E-8FD444725F02}"/>
              </a:ext>
            </a:extLst>
          </p:cNvPr>
          <p:cNvSpPr/>
          <p:nvPr/>
        </p:nvSpPr>
        <p:spPr>
          <a:xfrm>
            <a:off x="1535061" y="1782193"/>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11" name="Oval 10">
            <a:extLst>
              <a:ext uri="{FF2B5EF4-FFF2-40B4-BE49-F238E27FC236}">
                <a16:creationId xmlns:a16="http://schemas.microsoft.com/office/drawing/2014/main" id="{1572FF3B-AFF0-28DB-8BF2-193E9172CDF6}"/>
              </a:ext>
            </a:extLst>
          </p:cNvPr>
          <p:cNvSpPr/>
          <p:nvPr/>
        </p:nvSpPr>
        <p:spPr>
          <a:xfrm>
            <a:off x="4182588" y="2437513"/>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12" name="Oval 11">
            <a:extLst>
              <a:ext uri="{FF2B5EF4-FFF2-40B4-BE49-F238E27FC236}">
                <a16:creationId xmlns:a16="http://schemas.microsoft.com/office/drawing/2014/main" id="{C38C8340-B33C-4608-A3E9-5D0CA7690B85}"/>
              </a:ext>
            </a:extLst>
          </p:cNvPr>
          <p:cNvSpPr/>
          <p:nvPr/>
        </p:nvSpPr>
        <p:spPr>
          <a:xfrm>
            <a:off x="8856753" y="3877693"/>
            <a:ext cx="228600" cy="228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2" name="Rectangle 1">
            <a:extLst>
              <a:ext uri="{FF2B5EF4-FFF2-40B4-BE49-F238E27FC236}">
                <a16:creationId xmlns:a16="http://schemas.microsoft.com/office/drawing/2014/main" id="{EFB6C05B-EDB6-4BF9-3084-13A21150EE18}"/>
              </a:ext>
            </a:extLst>
          </p:cNvPr>
          <p:cNvSpPr/>
          <p:nvPr/>
        </p:nvSpPr>
        <p:spPr>
          <a:xfrm>
            <a:off x="1535061" y="2666113"/>
            <a:ext cx="1173520" cy="3456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b="1">
                <a:solidFill>
                  <a:srgbClr val="00B050"/>
                </a:solidFill>
                <a:latin typeface="Arial" panose="020B0604020202020204" pitchFamily="34" charset="0"/>
                <a:cs typeface="Arial" panose="020B0604020202020204" pitchFamily="34" charset="0"/>
              </a:rPr>
              <a:t>+267%</a:t>
            </a:r>
          </a:p>
        </p:txBody>
      </p:sp>
      <p:sp>
        <p:nvSpPr>
          <p:cNvPr id="8" name="Rectangle 7">
            <a:extLst>
              <a:ext uri="{FF2B5EF4-FFF2-40B4-BE49-F238E27FC236}">
                <a16:creationId xmlns:a16="http://schemas.microsoft.com/office/drawing/2014/main" id="{BD827F73-7002-BE66-FABF-47ED248DEC88}"/>
              </a:ext>
            </a:extLst>
          </p:cNvPr>
          <p:cNvSpPr/>
          <p:nvPr/>
        </p:nvSpPr>
        <p:spPr>
          <a:xfrm>
            <a:off x="4096353" y="2241401"/>
            <a:ext cx="1173521" cy="3456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b="1">
                <a:solidFill>
                  <a:srgbClr val="00B050"/>
                </a:solidFill>
                <a:latin typeface="Arial" panose="020B0604020202020204" pitchFamily="34" charset="0"/>
                <a:cs typeface="Arial" panose="020B0604020202020204" pitchFamily="34" charset="0"/>
              </a:rPr>
              <a:t>+26%</a:t>
            </a:r>
          </a:p>
        </p:txBody>
      </p:sp>
      <p:sp>
        <p:nvSpPr>
          <p:cNvPr id="9" name="Rectangle 8">
            <a:extLst>
              <a:ext uri="{FF2B5EF4-FFF2-40B4-BE49-F238E27FC236}">
                <a16:creationId xmlns:a16="http://schemas.microsoft.com/office/drawing/2014/main" id="{8F5A04A8-1820-5D48-91F5-AB5264B05C0A}"/>
              </a:ext>
            </a:extLst>
          </p:cNvPr>
          <p:cNvSpPr/>
          <p:nvPr/>
        </p:nvSpPr>
        <p:spPr>
          <a:xfrm>
            <a:off x="8771729" y="2935151"/>
            <a:ext cx="1173520" cy="345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400" b="1">
                <a:solidFill>
                  <a:srgbClr val="00B050"/>
                </a:solidFill>
                <a:latin typeface="Arial" panose="020B0604020202020204" pitchFamily="34" charset="0"/>
                <a:cs typeface="Arial" panose="020B0604020202020204" pitchFamily="34" charset="0"/>
              </a:rPr>
              <a:t>+29%</a:t>
            </a:r>
          </a:p>
        </p:txBody>
      </p:sp>
    </p:spTree>
    <p:extLst>
      <p:ext uri="{BB962C8B-B14F-4D97-AF65-F5344CB8AC3E}">
        <p14:creationId xmlns:p14="http://schemas.microsoft.com/office/powerpoint/2010/main" val="28100919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000"/>
                            </p:stCondLst>
                            <p:childTnLst>
                              <p:par>
                                <p:cTn id="17" presetID="10" presetClass="entr" presetSubtype="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500"/>
                            </p:stCondLst>
                            <p:childTnLst>
                              <p:par>
                                <p:cTn id="25" presetID="10"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83E70-DDA7-7198-DE84-45AD035D560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6550509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C6155-A425-3DD6-161E-70B4416354C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234377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F701F-A347-6E59-ED23-A5489410EA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773333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8EA5C-FC2D-DCF1-7F41-8EA2BFDD412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843145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A9509-DAD7-0C5C-9AB0-DA175D58F58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973547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54D8C-C4FE-7836-8678-F23BD220A7D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9285560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70EA6-7B17-769B-3185-012E75480EA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71881211"/>
      </p:ext>
    </p:extLst>
  </p:cSld>
  <p:clrMapOvr>
    <a:masterClrMapping/>
  </p:clrMapOvr>
  <p:transition spd="slow">
    <p:fade/>
  </p:transition>
</p:sld>
</file>

<file path=ppt/theme/_rels/themeOverride1.xml.rels><?xml version="1.0" encoding="UTF-8" standalone="yes"?>
<Relationships xmlns="http://schemas.openxmlformats.org/package/2006/relationships"><Relationship Id="rId1" Type="http://schemas.openxmlformats.org/officeDocument/2006/relationships/image" Target="NULL"/></Relationships>
</file>

<file path=ppt/theme/_rels/themeOverride10.xml.rels><?xml version="1.0" encoding="UTF-8" standalone="yes"?>
<Relationships xmlns="http://schemas.openxmlformats.org/package/2006/relationships"><Relationship Id="rId1" Type="http://schemas.openxmlformats.org/officeDocument/2006/relationships/image" Target="NULL"/></Relationships>
</file>

<file path=ppt/theme/_rels/themeOverride2.xml.rels><?xml version="1.0" encoding="UTF-8" standalone="yes"?>
<Relationships xmlns="http://schemas.openxmlformats.org/package/2006/relationships"><Relationship Id="rId1" Type="http://schemas.openxmlformats.org/officeDocument/2006/relationships/image" Target="NULL"/></Relationships>
</file>

<file path=ppt/theme/_rels/themeOverride3.xml.rels><?xml version="1.0" encoding="UTF-8" standalone="yes"?>
<Relationships xmlns="http://schemas.openxmlformats.org/package/2006/relationships"><Relationship Id="rId1" Type="http://schemas.openxmlformats.org/officeDocument/2006/relationships/image" Target="NULL"/></Relationships>
</file>

<file path=ppt/theme/_rels/themeOverride4.xml.rels><?xml version="1.0" encoding="UTF-8" standalone="yes"?>
<Relationships xmlns="http://schemas.openxmlformats.org/package/2006/relationships"><Relationship Id="rId1" Type="http://schemas.openxmlformats.org/officeDocument/2006/relationships/image" Target="NULL"/></Relationships>
</file>

<file path=ppt/theme/_rels/themeOverride5.xml.rels><?xml version="1.0" encoding="UTF-8" standalone="yes"?>
<Relationships xmlns="http://schemas.openxmlformats.org/package/2006/relationships"><Relationship Id="rId1" Type="http://schemas.openxmlformats.org/officeDocument/2006/relationships/image" Target="NULL"/></Relationships>
</file>

<file path=ppt/theme/_rels/themeOverride6.xml.rels><?xml version="1.0" encoding="UTF-8" standalone="yes"?>
<Relationships xmlns="http://schemas.openxmlformats.org/package/2006/relationships"><Relationship Id="rId1" Type="http://schemas.openxmlformats.org/officeDocument/2006/relationships/image" Target="NULL"/></Relationships>
</file>

<file path=ppt/theme/_rels/themeOverride7.xml.rels><?xml version="1.0" encoding="UTF-8" standalone="yes"?>
<Relationships xmlns="http://schemas.openxmlformats.org/package/2006/relationships"><Relationship Id="rId1" Type="http://schemas.openxmlformats.org/officeDocument/2006/relationships/image" Target="NULL"/></Relationships>
</file>

<file path=ppt/theme/_rels/themeOverride8.xml.rels><?xml version="1.0" encoding="UTF-8" standalone="yes"?>
<Relationships xmlns="http://schemas.openxmlformats.org/package/2006/relationships"><Relationship Id="rId1" Type="http://schemas.openxmlformats.org/officeDocument/2006/relationships/image" Target="NULL"/></Relationships>
</file>

<file path=ppt/theme/_rels/themeOverride9.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Hell">
  <a:themeElements>
    <a:clrScheme name="Benutzerdefiniert 1">
      <a:dk1>
        <a:srgbClr val="000000"/>
      </a:dk1>
      <a:lt1>
        <a:srgbClr val="FFFFFF"/>
      </a:lt1>
      <a:dk2>
        <a:srgbClr val="2F426B"/>
      </a:dk2>
      <a:lt2>
        <a:srgbClr val="DBD9DB"/>
      </a:lt2>
      <a:accent1>
        <a:srgbClr val="C2A96C"/>
      </a:accent1>
      <a:accent2>
        <a:srgbClr val="0982B4"/>
      </a:accent2>
      <a:accent3>
        <a:srgbClr val="5AB496"/>
      </a:accent3>
      <a:accent4>
        <a:srgbClr val="7D4794"/>
      </a:accent4>
      <a:accent5>
        <a:srgbClr val="E95A29"/>
      </a:accent5>
      <a:accent6>
        <a:srgbClr val="E63152"/>
      </a:accent6>
      <a:hlink>
        <a:srgbClr val="2F426B"/>
      </a:hlink>
      <a:folHlink>
        <a:srgbClr val="5954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marL="139700" indent="-139700">
          <a:buClr>
            <a:srgbClr val="C2A96C"/>
          </a:buClr>
          <a:buFont typeface="Arial" charset="0"/>
          <a:buChar char="•"/>
          <a:tabLst/>
          <a:defRPr sz="1400" dirty="0" err="1" smtClean="0">
            <a:solidFill>
              <a:srgbClr val="2F426B"/>
            </a:solidFill>
            <a:latin typeface="Georgia" charset="0"/>
            <a:ea typeface="Georgia" charset="0"/>
            <a:cs typeface="Georgia" charset="0"/>
          </a:defRPr>
        </a:defPPr>
      </a:lstStyle>
    </a:txDef>
  </a:objectDefaults>
  <a:extraClrSchemeLst/>
  <a:extLst>
    <a:ext uri="{05A4C25C-085E-4340-85A3-A5531E510DB2}">
      <thm15:themeFamily xmlns:thm15="http://schemas.microsoft.com/office/thememl/2012/main" name="220111_IGWT_Präsentation_Ansichten" id="{214E7DA4-0977-FE42-8926-9447C3166B3F}" vid="{4A111352-6048-394F-8712-FD82D862E98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rste Colours (Holding)">
    <a:dk1>
      <a:srgbClr val="000000"/>
    </a:dk1>
    <a:lt1>
      <a:srgbClr val="FFFFFF"/>
    </a:lt1>
    <a:dk2>
      <a:srgbClr val="46464A"/>
    </a:dk2>
    <a:lt2>
      <a:srgbClr val="E3DCCF"/>
    </a:lt2>
    <a:accent1>
      <a:srgbClr val="083676"/>
    </a:accent1>
    <a:accent2>
      <a:srgbClr val="9CAFC8"/>
    </a:accent2>
    <a:accent3>
      <a:srgbClr val="B5C3D6"/>
    </a:accent3>
    <a:accent4>
      <a:srgbClr val="CED7E4"/>
    </a:accent4>
    <a:accent5>
      <a:srgbClr val="E6EBF1"/>
    </a:accent5>
    <a:accent6>
      <a:srgbClr val="333333"/>
    </a:accent6>
    <a:hlink>
      <a:srgbClr val="67AABF"/>
    </a:hlink>
    <a:folHlink>
      <a:srgbClr val="B1B5AB"/>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10.xml><?xml version="1.0" encoding="utf-8"?>
<a:themeOverride xmlns:a="http://schemas.openxmlformats.org/drawingml/2006/main">
  <a:clrScheme name="Erste Colours (Holding)">
    <a:dk1>
      <a:srgbClr val="000000"/>
    </a:dk1>
    <a:lt1>
      <a:srgbClr val="FFFFFF"/>
    </a:lt1>
    <a:dk2>
      <a:srgbClr val="46464A"/>
    </a:dk2>
    <a:lt2>
      <a:srgbClr val="E3DCCF"/>
    </a:lt2>
    <a:accent1>
      <a:srgbClr val="083676"/>
    </a:accent1>
    <a:accent2>
      <a:srgbClr val="9CAFC8"/>
    </a:accent2>
    <a:accent3>
      <a:srgbClr val="B5C3D6"/>
    </a:accent3>
    <a:accent4>
      <a:srgbClr val="CED7E4"/>
    </a:accent4>
    <a:accent5>
      <a:srgbClr val="E6EBF1"/>
    </a:accent5>
    <a:accent6>
      <a:srgbClr val="333333"/>
    </a:accent6>
    <a:hlink>
      <a:srgbClr val="67AABF"/>
    </a:hlink>
    <a:folHlink>
      <a:srgbClr val="B1B5AB"/>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2.xml><?xml version="1.0" encoding="utf-8"?>
<a:themeOverride xmlns:a="http://schemas.openxmlformats.org/drawingml/2006/main">
  <a:clrScheme name="Erste Colours (Holding)">
    <a:dk1>
      <a:srgbClr val="000000"/>
    </a:dk1>
    <a:lt1>
      <a:srgbClr val="FFFFFF"/>
    </a:lt1>
    <a:dk2>
      <a:srgbClr val="46464A"/>
    </a:dk2>
    <a:lt2>
      <a:srgbClr val="E3DCCF"/>
    </a:lt2>
    <a:accent1>
      <a:srgbClr val="083676"/>
    </a:accent1>
    <a:accent2>
      <a:srgbClr val="9CAFC8"/>
    </a:accent2>
    <a:accent3>
      <a:srgbClr val="B5C3D6"/>
    </a:accent3>
    <a:accent4>
      <a:srgbClr val="CED7E4"/>
    </a:accent4>
    <a:accent5>
      <a:srgbClr val="E6EBF1"/>
    </a:accent5>
    <a:accent6>
      <a:srgbClr val="333333"/>
    </a:accent6>
    <a:hlink>
      <a:srgbClr val="67AABF"/>
    </a:hlink>
    <a:folHlink>
      <a:srgbClr val="B1B5AB"/>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3.xml><?xml version="1.0" encoding="utf-8"?>
<a:themeOverride xmlns:a="http://schemas.openxmlformats.org/drawingml/2006/main">
  <a:clrScheme name="Erste Colours (Holding)">
    <a:dk1>
      <a:srgbClr val="000000"/>
    </a:dk1>
    <a:lt1>
      <a:srgbClr val="FFFFFF"/>
    </a:lt1>
    <a:dk2>
      <a:srgbClr val="46464A"/>
    </a:dk2>
    <a:lt2>
      <a:srgbClr val="E3DCCF"/>
    </a:lt2>
    <a:accent1>
      <a:srgbClr val="083676"/>
    </a:accent1>
    <a:accent2>
      <a:srgbClr val="9CAFC8"/>
    </a:accent2>
    <a:accent3>
      <a:srgbClr val="B5C3D6"/>
    </a:accent3>
    <a:accent4>
      <a:srgbClr val="CED7E4"/>
    </a:accent4>
    <a:accent5>
      <a:srgbClr val="E6EBF1"/>
    </a:accent5>
    <a:accent6>
      <a:srgbClr val="333333"/>
    </a:accent6>
    <a:hlink>
      <a:srgbClr val="67AABF"/>
    </a:hlink>
    <a:folHlink>
      <a:srgbClr val="B1B5AB"/>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4.xml><?xml version="1.0" encoding="utf-8"?>
<a:themeOverride xmlns:a="http://schemas.openxmlformats.org/drawingml/2006/main">
  <a:clrScheme name="Erste Colours (Holding)">
    <a:dk1>
      <a:srgbClr val="000000"/>
    </a:dk1>
    <a:lt1>
      <a:srgbClr val="FFFFFF"/>
    </a:lt1>
    <a:dk2>
      <a:srgbClr val="46464A"/>
    </a:dk2>
    <a:lt2>
      <a:srgbClr val="E3DCCF"/>
    </a:lt2>
    <a:accent1>
      <a:srgbClr val="083676"/>
    </a:accent1>
    <a:accent2>
      <a:srgbClr val="9CAFC8"/>
    </a:accent2>
    <a:accent3>
      <a:srgbClr val="B5C3D6"/>
    </a:accent3>
    <a:accent4>
      <a:srgbClr val="CED7E4"/>
    </a:accent4>
    <a:accent5>
      <a:srgbClr val="E6EBF1"/>
    </a:accent5>
    <a:accent6>
      <a:srgbClr val="333333"/>
    </a:accent6>
    <a:hlink>
      <a:srgbClr val="67AABF"/>
    </a:hlink>
    <a:folHlink>
      <a:srgbClr val="B1B5AB"/>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5.xml><?xml version="1.0" encoding="utf-8"?>
<a:themeOverride xmlns:a="http://schemas.openxmlformats.org/drawingml/2006/main">
  <a:clrScheme name="Erste Colours (Holding)">
    <a:dk1>
      <a:srgbClr val="000000"/>
    </a:dk1>
    <a:lt1>
      <a:srgbClr val="FFFFFF"/>
    </a:lt1>
    <a:dk2>
      <a:srgbClr val="46464A"/>
    </a:dk2>
    <a:lt2>
      <a:srgbClr val="E3DCCF"/>
    </a:lt2>
    <a:accent1>
      <a:srgbClr val="083676"/>
    </a:accent1>
    <a:accent2>
      <a:srgbClr val="9CAFC8"/>
    </a:accent2>
    <a:accent3>
      <a:srgbClr val="B5C3D6"/>
    </a:accent3>
    <a:accent4>
      <a:srgbClr val="CED7E4"/>
    </a:accent4>
    <a:accent5>
      <a:srgbClr val="E6EBF1"/>
    </a:accent5>
    <a:accent6>
      <a:srgbClr val="333333"/>
    </a:accent6>
    <a:hlink>
      <a:srgbClr val="67AABF"/>
    </a:hlink>
    <a:folHlink>
      <a:srgbClr val="B1B5AB"/>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6.xml><?xml version="1.0" encoding="utf-8"?>
<a:themeOverride xmlns:a="http://schemas.openxmlformats.org/drawingml/2006/main">
  <a:clrScheme name="Erste Colours (Holding)">
    <a:dk1>
      <a:srgbClr val="000000"/>
    </a:dk1>
    <a:lt1>
      <a:srgbClr val="FFFFFF"/>
    </a:lt1>
    <a:dk2>
      <a:srgbClr val="46464A"/>
    </a:dk2>
    <a:lt2>
      <a:srgbClr val="E3DCCF"/>
    </a:lt2>
    <a:accent1>
      <a:srgbClr val="083676"/>
    </a:accent1>
    <a:accent2>
      <a:srgbClr val="9CAFC8"/>
    </a:accent2>
    <a:accent3>
      <a:srgbClr val="B5C3D6"/>
    </a:accent3>
    <a:accent4>
      <a:srgbClr val="CED7E4"/>
    </a:accent4>
    <a:accent5>
      <a:srgbClr val="E6EBF1"/>
    </a:accent5>
    <a:accent6>
      <a:srgbClr val="333333"/>
    </a:accent6>
    <a:hlink>
      <a:srgbClr val="67AABF"/>
    </a:hlink>
    <a:folHlink>
      <a:srgbClr val="B1B5AB"/>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7.xml><?xml version="1.0" encoding="utf-8"?>
<a:themeOverride xmlns:a="http://schemas.openxmlformats.org/drawingml/2006/main">
  <a:clrScheme name="Erste Colours (Holding)">
    <a:dk1>
      <a:srgbClr val="000000"/>
    </a:dk1>
    <a:lt1>
      <a:srgbClr val="FFFFFF"/>
    </a:lt1>
    <a:dk2>
      <a:srgbClr val="46464A"/>
    </a:dk2>
    <a:lt2>
      <a:srgbClr val="E3DCCF"/>
    </a:lt2>
    <a:accent1>
      <a:srgbClr val="083676"/>
    </a:accent1>
    <a:accent2>
      <a:srgbClr val="9CAFC8"/>
    </a:accent2>
    <a:accent3>
      <a:srgbClr val="B5C3D6"/>
    </a:accent3>
    <a:accent4>
      <a:srgbClr val="CED7E4"/>
    </a:accent4>
    <a:accent5>
      <a:srgbClr val="E6EBF1"/>
    </a:accent5>
    <a:accent6>
      <a:srgbClr val="333333"/>
    </a:accent6>
    <a:hlink>
      <a:srgbClr val="67AABF"/>
    </a:hlink>
    <a:folHlink>
      <a:srgbClr val="B1B5AB"/>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8.xml><?xml version="1.0" encoding="utf-8"?>
<a:themeOverride xmlns:a="http://schemas.openxmlformats.org/drawingml/2006/main">
  <a:clrScheme name="Erste Colours (Holding)">
    <a:dk1>
      <a:srgbClr val="000000"/>
    </a:dk1>
    <a:lt1>
      <a:srgbClr val="FFFFFF"/>
    </a:lt1>
    <a:dk2>
      <a:srgbClr val="46464A"/>
    </a:dk2>
    <a:lt2>
      <a:srgbClr val="E3DCCF"/>
    </a:lt2>
    <a:accent1>
      <a:srgbClr val="083676"/>
    </a:accent1>
    <a:accent2>
      <a:srgbClr val="9CAFC8"/>
    </a:accent2>
    <a:accent3>
      <a:srgbClr val="B5C3D6"/>
    </a:accent3>
    <a:accent4>
      <a:srgbClr val="CED7E4"/>
    </a:accent4>
    <a:accent5>
      <a:srgbClr val="E6EBF1"/>
    </a:accent5>
    <a:accent6>
      <a:srgbClr val="333333"/>
    </a:accent6>
    <a:hlink>
      <a:srgbClr val="67AABF"/>
    </a:hlink>
    <a:folHlink>
      <a:srgbClr val="B1B5AB"/>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9.xml><?xml version="1.0" encoding="utf-8"?>
<a:themeOverride xmlns:a="http://schemas.openxmlformats.org/drawingml/2006/main">
  <a:clrScheme name="Erste Colours (Holding)">
    <a:dk1>
      <a:srgbClr val="000000"/>
    </a:dk1>
    <a:lt1>
      <a:srgbClr val="FFFFFF"/>
    </a:lt1>
    <a:dk2>
      <a:srgbClr val="46464A"/>
    </a:dk2>
    <a:lt2>
      <a:srgbClr val="E3DCCF"/>
    </a:lt2>
    <a:accent1>
      <a:srgbClr val="083676"/>
    </a:accent1>
    <a:accent2>
      <a:srgbClr val="9CAFC8"/>
    </a:accent2>
    <a:accent3>
      <a:srgbClr val="B5C3D6"/>
    </a:accent3>
    <a:accent4>
      <a:srgbClr val="CED7E4"/>
    </a:accent4>
    <a:accent5>
      <a:srgbClr val="E6EBF1"/>
    </a:accent5>
    <a:accent6>
      <a:srgbClr val="333333"/>
    </a:accent6>
    <a:hlink>
      <a:srgbClr val="67AABF"/>
    </a:hlink>
    <a:folHlink>
      <a:srgbClr val="B1B5AB"/>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4e1001e-55c3-4ae6-85d9-31dc5eca2363">
      <Terms xmlns="http://schemas.microsoft.com/office/infopath/2007/PartnerControls"/>
    </lcf76f155ced4ddcb4097134ff3c332f>
    <TaxCatchAll xmlns="aed214dd-441f-4bc0-bd83-effe3a5242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138DC94622D404B812CC9DC1CCFEAD5" ma:contentTypeVersion="18" ma:contentTypeDescription="Ein neues Dokument erstellen." ma:contentTypeScope="" ma:versionID="4bb972caf8d94bec8dd197d3da0d17df">
  <xsd:schema xmlns:xsd="http://www.w3.org/2001/XMLSchema" xmlns:xs="http://www.w3.org/2001/XMLSchema" xmlns:p="http://schemas.microsoft.com/office/2006/metadata/properties" xmlns:ns2="04e1001e-55c3-4ae6-85d9-31dc5eca2363" xmlns:ns3="aed214dd-441f-4bc0-bd83-effe3a524245" targetNamespace="http://schemas.microsoft.com/office/2006/metadata/properties" ma:root="true" ma:fieldsID="3c0333121419e672a064a66646a174cb" ns2:_="" ns3:_="">
    <xsd:import namespace="04e1001e-55c3-4ae6-85d9-31dc5eca2363"/>
    <xsd:import namespace="aed214dd-441f-4bc0-bd83-effe3a5242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e1001e-55c3-4ae6-85d9-31dc5eca23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876f494-2db6-4a59-b522-3e1290037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d214dd-441f-4bc0-bd83-effe3a524245"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273cd47f-21d7-43d6-9307-db2ff730bec6}" ma:internalName="TaxCatchAll" ma:showField="CatchAllData" ma:web="aed214dd-441f-4bc0-bd83-effe3a524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CEFBDC-8F9F-45AF-AD31-02D7F3180B6C}">
  <ds:schemaRefs>
    <ds:schemaRef ds:uri="http://schemas.microsoft.com/sharepoint/v3/contenttype/forms"/>
  </ds:schemaRefs>
</ds:datastoreItem>
</file>

<file path=customXml/itemProps2.xml><?xml version="1.0" encoding="utf-8"?>
<ds:datastoreItem xmlns:ds="http://schemas.openxmlformats.org/officeDocument/2006/customXml" ds:itemID="{059B4CE8-9BF7-4F13-9F20-9225C8AA878D}">
  <ds:schemaRefs>
    <ds:schemaRef ds:uri="http://schemas.microsoft.com/office/infopath/2007/PartnerControls"/>
    <ds:schemaRef ds:uri="http://schemas.microsoft.com/office/2006/metadata/properties"/>
    <ds:schemaRef ds:uri="http://purl.org/dc/elements/1.1/"/>
    <ds:schemaRef ds:uri="http://purl.org/dc/dcmitype/"/>
    <ds:schemaRef ds:uri="http://www.w3.org/XML/1998/namespace"/>
    <ds:schemaRef ds:uri="http://schemas.openxmlformats.org/package/2006/metadata/core-properties"/>
    <ds:schemaRef ds:uri="http://schemas.microsoft.com/office/2006/documentManagement/types"/>
    <ds:schemaRef ds:uri="aed214dd-441f-4bc0-bd83-effe3a524245"/>
    <ds:schemaRef ds:uri="04e1001e-55c3-4ae6-85d9-31dc5eca2363"/>
    <ds:schemaRef ds:uri="http://purl.org/dc/terms/"/>
  </ds:schemaRefs>
</ds:datastoreItem>
</file>

<file path=customXml/itemProps3.xml><?xml version="1.0" encoding="utf-8"?>
<ds:datastoreItem xmlns:ds="http://schemas.openxmlformats.org/officeDocument/2006/customXml" ds:itemID="{49C98F31-C425-4851-B2CB-DDA95E45645C}">
  <ds:schemaRefs>
    <ds:schemaRef ds:uri="04e1001e-55c3-4ae6-85d9-31dc5eca2363"/>
    <ds:schemaRef ds:uri="aed214dd-441f-4bc0-bd83-effe3a5242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IGWT</Template>
  <TotalTime>36</TotalTime>
  <Words>1108</Words>
  <Application>Microsoft Office PowerPoint</Application>
  <PresentationFormat>Widescreen</PresentationFormat>
  <Paragraphs>120</Paragraphs>
  <Slides>23</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Calibri Light</vt:lpstr>
      <vt:lpstr>Georgia</vt:lpstr>
      <vt:lpstr>Helvetica</vt:lpstr>
      <vt:lpstr>Hell</vt:lpstr>
      <vt:lpstr>Custom Design</vt:lpstr>
      <vt:lpstr>Fireside Talk  John Hathaway &amp; Ronald Stoeferle  Precious Metals Summit Beaver Creek, 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Fireside Talk  John Hathaway &amp; Ronald Stoeferle  Precious Metals Summit Beaver Creek, 2024  </vt:lpstr>
      <vt:lpstr>New Gold Playbook: Central Bank Demand One of the Main Drivers!</vt:lpstr>
      <vt:lpstr>Private Gold Demand is Dominated by Emerging Markets</vt:lpstr>
      <vt:lpstr>Growing Purchasing Power And Population Are The Breeding Ground For An Increasing Demand For Gold In The East.</vt:lpstr>
      <vt:lpstr>Western Financial Investors Are Skipping the Gold Rush - For Now</vt:lpstr>
      <vt:lpstr>Gold Is On Everyone's Lips, But Not In All Portfolios: 71% Of All Investment Advisors In The USA Hold Less Than 1% Gold!</vt:lpstr>
      <vt:lpstr>Recession Ahead? Inversion Is a Warning, but Un-Inversion = Signal!</vt:lpstr>
      <vt:lpstr>The Longer the Base the Higher the Space</vt:lpstr>
      <vt:lpstr>The Longer the Base the Higher the Space</vt:lpstr>
      <vt:lpstr>How Does Gold Perform After the First Rate Cut?</vt:lpstr>
      <vt:lpstr>How Do Mining Stocks Perform After the First Rate Cut?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Hulan</dc:creator>
  <cp:lastModifiedBy>Spotlight SAVI</cp:lastModifiedBy>
  <cp:revision>4</cp:revision>
  <cp:lastPrinted>2024-09-06T06:58:30Z</cp:lastPrinted>
  <dcterms:created xsi:type="dcterms:W3CDTF">2022-01-13T13:50:28Z</dcterms:created>
  <dcterms:modified xsi:type="dcterms:W3CDTF">2024-09-10T14:37:24Z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0x0101000138DC94622D404B812CC9DC1CCFEAD5</vt:lpwstr>
  </property>
  <property fmtid="{D5CDD505-2E9C-101B-9397-08002B2CF9AE}" pid="3" name="MediaServiceImageTags">
    <vt:lpwstr/>
  </property>
</Properties>
</file>